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2.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46" r:id="rId1"/>
    <p:sldMasterId id="2147483866" r:id="rId2"/>
    <p:sldMasterId id="2147483903" r:id="rId3"/>
  </p:sldMasterIdLst>
  <p:notesMasterIdLst>
    <p:notesMasterId r:id="rId40"/>
  </p:notesMasterIdLst>
  <p:handoutMasterIdLst>
    <p:handoutMasterId r:id="rId41"/>
  </p:handoutMasterIdLst>
  <p:sldIdLst>
    <p:sldId id="256" r:id="rId4"/>
    <p:sldId id="262" r:id="rId5"/>
    <p:sldId id="308" r:id="rId6"/>
    <p:sldId id="309" r:id="rId7"/>
    <p:sldId id="260" r:id="rId8"/>
    <p:sldId id="264" r:id="rId9"/>
    <p:sldId id="265" r:id="rId10"/>
    <p:sldId id="263" r:id="rId11"/>
    <p:sldId id="266" r:id="rId12"/>
    <p:sldId id="267" r:id="rId13"/>
    <p:sldId id="268" r:id="rId14"/>
    <p:sldId id="269" r:id="rId15"/>
    <p:sldId id="304" r:id="rId16"/>
    <p:sldId id="313" r:id="rId17"/>
    <p:sldId id="273" r:id="rId18"/>
    <p:sldId id="274" r:id="rId19"/>
    <p:sldId id="275" r:id="rId20"/>
    <p:sldId id="311" r:id="rId21"/>
    <p:sldId id="277" r:id="rId22"/>
    <p:sldId id="279" r:id="rId23"/>
    <p:sldId id="280" r:id="rId24"/>
    <p:sldId id="301" r:id="rId25"/>
    <p:sldId id="295" r:id="rId26"/>
    <p:sldId id="314" r:id="rId27"/>
    <p:sldId id="276" r:id="rId28"/>
    <p:sldId id="315" r:id="rId29"/>
    <p:sldId id="270" r:id="rId30"/>
    <p:sldId id="271" r:id="rId31"/>
    <p:sldId id="303" r:id="rId32"/>
    <p:sldId id="293" r:id="rId33"/>
    <p:sldId id="294" r:id="rId34"/>
    <p:sldId id="316" r:id="rId35"/>
    <p:sldId id="317" r:id="rId36"/>
    <p:sldId id="312" r:id="rId37"/>
    <p:sldId id="290" r:id="rId38"/>
    <p:sldId id="258" r:id="rId3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D4E57"/>
    <a:srgbClr val="F2F4F6"/>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81629722-7D2C-475A-B633-3711D7C9AFFD}">
  <a:tblStyle styleId="{81629722-7D2C-475A-B633-3711D7C9AFFD}" styleName="Custom Style 1">
    <a:wholeTbl>
      <a:tcTxStyle>
        <a:fontRef idx="minor">
          <a:scrgbClr r="0" g="0" b="0"/>
        </a:fontRef>
        <a:schemeClr val="tx1"/>
      </a:tcTxStyle>
      <a:tcStyle>
        <a:tcBdr>
          <a:left>
            <a:ln w="12700" cmpd="sng">
              <a:solidFill>
                <a:srgbClr val="C8CCC6"/>
              </a:solidFill>
            </a:ln>
          </a:left>
          <a:right>
            <a:ln w="12700" cmpd="sng">
              <a:solidFill>
                <a:srgbClr val="C8CCC6"/>
              </a:solidFill>
            </a:ln>
          </a:right>
          <a:top>
            <a:ln w="12700" cmpd="sng">
              <a:solidFill>
                <a:srgbClr val="C8CCC6"/>
              </a:solidFill>
            </a:ln>
          </a:top>
          <a:bottom>
            <a:ln w="12700" cmpd="sng">
              <a:solidFill>
                <a:srgbClr val="C8CCC6"/>
              </a:solidFill>
            </a:ln>
          </a:bottom>
          <a:insideH>
            <a:ln w="12700" cmpd="sng">
              <a:solidFill>
                <a:srgbClr val="C8CCC6"/>
              </a:solidFill>
            </a:ln>
          </a:insideH>
          <a:insideV>
            <a:ln w="12700" cmpd="sng">
              <a:solidFill>
                <a:srgbClr val="C8CCC6"/>
              </a:solidFill>
            </a:ln>
          </a:insideV>
        </a:tcBdr>
        <a:fill>
          <a:noFill/>
        </a:fill>
      </a:tcStyle>
    </a:wholeTbl>
    <a:band1H>
      <a:tcStyle>
        <a:tcBdr/>
      </a:tcStyle>
    </a:band1H>
    <a:band2H>
      <a:tcStyle>
        <a:tcBdr/>
      </a:tcStyle>
    </a:band2H>
    <a:band1V>
      <a:tcStyle>
        <a:tcBdr/>
      </a:tcStyle>
    </a:band1V>
    <a:band2V>
      <a:tcStyle>
        <a:tcBdr/>
      </a:tcStyle>
    </a:band2V>
    <a:firstCol>
      <a:tcStyle>
        <a:tcBdr/>
      </a:tcStyle>
    </a:firstCol>
    <a:firstRow>
      <a:tcTxStyle b="on">
        <a:fontRef idx="minor">
          <a:prstClr val="black"/>
        </a:fontRef>
        <a:srgbClr val="FFFFFF"/>
      </a:tcTxStyle>
      <a:tcStyle>
        <a:tcBdr/>
        <a:fill>
          <a:solidFill>
            <a:schemeClr val="dk2"/>
          </a:solidFill>
        </a:fill>
      </a:tcStyle>
    </a:firstRow>
    <a:neCell>
      <a:tcStyle>
        <a:tcBdr/>
      </a:tcStyle>
    </a:neCell>
    <a:nwCell>
      <a:tcStyle>
        <a:tcBdr/>
      </a:tcStyle>
    </a:nwCell>
  </a:tblStyle>
  <a:tblStyle styleId="{1B761D0B-3D10-47B2-AD0D-2F353AD06986}" styleName="Custom Style 2">
    <a:wholeTbl>
      <a:tcTxStyle>
        <a:fontRef idx="minor">
          <a:scrgbClr r="0" g="0" b="0"/>
        </a:fontRef>
        <a:schemeClr val="tx1"/>
      </a:tcTxStyle>
      <a:tcStyle>
        <a:tcBdr>
          <a:left>
            <a:ln w="12700" cmpd="sng">
              <a:solidFill>
                <a:srgbClr val="FFFFFF"/>
              </a:solidFill>
            </a:ln>
          </a:left>
          <a:right>
            <a:ln w="12700" cmpd="sng">
              <a:solidFill>
                <a:srgbClr val="FFFFFF"/>
              </a:solidFill>
            </a:ln>
          </a:right>
          <a:top>
            <a:ln w="12700" cmpd="sng">
              <a:solidFill>
                <a:srgbClr val="FFFFFF"/>
              </a:solidFill>
            </a:ln>
          </a:top>
          <a:bottom>
            <a:ln w="12700" cmpd="sng">
              <a:solidFill>
                <a:srgbClr val="FFFFFF"/>
              </a:solidFill>
            </a:ln>
          </a:bottom>
          <a:insideH>
            <a:ln w="12700" cmpd="sng">
              <a:solidFill>
                <a:srgbClr val="FFFFFF"/>
              </a:solidFill>
            </a:ln>
          </a:insideH>
          <a:insideV>
            <a:ln w="12700" cmpd="sng">
              <a:solidFill>
                <a:srgbClr val="FFFFFF"/>
              </a:solidFill>
            </a:ln>
          </a:insideV>
        </a:tcBdr>
        <a:fill>
          <a:noFill/>
        </a:fill>
      </a:tcStyle>
    </a:wholeTbl>
    <a:band1H>
      <a:tcStyle>
        <a:tcBdr/>
        <a:fill>
          <a:solidFill>
            <a:srgbClr val="EAF5FD"/>
          </a:solidFill>
        </a:fill>
      </a:tcStyle>
    </a:band1H>
    <a:band2H>
      <a:tcStyle>
        <a:tcBdr/>
        <a:fill>
          <a:solidFill>
            <a:srgbClr val="F2F4F6"/>
          </a:solidFill>
        </a:fill>
      </a:tcStyle>
    </a:band2H>
    <a:band1V>
      <a:tcStyle>
        <a:tcBdr/>
      </a:tcStyle>
    </a:band1V>
    <a:band2V>
      <a:tcStyle>
        <a:tcBdr/>
      </a:tcStyle>
    </a:band2V>
    <a:firstCol>
      <a:tcStyle>
        <a:tcBdr/>
      </a:tcStyle>
    </a:firstCol>
    <a:firstRow>
      <a:tcTxStyle b="on">
        <a:fontRef idx="minor">
          <a:prstClr val="black"/>
        </a:fontRef>
        <a:srgbClr val="FFFFFF"/>
      </a:tcTxStyle>
      <a:tcStyle>
        <a:tcBdr/>
        <a:fill>
          <a:solidFill>
            <a:schemeClr val="dk2"/>
          </a:solidFill>
        </a:fill>
      </a:tcStyle>
    </a:firstRow>
    <a:neCell>
      <a:tcStyle>
        <a:tcBdr/>
      </a:tcStyle>
    </a:neCell>
    <a:nwCell>
      <a:tcStyle>
        <a:tcBdr/>
      </a:tcStyle>
    </a:nwCell>
  </a:tblStyle>
  <a:tblStyle styleId="{67FE198A-3DA5-4A82-A984-3CC8CEAB0FA0}" styleName="Custom Style 3">
    <a:wholeTbl>
      <a:tcTxStyle>
        <a:fontRef idx="minor">
          <a:scrgbClr r="0" g="0" b="0"/>
        </a:fontRef>
        <a:schemeClr val="tx1"/>
      </a:tcTxStyle>
      <a:tcStyle>
        <a:tcBdr>
          <a:left>
            <a:ln w="12700" cmpd="sng">
              <a:solidFill>
                <a:srgbClr val="C8CCC6"/>
              </a:solidFill>
            </a:ln>
          </a:left>
          <a:right>
            <a:ln w="12700" cmpd="sng">
              <a:solidFill>
                <a:srgbClr val="C8CCC6"/>
              </a:solidFill>
            </a:ln>
          </a:right>
          <a:top>
            <a:ln w="12700" cmpd="sng">
              <a:solidFill>
                <a:srgbClr val="C8CCC6"/>
              </a:solidFill>
            </a:ln>
          </a:top>
          <a:bottom>
            <a:ln w="12700" cmpd="sng">
              <a:solidFill>
                <a:srgbClr val="C8CCC6"/>
              </a:solidFill>
            </a:ln>
          </a:bottom>
          <a:insideH>
            <a:ln w="12700" cmpd="sng">
              <a:solidFill>
                <a:srgbClr val="C8CCC6"/>
              </a:solidFill>
            </a:ln>
          </a:insideH>
          <a:insideV>
            <a:ln w="12700" cmpd="sng">
              <a:solidFill>
                <a:srgbClr val="C8CCC6"/>
              </a:solidFill>
            </a:ln>
          </a:insideV>
        </a:tcBdr>
        <a:fill>
          <a:noFill/>
        </a:fill>
      </a:tcStyle>
    </a:wholeTbl>
    <a:band1H>
      <a:tcStyle>
        <a:tcBdr/>
      </a:tcStyle>
    </a:band1H>
    <a:band2H>
      <a:tcStyle>
        <a:tcBdr/>
      </a:tcStyle>
    </a:band2H>
    <a:band1V>
      <a:tcStyle>
        <a:tcBdr/>
      </a:tcStyle>
    </a:band1V>
    <a:band2V>
      <a:tcStyle>
        <a:tcBdr/>
      </a:tcStyle>
    </a:band2V>
    <a:firstCol>
      <a:tcStyle>
        <a:tcBdr/>
      </a:tcStyle>
    </a:firstCol>
    <a:firstRow>
      <a:tcTxStyle b="on">
        <a:fontRef idx="minor">
          <a:prstClr val="black"/>
        </a:fontRef>
        <a:schemeClr val="tx1"/>
      </a:tcTxStyle>
      <a:tcStyle>
        <a:tcBdr/>
        <a:fill>
          <a:solidFill>
            <a:schemeClr val="accent3"/>
          </a:solidFill>
        </a:fill>
      </a:tcStyle>
    </a:firstRow>
    <a:neCell>
      <a:tcStyle>
        <a:tcBdr/>
      </a:tcStyle>
    </a:neCell>
    <a:nwCell>
      <a:tcStyle>
        <a:tcBdr/>
      </a:tcStyle>
    </a:nwCell>
  </a:tblStyle>
  <a:tblStyle styleId="{EC2EC281-B6B2-4586-A91B-452141EF0999}" styleName="Custom Style 4">
    <a:wholeTbl>
      <a:tcTxStyle>
        <a:fontRef idx="minor">
          <a:scrgbClr r="0" g="0" b="0"/>
        </a:fontRef>
        <a:schemeClr val="tx1"/>
      </a:tcTxStyle>
      <a:tcStyle>
        <a:tcBdr>
          <a:left>
            <a:ln w="12700" cmpd="sng">
              <a:solidFill>
                <a:srgbClr val="FFFFFF"/>
              </a:solidFill>
            </a:ln>
          </a:left>
          <a:right>
            <a:ln w="12700" cmpd="sng">
              <a:solidFill>
                <a:srgbClr val="FFFFFF"/>
              </a:solidFill>
            </a:ln>
          </a:right>
          <a:top>
            <a:ln w="12700" cmpd="sng">
              <a:solidFill>
                <a:srgbClr val="FFFFFF"/>
              </a:solidFill>
            </a:ln>
          </a:top>
          <a:bottom>
            <a:ln w="12700" cmpd="sng">
              <a:solidFill>
                <a:srgbClr val="FFFFFF"/>
              </a:solidFill>
            </a:ln>
          </a:bottom>
          <a:insideH>
            <a:ln w="12700" cmpd="sng">
              <a:solidFill>
                <a:srgbClr val="FFFFFF"/>
              </a:solidFill>
            </a:ln>
          </a:insideH>
          <a:insideV>
            <a:ln w="12700" cmpd="sng">
              <a:solidFill>
                <a:srgbClr val="FFFFFF"/>
              </a:solidFill>
            </a:ln>
          </a:insideV>
        </a:tcBdr>
        <a:fill>
          <a:noFill/>
        </a:fill>
      </a:tcStyle>
    </a:wholeTbl>
    <a:band1H>
      <a:tcStyle>
        <a:tcBdr/>
        <a:fill>
          <a:solidFill>
            <a:srgbClr val="FDF3E5"/>
          </a:solidFill>
        </a:fill>
      </a:tcStyle>
    </a:band1H>
    <a:band2H>
      <a:tcStyle>
        <a:tcBdr/>
        <a:fill>
          <a:solidFill>
            <a:srgbClr val="FFFAE3"/>
          </a:solidFill>
        </a:fill>
      </a:tcStyle>
    </a:band2H>
    <a:band1V>
      <a:tcStyle>
        <a:tcBdr/>
      </a:tcStyle>
    </a:band1V>
    <a:band2V>
      <a:tcStyle>
        <a:tcBdr/>
      </a:tcStyle>
    </a:band2V>
    <a:firstCol>
      <a:tcStyle>
        <a:tcBdr/>
      </a:tcStyle>
    </a:firstCol>
    <a:firstRow>
      <a:tcTxStyle b="on">
        <a:fontRef idx="minor">
          <a:prstClr val="black"/>
        </a:fontRef>
        <a:schemeClr val="tx1"/>
      </a:tcTxStyle>
      <a:tcStyle>
        <a:tcBdr/>
        <a:fill>
          <a:solidFill>
            <a:schemeClr val="accent3"/>
          </a:solidFill>
        </a:fill>
      </a:tcStyle>
    </a:firstRow>
    <a:neCell>
      <a:tcStyle>
        <a:tcBdr/>
      </a:tcStyle>
    </a:neCell>
    <a:nwCell>
      <a:tcStyle>
        <a:tcBdr/>
      </a:tcStyle>
    </a:nwCell>
  </a:tblStyle>
  <a:tblStyle styleId="{323FF70C-91A9-4EEF-BF03-E96A347CDED5}" styleName="Custom Style 5">
    <a:wholeTbl>
      <a:tcTxStyle>
        <a:fontRef idx="minor">
          <a:scrgbClr r="0" g="0" b="0"/>
        </a:fontRef>
        <a:schemeClr val="tx1"/>
      </a:tcTxStyle>
      <a:tcStyle>
        <a:tcBdr>
          <a:left>
            <a:ln w="12700" cmpd="sng">
              <a:solidFill>
                <a:srgbClr val="FFFFFF"/>
              </a:solidFill>
            </a:ln>
          </a:left>
          <a:right>
            <a:ln w="12700" cmpd="sng">
              <a:solidFill>
                <a:srgbClr val="FFFFFF"/>
              </a:solidFill>
            </a:ln>
          </a:right>
          <a:top>
            <a:ln w="12700" cmpd="sng">
              <a:solidFill>
                <a:srgbClr val="FFFFFF"/>
              </a:solidFill>
            </a:ln>
          </a:top>
          <a:bottom>
            <a:ln w="12700" cmpd="sng">
              <a:solidFill>
                <a:srgbClr val="FFFFFF"/>
              </a:solidFill>
            </a:ln>
          </a:bottom>
          <a:insideH>
            <a:ln w="12700" cmpd="sng">
              <a:solidFill>
                <a:srgbClr val="FFFFFF"/>
              </a:solidFill>
            </a:ln>
          </a:insideH>
          <a:insideV>
            <a:ln w="12700" cmpd="sng">
              <a:solidFill>
                <a:srgbClr val="FFFFFF"/>
              </a:solidFill>
            </a:ln>
          </a:insideV>
        </a:tcBdr>
        <a:fill>
          <a:noFill/>
        </a:fill>
      </a:tcStyle>
    </a:wholeTbl>
    <a:band1H>
      <a:tcStyle>
        <a:tcBdr/>
        <a:fill>
          <a:solidFill>
            <a:srgbClr val="EAF5FD"/>
          </a:solidFill>
        </a:fill>
      </a:tcStyle>
    </a:band1H>
    <a:band2H>
      <a:tcStyle>
        <a:tcBdr/>
        <a:fill>
          <a:solidFill>
            <a:srgbClr val="F2F4F6"/>
          </a:solidFill>
        </a:fill>
      </a:tcStyle>
    </a:band2H>
    <a:band1V>
      <a:tcStyle>
        <a:tcBdr/>
      </a:tcStyle>
    </a:band1V>
    <a:band2V>
      <a:tcStyle>
        <a:tcBdr/>
      </a:tcStyle>
    </a:band2V>
    <a:firstCol>
      <a:tcStyle>
        <a:tcBdr/>
      </a:tcStyle>
    </a:firstCol>
    <a:firstRow>
      <a:tcTxStyle b="on">
        <a:fontRef idx="minor">
          <a:prstClr val="black"/>
        </a:fontRef>
        <a:schemeClr val="tx1"/>
      </a:tcTxStyle>
      <a:tcStyle>
        <a:tcBdr/>
        <a:fill>
          <a:solidFill>
            <a:srgbClr val="B8BBB6"/>
          </a:solidFill>
        </a:fill>
      </a:tcStyle>
    </a:firstRow>
    <a:neCell>
      <a:tcStyle>
        <a:tcBdr/>
      </a:tcStyle>
    </a:neCell>
    <a:nwCell>
      <a:tcStyle>
        <a:tcBdr/>
      </a:tcStyle>
    </a:nwCell>
  </a:tblStyle>
  <a:tblStyle styleId="{45D326A1-8EE1-46F3-88D2-1D49B03ECB1A}" styleName="Custom Style 6">
    <a:wholeTbl>
      <a:tcTxStyle>
        <a:fontRef idx="minor">
          <a:scrgbClr r="0" g="0" b="0"/>
        </a:fontRef>
        <a:schemeClr val="tx1"/>
      </a:tcTxStyle>
      <a:tcStyle>
        <a:tcBdr>
          <a:left>
            <a:ln w="12700" cmpd="sng">
              <a:solidFill>
                <a:srgbClr val="C8CCC6"/>
              </a:solidFill>
            </a:ln>
          </a:left>
          <a:right>
            <a:ln w="12700" cmpd="sng">
              <a:solidFill>
                <a:srgbClr val="C8CCC6"/>
              </a:solidFill>
            </a:ln>
          </a:right>
          <a:top>
            <a:ln w="12700" cmpd="sng">
              <a:solidFill>
                <a:srgbClr val="C8CCC6"/>
              </a:solidFill>
            </a:ln>
          </a:top>
          <a:bottom>
            <a:ln w="12700" cmpd="sng">
              <a:solidFill>
                <a:srgbClr val="C8CCC6"/>
              </a:solidFill>
            </a:ln>
          </a:bottom>
          <a:insideH>
            <a:ln w="12700" cmpd="sng">
              <a:solidFill>
                <a:srgbClr val="C8CCC6"/>
              </a:solidFill>
            </a:ln>
          </a:insideH>
          <a:insideV>
            <a:ln w="12700" cmpd="sng">
              <a:solidFill>
                <a:srgbClr val="C8CCC6"/>
              </a:solidFill>
            </a:ln>
          </a:insideV>
        </a:tcBdr>
        <a:fill>
          <a:noFill/>
        </a:fill>
      </a:tcStyle>
    </a:wholeTbl>
    <a:band1H>
      <a:tcStyle>
        <a:tcBdr/>
      </a:tcStyle>
    </a:band1H>
    <a:band2H>
      <a:tcStyle>
        <a:tcBdr/>
      </a:tcStyle>
    </a:band2H>
    <a:band1V>
      <a:tcStyle>
        <a:tcBdr/>
      </a:tcStyle>
    </a:band1V>
    <a:band2V>
      <a:tcStyle>
        <a:tcBdr/>
      </a:tcStyle>
    </a:band2V>
    <a:firstCol>
      <a:tcStyle>
        <a:tcBdr/>
      </a:tcStyle>
    </a:firstCol>
    <a:firstRow>
      <a:tcStyle>
        <a:tcBdr/>
      </a:tcStyle>
    </a:firstRow>
    <a:neCell>
      <a:tcStyle>
        <a:tcBdr/>
      </a:tcStyle>
    </a:neCell>
    <a:nwCell>
      <a:tcStyle>
        <a:tcBdr/>
      </a:tcStyle>
    </a:nwCel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019" autoAdjust="0"/>
    <p:restoredTop sz="71210" autoAdjust="0"/>
  </p:normalViewPr>
  <p:slideViewPr>
    <p:cSldViewPr snapToGrid="0">
      <p:cViewPr varScale="1">
        <p:scale>
          <a:sx n="81" d="100"/>
          <a:sy n="81" d="100"/>
        </p:scale>
        <p:origin x="1464" y="84"/>
      </p:cViewPr>
      <p:guideLst/>
    </p:cSldViewPr>
  </p:slideViewPr>
  <p:notesTextViewPr>
    <p:cViewPr>
      <p:scale>
        <a:sx n="1" d="1"/>
        <a:sy n="1" d="1"/>
      </p:scale>
      <p:origin x="0" y="0"/>
    </p:cViewPr>
  </p:notesTextViewPr>
  <p:notesViewPr>
    <p:cSldViewPr snapToGrid="0">
      <p:cViewPr varScale="1">
        <p:scale>
          <a:sx n="88" d="100"/>
          <a:sy n="88" d="100"/>
        </p:scale>
        <p:origin x="3822" y="66"/>
      </p:cViewPr>
      <p:guideLst/>
    </p:cSldViewPr>
  </p:notesViewPr>
  <p:gridSpacing cx="72008" cy="72008"/>
</p:viewPr>
</file>

<file path=ppt/_rels/presentation.xml.rels>&#65279;<?xml version="1.0" encoding="utf-8"?><Relationships xmlns="http://schemas.openxmlformats.org/package/2006/relationships"><Relationship Type="http://schemas.openxmlformats.org/officeDocument/2006/relationships/slide" Target="slides/slide10.xml" Id="rId13" /><Relationship Type="http://schemas.openxmlformats.org/officeDocument/2006/relationships/slide" Target="slides/slide15.xml" Id="rId18" /><Relationship Type="http://schemas.openxmlformats.org/officeDocument/2006/relationships/slide" Target="slides/slide23.xml" Id="rId26" /><Relationship Type="http://schemas.openxmlformats.org/officeDocument/2006/relationships/slide" Target="slides/slide36.xml" Id="rId39" /><Relationship Type="http://schemas.openxmlformats.org/officeDocument/2006/relationships/slide" Target="slides/slide18.xml" Id="rId21" /><Relationship Type="http://schemas.openxmlformats.org/officeDocument/2006/relationships/slide" Target="slides/slide31.xml" Id="rId34" /><Relationship Type="http://schemas.openxmlformats.org/officeDocument/2006/relationships/presProps" Target="presProps.xml" Id="rId42" /><Relationship Type="http://schemas.openxmlformats.org/officeDocument/2006/relationships/slide" Target="slides/slide4.xml" Id="rId7" /><Relationship Type="http://schemas.openxmlformats.org/officeDocument/2006/relationships/slideMaster" Target="slideMasters/slideMaster2.xml" Id="rId2" /><Relationship Type="http://schemas.openxmlformats.org/officeDocument/2006/relationships/slide" Target="slides/slide13.xml" Id="rId16" /><Relationship Type="http://schemas.openxmlformats.org/officeDocument/2006/relationships/slide" Target="slides/slide26.xml" Id="rId29" /><Relationship Type="http://schemas.openxmlformats.org/officeDocument/2006/relationships/slideMaster" Target="slideMasters/slideMaster1.xml" Id="rId1" /><Relationship Type="http://schemas.openxmlformats.org/officeDocument/2006/relationships/slide" Target="slides/slide3.xml" Id="rId6" /><Relationship Type="http://schemas.openxmlformats.org/officeDocument/2006/relationships/slide" Target="slides/slide8.xml" Id="rId11" /><Relationship Type="http://schemas.openxmlformats.org/officeDocument/2006/relationships/slide" Target="slides/slide21.xml" Id="rId24" /><Relationship Type="http://schemas.openxmlformats.org/officeDocument/2006/relationships/slide" Target="slides/slide29.xml" Id="rId32" /><Relationship Type="http://schemas.openxmlformats.org/officeDocument/2006/relationships/slide" Target="slides/slide34.xml" Id="rId37" /><Relationship Type="http://schemas.openxmlformats.org/officeDocument/2006/relationships/notesMaster" Target="notesMasters/notesMaster1.xml" Id="rId40" /><Relationship Type="http://schemas.openxmlformats.org/officeDocument/2006/relationships/tableStyles" Target="tableStyles.xml" Id="rId45" /><Relationship Type="http://schemas.openxmlformats.org/officeDocument/2006/relationships/slide" Target="slides/slide2.xml" Id="rId5" /><Relationship Type="http://schemas.openxmlformats.org/officeDocument/2006/relationships/slide" Target="slides/slide12.xml" Id="rId15" /><Relationship Type="http://schemas.openxmlformats.org/officeDocument/2006/relationships/slide" Target="slides/slide20.xml" Id="rId23" /><Relationship Type="http://schemas.openxmlformats.org/officeDocument/2006/relationships/slide" Target="slides/slide25.xml" Id="rId28" /><Relationship Type="http://schemas.openxmlformats.org/officeDocument/2006/relationships/slide" Target="slides/slide33.xml" Id="rId36" /><Relationship Type="http://schemas.openxmlformats.org/officeDocument/2006/relationships/slide" Target="slides/slide7.xml" Id="rId10" /><Relationship Type="http://schemas.openxmlformats.org/officeDocument/2006/relationships/slide" Target="slides/slide16.xml" Id="rId19" /><Relationship Type="http://schemas.openxmlformats.org/officeDocument/2006/relationships/slide" Target="slides/slide28.xml" Id="rId31" /><Relationship Type="http://schemas.openxmlformats.org/officeDocument/2006/relationships/theme" Target="theme/theme1.xml" Id="rId44" /><Relationship Type="http://schemas.openxmlformats.org/officeDocument/2006/relationships/slide" Target="slides/slide1.xml" Id="rId4" /><Relationship Type="http://schemas.openxmlformats.org/officeDocument/2006/relationships/slide" Target="slides/slide6.xml" Id="rId9" /><Relationship Type="http://schemas.openxmlformats.org/officeDocument/2006/relationships/slide" Target="slides/slide11.xml" Id="rId14" /><Relationship Type="http://schemas.openxmlformats.org/officeDocument/2006/relationships/slide" Target="slides/slide19.xml" Id="rId22" /><Relationship Type="http://schemas.openxmlformats.org/officeDocument/2006/relationships/slide" Target="slides/slide24.xml" Id="rId27" /><Relationship Type="http://schemas.openxmlformats.org/officeDocument/2006/relationships/slide" Target="slides/slide27.xml" Id="rId30" /><Relationship Type="http://schemas.openxmlformats.org/officeDocument/2006/relationships/slide" Target="slides/slide32.xml" Id="rId35" /><Relationship Type="http://schemas.openxmlformats.org/officeDocument/2006/relationships/viewProps" Target="viewProps.xml" Id="rId43" /><Relationship Type="http://schemas.openxmlformats.org/officeDocument/2006/relationships/slide" Target="slides/slide5.xml" Id="rId8" /><Relationship Type="http://schemas.openxmlformats.org/officeDocument/2006/relationships/slideMaster" Target="slideMasters/slideMaster3.xml" Id="rId3" /><Relationship Type="http://schemas.openxmlformats.org/officeDocument/2006/relationships/slide" Target="slides/slide9.xml" Id="rId12" /><Relationship Type="http://schemas.openxmlformats.org/officeDocument/2006/relationships/slide" Target="slides/slide14.xml" Id="rId17" /><Relationship Type="http://schemas.openxmlformats.org/officeDocument/2006/relationships/slide" Target="slides/slide22.xml" Id="rId25" /><Relationship Type="http://schemas.openxmlformats.org/officeDocument/2006/relationships/slide" Target="slides/slide30.xml" Id="rId33" /><Relationship Type="http://schemas.openxmlformats.org/officeDocument/2006/relationships/slide" Target="slides/slide35.xml" Id="rId38" /><Relationship Type="http://schemas.openxmlformats.org/officeDocument/2006/relationships/slide" Target="slides/slide17.xml" Id="rId20" /><Relationship Type="http://schemas.openxmlformats.org/officeDocument/2006/relationships/handoutMaster" Target="handoutMasters/handoutMaster1.xml" Id="rId41" /><Relationship Type="http://schemas.openxmlformats.org/officeDocument/2006/relationships/customXml" Target="/customXML/item.xml" Id="imanage.xml" /></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sz="1100"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52DC54C3-B490-4022-B40F-B235AD78D471}" type="datetimeFigureOut">
              <a:rPr lang="en-US" sz="1100" smtClean="0"/>
              <a:t>10/12/2023</a:t>
            </a:fld>
            <a:endParaRPr lang="en-US" sz="1100"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sz="1100"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FE951E7-44E6-4D14-A8ED-00194DAAA769}" type="slidenum">
              <a:rPr lang="en-US" sz="1100" smtClean="0"/>
              <a:t>‹#›</a:t>
            </a:fld>
            <a:endParaRPr lang="en-US" sz="1100" dirty="0"/>
          </a:p>
        </p:txBody>
      </p:sp>
    </p:spTree>
    <p:extLst>
      <p:ext uri="{BB962C8B-B14F-4D97-AF65-F5344CB8AC3E}">
        <p14:creationId xmlns:p14="http://schemas.microsoft.com/office/powerpoint/2010/main" val="16651546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100">
                <a:latin typeface="Tahoma" panose="020B0604030504040204" pitchFamily="34" charset="0"/>
                <a:ea typeface="Tahoma" panose="020B0604030504040204" pitchFamily="34" charset="0"/>
                <a:cs typeface="Tahoma" panose="020B0604030504040204" pitchFamily="34" charset="0"/>
              </a:defRPr>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100">
                <a:latin typeface="Tahoma" panose="020B0604030504040204" pitchFamily="34" charset="0"/>
                <a:ea typeface="Tahoma" panose="020B0604030504040204" pitchFamily="34" charset="0"/>
                <a:cs typeface="Tahoma" panose="020B0604030504040204" pitchFamily="34" charset="0"/>
              </a:defRPr>
            </a:lvl1pPr>
          </a:lstStyle>
          <a:p>
            <a:fld id="{F48B1947-84A1-4964-9B7F-88E1E58C307D}" type="datetimeFigureOut">
              <a:rPr lang="en-US" smtClean="0"/>
              <a:pPr/>
              <a:t>10/12/2023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100">
                <a:latin typeface="Tahoma" panose="020B0604030504040204" pitchFamily="34" charset="0"/>
                <a:ea typeface="Tahoma" panose="020B0604030504040204" pitchFamily="34" charset="0"/>
                <a:cs typeface="Tahoma" panose="020B0604030504040204" pitchFamily="34" charset="0"/>
              </a:defRPr>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100">
                <a:latin typeface="Tahoma" panose="020B0604030504040204" pitchFamily="34" charset="0"/>
                <a:ea typeface="Tahoma" panose="020B0604030504040204" pitchFamily="34" charset="0"/>
                <a:cs typeface="Tahoma" panose="020B0604030504040204" pitchFamily="34" charset="0"/>
              </a:defRPr>
            </a:lvl1pPr>
          </a:lstStyle>
          <a:p>
            <a:fld id="{AD3D5111-DB18-409C-A1FD-0864C79F143F}" type="slidenum">
              <a:rPr lang="en-US" smtClean="0"/>
              <a:pPr/>
              <a:t>‹#›</a:t>
            </a:fld>
            <a:endParaRPr lang="en-US" dirty="0"/>
          </a:p>
        </p:txBody>
      </p:sp>
    </p:spTree>
    <p:extLst>
      <p:ext uri="{BB962C8B-B14F-4D97-AF65-F5344CB8AC3E}">
        <p14:creationId xmlns:p14="http://schemas.microsoft.com/office/powerpoint/2010/main" val="2481740643"/>
      </p:ext>
    </p:extLst>
  </p:cSld>
  <p:clrMap bg1="lt1" tx1="dk1" bg2="lt2" tx2="dk2" accent1="accent1" accent2="accent2" accent3="accent3" accent4="accent4" accent5="accent5" accent6="accent6" hlink="hlink" folHlink="folHlink"/>
  <p:notesStyle>
    <a:lvl1pPr marL="0" algn="l" defTabSz="914400" rtl="0" eaLnBrk="1" latinLnBrk="0" hangingPunct="1">
      <a:defRPr sz="11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457200" algn="l" defTabSz="914400" rtl="0" eaLnBrk="1" latinLnBrk="0" hangingPunct="1">
      <a:defRPr sz="11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914400" algn="l" defTabSz="914400" rtl="0" eaLnBrk="1" latinLnBrk="0" hangingPunct="1">
      <a:defRPr sz="11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371600" algn="l" defTabSz="914400" rtl="0" eaLnBrk="1" latinLnBrk="0" hangingPunct="1">
      <a:defRPr sz="11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1828800" algn="l" defTabSz="914400" rtl="0" eaLnBrk="1" latinLnBrk="0" hangingPunct="1">
      <a:defRPr sz="11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D3D5111-DB18-409C-A1FD-0864C79F143F}" type="slidenum">
              <a:rPr lang="en-US" smtClean="0"/>
              <a:pPr/>
              <a:t>1</a:t>
            </a:fld>
            <a:endParaRPr lang="en-US" dirty="0"/>
          </a:p>
        </p:txBody>
      </p:sp>
    </p:spTree>
    <p:extLst>
      <p:ext uri="{BB962C8B-B14F-4D97-AF65-F5344CB8AC3E}">
        <p14:creationId xmlns:p14="http://schemas.microsoft.com/office/powerpoint/2010/main" val="352553254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So how does it work?</a:t>
            </a:r>
          </a:p>
          <a:p>
            <a:endParaRPr lang="en-GB" dirty="0"/>
          </a:p>
          <a:p>
            <a:r>
              <a:rPr lang="en-GB" dirty="0"/>
              <a:t>Start with a parcel of specific habitat of particular size</a:t>
            </a:r>
          </a:p>
          <a:p>
            <a:endParaRPr lang="en-GB" dirty="0"/>
          </a:p>
          <a:p>
            <a:r>
              <a:rPr lang="en-GB" dirty="0"/>
              <a:t>Score for quality – distinctiveness, condition, strategic significance</a:t>
            </a:r>
          </a:p>
          <a:p>
            <a:endParaRPr lang="en-GB" dirty="0"/>
          </a:p>
          <a:p>
            <a:r>
              <a:rPr lang="en-GB" dirty="0"/>
              <a:t>Where new habitat is being created or existing habitat is being enhanced, make an adjustment for risks (see next)</a:t>
            </a:r>
          </a:p>
          <a:p>
            <a:endParaRPr lang="en-GB" dirty="0"/>
          </a:p>
          <a:p>
            <a:r>
              <a:rPr lang="en-GB" dirty="0"/>
              <a:t>Equals = Biodiversity units</a:t>
            </a:r>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11</a:t>
            </a:fld>
            <a:endParaRPr lang="en-US" dirty="0"/>
          </a:p>
        </p:txBody>
      </p:sp>
    </p:spTree>
    <p:extLst>
      <p:ext uri="{BB962C8B-B14F-4D97-AF65-F5344CB8AC3E}">
        <p14:creationId xmlns:p14="http://schemas.microsoft.com/office/powerpoint/2010/main" val="14441845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We mentioned risk a moment ago – just to touch on that:</a:t>
            </a:r>
          </a:p>
          <a:p>
            <a:endParaRPr lang="en-GB" dirty="0"/>
          </a:p>
          <a:p>
            <a:r>
              <a:rPr lang="en-GB" dirty="0"/>
              <a:t>Fewer units might be allocated to creation or enhancements due to uncertainties – </a:t>
            </a:r>
          </a:p>
          <a:p>
            <a:endParaRPr lang="en-GB" dirty="0"/>
          </a:p>
          <a:p>
            <a:r>
              <a:rPr lang="en-GB" dirty="0"/>
              <a:t>They might not deliver what was expected</a:t>
            </a:r>
          </a:p>
          <a:p>
            <a:endParaRPr lang="en-GB" dirty="0"/>
          </a:p>
          <a:p>
            <a:r>
              <a:rPr lang="en-GB" dirty="0"/>
              <a:t>The biodiversity might take too long to materialise</a:t>
            </a:r>
          </a:p>
          <a:p>
            <a:endParaRPr lang="en-GB" dirty="0"/>
          </a:p>
          <a:p>
            <a:r>
              <a:rPr lang="en-GB" dirty="0"/>
              <a:t>New biodiversity might be too far away from the development site</a:t>
            </a:r>
          </a:p>
          <a:p>
            <a:endParaRPr lang="en-GB" dirty="0"/>
          </a:p>
          <a:p>
            <a:r>
              <a:rPr lang="en-GB" b="1" dirty="0"/>
              <a:t>CONCLUSION</a:t>
            </a:r>
          </a:p>
          <a:p>
            <a:endParaRPr lang="en-GB" dirty="0"/>
          </a:p>
          <a:p>
            <a:r>
              <a:rPr lang="en-GB" dirty="0"/>
              <a:t>So we’ve introduced BNG and how it is measured.</a:t>
            </a:r>
          </a:p>
          <a:p>
            <a:endParaRPr lang="en-GB" dirty="0"/>
          </a:p>
          <a:p>
            <a:r>
              <a:rPr lang="en-GB" dirty="0"/>
              <a:t>Next Clare is going to talk some more about developments it applies to, and exemptions.</a:t>
            </a:r>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12</a:t>
            </a:fld>
            <a:endParaRPr lang="en-US" dirty="0"/>
          </a:p>
        </p:txBody>
      </p:sp>
    </p:spTree>
    <p:extLst>
      <p:ext uri="{BB962C8B-B14F-4D97-AF65-F5344CB8AC3E}">
        <p14:creationId xmlns:p14="http://schemas.microsoft.com/office/powerpoint/2010/main" val="1559209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a:t>Most developments will come within scope – few exemptions</a:t>
            </a:r>
          </a:p>
          <a:p>
            <a:pPr marL="171450" indent="-171450">
              <a:buFont typeface="Arial" panose="020B0604020202020204" pitchFamily="34" charset="0"/>
              <a:buChar char="•"/>
            </a:pPr>
            <a:endParaRPr lang="en-GB" dirty="0"/>
          </a:p>
          <a:p>
            <a:pPr marL="171450" indent="-171450">
              <a:buFont typeface="Arial" panose="020B0604020202020204" pitchFamily="34" charset="0"/>
              <a:buChar char="•"/>
            </a:pPr>
            <a:r>
              <a:rPr lang="en-GB" dirty="0"/>
              <a:t>73 permissions only if the amended scheme affects the post development </a:t>
            </a:r>
            <a:r>
              <a:rPr lang="en-GB" dirty="0" err="1"/>
              <a:t>BNG</a:t>
            </a:r>
            <a:r>
              <a:rPr lang="en-GB" dirty="0"/>
              <a:t> value when compared with the original permitted scheme</a:t>
            </a:r>
          </a:p>
          <a:p>
            <a:pPr marL="171450" indent="-171450">
              <a:buFont typeface="Arial" panose="020B0604020202020204" pitchFamily="34" charset="0"/>
              <a:buChar char="•"/>
            </a:pPr>
            <a:endParaRPr lang="en-GB" dirty="0"/>
          </a:p>
          <a:p>
            <a:pPr marL="171450" indent="-171450">
              <a:buFont typeface="Arial" panose="020B0604020202020204" pitchFamily="34" charset="0"/>
              <a:buChar char="•"/>
            </a:pPr>
            <a:r>
              <a:rPr lang="en-GB" dirty="0"/>
              <a:t>Exemptions to highlight:</a:t>
            </a:r>
          </a:p>
          <a:p>
            <a:pPr marL="171450" indent="-171450">
              <a:buFont typeface="Arial" panose="020B0604020202020204" pitchFamily="34" charset="0"/>
              <a:buChar char="•"/>
            </a:pPr>
            <a:endParaRPr lang="en-GB" dirty="0"/>
          </a:p>
          <a:p>
            <a:pPr marL="628650" lvl="1" indent="-171450">
              <a:buFont typeface="Arial" panose="020B0604020202020204" pitchFamily="34" charset="0"/>
              <a:buChar char="•"/>
            </a:pPr>
            <a:r>
              <a:rPr lang="en-GB" dirty="0"/>
              <a:t>PD – relevant to telecoms operators </a:t>
            </a:r>
            <a:r>
              <a:rPr lang="en-GB" dirty="0" err="1"/>
              <a:t>eg</a:t>
            </a:r>
            <a:r>
              <a:rPr lang="en-GB" dirty="0"/>
              <a:t> installation of telecoms equipment that falls within the limits of the PD rights will be exempt from </a:t>
            </a:r>
            <a:r>
              <a:rPr lang="en-GB" dirty="0" err="1"/>
              <a:t>BNG</a:t>
            </a:r>
            <a:endParaRPr lang="en-GB" dirty="0"/>
          </a:p>
          <a:p>
            <a:pPr marL="628650" lvl="1" indent="-171450">
              <a:buFont typeface="Arial" panose="020B0604020202020204" pitchFamily="34" charset="0"/>
              <a:buChar char="•"/>
            </a:pPr>
            <a:endParaRPr lang="en-GB" dirty="0"/>
          </a:p>
          <a:p>
            <a:pPr marL="628650" lvl="1" indent="-171450">
              <a:buFont typeface="Arial" panose="020B0604020202020204" pitchFamily="34" charset="0"/>
              <a:buChar char="•"/>
            </a:pPr>
            <a:r>
              <a:rPr lang="en-GB" dirty="0"/>
              <a:t>De minims habitat impacts</a:t>
            </a:r>
          </a:p>
          <a:p>
            <a:pPr marL="628650" lvl="1" indent="-171450">
              <a:buFont typeface="Arial" panose="020B0604020202020204" pitchFamily="34" charset="0"/>
              <a:buChar char="•"/>
            </a:pPr>
            <a:endParaRPr lang="en-GB" dirty="0"/>
          </a:p>
          <a:p>
            <a:pPr marL="1085850" lvl="2" indent="-171450">
              <a:buFont typeface="Arial" panose="020B0604020202020204" pitchFamily="34" charset="0"/>
              <a:buChar char="•"/>
            </a:pPr>
            <a:r>
              <a:rPr lang="en-GB" dirty="0"/>
              <a:t>Threshold is 25 m2 or 5m for linear habitats (</a:t>
            </a:r>
            <a:r>
              <a:rPr lang="en-GB" dirty="0" err="1"/>
              <a:t>eg</a:t>
            </a:r>
            <a:r>
              <a:rPr lang="en-GB" dirty="0"/>
              <a:t> hedgerows)</a:t>
            </a:r>
          </a:p>
          <a:p>
            <a:pPr marL="1085850" lvl="2" indent="-171450">
              <a:buFont typeface="Arial" panose="020B0604020202020204" pitchFamily="34" charset="0"/>
              <a:buChar char="•"/>
            </a:pPr>
            <a:endParaRPr lang="en-GB" dirty="0"/>
          </a:p>
          <a:p>
            <a:pPr marL="1085850" lvl="2" indent="-171450">
              <a:buFont typeface="Arial" panose="020B0604020202020204" pitchFamily="34" charset="0"/>
              <a:buChar char="•"/>
            </a:pPr>
            <a:r>
              <a:rPr lang="en-GB" dirty="0"/>
              <a:t>Temporary impacts on habitats that can be restored within 2 years as these can be excluded from the </a:t>
            </a:r>
            <a:r>
              <a:rPr lang="en-GB" dirty="0" err="1"/>
              <a:t>BNG</a:t>
            </a:r>
            <a:r>
              <a:rPr lang="en-GB" dirty="0"/>
              <a:t> calculations</a:t>
            </a:r>
          </a:p>
          <a:p>
            <a:pPr marL="1085850" lvl="2" indent="-171450">
              <a:buFont typeface="Arial" panose="020B0604020202020204" pitchFamily="34" charset="0"/>
              <a:buChar char="•"/>
            </a:pPr>
            <a:endParaRPr lang="en-GB" dirty="0"/>
          </a:p>
          <a:p>
            <a:pPr marL="628650" lvl="1" indent="-171450">
              <a:buFont typeface="Arial" panose="020B0604020202020204" pitchFamily="34" charset="0"/>
              <a:buChar char="•"/>
            </a:pPr>
            <a:r>
              <a:rPr lang="en-GB" dirty="0"/>
              <a:t>Sites with a baseline value of zero </a:t>
            </a:r>
            <a:r>
              <a:rPr lang="en-GB" dirty="0" err="1"/>
              <a:t>eg</a:t>
            </a:r>
            <a:r>
              <a:rPr lang="en-GB" dirty="0"/>
              <a:t> sealed surfaces such as existing buildings or tarmac </a:t>
            </a:r>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14</a:t>
            </a:fld>
            <a:endParaRPr lang="en-US" dirty="0"/>
          </a:p>
        </p:txBody>
      </p:sp>
    </p:spTree>
    <p:extLst>
      <p:ext uri="{BB962C8B-B14F-4D97-AF65-F5344CB8AC3E}">
        <p14:creationId xmlns:p14="http://schemas.microsoft.com/office/powerpoint/2010/main" val="23043076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15</a:t>
            </a:fld>
            <a:endParaRPr lang="en-US" dirty="0"/>
          </a:p>
        </p:txBody>
      </p:sp>
    </p:spTree>
    <p:extLst>
      <p:ext uri="{BB962C8B-B14F-4D97-AF65-F5344CB8AC3E}">
        <p14:creationId xmlns:p14="http://schemas.microsoft.com/office/powerpoint/2010/main" val="42838177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a:t>The Plan builds on the information submitted with the planning application but contains more detail</a:t>
            </a:r>
          </a:p>
          <a:p>
            <a:pPr marL="171450" indent="-171450">
              <a:buFont typeface="Arial" panose="020B0604020202020204" pitchFamily="34" charset="0"/>
              <a:buChar char="•"/>
            </a:pPr>
            <a:endParaRPr lang="en-GB" dirty="0"/>
          </a:p>
          <a:p>
            <a:pPr marL="171450" indent="-171450">
              <a:buFont typeface="Arial" panose="020B0604020202020204" pitchFamily="34" charset="0"/>
              <a:buChar char="•"/>
            </a:pPr>
            <a:r>
              <a:rPr lang="en-GB" dirty="0"/>
              <a:t>Allows the LPA to check whether the proposals meet the </a:t>
            </a:r>
            <a:r>
              <a:rPr lang="en-GB" dirty="0" err="1"/>
              <a:t>BNG</a:t>
            </a:r>
            <a:r>
              <a:rPr lang="en-GB" dirty="0"/>
              <a:t> objective</a:t>
            </a:r>
          </a:p>
          <a:p>
            <a:pPr marL="0" indent="0">
              <a:buFont typeface="Arial" panose="020B0604020202020204" pitchFamily="34" charset="0"/>
              <a:buNone/>
            </a:pPr>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16</a:t>
            </a:fld>
            <a:endParaRPr lang="en-US" dirty="0"/>
          </a:p>
        </p:txBody>
      </p:sp>
    </p:spTree>
    <p:extLst>
      <p:ext uri="{BB962C8B-B14F-4D97-AF65-F5344CB8AC3E}">
        <p14:creationId xmlns:p14="http://schemas.microsoft.com/office/powerpoint/2010/main" val="2520979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17</a:t>
            </a:fld>
            <a:endParaRPr lang="en-US" dirty="0"/>
          </a:p>
        </p:txBody>
      </p:sp>
    </p:spTree>
    <p:extLst>
      <p:ext uri="{BB962C8B-B14F-4D97-AF65-F5344CB8AC3E}">
        <p14:creationId xmlns:p14="http://schemas.microsoft.com/office/powerpoint/2010/main" val="32791282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a:t>National register of off-site gains and the legal agreements</a:t>
            </a:r>
          </a:p>
          <a:p>
            <a:pPr marL="0" indent="0">
              <a:buFont typeface="Arial" panose="020B0604020202020204" pitchFamily="34" charset="0"/>
              <a:buNone/>
            </a:pPr>
            <a:endParaRPr lang="en-GB" dirty="0"/>
          </a:p>
          <a:p>
            <a:pPr marL="171450" indent="-171450">
              <a:buFont typeface="Arial" panose="020B0604020202020204" pitchFamily="34" charset="0"/>
              <a:buChar char="•"/>
            </a:pPr>
            <a:r>
              <a:rPr lang="en-GB" dirty="0"/>
              <a:t>Purpose</a:t>
            </a:r>
          </a:p>
          <a:p>
            <a:pPr marL="0" indent="0">
              <a:buFont typeface="Arial" panose="020B0604020202020204" pitchFamily="34" charset="0"/>
              <a:buNone/>
            </a:pPr>
            <a:endParaRPr lang="en-GB" dirty="0"/>
          </a:p>
          <a:p>
            <a:pPr marL="628650" lvl="1" indent="-171450">
              <a:buFont typeface="Arial" panose="020B0604020202020204" pitchFamily="34" charset="0"/>
              <a:buChar char="•"/>
            </a:pPr>
            <a:r>
              <a:rPr lang="en-GB" dirty="0"/>
              <a:t>To record allocations of off-site </a:t>
            </a:r>
            <a:r>
              <a:rPr lang="en-GB" dirty="0" err="1"/>
              <a:t>BNG</a:t>
            </a:r>
            <a:r>
              <a:rPr lang="en-GB" dirty="0"/>
              <a:t> to the developments they are linked with</a:t>
            </a:r>
          </a:p>
          <a:p>
            <a:pPr marL="628650" lvl="1" indent="-171450">
              <a:buFont typeface="Arial" panose="020B0604020202020204" pitchFamily="34" charset="0"/>
              <a:buChar char="•"/>
            </a:pPr>
            <a:endParaRPr lang="en-GB" dirty="0"/>
          </a:p>
          <a:p>
            <a:pPr marL="628650" lvl="1" indent="-171450">
              <a:buFont typeface="Arial" panose="020B0604020202020204" pitchFamily="34" charset="0"/>
              <a:buChar char="•"/>
            </a:pPr>
            <a:r>
              <a:rPr lang="en-GB" dirty="0"/>
              <a:t>Will allow local communities to view an up-to-date record of offs-site biodiversity gains across the country and access information on the delivery and monitoring of habitat sites.</a:t>
            </a:r>
          </a:p>
          <a:p>
            <a:pPr marL="457200" lvl="1" indent="0">
              <a:buFont typeface="Arial" panose="020B0604020202020204" pitchFamily="34" charset="0"/>
              <a:buNone/>
            </a:pPr>
            <a:endParaRPr lang="en-GB" dirty="0"/>
          </a:p>
          <a:p>
            <a:pPr marL="628650" lvl="1" indent="-171450">
              <a:buFont typeface="Arial" panose="020B0604020202020204" pitchFamily="34" charset="0"/>
              <a:buChar char="•"/>
            </a:pPr>
            <a:r>
              <a:rPr lang="en-GB" dirty="0"/>
              <a:t>On-site gains not required as information already held by LPAs as part of planning information  </a:t>
            </a:r>
          </a:p>
          <a:p>
            <a:pPr marL="457200" lvl="1" indent="0">
              <a:buFont typeface="Arial" panose="020B0604020202020204" pitchFamily="34" charset="0"/>
              <a:buNone/>
            </a:pPr>
            <a:endParaRPr lang="en-GB" dirty="0"/>
          </a:p>
          <a:p>
            <a:pPr marL="628650" lvl="1" indent="-171450">
              <a:buFont typeface="Arial" panose="020B0604020202020204" pitchFamily="34" charset="0"/>
              <a:buChar char="•"/>
            </a:pPr>
            <a:r>
              <a:rPr lang="en-GB" dirty="0"/>
              <a:t>Developers who deliver net gains off-site will need to register these gains on the register</a:t>
            </a:r>
          </a:p>
          <a:p>
            <a:pPr marL="457200" lvl="1" indent="0">
              <a:buFont typeface="Arial" panose="020B0604020202020204" pitchFamily="34" charset="0"/>
              <a:buNone/>
            </a:pPr>
            <a:endParaRPr lang="en-GB" dirty="0"/>
          </a:p>
          <a:p>
            <a:pPr marL="628650" lvl="1" indent="-171450">
              <a:buFont typeface="Arial" panose="020B0604020202020204" pitchFamily="34" charset="0"/>
              <a:buChar char="•"/>
            </a:pPr>
            <a:r>
              <a:rPr lang="en-GB" dirty="0"/>
              <a:t>Will support the creation of habitat banks </a:t>
            </a:r>
          </a:p>
          <a:p>
            <a:pPr marL="171450" indent="-171450">
              <a:buFont typeface="Arial" panose="020B0604020202020204" pitchFamily="34" charset="0"/>
              <a:buChar char="•"/>
            </a:pPr>
            <a:endParaRPr lang="en-GB" dirty="0"/>
          </a:p>
          <a:p>
            <a:pPr marL="171450" indent="-171450">
              <a:buFont typeface="Arial" panose="020B0604020202020204" pitchFamily="34" charset="0"/>
              <a:buChar char="•"/>
            </a:pPr>
            <a:r>
              <a:rPr lang="en-GB" dirty="0"/>
              <a:t>Habitat created or enhanced after 30 January 2020 will be </a:t>
            </a:r>
            <a:r>
              <a:rPr lang="en-GB" b="1" dirty="0"/>
              <a:t>eligible</a:t>
            </a:r>
            <a:r>
              <a:rPr lang="en-GB" dirty="0"/>
              <a:t> for registration and sale of the associated biodiversity gains, provided it meets the other criteria of the biodiversity gain site register. </a:t>
            </a:r>
          </a:p>
          <a:p>
            <a:pPr marL="171450" indent="-171450">
              <a:buFont typeface="Arial" panose="020B0604020202020204" pitchFamily="34" charset="0"/>
              <a:buChar char="•"/>
            </a:pPr>
            <a:endParaRPr lang="en-GB" dirty="0"/>
          </a:p>
          <a:p>
            <a:pPr marL="171450" indent="-171450">
              <a:buFont typeface="Arial" panose="020B0604020202020204" pitchFamily="34" charset="0"/>
              <a:buChar char="•"/>
            </a:pPr>
            <a:r>
              <a:rPr lang="en-GB" dirty="0"/>
              <a:t>Register opens in November 2023</a:t>
            </a:r>
          </a:p>
        </p:txBody>
      </p:sp>
      <p:sp>
        <p:nvSpPr>
          <p:cNvPr id="4" name="Slide Number Placeholder 3"/>
          <p:cNvSpPr>
            <a:spLocks noGrp="1"/>
          </p:cNvSpPr>
          <p:nvPr>
            <p:ph type="sldNum" sz="quarter" idx="5"/>
          </p:nvPr>
        </p:nvSpPr>
        <p:spPr/>
        <p:txBody>
          <a:bodyPr/>
          <a:lstStyle/>
          <a:p>
            <a:fld id="{AD3D5111-DB18-409C-A1FD-0864C79F143F}" type="slidenum">
              <a:rPr lang="en-US" smtClean="0"/>
              <a:pPr/>
              <a:t>19</a:t>
            </a:fld>
            <a:endParaRPr lang="en-US" dirty="0"/>
          </a:p>
        </p:txBody>
      </p:sp>
    </p:spTree>
    <p:extLst>
      <p:ext uri="{BB962C8B-B14F-4D97-AF65-F5344CB8AC3E}">
        <p14:creationId xmlns:p14="http://schemas.microsoft.com/office/powerpoint/2010/main" val="195919596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24</a:t>
            </a:fld>
            <a:endParaRPr lang="en-US" dirty="0"/>
          </a:p>
        </p:txBody>
      </p:sp>
    </p:spTree>
    <p:extLst>
      <p:ext uri="{BB962C8B-B14F-4D97-AF65-F5344CB8AC3E}">
        <p14:creationId xmlns:p14="http://schemas.microsoft.com/office/powerpoint/2010/main" val="11641483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26</a:t>
            </a:fld>
            <a:endParaRPr lang="en-US" dirty="0"/>
          </a:p>
        </p:txBody>
      </p:sp>
    </p:spTree>
    <p:extLst>
      <p:ext uri="{BB962C8B-B14F-4D97-AF65-F5344CB8AC3E}">
        <p14:creationId xmlns:p14="http://schemas.microsoft.com/office/powerpoint/2010/main" val="166599499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GB" dirty="0"/>
              <a:t>Responsible bodies include a conservation charity, public body, (including local planning authorities) or a for-profit body responsible for conservation of the natural or heritage features – applications to become a ‘responsible body’ opened in July 2023 </a:t>
            </a:r>
          </a:p>
          <a:p>
            <a:pPr marL="171450" indent="-171450">
              <a:buFontTx/>
              <a:buChar char="-"/>
            </a:pPr>
            <a:r>
              <a:rPr lang="en-GB" dirty="0"/>
              <a:t>Landowners must be either a freeholder or holding a lease with over 7 years on it </a:t>
            </a:r>
          </a:p>
          <a:p>
            <a:pPr marL="171450" indent="-171450">
              <a:buFontTx/>
              <a:buChar char="-"/>
            </a:pPr>
            <a:r>
              <a:rPr lang="en-GB" dirty="0"/>
              <a:t>Conservation purposes include: ‘</a:t>
            </a:r>
            <a:r>
              <a:rPr lang="en-GB" b="1" dirty="0"/>
              <a:t>conserving the natural environment</a:t>
            </a:r>
            <a:r>
              <a:rPr lang="en-GB" dirty="0"/>
              <a:t> (being its flora, fauna, habitats and geographical features) </a:t>
            </a:r>
            <a:r>
              <a:rPr lang="en-GB" b="1" dirty="0"/>
              <a:t>or natural resources of land</a:t>
            </a:r>
            <a:r>
              <a:rPr lang="en-GB" dirty="0"/>
              <a:t>) </a:t>
            </a:r>
            <a:r>
              <a:rPr lang="en-GB" b="1" dirty="0"/>
              <a:t>conserving land as a place of archaeological, architectural, artistic, cultural or historic interest</a:t>
            </a:r>
            <a:r>
              <a:rPr lang="en-GB" dirty="0"/>
              <a:t> or; conserving setting of land with a natural environment or natural resources or which is a place of archaeological, architectural, artistic, cultural or historic interest </a:t>
            </a:r>
          </a:p>
          <a:p>
            <a:pPr marL="628650" lvl="1" indent="-171450">
              <a:buFontTx/>
              <a:buChar char="-"/>
            </a:pPr>
            <a:r>
              <a:rPr lang="en-GB" dirty="0"/>
              <a:t>Conserving includes protecting, restoring or enhancing</a:t>
            </a:r>
          </a:p>
          <a:p>
            <a:pPr marL="628650" lvl="1" indent="-171450">
              <a:buFontTx/>
              <a:buChar char="-"/>
            </a:pPr>
            <a:endParaRPr lang="en-GB" dirty="0"/>
          </a:p>
          <a:p>
            <a:pPr marL="171450" lvl="0" indent="-171450">
              <a:buFontTx/>
              <a:buChar char="-"/>
            </a:pPr>
            <a:r>
              <a:rPr lang="en-GB" dirty="0"/>
              <a:t>Government guidance includes purposes of conservation covenants for:</a:t>
            </a:r>
          </a:p>
          <a:p>
            <a:pPr marL="628650" lvl="1" indent="-171450">
              <a:buFontTx/>
              <a:buChar char="-"/>
            </a:pPr>
            <a:r>
              <a:rPr lang="en-GB" dirty="0"/>
              <a:t>Agreeing how land could be managed to conserve rare species habitat </a:t>
            </a:r>
          </a:p>
          <a:p>
            <a:pPr marL="628650" lvl="1" indent="-171450">
              <a:buFontTx/>
              <a:buChar char="-"/>
            </a:pPr>
            <a:r>
              <a:rPr lang="en-GB" dirty="0"/>
              <a:t>Improving habitat that is a conservation priority </a:t>
            </a:r>
          </a:p>
          <a:p>
            <a:pPr marL="628650" lvl="1" indent="-171450">
              <a:buFontTx/>
              <a:buChar char="-"/>
            </a:pPr>
            <a:r>
              <a:rPr lang="en-GB" dirty="0"/>
              <a:t>Ensuring income and funding for conservation activities, or provide payments for ecosystem services (ie a charity could pay a landowner to manage land to achieve results) </a:t>
            </a:r>
          </a:p>
          <a:p>
            <a:pPr marL="628650" lvl="1" indent="-171450">
              <a:buFontTx/>
              <a:buChar char="-"/>
            </a:pPr>
            <a:endParaRPr lang="en-GB" dirty="0"/>
          </a:p>
          <a:p>
            <a:pPr marL="171450" indent="-171450">
              <a:buFontTx/>
              <a:buChar char="-"/>
            </a:pPr>
            <a:r>
              <a:rPr lang="en-GB" dirty="0"/>
              <a:t>Restrictive obligations, positive obligations, and permissions of the responsible body, including ancillary obligations </a:t>
            </a:r>
          </a:p>
          <a:p>
            <a:pPr marL="628650" lvl="1" indent="-171450">
              <a:buFontTx/>
              <a:buChar char="-"/>
            </a:pPr>
            <a:r>
              <a:rPr lang="en-GB" dirty="0"/>
              <a:t>Things agreed could be for example to maintain woodland, allow public access, not use certain pesticides, conserve an archaeologically important site etc </a:t>
            </a:r>
          </a:p>
          <a:p>
            <a:pPr marL="171450" lvl="0" indent="-171450">
              <a:buFontTx/>
              <a:buChar char="-"/>
            </a:pPr>
            <a:r>
              <a:rPr lang="en-GB" dirty="0"/>
              <a:t>Agreement could also contain provisions to do with duration, changes to the covenant, disputes, and rights of responsible body for access/monitoring</a:t>
            </a:r>
          </a:p>
          <a:p>
            <a:pPr marL="171450" indent="-171450">
              <a:buFontTx/>
              <a:buChar char="-"/>
            </a:pPr>
            <a:endParaRPr lang="en-GB" dirty="0"/>
          </a:p>
          <a:p>
            <a:pPr marL="171450" indent="-171450">
              <a:buFontTx/>
              <a:buChar char="-"/>
            </a:pPr>
            <a:r>
              <a:rPr lang="en-GB" dirty="0"/>
              <a:t>In designing the agreement, the landholder and responsible body must follow Defra guidance, and engage with relevant representatives, including Natural England, Historic England, and ensure that the agreement is registered as a local land charge </a:t>
            </a:r>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27</a:t>
            </a:fld>
            <a:endParaRPr lang="en-US" dirty="0"/>
          </a:p>
        </p:txBody>
      </p:sp>
    </p:spTree>
    <p:extLst>
      <p:ext uri="{BB962C8B-B14F-4D97-AF65-F5344CB8AC3E}">
        <p14:creationId xmlns:p14="http://schemas.microsoft.com/office/powerpoint/2010/main" val="3661471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JPRK to introduce:</a:t>
            </a:r>
          </a:p>
          <a:p>
            <a:endParaRPr lang="en-GB" dirty="0"/>
          </a:p>
          <a:p>
            <a:r>
              <a:rPr lang="en-GB" dirty="0"/>
              <a:t>BCLP – </a:t>
            </a:r>
          </a:p>
          <a:p>
            <a:endParaRPr lang="en-GB" dirty="0"/>
          </a:p>
          <a:p>
            <a:r>
              <a:rPr lang="en-GB" dirty="0"/>
              <a:t>international law firm, with the combined experience of over 1,200 respected real estate, financial services, M&amp;A, litigation and corporate risk lawyers across 31 offices in the UK, Europe, North America, the Middle East and Asia.  </a:t>
            </a:r>
          </a:p>
          <a:p>
            <a:endParaRPr lang="en-GB" dirty="0"/>
          </a:p>
          <a:p>
            <a:r>
              <a:rPr lang="en-GB" dirty="0"/>
              <a:t>In the UK we have a premier planning and environmental practice, working as part of the number 1 real estate sector team.</a:t>
            </a:r>
          </a:p>
          <a:p>
            <a:endParaRPr lang="en-GB" dirty="0"/>
          </a:p>
          <a:p>
            <a:r>
              <a:rPr lang="en-GB" dirty="0"/>
              <a:t>The team presenting today – </a:t>
            </a:r>
          </a:p>
          <a:p>
            <a:endParaRPr lang="en-GB" dirty="0"/>
          </a:p>
          <a:p>
            <a:r>
              <a:rPr lang="en-GB" dirty="0"/>
              <a:t>you’ll be hearing from firstly James Parker, then Clare Eccles, Madeleine Lofchy, and the Aidan Thomson.  </a:t>
            </a:r>
          </a:p>
          <a:p>
            <a:endParaRPr lang="en-GB" dirty="0"/>
          </a:p>
          <a:p>
            <a:r>
              <a:rPr lang="en-GB" dirty="0"/>
              <a:t>We bring a wide variety of experiences in respect of today’s topic.</a:t>
            </a:r>
          </a:p>
          <a:p>
            <a:endParaRPr lang="en-GB" dirty="0"/>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3</a:t>
            </a:fld>
            <a:endParaRPr lang="en-US" dirty="0"/>
          </a:p>
        </p:txBody>
      </p:sp>
    </p:spTree>
    <p:extLst>
      <p:ext uri="{BB962C8B-B14F-4D97-AF65-F5344CB8AC3E}">
        <p14:creationId xmlns:p14="http://schemas.microsoft.com/office/powerpoint/2010/main" val="315463392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If future landowner is a leaseholder with 7 years or less – positive obligations will only be binding for the freeholder, if landowner is a leaseholder with lease of 7 years or less, they will only be bound by restrictive obligations and ancillary obligations </a:t>
            </a:r>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28</a:t>
            </a:fld>
            <a:endParaRPr lang="en-US" dirty="0"/>
          </a:p>
        </p:txBody>
      </p:sp>
    </p:spTree>
    <p:extLst>
      <p:ext uri="{BB962C8B-B14F-4D97-AF65-F5344CB8AC3E}">
        <p14:creationId xmlns:p14="http://schemas.microsoft.com/office/powerpoint/2010/main" val="5894925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30</a:t>
            </a:fld>
            <a:endParaRPr lang="en-US" dirty="0"/>
          </a:p>
        </p:txBody>
      </p:sp>
    </p:spTree>
    <p:extLst>
      <p:ext uri="{BB962C8B-B14F-4D97-AF65-F5344CB8AC3E}">
        <p14:creationId xmlns:p14="http://schemas.microsoft.com/office/powerpoint/2010/main" val="39558305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31</a:t>
            </a:fld>
            <a:endParaRPr lang="en-US" dirty="0"/>
          </a:p>
        </p:txBody>
      </p:sp>
    </p:spTree>
    <p:extLst>
      <p:ext uri="{BB962C8B-B14F-4D97-AF65-F5344CB8AC3E}">
        <p14:creationId xmlns:p14="http://schemas.microsoft.com/office/powerpoint/2010/main" val="257187216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33</a:t>
            </a:fld>
            <a:endParaRPr lang="en-US" dirty="0"/>
          </a:p>
        </p:txBody>
      </p:sp>
    </p:spTree>
    <p:extLst>
      <p:ext uri="{BB962C8B-B14F-4D97-AF65-F5344CB8AC3E}">
        <p14:creationId xmlns:p14="http://schemas.microsoft.com/office/powerpoint/2010/main" val="24402528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So the Scope of today’s session: </a:t>
            </a:r>
          </a:p>
          <a:p>
            <a:endParaRPr lang="en-GB" dirty="0"/>
          </a:p>
          <a:p>
            <a:r>
              <a:rPr lang="en-GB" dirty="0"/>
              <a:t>- Biodiversity Net Gain (BNG)</a:t>
            </a:r>
          </a:p>
          <a:p>
            <a:endParaRPr lang="en-GB" dirty="0"/>
          </a:p>
          <a:p>
            <a:r>
              <a:rPr lang="en-GB" dirty="0"/>
              <a:t>- What is it, and why might it be relevant to you and your projects?</a:t>
            </a:r>
          </a:p>
          <a:p>
            <a:endParaRPr lang="en-GB" dirty="0"/>
          </a:p>
          <a:p>
            <a:r>
              <a:rPr lang="en-GB" dirty="0"/>
              <a:t>- Practical examples of BNG in action</a:t>
            </a:r>
          </a:p>
          <a:p>
            <a:endParaRPr lang="en-GB" dirty="0"/>
          </a:p>
          <a:p>
            <a:pPr marL="0" indent="0">
              <a:buFontTx/>
              <a:buNone/>
            </a:pPr>
            <a:r>
              <a:rPr lang="en-GB" dirty="0"/>
              <a:t>- Question &amp; Answer to wrap up – so please do put questions into the chat function and we will try to get through questions asked, or we can follow up afterwards.</a:t>
            </a:r>
          </a:p>
          <a:p>
            <a:pPr marL="0" indent="0">
              <a:buFontTx/>
              <a:buNone/>
            </a:pPr>
            <a:endParaRPr lang="en-GB" dirty="0"/>
          </a:p>
          <a:p>
            <a:pPr marL="0" indent="0">
              <a:buFontTx/>
              <a:buNone/>
            </a:pPr>
            <a:r>
              <a:rPr lang="en-GB" dirty="0"/>
              <a:t>We will aim to be done by just before 3pm, to give you a few minutes before your next calls or meetings. </a:t>
            </a:r>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4</a:t>
            </a:fld>
            <a:endParaRPr lang="en-US" dirty="0"/>
          </a:p>
        </p:txBody>
      </p:sp>
    </p:spTree>
    <p:extLst>
      <p:ext uri="{BB962C8B-B14F-4D97-AF65-F5344CB8AC3E}">
        <p14:creationId xmlns:p14="http://schemas.microsoft.com/office/powerpoint/2010/main" val="10000860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So in terms of the detailed agenda for this session:</a:t>
            </a:r>
          </a:p>
          <a:p>
            <a:endParaRPr lang="en-GB" dirty="0"/>
          </a:p>
          <a:p>
            <a:r>
              <a:rPr lang="en-US" sz="1100" dirty="0"/>
              <a:t>- Introduction to BNG and the Environment Act (James)</a:t>
            </a:r>
          </a:p>
          <a:p>
            <a:endParaRPr lang="en-GB" sz="1100" dirty="0"/>
          </a:p>
          <a:p>
            <a:pPr marL="171450" indent="-171450">
              <a:buFontTx/>
              <a:buChar char="-"/>
            </a:pPr>
            <a:r>
              <a:rPr lang="en-GB" sz="1100" dirty="0"/>
              <a:t>Scope and Exemptions (Clare)</a:t>
            </a:r>
          </a:p>
          <a:p>
            <a:r>
              <a:rPr lang="en-GB" sz="1100" dirty="0"/>
              <a:t>- Information requirements </a:t>
            </a:r>
          </a:p>
          <a:p>
            <a:r>
              <a:rPr lang="en-GB" sz="1100" dirty="0"/>
              <a:t>- Planning ahead</a:t>
            </a:r>
          </a:p>
          <a:p>
            <a:pPr marL="171450" indent="-171450">
              <a:buFontTx/>
              <a:buChar char="-"/>
            </a:pPr>
            <a:endParaRPr lang="en-GB" sz="1100" dirty="0"/>
          </a:p>
          <a:p>
            <a:r>
              <a:rPr lang="en-GB" sz="1100" dirty="0"/>
              <a:t>- Mechanisms for securing BNG (Madeleine)</a:t>
            </a:r>
          </a:p>
          <a:p>
            <a:endParaRPr lang="en-GB" sz="1100" dirty="0"/>
          </a:p>
          <a:p>
            <a:r>
              <a:rPr lang="en-GB" sz="1100" dirty="0"/>
              <a:t>- How this is working in practice (Aidan)</a:t>
            </a:r>
          </a:p>
          <a:p>
            <a:endParaRPr lang="en-GB" sz="1100" dirty="0"/>
          </a:p>
          <a:p>
            <a:r>
              <a:rPr lang="en-GB" sz="1100" dirty="0"/>
              <a:t>Q&amp;A </a:t>
            </a:r>
            <a:endParaRPr lang="en-US" sz="1100" dirty="0"/>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5</a:t>
            </a:fld>
            <a:endParaRPr lang="en-US" dirty="0"/>
          </a:p>
        </p:txBody>
      </p:sp>
    </p:spTree>
    <p:extLst>
      <p:ext uri="{BB962C8B-B14F-4D97-AF65-F5344CB8AC3E}">
        <p14:creationId xmlns:p14="http://schemas.microsoft.com/office/powerpoint/2010/main" val="300440086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a:p>
            <a:r>
              <a:rPr lang="en-GB" dirty="0"/>
              <a:t>Environment Act 2021 brought into existence legal obligations in respect of BNG</a:t>
            </a:r>
          </a:p>
          <a:p>
            <a:endParaRPr lang="en-GB" dirty="0"/>
          </a:p>
          <a:p>
            <a:r>
              <a:rPr lang="en-GB" dirty="0"/>
              <a:t>Essentially the imposition of a planning condition on planning permissions, that before you commence development, a BNG plan has to be submitted to the LPA for approval.</a:t>
            </a:r>
          </a:p>
          <a:p>
            <a:endParaRPr lang="en-GB" dirty="0"/>
          </a:p>
          <a:p>
            <a:r>
              <a:rPr lang="en-GB" dirty="0"/>
              <a:t>The BNG plan must make clear how the BNG objective is met.  More on that next.</a:t>
            </a:r>
          </a:p>
          <a:p>
            <a:endParaRPr lang="en-GB" dirty="0"/>
          </a:p>
          <a:p>
            <a:r>
              <a:rPr lang="en-GB" b="1" dirty="0"/>
              <a:t>Delays to BNG</a:t>
            </a:r>
          </a:p>
          <a:p>
            <a:endParaRPr lang="en-GB" dirty="0"/>
          </a:p>
          <a:p>
            <a:r>
              <a:rPr lang="en-GB" dirty="0"/>
              <a:t>Now you may have seen the recent press, that delayed the ‘switch on’ for most developments, from November 2023 – now expected to switch on in January 2024.</a:t>
            </a:r>
          </a:p>
          <a:p>
            <a:endParaRPr lang="en-GB" dirty="0"/>
          </a:p>
          <a:p>
            <a:r>
              <a:rPr lang="en-GB" dirty="0"/>
              <a:t>So it will become a legal requirement, to deliver BNG for a minimum of 30 years.</a:t>
            </a:r>
          </a:p>
          <a:p>
            <a:endParaRPr lang="en-GB" dirty="0"/>
          </a:p>
          <a:p>
            <a:r>
              <a:rPr lang="en-GB" dirty="0"/>
              <a:t>Worth noting that many developers are already delivering BNG – for example pursuant to local planning policy, or their own environmental policies.</a:t>
            </a:r>
          </a:p>
          <a:p>
            <a:endParaRPr lang="en-GB" dirty="0"/>
          </a:p>
          <a:p>
            <a:r>
              <a:rPr lang="en-GB" b="1" dirty="0"/>
              <a:t>More generally</a:t>
            </a:r>
          </a:p>
          <a:p>
            <a:endParaRPr lang="en-GB" dirty="0"/>
          </a:p>
          <a:p>
            <a:r>
              <a:rPr lang="en-GB" dirty="0"/>
              <a:t>Clearly BNG is coming up the political agenda.  As part of sustainability within the broader ESG sphere.</a:t>
            </a:r>
          </a:p>
          <a:p>
            <a:endParaRPr lang="en-GB" dirty="0"/>
          </a:p>
          <a:p>
            <a:r>
              <a:rPr lang="en-GB" dirty="0"/>
              <a:t>There have been various consultations about BNG over the last few years, and much written by experts – to which please see our website where you will find lots of blogs and updates on BNG – and we will continue to keep you up to date so please do feel free to sign up to our future blogs and articles to get them straight to your inbox.</a:t>
            </a:r>
          </a:p>
          <a:p>
            <a:endParaRPr lang="en-GB" dirty="0"/>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6</a:t>
            </a:fld>
            <a:endParaRPr lang="en-US" dirty="0"/>
          </a:p>
        </p:txBody>
      </p:sp>
    </p:spTree>
    <p:extLst>
      <p:ext uri="{BB962C8B-B14F-4D97-AF65-F5344CB8AC3E}">
        <p14:creationId xmlns:p14="http://schemas.microsoft.com/office/powerpoint/2010/main" val="81732105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So the BNG objective – what is it?</a:t>
            </a:r>
          </a:p>
          <a:p>
            <a:endParaRPr lang="en-GB" dirty="0"/>
          </a:p>
          <a:p>
            <a:r>
              <a:rPr lang="en-GB" dirty="0"/>
              <a:t>Met if the biodiversity value attributable to the development exceeds the pre-development biodiversity value of the onsite habitat by at least 10%</a:t>
            </a:r>
          </a:p>
          <a:p>
            <a:endParaRPr lang="en-GB" dirty="0"/>
          </a:p>
          <a:p>
            <a:r>
              <a:rPr lang="en-GB" dirty="0"/>
              <a:t>So you start with what is there now, and assess its biodiversity value.  You then assess what your proposed development will do to that baseline.  Then not only do you have to ‘make good’ but you also have to provide a 10% net gain.</a:t>
            </a:r>
          </a:p>
          <a:p>
            <a:endParaRPr lang="en-GB" dirty="0"/>
          </a:p>
          <a:p>
            <a:r>
              <a:rPr lang="en-GB" dirty="0"/>
              <a:t>Biodiversity attributable to the development is the total of:</a:t>
            </a:r>
          </a:p>
          <a:p>
            <a:r>
              <a:rPr lang="en-GB" dirty="0"/>
              <a:t>Post development biodiversity value of the habitat at the development site;</a:t>
            </a:r>
          </a:p>
          <a:p>
            <a:r>
              <a:rPr lang="en-GB" dirty="0"/>
              <a:t>The biodiversity value of any registered offsite biodiversity gain allocated to the development; and</a:t>
            </a:r>
          </a:p>
          <a:p>
            <a:r>
              <a:rPr lang="en-GB" dirty="0"/>
              <a:t>The biodiversity value of any biodiversity credits purchased for the development.</a:t>
            </a:r>
          </a:p>
          <a:p>
            <a:endParaRPr lang="en-GB" dirty="0"/>
          </a:p>
          <a:p>
            <a:r>
              <a:rPr lang="en-GB" dirty="0"/>
              <a:t>More on the above later from Madeleine. </a:t>
            </a:r>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7</a:t>
            </a:fld>
            <a:endParaRPr lang="en-US" dirty="0"/>
          </a:p>
        </p:txBody>
      </p:sp>
    </p:spTree>
    <p:extLst>
      <p:ext uri="{BB962C8B-B14F-4D97-AF65-F5344CB8AC3E}">
        <p14:creationId xmlns:p14="http://schemas.microsoft.com/office/powerpoint/2010/main" val="14504789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a:p>
            <a:r>
              <a:rPr lang="en-GB" dirty="0"/>
              <a:t>So in simple terms, here you have your existing site, your construction, and then the ultimate development.</a:t>
            </a:r>
          </a:p>
          <a:p>
            <a:endParaRPr lang="en-GB" dirty="0"/>
          </a:p>
          <a:p>
            <a:r>
              <a:rPr lang="en-GB" dirty="0"/>
              <a:t>Scenario 1</a:t>
            </a:r>
          </a:p>
          <a:p>
            <a:endParaRPr lang="en-GB" dirty="0"/>
          </a:p>
          <a:p>
            <a:r>
              <a:rPr lang="en-GB" dirty="0"/>
              <a:t>Scenario 2</a:t>
            </a:r>
          </a:p>
          <a:p>
            <a:endParaRPr lang="en-GB" dirty="0"/>
          </a:p>
          <a:p>
            <a:r>
              <a:rPr lang="en-GB" dirty="0"/>
              <a:t>Scenario 3</a:t>
            </a:r>
          </a:p>
          <a:p>
            <a:endParaRPr lang="en-GB" dirty="0"/>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8</a:t>
            </a:fld>
            <a:endParaRPr lang="en-US" dirty="0"/>
          </a:p>
        </p:txBody>
      </p:sp>
    </p:spTree>
    <p:extLst>
      <p:ext uri="{BB962C8B-B14F-4D97-AF65-F5344CB8AC3E}">
        <p14:creationId xmlns:p14="http://schemas.microsoft.com/office/powerpoint/2010/main" val="5509937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So how is this all measured?</a:t>
            </a:r>
          </a:p>
          <a:p>
            <a:endParaRPr lang="en-GB" dirty="0"/>
          </a:p>
          <a:p>
            <a:r>
              <a:rPr lang="en-GB" dirty="0"/>
              <a:t>Well there is a ‘metric’ which DEFRA has published.</a:t>
            </a:r>
          </a:p>
          <a:p>
            <a:endParaRPr lang="en-GB" dirty="0"/>
          </a:p>
          <a:p>
            <a:r>
              <a:rPr lang="en-GB" dirty="0"/>
              <a:t>It uses habitat as a proxy for biodiversity</a:t>
            </a:r>
          </a:p>
          <a:p>
            <a:endParaRPr lang="en-GB" dirty="0"/>
          </a:p>
          <a:p>
            <a:r>
              <a:rPr lang="en-GB" dirty="0"/>
              <a:t>Different habitat types have defined scores, which are then adjusted to reflect the specific circumstances of a site</a:t>
            </a:r>
          </a:p>
          <a:p>
            <a:endParaRPr lang="en-GB" dirty="0"/>
          </a:p>
          <a:p>
            <a:r>
              <a:rPr lang="en-GB" dirty="0"/>
              <a:t>The unit of measurement is the ‘Biodiversity unit’</a:t>
            </a:r>
          </a:p>
          <a:p>
            <a:endParaRPr lang="en-GB" dirty="0"/>
          </a:p>
          <a:p>
            <a:endParaRPr lang="en-GB" dirty="0"/>
          </a:p>
          <a:p>
            <a:r>
              <a:rPr lang="en-GB" dirty="0"/>
              <a:t>The metric has been subject to a couple of updates.  Original metric in 2012 – now on version 4.0.</a:t>
            </a:r>
          </a:p>
          <a:p>
            <a:endParaRPr lang="en-GB" dirty="0"/>
          </a:p>
          <a:p>
            <a:r>
              <a:rPr lang="en-GB" dirty="0"/>
              <a:t>The metric must be rigorously applied.</a:t>
            </a:r>
          </a:p>
          <a:p>
            <a:endParaRPr lang="en-GB" dirty="0"/>
          </a:p>
          <a:p>
            <a:r>
              <a:rPr lang="en-GB" dirty="0"/>
              <a:t>Other clients of ours are seeking specialist advice on this emerging topic to ensure compliance.</a:t>
            </a:r>
          </a:p>
          <a:p>
            <a:endParaRPr lang="en-GB" dirty="0"/>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9</a:t>
            </a:fld>
            <a:endParaRPr lang="en-US" dirty="0"/>
          </a:p>
        </p:txBody>
      </p:sp>
    </p:spTree>
    <p:extLst>
      <p:ext uri="{BB962C8B-B14F-4D97-AF65-F5344CB8AC3E}">
        <p14:creationId xmlns:p14="http://schemas.microsoft.com/office/powerpoint/2010/main" val="29874208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So the metric is used:</a:t>
            </a:r>
          </a:p>
          <a:p>
            <a:endParaRPr lang="en-GB" dirty="0"/>
          </a:p>
          <a:p>
            <a:r>
              <a:rPr lang="en-GB" dirty="0"/>
              <a:t>To measure the biodiversity </a:t>
            </a:r>
            <a:r>
              <a:rPr lang="en-GB" u="sng" dirty="0"/>
              <a:t>baseline</a:t>
            </a:r>
            <a:r>
              <a:rPr lang="en-GB" dirty="0"/>
              <a:t> at a development site</a:t>
            </a:r>
          </a:p>
          <a:p>
            <a:endParaRPr lang="en-GB" dirty="0"/>
          </a:p>
          <a:p>
            <a:r>
              <a:rPr lang="en-GB" dirty="0"/>
              <a:t>To measure the biodiversity </a:t>
            </a:r>
            <a:r>
              <a:rPr lang="en-GB" u="sng" dirty="0"/>
              <a:t>gain or loss</a:t>
            </a:r>
            <a:r>
              <a:rPr lang="en-GB" dirty="0"/>
              <a:t> at a development site post development</a:t>
            </a:r>
          </a:p>
          <a:p>
            <a:endParaRPr lang="en-GB" dirty="0"/>
          </a:p>
          <a:p>
            <a:r>
              <a:rPr lang="en-GB" dirty="0"/>
              <a:t>To measure biodiversity </a:t>
            </a:r>
            <a:r>
              <a:rPr lang="en-GB" u="sng" dirty="0"/>
              <a:t>gain</a:t>
            </a:r>
            <a:r>
              <a:rPr lang="en-GB" dirty="0"/>
              <a:t> at a third party site.</a:t>
            </a:r>
          </a:p>
          <a:p>
            <a:endParaRPr lang="en-GB" dirty="0"/>
          </a:p>
          <a:p>
            <a:endParaRPr lang="en-GB" dirty="0"/>
          </a:p>
          <a:p>
            <a:r>
              <a:rPr lang="en-GB" dirty="0"/>
              <a:t>HIERARCHY</a:t>
            </a:r>
          </a:p>
          <a:p>
            <a:endParaRPr lang="en-GB" dirty="0"/>
          </a:p>
          <a:p>
            <a:r>
              <a:rPr lang="en-GB" dirty="0"/>
              <a:t>It’s worth noting that there is a hierarchy of sorts here –</a:t>
            </a:r>
          </a:p>
          <a:p>
            <a:pPr marL="228600" indent="-228600">
              <a:buAutoNum type="arabicPeriod"/>
            </a:pPr>
            <a:r>
              <a:rPr lang="en-GB" dirty="0"/>
              <a:t>Minimise impacts of what you are proposing – eg site selection or design</a:t>
            </a:r>
          </a:p>
          <a:p>
            <a:pPr marL="228600" indent="-228600">
              <a:buAutoNum type="arabicPeriod"/>
            </a:pPr>
            <a:r>
              <a:rPr lang="en-GB" dirty="0"/>
              <a:t>Address impacts on site – eg what biodiversity can you provide on site?</a:t>
            </a:r>
          </a:p>
          <a:p>
            <a:pPr marL="228600" indent="-228600">
              <a:buAutoNum type="arabicPeriod"/>
            </a:pPr>
            <a:r>
              <a:rPr lang="en-GB" dirty="0"/>
              <a:t>Address impacts off site – eg some clients are reaching agreements with local organisations, or perhaps buying Units </a:t>
            </a:r>
          </a:p>
          <a:p>
            <a:pPr marL="228600" indent="-228600">
              <a:buAutoNum type="arabicPeriod"/>
            </a:pPr>
            <a:r>
              <a:rPr lang="en-GB" dirty="0"/>
              <a:t>Last resort – buying Credits from central government – more on that later.</a:t>
            </a:r>
          </a:p>
          <a:p>
            <a:endParaRPr lang="en-GB" dirty="0"/>
          </a:p>
          <a:p>
            <a:endParaRPr lang="en-GB" dirty="0"/>
          </a:p>
          <a:p>
            <a:r>
              <a:rPr lang="en-GB" dirty="0"/>
              <a:t>SO:</a:t>
            </a:r>
          </a:p>
          <a:p>
            <a:endParaRPr lang="en-GB" dirty="0"/>
          </a:p>
          <a:p>
            <a:r>
              <a:rPr lang="en-GB" dirty="0"/>
              <a:t>It is all about the ‘units’ – see next.</a:t>
            </a:r>
          </a:p>
          <a:p>
            <a:endParaRPr lang="en-GB" dirty="0"/>
          </a:p>
        </p:txBody>
      </p:sp>
      <p:sp>
        <p:nvSpPr>
          <p:cNvPr id="4" name="Slide Number Placeholder 3"/>
          <p:cNvSpPr>
            <a:spLocks noGrp="1"/>
          </p:cNvSpPr>
          <p:nvPr>
            <p:ph type="sldNum" sz="quarter" idx="5"/>
          </p:nvPr>
        </p:nvSpPr>
        <p:spPr/>
        <p:txBody>
          <a:bodyPr/>
          <a:lstStyle/>
          <a:p>
            <a:fld id="{AD3D5111-DB18-409C-A1FD-0864C79F143F}" type="slidenum">
              <a:rPr lang="en-US" smtClean="0"/>
              <a:pPr/>
              <a:t>10</a:t>
            </a:fld>
            <a:endParaRPr lang="en-US" dirty="0"/>
          </a:p>
        </p:txBody>
      </p:sp>
    </p:spTree>
    <p:extLst>
      <p:ext uri="{BB962C8B-B14F-4D97-AF65-F5344CB8AC3E}">
        <p14:creationId xmlns:p14="http://schemas.microsoft.com/office/powerpoint/2010/main" val="388020510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jp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jp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Cover_Dark Backgrou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612374" y="1046863"/>
            <a:ext cx="5655600" cy="2037600"/>
          </a:xfrm>
          <a:noFill/>
        </p:spPr>
        <p:txBody>
          <a:bodyPr lIns="0" tIns="0" rIns="0" bIns="0" anchor="b">
            <a:noAutofit/>
          </a:bodyPr>
          <a:lstStyle>
            <a:lvl1pPr algn="l">
              <a:defRPr sz="3730" cap="all" baseline="0">
                <a:solidFill>
                  <a:schemeClr val="bg2"/>
                </a:solidFill>
              </a:defRPr>
            </a:lvl1pPr>
          </a:lstStyle>
          <a:p>
            <a:r>
              <a:rPr lang="en-US" dirty="0"/>
              <a:t>PRESENTATION HEADER</a:t>
            </a:r>
          </a:p>
        </p:txBody>
      </p:sp>
      <p:sp>
        <p:nvSpPr>
          <p:cNvPr id="11" name="Text Placeholder 2"/>
          <p:cNvSpPr>
            <a:spLocks noGrp="1"/>
          </p:cNvSpPr>
          <p:nvPr>
            <p:ph type="body" sz="quarter" idx="10" hasCustomPrompt="1"/>
          </p:nvPr>
        </p:nvSpPr>
        <p:spPr>
          <a:xfrm>
            <a:off x="5612373" y="3301578"/>
            <a:ext cx="5655600" cy="1184400"/>
          </a:xfrm>
          <a:noFill/>
        </p:spPr>
        <p:txBody>
          <a:bodyPr lIns="0" tIns="0" rIns="0" bIns="0" anchor="ctr" anchorCtr="0">
            <a:noAutofit/>
          </a:bodyPr>
          <a:lstStyle>
            <a:lvl1pPr marL="0" indent="0">
              <a:buFontTx/>
              <a:buNone/>
              <a:defRPr sz="2930">
                <a:solidFill>
                  <a:schemeClr val="bg2"/>
                </a:solidFill>
              </a:defRPr>
            </a:lvl1pPr>
            <a:lvl2pPr marL="609585" indent="0">
              <a:buFontTx/>
              <a:buNone/>
              <a:defRPr/>
            </a:lvl2pPr>
            <a:lvl3pPr marL="1219170" indent="0">
              <a:buFontTx/>
              <a:buNone/>
              <a:defRPr/>
            </a:lvl3pPr>
            <a:lvl4pPr marL="1828755" indent="0">
              <a:buFontTx/>
              <a:buNone/>
              <a:defRPr/>
            </a:lvl4pPr>
            <a:lvl5pPr marL="2438339" indent="0">
              <a:buFontTx/>
              <a:buNone/>
              <a:defRPr/>
            </a:lvl5pPr>
          </a:lstStyle>
          <a:p>
            <a:pPr lvl="0"/>
            <a:r>
              <a:rPr lang="en-US" dirty="0"/>
              <a:t>Subtitle</a:t>
            </a:r>
          </a:p>
        </p:txBody>
      </p:sp>
      <p:sp>
        <p:nvSpPr>
          <p:cNvPr id="13" name="Text Placeholder 3"/>
          <p:cNvSpPr>
            <a:spLocks noGrp="1"/>
          </p:cNvSpPr>
          <p:nvPr>
            <p:ph type="body" sz="quarter" idx="11" hasCustomPrompt="1"/>
          </p:nvPr>
        </p:nvSpPr>
        <p:spPr>
          <a:xfrm>
            <a:off x="5612373" y="4703093"/>
            <a:ext cx="5659200" cy="1234800"/>
          </a:xfrm>
          <a:noFill/>
        </p:spPr>
        <p:txBody>
          <a:bodyPr lIns="0" tIns="0" rIns="0" bIns="0">
            <a:noAutofit/>
          </a:bodyPr>
          <a:lstStyle>
            <a:lvl1pPr marL="0" indent="0">
              <a:buNone/>
              <a:defRPr sz="2130">
                <a:solidFill>
                  <a:schemeClr val="bg2"/>
                </a:solidFill>
              </a:defRPr>
            </a:lvl1pPr>
          </a:lstStyle>
          <a:p>
            <a:pPr lvl="0"/>
            <a:r>
              <a:rPr lang="en-US" dirty="0"/>
              <a:t>[Date]</a:t>
            </a:r>
          </a:p>
        </p:txBody>
      </p:sp>
      <p:pic>
        <p:nvPicPr>
          <p:cNvPr id="19"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2620" y="2586603"/>
            <a:ext cx="3258000" cy="1406489"/>
          </a:xfrm>
          <a:prstGeom prst="rect">
            <a:avLst/>
          </a:prstGeom>
        </p:spPr>
      </p:pic>
    </p:spTree>
    <p:extLst>
      <p:ext uri="{BB962C8B-B14F-4D97-AF65-F5344CB8AC3E}">
        <p14:creationId xmlns:p14="http://schemas.microsoft.com/office/powerpoint/2010/main" val="3399006610"/>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wo Content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59610" y="698400"/>
            <a:ext cx="10274400" cy="450000"/>
          </a:xfrm>
        </p:spPr>
        <p:txBody>
          <a:bodyPr/>
          <a:lstStyle>
            <a:lvl1pPr>
              <a:defRPr/>
            </a:lvl1pPr>
          </a:lstStyle>
          <a:p>
            <a:r>
              <a:rPr lang="en-US" dirty="0"/>
              <a:t>Page title</a:t>
            </a:r>
          </a:p>
        </p:txBody>
      </p:sp>
      <p:sp>
        <p:nvSpPr>
          <p:cNvPr id="6" name="Content Placeholder 2"/>
          <p:cNvSpPr>
            <a:spLocks noGrp="1"/>
          </p:cNvSpPr>
          <p:nvPr>
            <p:ph sz="half" idx="1" hasCustomPrompt="1"/>
          </p:nvPr>
        </p:nvSpPr>
        <p:spPr>
          <a:xfrm>
            <a:off x="959610" y="1731600"/>
            <a:ext cx="49680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sz="3100">
                <a:solidFill>
                  <a:srgbClr val="4D4E57"/>
                </a:solidFill>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sz="2800">
                <a:solidFill>
                  <a:srgbClr val="4D4E57"/>
                </a:solidFill>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baseline="0">
                <a:solidFill>
                  <a:srgbClr val="4D4E57"/>
                </a:solidFill>
              </a:defRPr>
            </a:lvl5pPr>
            <a:lvl6pPr>
              <a:defRPr sz="2400"/>
            </a:lvl6pPr>
            <a:lvl7pPr>
              <a:defRPr sz="2400"/>
            </a:lvl7pPr>
            <a:lvl8pPr>
              <a:defRPr sz="2400"/>
            </a:lvl8pPr>
            <a:lvl9pPr>
              <a:defRPr sz="2400"/>
            </a:lvl9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Content Placeholder 3"/>
          <p:cNvSpPr>
            <a:spLocks noGrp="1"/>
          </p:cNvSpPr>
          <p:nvPr>
            <p:ph sz="half" idx="2" hasCustomPrompt="1"/>
          </p:nvPr>
        </p:nvSpPr>
        <p:spPr>
          <a:xfrm>
            <a:off x="6266010" y="1731600"/>
            <a:ext cx="49680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sz="3100">
                <a:solidFill>
                  <a:srgbClr val="4D4E57"/>
                </a:solidFill>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sz="2800">
                <a:solidFill>
                  <a:srgbClr val="4D4E57"/>
                </a:solidFill>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vl6pPr>
              <a:defRPr sz="2400"/>
            </a:lvl6pPr>
            <a:lvl7pPr>
              <a:defRPr sz="2400"/>
            </a:lvl7pPr>
            <a:lvl8pPr>
              <a:defRPr sz="2400"/>
            </a:lvl8pPr>
            <a:lvl9pPr>
              <a:defRPr sz="2400"/>
            </a:lvl9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9" name="Rectangle 4"/>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Slide Number Placeholder 5"/>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237821978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Two Content_Grey">
    <p:bg>
      <p:bgPr>
        <a:solidFill>
          <a:srgbClr val="F2F4F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59610" y="698400"/>
            <a:ext cx="10274400" cy="450000"/>
          </a:xfrm>
        </p:spPr>
        <p:txBody>
          <a:bodyPr/>
          <a:lstStyle>
            <a:lvl1pPr>
              <a:defRPr/>
            </a:lvl1pPr>
          </a:lstStyle>
          <a:p>
            <a:r>
              <a:rPr lang="en-US" dirty="0"/>
              <a:t>Page title</a:t>
            </a:r>
          </a:p>
        </p:txBody>
      </p:sp>
      <p:sp>
        <p:nvSpPr>
          <p:cNvPr id="3" name="Content Placeholder 2"/>
          <p:cNvSpPr>
            <a:spLocks noGrp="1"/>
          </p:cNvSpPr>
          <p:nvPr>
            <p:ph sz="half" idx="1" hasCustomPrompt="1"/>
          </p:nvPr>
        </p:nvSpPr>
        <p:spPr>
          <a:xfrm>
            <a:off x="959610" y="1731600"/>
            <a:ext cx="49680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sz="3100">
                <a:solidFill>
                  <a:srgbClr val="4D4E57"/>
                </a:solidFill>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sz="2800">
                <a:solidFill>
                  <a:srgbClr val="4D4E57"/>
                </a:solidFill>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vl6pPr>
              <a:defRPr sz="2400"/>
            </a:lvl6pPr>
            <a:lvl7pPr>
              <a:defRPr sz="2400"/>
            </a:lvl7pPr>
            <a:lvl8pPr>
              <a:defRPr sz="2400"/>
            </a:lvl8pPr>
            <a:lvl9pPr>
              <a:defRPr sz="2400"/>
            </a:lvl9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4" name="Content Placeholder 3"/>
          <p:cNvSpPr>
            <a:spLocks noGrp="1"/>
          </p:cNvSpPr>
          <p:nvPr>
            <p:ph sz="half" idx="2" hasCustomPrompt="1"/>
          </p:nvPr>
        </p:nvSpPr>
        <p:spPr>
          <a:xfrm>
            <a:off x="6266010" y="1731600"/>
            <a:ext cx="49680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sz="3100">
                <a:solidFill>
                  <a:srgbClr val="4D4E57"/>
                </a:solidFill>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sz="2800">
                <a:solidFill>
                  <a:srgbClr val="4D4E57"/>
                </a:solidFill>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vl6pPr>
              <a:defRPr sz="2400"/>
            </a:lvl6pPr>
            <a:lvl7pPr>
              <a:defRPr sz="2400"/>
            </a:lvl7pPr>
            <a:lvl8pPr>
              <a:defRPr sz="2400"/>
            </a:lvl8pPr>
            <a:lvl9pPr>
              <a:defRPr sz="2400"/>
            </a:lvl9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4"/>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Slide Number Placeholder 5"/>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153439866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omparison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61200" y="698400"/>
            <a:ext cx="10274400" cy="450000"/>
          </a:xfrm>
        </p:spPr>
        <p:txBody>
          <a:bodyPr/>
          <a:lstStyle>
            <a:lvl1pPr>
              <a:defRPr/>
            </a:lvl1pPr>
          </a:lstStyle>
          <a:p>
            <a:r>
              <a:rPr lang="en-US" dirty="0"/>
              <a:t>Page title</a:t>
            </a:r>
          </a:p>
        </p:txBody>
      </p:sp>
      <p:sp>
        <p:nvSpPr>
          <p:cNvPr id="12" name="Text Placeholder 2"/>
          <p:cNvSpPr>
            <a:spLocks noGrp="1"/>
          </p:cNvSpPr>
          <p:nvPr>
            <p:ph type="body" idx="1" hasCustomPrompt="1"/>
          </p:nvPr>
        </p:nvSpPr>
        <p:spPr>
          <a:xfrm>
            <a:off x="961200" y="1731600"/>
            <a:ext cx="4968000" cy="450000"/>
          </a:xfrm>
        </p:spPr>
        <p:txBody>
          <a:bodyPr tIns="0" bIns="0" anchor="b"/>
          <a:lstStyle>
            <a:lvl1pPr marL="0" indent="-576000">
              <a:buNone/>
              <a:defRPr sz="31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Title</a:t>
            </a:r>
          </a:p>
        </p:txBody>
      </p:sp>
      <p:sp>
        <p:nvSpPr>
          <p:cNvPr id="11" name="Text Placeholder 3"/>
          <p:cNvSpPr>
            <a:spLocks noGrp="1"/>
          </p:cNvSpPr>
          <p:nvPr>
            <p:ph type="body" idx="10" hasCustomPrompt="1"/>
          </p:nvPr>
        </p:nvSpPr>
        <p:spPr>
          <a:xfrm>
            <a:off x="6267600" y="1731600"/>
            <a:ext cx="4968000" cy="450000"/>
          </a:xfrm>
        </p:spPr>
        <p:txBody>
          <a:bodyPr tIns="0" bIns="0" anchor="b"/>
          <a:lstStyle>
            <a:lvl1pPr marL="0" indent="-576000">
              <a:buNone/>
              <a:defRPr sz="31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Title</a:t>
            </a:r>
          </a:p>
        </p:txBody>
      </p:sp>
      <p:sp>
        <p:nvSpPr>
          <p:cNvPr id="8" name="Content Placeholder 4"/>
          <p:cNvSpPr>
            <a:spLocks noGrp="1"/>
          </p:cNvSpPr>
          <p:nvPr>
            <p:ph sz="half" idx="2" hasCustomPrompt="1"/>
          </p:nvPr>
        </p:nvSpPr>
        <p:spPr>
          <a:xfrm>
            <a:off x="961200" y="2357119"/>
            <a:ext cx="4968000" cy="3606801"/>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sz="3100">
                <a:solidFill>
                  <a:srgbClr val="4D4E57"/>
                </a:solidFill>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sz="2800">
                <a:solidFill>
                  <a:srgbClr val="4D4E57"/>
                </a:solidFill>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vl6pPr>
              <a:defRPr sz="2133"/>
            </a:lvl6pPr>
            <a:lvl7pPr>
              <a:defRPr sz="2133"/>
            </a:lvl7pPr>
            <a:lvl8pPr>
              <a:defRPr sz="2133"/>
            </a:lvl8pPr>
            <a:lvl9pPr>
              <a:defRPr sz="2133"/>
            </a:lvl9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9" name="Content Placeholder 5"/>
          <p:cNvSpPr>
            <a:spLocks noGrp="1"/>
          </p:cNvSpPr>
          <p:nvPr>
            <p:ph sz="quarter" idx="4" hasCustomPrompt="1"/>
          </p:nvPr>
        </p:nvSpPr>
        <p:spPr>
          <a:xfrm>
            <a:off x="6267600" y="2357119"/>
            <a:ext cx="4968000" cy="3606801"/>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sz="3100">
                <a:solidFill>
                  <a:srgbClr val="4D4E57"/>
                </a:solidFill>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sz="2800">
                <a:solidFill>
                  <a:srgbClr val="4D4E57"/>
                </a:solidFill>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vl6pPr>
              <a:defRPr sz="2133"/>
            </a:lvl6pPr>
            <a:lvl7pPr>
              <a:defRPr sz="2133"/>
            </a:lvl7pPr>
            <a:lvl8pPr>
              <a:defRPr sz="2133"/>
            </a:lvl8pPr>
            <a:lvl9pPr>
              <a:defRPr sz="2133"/>
            </a:lvl9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13" name="Rectangle 6"/>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Slide Number Placeholder 7"/>
          <p:cNvSpPr>
            <a:spLocks noGrp="1"/>
          </p:cNvSpPr>
          <p:nvPr>
            <p:ph type="sldNum" sz="quarter" idx="11"/>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399909198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mparison_Grey">
    <p:bg>
      <p:bgPr>
        <a:solidFill>
          <a:srgbClr val="F2F4F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61200" y="698400"/>
            <a:ext cx="10274400" cy="450000"/>
          </a:xfrm>
        </p:spPr>
        <p:txBody>
          <a:bodyPr/>
          <a:lstStyle>
            <a:lvl1pPr>
              <a:defRPr/>
            </a:lvl1pPr>
          </a:lstStyle>
          <a:p>
            <a:r>
              <a:rPr lang="en-US" dirty="0"/>
              <a:t>Page title</a:t>
            </a:r>
          </a:p>
        </p:txBody>
      </p:sp>
      <p:sp>
        <p:nvSpPr>
          <p:cNvPr id="3" name="Text Placeholder 2"/>
          <p:cNvSpPr>
            <a:spLocks noGrp="1"/>
          </p:cNvSpPr>
          <p:nvPr>
            <p:ph type="body" idx="1" hasCustomPrompt="1"/>
          </p:nvPr>
        </p:nvSpPr>
        <p:spPr>
          <a:xfrm>
            <a:off x="961200" y="1731600"/>
            <a:ext cx="4968000" cy="450000"/>
          </a:xfrm>
        </p:spPr>
        <p:txBody>
          <a:bodyPr tIns="0" bIns="0" anchor="b"/>
          <a:lstStyle>
            <a:lvl1pPr marL="0" indent="-576000">
              <a:buNone/>
              <a:defRPr sz="31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Title</a:t>
            </a:r>
          </a:p>
        </p:txBody>
      </p:sp>
      <p:sp>
        <p:nvSpPr>
          <p:cNvPr id="8" name="Text Placeholder 3"/>
          <p:cNvSpPr>
            <a:spLocks noGrp="1"/>
          </p:cNvSpPr>
          <p:nvPr>
            <p:ph type="body" idx="10" hasCustomPrompt="1"/>
          </p:nvPr>
        </p:nvSpPr>
        <p:spPr>
          <a:xfrm>
            <a:off x="6267600" y="1731600"/>
            <a:ext cx="4968000" cy="450000"/>
          </a:xfrm>
        </p:spPr>
        <p:txBody>
          <a:bodyPr tIns="0" bIns="0" anchor="b"/>
          <a:lstStyle>
            <a:lvl1pPr marL="0" indent="-576000">
              <a:buNone/>
              <a:defRPr sz="31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Title</a:t>
            </a:r>
          </a:p>
        </p:txBody>
      </p:sp>
      <p:sp>
        <p:nvSpPr>
          <p:cNvPr id="4" name="Content Placeholder 4"/>
          <p:cNvSpPr>
            <a:spLocks noGrp="1"/>
          </p:cNvSpPr>
          <p:nvPr>
            <p:ph sz="half" idx="2" hasCustomPrompt="1"/>
          </p:nvPr>
        </p:nvSpPr>
        <p:spPr>
          <a:xfrm>
            <a:off x="961200" y="2357119"/>
            <a:ext cx="4968000" cy="3606801"/>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sz="3100">
                <a:solidFill>
                  <a:srgbClr val="4D4E57"/>
                </a:solidFill>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sz="2800">
                <a:solidFill>
                  <a:srgbClr val="4D4E57"/>
                </a:solidFill>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vl6pPr>
              <a:defRPr sz="2133"/>
            </a:lvl6pPr>
            <a:lvl7pPr>
              <a:defRPr sz="2133"/>
            </a:lvl7pPr>
            <a:lvl8pPr>
              <a:defRPr sz="2133"/>
            </a:lvl8pPr>
            <a:lvl9pPr>
              <a:defRPr sz="2133"/>
            </a:lvl9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Content Placeholder 5"/>
          <p:cNvSpPr>
            <a:spLocks noGrp="1"/>
          </p:cNvSpPr>
          <p:nvPr>
            <p:ph sz="quarter" idx="4" hasCustomPrompt="1"/>
          </p:nvPr>
        </p:nvSpPr>
        <p:spPr>
          <a:xfrm>
            <a:off x="6267600" y="2357119"/>
            <a:ext cx="4968000" cy="3606801"/>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sz="3100">
                <a:solidFill>
                  <a:srgbClr val="4D4E57"/>
                </a:solidFill>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sz="2800">
                <a:solidFill>
                  <a:srgbClr val="4D4E57"/>
                </a:solidFill>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vl6pPr>
              <a:defRPr sz="2133"/>
            </a:lvl6pPr>
            <a:lvl7pPr>
              <a:defRPr sz="2133"/>
            </a:lvl7pPr>
            <a:lvl8pPr>
              <a:defRPr sz="2133"/>
            </a:lvl8pPr>
            <a:lvl9pPr>
              <a:defRPr sz="2133"/>
            </a:lvl9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9" name="Rectangle 6"/>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Slide Number Placeholder 7"/>
          <p:cNvSpPr>
            <a:spLocks noGrp="1"/>
          </p:cNvSpPr>
          <p:nvPr>
            <p:ph type="sldNum" sz="quarter" idx="11"/>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31722332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itle Only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61200" y="698400"/>
            <a:ext cx="10274400" cy="450000"/>
          </a:xfrm>
        </p:spPr>
        <p:txBody>
          <a:bodyPr>
            <a:noAutofit/>
          </a:bodyPr>
          <a:lstStyle>
            <a:lvl1pPr algn="l">
              <a:defRPr sz="3600" b="1">
                <a:solidFill>
                  <a:schemeClr val="tx2"/>
                </a:solidFill>
              </a:defRPr>
            </a:lvl1pPr>
          </a:lstStyle>
          <a:p>
            <a:r>
              <a:rPr lang="en-US" dirty="0"/>
              <a:t>Page title</a:t>
            </a:r>
          </a:p>
        </p:txBody>
      </p:sp>
      <p:sp>
        <p:nvSpPr>
          <p:cNvPr id="5" name="Rectangle 2"/>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Slide Number Placeholder 3"/>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44264789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Only_Grey">
    <p:bg>
      <p:bgPr>
        <a:solidFill>
          <a:srgbClr val="F2F4F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61200" y="698400"/>
            <a:ext cx="10274400" cy="450000"/>
          </a:xfrm>
        </p:spPr>
        <p:txBody>
          <a:bodyPr>
            <a:noAutofit/>
          </a:bodyPr>
          <a:lstStyle>
            <a:lvl1pPr algn="l">
              <a:defRPr sz="3600" b="1">
                <a:solidFill>
                  <a:schemeClr val="tx2"/>
                </a:solidFill>
              </a:defRPr>
            </a:lvl1pPr>
          </a:lstStyle>
          <a:p>
            <a:r>
              <a:rPr lang="en-US" dirty="0"/>
              <a:t>Page title</a:t>
            </a:r>
          </a:p>
        </p:txBody>
      </p:sp>
      <p:sp>
        <p:nvSpPr>
          <p:cNvPr id="5" name="Rectangle 2"/>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Slide Number Placeholder 3"/>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190033028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_White">
    <p:bg>
      <p:bgPr>
        <a:solidFill>
          <a:schemeClr val="bg1"/>
        </a:solidFill>
        <a:effectLst/>
      </p:bgPr>
    </p:bg>
    <p:spTree>
      <p:nvGrpSpPr>
        <p:cNvPr id="1" name=""/>
        <p:cNvGrpSpPr/>
        <p:nvPr/>
      </p:nvGrpSpPr>
      <p:grpSpPr>
        <a:xfrm>
          <a:off x="0" y="0"/>
          <a:ext cx="0" cy="0"/>
          <a:chOff x="0" y="0"/>
          <a:chExt cx="0" cy="0"/>
        </a:xfrm>
      </p:grpSpPr>
      <p:sp>
        <p:nvSpPr>
          <p:cNvPr id="3" name="Rectangle 1"/>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19231430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_Grey">
    <p:bg>
      <p:bgPr>
        <a:solidFill>
          <a:srgbClr val="F2F4F6"/>
        </a:solidFill>
        <a:effectLst/>
      </p:bgPr>
    </p:bg>
    <p:spTree>
      <p:nvGrpSpPr>
        <p:cNvPr id="1" name=""/>
        <p:cNvGrpSpPr/>
        <p:nvPr/>
      </p:nvGrpSpPr>
      <p:grpSpPr>
        <a:xfrm>
          <a:off x="0" y="0"/>
          <a:ext cx="0" cy="0"/>
          <a:chOff x="0" y="0"/>
          <a:chExt cx="0" cy="0"/>
        </a:xfrm>
      </p:grpSpPr>
      <p:sp>
        <p:nvSpPr>
          <p:cNvPr id="3" name="Rectangle 1"/>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81283269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Back-Firm">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07762" y="2619000"/>
            <a:ext cx="2776477" cy="1620000"/>
          </a:xfrm>
          <a:prstGeom prst="rect">
            <a:avLst/>
          </a:prstGeom>
        </p:spPr>
      </p:pic>
    </p:spTree>
    <p:extLst>
      <p:ext uri="{BB962C8B-B14F-4D97-AF65-F5344CB8AC3E}">
        <p14:creationId xmlns:p14="http://schemas.microsoft.com/office/powerpoint/2010/main" val="248448424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Content_White">
    <p:bg>
      <p:bgPr>
        <a:solidFill>
          <a:srgbClr val="FFFFFF"/>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 name="Title 14"/>
          <p:cNvSpPr>
            <a:spLocks noGrp="1"/>
          </p:cNvSpPr>
          <p:nvPr>
            <p:ph type="title"/>
          </p:nvPr>
        </p:nvSpPr>
        <p:spPr/>
        <p:txBody>
          <a:bodyPr/>
          <a:lstStyle/>
          <a:p>
            <a:r>
              <a:rPr lang="en-US"/>
              <a:t>Click to edit Master title style</a:t>
            </a:r>
            <a:endParaRPr lang="en-GB"/>
          </a:p>
        </p:txBody>
      </p:sp>
      <p:sp>
        <p:nvSpPr>
          <p:cNvPr id="16" name="Footer Placeholder 15"/>
          <p:cNvSpPr>
            <a:spLocks noGrp="1"/>
          </p:cNvSpPr>
          <p:nvPr>
            <p:ph type="ftr" sz="quarter" idx="10"/>
          </p:nvPr>
        </p:nvSpPr>
        <p:spPr/>
        <p:txBody>
          <a:bodyPr/>
          <a:lstStyle/>
          <a:p>
            <a:endParaRPr lang="en-GB" dirty="0"/>
          </a:p>
        </p:txBody>
      </p:sp>
      <p:sp>
        <p:nvSpPr>
          <p:cNvPr id="17" name="Slide Number Placeholder 16"/>
          <p:cNvSpPr>
            <a:spLocks noGrp="1"/>
          </p:cNvSpPr>
          <p:nvPr>
            <p:ph type="sldNum" sz="quarter" idx="11"/>
          </p:nvPr>
        </p:nvSpPr>
        <p:spPr/>
        <p:txBody>
          <a:bodyPr/>
          <a:lstStyle/>
          <a:p>
            <a:fld id="{1589CA8F-3EE1-4D7B-A4AE-A111E1703A47}" type="slidenum">
              <a:rPr lang="en-GB" smtClean="0"/>
              <a:pPr/>
              <a:t>‹#›</a:t>
            </a:fld>
            <a:endParaRPr lang="en-GB" dirty="0"/>
          </a:p>
        </p:txBody>
      </p:sp>
      <p:sp>
        <p:nvSpPr>
          <p:cNvPr id="19" name="Text Placeholder 18"/>
          <p:cNvSpPr>
            <a:spLocks noGrp="1"/>
          </p:cNvSpPr>
          <p:nvPr>
            <p:ph type="body" sz="quarter" idx="12"/>
          </p:nvPr>
        </p:nvSpPr>
        <p:spPr>
          <a:xfrm>
            <a:off x="945600" y="1722242"/>
            <a:ext cx="10285200" cy="42448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510618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over_Light Backgrou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 name="Title 1"/>
          <p:cNvSpPr>
            <a:spLocks noGrp="1"/>
          </p:cNvSpPr>
          <p:nvPr>
            <p:ph type="title" hasCustomPrompt="1"/>
          </p:nvPr>
        </p:nvSpPr>
        <p:spPr>
          <a:xfrm>
            <a:off x="5612374" y="1046863"/>
            <a:ext cx="5655600" cy="2037600"/>
          </a:xfrm>
          <a:noFill/>
        </p:spPr>
        <p:txBody>
          <a:bodyPr lIns="0" tIns="0" rIns="0" anchor="b">
            <a:noAutofit/>
          </a:bodyPr>
          <a:lstStyle>
            <a:lvl1pPr algn="l">
              <a:defRPr sz="3730" cap="all" baseline="0">
                <a:solidFill>
                  <a:schemeClr val="tx2"/>
                </a:solidFill>
              </a:defRPr>
            </a:lvl1pPr>
          </a:lstStyle>
          <a:p>
            <a:r>
              <a:rPr lang="en-US" dirty="0"/>
              <a:t>PRESENTATION HEADER</a:t>
            </a:r>
          </a:p>
        </p:txBody>
      </p:sp>
      <p:sp>
        <p:nvSpPr>
          <p:cNvPr id="23" name="Text Placeholder 2"/>
          <p:cNvSpPr>
            <a:spLocks noGrp="1"/>
          </p:cNvSpPr>
          <p:nvPr>
            <p:ph type="body" sz="quarter" idx="10" hasCustomPrompt="1"/>
          </p:nvPr>
        </p:nvSpPr>
        <p:spPr>
          <a:xfrm>
            <a:off x="5612373" y="3301578"/>
            <a:ext cx="5655600" cy="1184400"/>
          </a:xfrm>
          <a:noFill/>
        </p:spPr>
        <p:txBody>
          <a:bodyPr lIns="0" tIns="0" rIns="0" anchor="ctr" anchorCtr="0">
            <a:noAutofit/>
          </a:bodyPr>
          <a:lstStyle>
            <a:lvl1pPr marL="0" indent="0">
              <a:buFontTx/>
              <a:buNone/>
              <a:defRPr sz="2930">
                <a:solidFill>
                  <a:schemeClr val="tx2"/>
                </a:solidFill>
              </a:defRPr>
            </a:lvl1pPr>
            <a:lvl2pPr marL="609585" indent="0">
              <a:buFontTx/>
              <a:buNone/>
              <a:defRPr/>
            </a:lvl2pPr>
            <a:lvl3pPr marL="1219170" indent="0">
              <a:buFontTx/>
              <a:buNone/>
              <a:defRPr/>
            </a:lvl3pPr>
            <a:lvl4pPr marL="1828755" indent="0">
              <a:buFontTx/>
              <a:buNone/>
              <a:defRPr/>
            </a:lvl4pPr>
            <a:lvl5pPr marL="2438339" indent="0">
              <a:buFontTx/>
              <a:buNone/>
              <a:defRPr/>
            </a:lvl5pPr>
          </a:lstStyle>
          <a:p>
            <a:pPr lvl="0"/>
            <a:r>
              <a:rPr lang="en-US" dirty="0"/>
              <a:t>Subtitle</a:t>
            </a:r>
          </a:p>
        </p:txBody>
      </p:sp>
      <p:sp>
        <p:nvSpPr>
          <p:cNvPr id="24" name="Text Placeholder 3"/>
          <p:cNvSpPr>
            <a:spLocks noGrp="1"/>
          </p:cNvSpPr>
          <p:nvPr>
            <p:ph type="body" sz="quarter" idx="11" hasCustomPrompt="1"/>
          </p:nvPr>
        </p:nvSpPr>
        <p:spPr>
          <a:xfrm>
            <a:off x="5612373" y="4703093"/>
            <a:ext cx="5659200" cy="1234800"/>
          </a:xfrm>
          <a:noFill/>
        </p:spPr>
        <p:txBody>
          <a:bodyPr lIns="0" tIns="0" rIns="0">
            <a:noAutofit/>
          </a:bodyPr>
          <a:lstStyle>
            <a:lvl1pPr marL="0" indent="0">
              <a:buNone/>
              <a:defRPr sz="2130">
                <a:solidFill>
                  <a:schemeClr val="tx2"/>
                </a:solidFill>
              </a:defRPr>
            </a:lvl1pPr>
          </a:lstStyle>
          <a:p>
            <a:pPr lvl="0"/>
            <a:r>
              <a:rPr lang="en-US" dirty="0"/>
              <a:t>[Date]</a:t>
            </a:r>
          </a:p>
        </p:txBody>
      </p:sp>
      <p:pic>
        <p:nvPicPr>
          <p:cNvPr id="19"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2620" y="2586603"/>
            <a:ext cx="3258000" cy="1406489"/>
          </a:xfrm>
          <a:prstGeom prst="rect">
            <a:avLst/>
          </a:prstGeom>
        </p:spPr>
      </p:pic>
    </p:spTree>
    <p:extLst>
      <p:ext uri="{BB962C8B-B14F-4D97-AF65-F5344CB8AC3E}">
        <p14:creationId xmlns:p14="http://schemas.microsoft.com/office/powerpoint/2010/main" val="262391110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over_Dark Backgrou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612375" y="1046863"/>
            <a:ext cx="5655600" cy="2037600"/>
          </a:xfrm>
          <a:noFill/>
        </p:spPr>
        <p:txBody>
          <a:bodyPr lIns="0" tIns="0" rIns="0" bIns="0" anchor="b">
            <a:noAutofit/>
          </a:bodyPr>
          <a:lstStyle>
            <a:lvl1pPr algn="l">
              <a:defRPr sz="3100" cap="all" baseline="0">
                <a:solidFill>
                  <a:schemeClr val="bg2"/>
                </a:solidFill>
              </a:defRPr>
            </a:lvl1pPr>
          </a:lstStyle>
          <a:p>
            <a:r>
              <a:rPr lang="en-US" dirty="0"/>
              <a:t>PRESENTATION HEADER</a:t>
            </a:r>
          </a:p>
        </p:txBody>
      </p:sp>
      <p:sp>
        <p:nvSpPr>
          <p:cNvPr id="11" name="Text Placeholder 10"/>
          <p:cNvSpPr>
            <a:spLocks noGrp="1"/>
          </p:cNvSpPr>
          <p:nvPr>
            <p:ph type="body" sz="quarter" idx="10" hasCustomPrompt="1"/>
          </p:nvPr>
        </p:nvSpPr>
        <p:spPr>
          <a:xfrm>
            <a:off x="5612373" y="3301578"/>
            <a:ext cx="5655600" cy="1184400"/>
          </a:xfrm>
          <a:noFill/>
        </p:spPr>
        <p:txBody>
          <a:bodyPr lIns="0" tIns="0" rIns="0" bIns="0" anchor="ctr" anchorCtr="0">
            <a:normAutofit/>
          </a:bodyPr>
          <a:lstStyle>
            <a:lvl1pPr marL="0" indent="0">
              <a:buFontTx/>
              <a:buNone/>
              <a:defRPr sz="2400">
                <a:solidFill>
                  <a:schemeClr val="bg2"/>
                </a:solidFill>
              </a:defRPr>
            </a:lvl1pPr>
            <a:lvl2pPr marL="457189" indent="0">
              <a:buFontTx/>
              <a:buNone/>
              <a:defRPr/>
            </a:lvl2pPr>
            <a:lvl3pPr marL="914378" indent="0">
              <a:buFontTx/>
              <a:buNone/>
              <a:defRPr/>
            </a:lvl3pPr>
            <a:lvl4pPr marL="1371566" indent="0">
              <a:buFontTx/>
              <a:buNone/>
              <a:defRPr/>
            </a:lvl4pPr>
            <a:lvl5pPr marL="1828754" indent="0">
              <a:buFontTx/>
              <a:buNone/>
              <a:defRPr/>
            </a:lvl5pPr>
          </a:lstStyle>
          <a:p>
            <a:pPr lvl="0"/>
            <a:r>
              <a:rPr lang="en-US" dirty="0"/>
              <a:t>Subtitle</a:t>
            </a:r>
          </a:p>
        </p:txBody>
      </p:sp>
      <p:sp>
        <p:nvSpPr>
          <p:cNvPr id="13" name="Text Placeholder 12"/>
          <p:cNvSpPr>
            <a:spLocks noGrp="1"/>
          </p:cNvSpPr>
          <p:nvPr>
            <p:ph type="body" sz="quarter" idx="11" hasCustomPrompt="1"/>
          </p:nvPr>
        </p:nvSpPr>
        <p:spPr>
          <a:xfrm>
            <a:off x="5612373" y="4703093"/>
            <a:ext cx="5659200" cy="1234800"/>
          </a:xfrm>
          <a:noFill/>
        </p:spPr>
        <p:txBody>
          <a:bodyPr lIns="0" tIns="0" rIns="0" bIns="0">
            <a:normAutofit/>
          </a:bodyPr>
          <a:lstStyle>
            <a:lvl1pPr marL="0" indent="0">
              <a:buNone/>
              <a:defRPr sz="1600">
                <a:solidFill>
                  <a:schemeClr val="bg2"/>
                </a:solidFill>
              </a:defRPr>
            </a:lvl1pPr>
          </a:lstStyle>
          <a:p>
            <a:pPr lvl="0"/>
            <a:r>
              <a:rPr lang="en-US" dirty="0"/>
              <a:t>[Date]</a:t>
            </a:r>
          </a:p>
        </p:txBody>
      </p:sp>
      <p:pic>
        <p:nvPicPr>
          <p:cNvPr id="7"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72620" y="2586603"/>
            <a:ext cx="3258000" cy="1406489"/>
          </a:xfrm>
          <a:prstGeom prst="rect">
            <a:avLst/>
          </a:prstGeom>
        </p:spPr>
      </p:pic>
    </p:spTree>
    <p:extLst>
      <p:ext uri="{BB962C8B-B14F-4D97-AF65-F5344CB8AC3E}">
        <p14:creationId xmlns:p14="http://schemas.microsoft.com/office/powerpoint/2010/main" val="13360442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Cover_Light Backgrou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56756" y="2762222"/>
            <a:ext cx="3259200" cy="1055255"/>
          </a:xfrm>
          <a:prstGeom prst="rect">
            <a:avLst/>
          </a:prstGeom>
        </p:spPr>
      </p:pic>
      <p:sp>
        <p:nvSpPr>
          <p:cNvPr id="22" name="Title 1"/>
          <p:cNvSpPr>
            <a:spLocks noGrp="1"/>
          </p:cNvSpPr>
          <p:nvPr>
            <p:ph type="title" hasCustomPrompt="1"/>
          </p:nvPr>
        </p:nvSpPr>
        <p:spPr>
          <a:xfrm>
            <a:off x="5612375" y="1046863"/>
            <a:ext cx="5655600" cy="2037600"/>
          </a:xfrm>
          <a:noFill/>
        </p:spPr>
        <p:txBody>
          <a:bodyPr lIns="0" tIns="0" rIns="0" anchor="b">
            <a:noAutofit/>
          </a:bodyPr>
          <a:lstStyle>
            <a:lvl1pPr algn="l">
              <a:defRPr sz="3100" cap="all" baseline="0">
                <a:solidFill>
                  <a:schemeClr val="tx2"/>
                </a:solidFill>
              </a:defRPr>
            </a:lvl1pPr>
          </a:lstStyle>
          <a:p>
            <a:r>
              <a:rPr lang="en-US" dirty="0"/>
              <a:t>PRESENTATION HEADER</a:t>
            </a:r>
          </a:p>
        </p:txBody>
      </p:sp>
      <p:sp>
        <p:nvSpPr>
          <p:cNvPr id="23" name="Text Placeholder 10"/>
          <p:cNvSpPr>
            <a:spLocks noGrp="1"/>
          </p:cNvSpPr>
          <p:nvPr>
            <p:ph type="body" sz="quarter" idx="10" hasCustomPrompt="1"/>
          </p:nvPr>
        </p:nvSpPr>
        <p:spPr>
          <a:xfrm>
            <a:off x="5612373" y="3301578"/>
            <a:ext cx="5655600" cy="1184400"/>
          </a:xfrm>
          <a:noFill/>
        </p:spPr>
        <p:txBody>
          <a:bodyPr lIns="0" tIns="0" rIns="0" anchor="ctr" anchorCtr="0">
            <a:normAutofit/>
          </a:bodyPr>
          <a:lstStyle>
            <a:lvl1pPr marL="0" indent="0">
              <a:buFontTx/>
              <a:buNone/>
              <a:defRPr sz="2400">
                <a:solidFill>
                  <a:schemeClr val="tx2"/>
                </a:solidFill>
              </a:defRPr>
            </a:lvl1pPr>
            <a:lvl2pPr marL="457189" indent="0">
              <a:buFontTx/>
              <a:buNone/>
              <a:defRPr/>
            </a:lvl2pPr>
            <a:lvl3pPr marL="914378" indent="0">
              <a:buFontTx/>
              <a:buNone/>
              <a:defRPr/>
            </a:lvl3pPr>
            <a:lvl4pPr marL="1371566" indent="0">
              <a:buFontTx/>
              <a:buNone/>
              <a:defRPr/>
            </a:lvl4pPr>
            <a:lvl5pPr marL="1828754" indent="0">
              <a:buFontTx/>
              <a:buNone/>
              <a:defRPr/>
            </a:lvl5pPr>
          </a:lstStyle>
          <a:p>
            <a:pPr lvl="0"/>
            <a:r>
              <a:rPr lang="en-US" dirty="0"/>
              <a:t>Subtitle</a:t>
            </a:r>
          </a:p>
        </p:txBody>
      </p:sp>
      <p:sp>
        <p:nvSpPr>
          <p:cNvPr id="24" name="Text Placeholder 12"/>
          <p:cNvSpPr>
            <a:spLocks noGrp="1"/>
          </p:cNvSpPr>
          <p:nvPr>
            <p:ph type="body" sz="quarter" idx="11" hasCustomPrompt="1"/>
          </p:nvPr>
        </p:nvSpPr>
        <p:spPr>
          <a:xfrm>
            <a:off x="5612373" y="4703093"/>
            <a:ext cx="5659200" cy="1234800"/>
          </a:xfrm>
          <a:noFill/>
        </p:spPr>
        <p:txBody>
          <a:bodyPr lIns="0" tIns="0" rIns="0">
            <a:normAutofit/>
          </a:bodyPr>
          <a:lstStyle>
            <a:lvl1pPr marL="0" indent="0">
              <a:buNone/>
              <a:defRPr sz="1600">
                <a:solidFill>
                  <a:schemeClr val="tx2"/>
                </a:solidFill>
              </a:defRPr>
            </a:lvl1pPr>
          </a:lstStyle>
          <a:p>
            <a:pPr lvl="0"/>
            <a:r>
              <a:rPr lang="en-US" dirty="0"/>
              <a:t>[Date]</a:t>
            </a:r>
          </a:p>
        </p:txBody>
      </p:sp>
    </p:spTree>
    <p:extLst>
      <p:ext uri="{BB962C8B-B14F-4D97-AF65-F5344CB8AC3E}">
        <p14:creationId xmlns:p14="http://schemas.microsoft.com/office/powerpoint/2010/main" val="15549151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Cover_Client 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Picture Placeholder 2" title="Client logo placement"/>
          <p:cNvSpPr>
            <a:spLocks noGrp="1" noChangeAspect="1"/>
          </p:cNvSpPr>
          <p:nvPr>
            <p:ph type="pic" sz="quarter" idx="10" hasCustomPrompt="1"/>
          </p:nvPr>
        </p:nvSpPr>
        <p:spPr>
          <a:xfrm>
            <a:off x="929156" y="4019190"/>
            <a:ext cx="3286800" cy="1415483"/>
          </a:xfrm>
        </p:spPr>
        <p:txBody>
          <a:bodyPr anchor="ctr" anchorCtr="1">
            <a:noAutofit/>
          </a:bodyPr>
          <a:lstStyle>
            <a:lvl1pPr marL="0" indent="0">
              <a:buNone/>
              <a:defRPr sz="1050"/>
            </a:lvl1pPr>
          </a:lstStyle>
          <a:p>
            <a:r>
              <a:rPr lang="en-US" dirty="0"/>
              <a:t>Client logo placement</a:t>
            </a:r>
          </a:p>
        </p:txBody>
      </p:sp>
      <p:cxnSp>
        <p:nvCxnSpPr>
          <p:cNvPr id="30" name="Straight Connector 29"/>
          <p:cNvCxnSpPr/>
          <p:nvPr/>
        </p:nvCxnSpPr>
        <p:spPr bwMode="auto">
          <a:xfrm>
            <a:off x="559984" y="3441017"/>
            <a:ext cx="4032000" cy="0"/>
          </a:xfrm>
          <a:prstGeom prst="line">
            <a:avLst/>
          </a:prstGeom>
          <a:solidFill>
            <a:schemeClr val="accent1"/>
          </a:solidFill>
          <a:ln w="12700" cap="flat" cmpd="sng" algn="ctr">
            <a:solidFill>
              <a:schemeClr val="tx2"/>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 name="Title 1"/>
          <p:cNvSpPr>
            <a:spLocks noGrp="1"/>
          </p:cNvSpPr>
          <p:nvPr>
            <p:ph type="title" hasCustomPrompt="1"/>
          </p:nvPr>
        </p:nvSpPr>
        <p:spPr>
          <a:xfrm>
            <a:off x="5612375" y="1046863"/>
            <a:ext cx="5655600" cy="2037600"/>
          </a:xfrm>
          <a:noFill/>
        </p:spPr>
        <p:txBody>
          <a:bodyPr lIns="0" tIns="0" rIns="0" bIns="0" anchor="b">
            <a:noAutofit/>
          </a:bodyPr>
          <a:lstStyle>
            <a:lvl1pPr algn="l">
              <a:defRPr sz="3100" cap="all" baseline="0">
                <a:solidFill>
                  <a:schemeClr val="tx2"/>
                </a:solidFill>
              </a:defRPr>
            </a:lvl1pPr>
          </a:lstStyle>
          <a:p>
            <a:r>
              <a:rPr lang="en-US" dirty="0"/>
              <a:t>PRESENTATION HEADER</a:t>
            </a:r>
          </a:p>
        </p:txBody>
      </p:sp>
      <p:sp>
        <p:nvSpPr>
          <p:cNvPr id="38" name="Text Placeholder 10"/>
          <p:cNvSpPr>
            <a:spLocks noGrp="1"/>
          </p:cNvSpPr>
          <p:nvPr>
            <p:ph type="body" sz="quarter" idx="11" hasCustomPrompt="1"/>
          </p:nvPr>
        </p:nvSpPr>
        <p:spPr>
          <a:xfrm>
            <a:off x="5612373" y="3301578"/>
            <a:ext cx="5655600" cy="1184400"/>
          </a:xfrm>
          <a:noFill/>
        </p:spPr>
        <p:txBody>
          <a:bodyPr lIns="0" tIns="0" rIns="0" bIns="0" anchor="ctr" anchorCtr="0">
            <a:normAutofit/>
          </a:bodyPr>
          <a:lstStyle>
            <a:lvl1pPr marL="0" indent="0">
              <a:buFontTx/>
              <a:buNone/>
              <a:defRPr sz="2400">
                <a:solidFill>
                  <a:schemeClr val="tx2"/>
                </a:solidFill>
              </a:defRPr>
            </a:lvl1pPr>
            <a:lvl2pPr marL="457189" indent="0">
              <a:buFontTx/>
              <a:buNone/>
              <a:defRPr/>
            </a:lvl2pPr>
            <a:lvl3pPr marL="914378" indent="0">
              <a:buFontTx/>
              <a:buNone/>
              <a:defRPr/>
            </a:lvl3pPr>
            <a:lvl4pPr marL="1371566" indent="0">
              <a:buFontTx/>
              <a:buNone/>
              <a:defRPr/>
            </a:lvl4pPr>
            <a:lvl5pPr marL="1828754" indent="0">
              <a:buFontTx/>
              <a:buNone/>
              <a:defRPr/>
            </a:lvl5pPr>
          </a:lstStyle>
          <a:p>
            <a:pPr lvl="0"/>
            <a:r>
              <a:rPr lang="en-US" dirty="0"/>
              <a:t>Subtitle</a:t>
            </a:r>
          </a:p>
        </p:txBody>
      </p:sp>
      <p:sp>
        <p:nvSpPr>
          <p:cNvPr id="39" name="Text Placeholder 12"/>
          <p:cNvSpPr>
            <a:spLocks noGrp="1"/>
          </p:cNvSpPr>
          <p:nvPr>
            <p:ph type="body" sz="quarter" idx="12" hasCustomPrompt="1"/>
          </p:nvPr>
        </p:nvSpPr>
        <p:spPr>
          <a:xfrm>
            <a:off x="5612373" y="4703093"/>
            <a:ext cx="5659200" cy="1234800"/>
          </a:xfrm>
          <a:noFill/>
        </p:spPr>
        <p:txBody>
          <a:bodyPr lIns="0" tIns="0" rIns="0" bIns="0">
            <a:normAutofit/>
          </a:bodyPr>
          <a:lstStyle>
            <a:lvl1pPr marL="0" indent="0">
              <a:buNone/>
              <a:defRPr sz="1598">
                <a:solidFill>
                  <a:schemeClr val="tx2"/>
                </a:solidFill>
              </a:defRPr>
            </a:lvl1pPr>
          </a:lstStyle>
          <a:p>
            <a:pPr lvl="0"/>
            <a:r>
              <a:rPr lang="en-US" dirty="0"/>
              <a:t>[Date]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56756" y="1815084"/>
            <a:ext cx="3259200" cy="1055255"/>
          </a:xfrm>
          <a:prstGeom prst="rect">
            <a:avLst/>
          </a:prstGeom>
        </p:spPr>
      </p:pic>
    </p:spTree>
    <p:extLst>
      <p:ext uri="{BB962C8B-B14F-4D97-AF65-F5344CB8AC3E}">
        <p14:creationId xmlns:p14="http://schemas.microsoft.com/office/powerpoint/2010/main" val="17141108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Cover_UA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612375" y="1046863"/>
            <a:ext cx="5655600" cy="2037600"/>
          </a:xfrm>
          <a:noFill/>
        </p:spPr>
        <p:txBody>
          <a:bodyPr anchor="b">
            <a:noAutofit/>
          </a:bodyPr>
          <a:lstStyle>
            <a:lvl1pPr algn="l">
              <a:defRPr sz="3100" cap="all" baseline="0">
                <a:solidFill>
                  <a:schemeClr val="bg2"/>
                </a:solidFill>
              </a:defRPr>
            </a:lvl1pPr>
          </a:lstStyle>
          <a:p>
            <a:r>
              <a:rPr lang="en-US" dirty="0"/>
              <a:t>PRESENTATION HEADER</a:t>
            </a:r>
          </a:p>
        </p:txBody>
      </p:sp>
      <p:sp>
        <p:nvSpPr>
          <p:cNvPr id="11" name="Text Placeholder 10"/>
          <p:cNvSpPr>
            <a:spLocks noGrp="1"/>
          </p:cNvSpPr>
          <p:nvPr>
            <p:ph type="body" sz="quarter" idx="10" hasCustomPrompt="1"/>
          </p:nvPr>
        </p:nvSpPr>
        <p:spPr>
          <a:xfrm>
            <a:off x="5612373" y="3301578"/>
            <a:ext cx="5655600" cy="1184400"/>
          </a:xfrm>
          <a:noFill/>
        </p:spPr>
        <p:txBody>
          <a:bodyPr anchor="ctr" anchorCtr="0">
            <a:normAutofit/>
          </a:bodyPr>
          <a:lstStyle>
            <a:lvl1pPr marL="0" indent="0">
              <a:buFontTx/>
              <a:buNone/>
              <a:defRPr sz="2400">
                <a:solidFill>
                  <a:schemeClr val="bg2"/>
                </a:solidFill>
              </a:defRPr>
            </a:lvl1pPr>
            <a:lvl2pPr marL="457189" indent="0">
              <a:buFontTx/>
              <a:buNone/>
              <a:defRPr/>
            </a:lvl2pPr>
            <a:lvl3pPr marL="914378" indent="0">
              <a:buFontTx/>
              <a:buNone/>
              <a:defRPr/>
            </a:lvl3pPr>
            <a:lvl4pPr marL="1371566" indent="0">
              <a:buFontTx/>
              <a:buNone/>
              <a:defRPr/>
            </a:lvl4pPr>
            <a:lvl5pPr marL="1828754" indent="0">
              <a:buFontTx/>
              <a:buNone/>
              <a:defRPr/>
            </a:lvl5pPr>
          </a:lstStyle>
          <a:p>
            <a:pPr lvl="0"/>
            <a:r>
              <a:rPr lang="en-US" dirty="0"/>
              <a:t>Subtitle</a:t>
            </a:r>
          </a:p>
        </p:txBody>
      </p:sp>
      <p:sp>
        <p:nvSpPr>
          <p:cNvPr id="13" name="Text Placeholder 12"/>
          <p:cNvSpPr>
            <a:spLocks noGrp="1"/>
          </p:cNvSpPr>
          <p:nvPr>
            <p:ph type="body" sz="quarter" idx="11" hasCustomPrompt="1"/>
          </p:nvPr>
        </p:nvSpPr>
        <p:spPr>
          <a:xfrm>
            <a:off x="5612373" y="4703093"/>
            <a:ext cx="5659200" cy="1234800"/>
          </a:xfrm>
          <a:noFill/>
        </p:spPr>
        <p:txBody>
          <a:bodyPr>
            <a:normAutofit/>
          </a:bodyPr>
          <a:lstStyle>
            <a:lvl1pPr marL="0" indent="0">
              <a:buNone/>
              <a:defRPr sz="1598">
                <a:solidFill>
                  <a:schemeClr val="bg2"/>
                </a:solidFill>
              </a:defRPr>
            </a:lvl1pPr>
          </a:lstStyle>
          <a:p>
            <a:pPr lvl="0"/>
            <a:r>
              <a:rPr lang="en-US" dirty="0"/>
              <a:t>[Date]</a:t>
            </a:r>
          </a:p>
        </p:txBody>
      </p:sp>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72620" y="2567112"/>
            <a:ext cx="3259200" cy="1468935"/>
          </a:xfrm>
          <a:prstGeom prst="rect">
            <a:avLst/>
          </a:prstGeom>
        </p:spPr>
      </p:pic>
    </p:spTree>
    <p:extLst>
      <p:ext uri="{BB962C8B-B14F-4D97-AF65-F5344CB8AC3E}">
        <p14:creationId xmlns:p14="http://schemas.microsoft.com/office/powerpoint/2010/main" val="39933628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Cover_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466400" y="2901375"/>
            <a:ext cx="3259200" cy="1055255"/>
          </a:xfrm>
          <a:prstGeom prst="rect">
            <a:avLst/>
          </a:prstGeom>
        </p:spPr>
      </p:pic>
    </p:spTree>
    <p:extLst>
      <p:ext uri="{BB962C8B-B14F-4D97-AF65-F5344CB8AC3E}">
        <p14:creationId xmlns:p14="http://schemas.microsoft.com/office/powerpoint/2010/main" val="422474407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_Grey">
    <p:bg>
      <p:bgPr>
        <a:solidFill>
          <a:srgbClr val="F2F4F6"/>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 name="Title 14"/>
          <p:cNvSpPr>
            <a:spLocks noGrp="1"/>
          </p:cNvSpPr>
          <p:nvPr>
            <p:ph type="title"/>
          </p:nvPr>
        </p:nvSpPr>
        <p:spPr/>
        <p:txBody>
          <a:bodyPr/>
          <a:lstStyle/>
          <a:p>
            <a:r>
              <a:rPr lang="en-US"/>
              <a:t>Click to edit Master title style</a:t>
            </a:r>
            <a:endParaRPr lang="en-GB"/>
          </a:p>
        </p:txBody>
      </p:sp>
      <p:sp>
        <p:nvSpPr>
          <p:cNvPr id="16" name="Footer Placeholder 15"/>
          <p:cNvSpPr>
            <a:spLocks noGrp="1"/>
          </p:cNvSpPr>
          <p:nvPr>
            <p:ph type="ftr" sz="quarter" idx="10"/>
          </p:nvPr>
        </p:nvSpPr>
        <p:spPr/>
        <p:txBody>
          <a:bodyPr/>
          <a:lstStyle/>
          <a:p>
            <a:endParaRPr lang="en-GB" dirty="0"/>
          </a:p>
        </p:txBody>
      </p:sp>
      <p:sp>
        <p:nvSpPr>
          <p:cNvPr id="17" name="Slide Number Placeholder 16"/>
          <p:cNvSpPr>
            <a:spLocks noGrp="1"/>
          </p:cNvSpPr>
          <p:nvPr>
            <p:ph type="sldNum" sz="quarter" idx="11"/>
          </p:nvPr>
        </p:nvSpPr>
        <p:spPr/>
        <p:txBody>
          <a:bodyPr/>
          <a:lstStyle/>
          <a:p>
            <a:fld id="{1589CA8F-3EE1-4D7B-A4AE-A111E1703A47}" type="slidenum">
              <a:rPr lang="en-GB" smtClean="0"/>
              <a:pPr/>
              <a:t>‹#›</a:t>
            </a:fld>
            <a:endParaRPr lang="en-GB" dirty="0"/>
          </a:p>
        </p:txBody>
      </p:sp>
      <p:sp>
        <p:nvSpPr>
          <p:cNvPr id="19" name="Text Placeholder 18"/>
          <p:cNvSpPr>
            <a:spLocks noGrp="1"/>
          </p:cNvSpPr>
          <p:nvPr>
            <p:ph type="body" sz="quarter" idx="12"/>
          </p:nvPr>
        </p:nvSpPr>
        <p:spPr>
          <a:xfrm>
            <a:off x="945600" y="1722242"/>
            <a:ext cx="10285200" cy="42448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7314873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ontent_White">
    <p:bg>
      <p:bgPr>
        <a:solidFill>
          <a:srgbClr val="FFFFFF"/>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 name="Title 14"/>
          <p:cNvSpPr>
            <a:spLocks noGrp="1"/>
          </p:cNvSpPr>
          <p:nvPr>
            <p:ph type="title"/>
          </p:nvPr>
        </p:nvSpPr>
        <p:spPr/>
        <p:txBody>
          <a:bodyPr/>
          <a:lstStyle/>
          <a:p>
            <a:r>
              <a:rPr lang="en-US"/>
              <a:t>Click to edit Master title style</a:t>
            </a:r>
            <a:endParaRPr lang="en-GB"/>
          </a:p>
        </p:txBody>
      </p:sp>
      <p:sp>
        <p:nvSpPr>
          <p:cNvPr id="16" name="Footer Placeholder 15"/>
          <p:cNvSpPr>
            <a:spLocks noGrp="1"/>
          </p:cNvSpPr>
          <p:nvPr>
            <p:ph type="ftr" sz="quarter" idx="10"/>
          </p:nvPr>
        </p:nvSpPr>
        <p:spPr/>
        <p:txBody>
          <a:bodyPr/>
          <a:lstStyle/>
          <a:p>
            <a:endParaRPr lang="en-GB" dirty="0"/>
          </a:p>
        </p:txBody>
      </p:sp>
      <p:sp>
        <p:nvSpPr>
          <p:cNvPr id="17" name="Slide Number Placeholder 16"/>
          <p:cNvSpPr>
            <a:spLocks noGrp="1"/>
          </p:cNvSpPr>
          <p:nvPr>
            <p:ph type="sldNum" sz="quarter" idx="11"/>
          </p:nvPr>
        </p:nvSpPr>
        <p:spPr/>
        <p:txBody>
          <a:bodyPr/>
          <a:lstStyle/>
          <a:p>
            <a:fld id="{1589CA8F-3EE1-4D7B-A4AE-A111E1703A47}" type="slidenum">
              <a:rPr lang="en-GB" smtClean="0"/>
              <a:pPr/>
              <a:t>‹#›</a:t>
            </a:fld>
            <a:endParaRPr lang="en-GB" dirty="0"/>
          </a:p>
        </p:txBody>
      </p:sp>
      <p:sp>
        <p:nvSpPr>
          <p:cNvPr id="19" name="Text Placeholder 18"/>
          <p:cNvSpPr>
            <a:spLocks noGrp="1"/>
          </p:cNvSpPr>
          <p:nvPr>
            <p:ph type="body" sz="quarter" idx="12"/>
          </p:nvPr>
        </p:nvSpPr>
        <p:spPr>
          <a:xfrm>
            <a:off x="945600" y="1722242"/>
            <a:ext cx="10285200" cy="42448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77819491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locks Content_Grey">
    <p:bg>
      <p:bgPr>
        <a:solidFill>
          <a:srgbClr val="F2F4F6"/>
        </a:solidFill>
        <a:effectLst/>
      </p:bgPr>
    </p:bg>
    <p:spTree>
      <p:nvGrpSpPr>
        <p:cNvPr id="1" name=""/>
        <p:cNvGrpSpPr/>
        <p:nvPr/>
      </p:nvGrpSpPr>
      <p:grpSpPr>
        <a:xfrm>
          <a:off x="0" y="0"/>
          <a:ext cx="0" cy="0"/>
          <a:chOff x="0" y="0"/>
          <a:chExt cx="0" cy="0"/>
        </a:xfrm>
      </p:grpSpPr>
      <p:sp>
        <p:nvSpPr>
          <p:cNvPr id="14" name="Rectangle 13"/>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5" name="Group 4"/>
          <p:cNvGrpSpPr/>
          <p:nvPr/>
        </p:nvGrpSpPr>
        <p:grpSpPr>
          <a:xfrm>
            <a:off x="11298870" y="-1"/>
            <a:ext cx="893135" cy="2013097"/>
            <a:chOff x="8474149" y="-1"/>
            <a:chExt cx="669851" cy="1509823"/>
          </a:xfrm>
        </p:grpSpPr>
        <p:sp>
          <p:nvSpPr>
            <p:cNvPr id="7" name="Rectangle 6"/>
            <p:cNvSpPr/>
            <p:nvPr/>
          </p:nvSpPr>
          <p:spPr bwMode="auto">
            <a:xfrm>
              <a:off x="8814391" y="-1"/>
              <a:ext cx="329609" cy="1509823"/>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8" name="Rectangle 7"/>
            <p:cNvSpPr/>
            <p:nvPr/>
          </p:nvSpPr>
          <p:spPr bwMode="auto">
            <a:xfrm>
              <a:off x="8474149" y="-1"/>
              <a:ext cx="478465" cy="712382"/>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9" name="Rectangle 8"/>
            <p:cNvSpPr/>
            <p:nvPr/>
          </p:nvSpPr>
          <p:spPr bwMode="auto">
            <a:xfrm>
              <a:off x="8814391" y="-1"/>
              <a:ext cx="138222" cy="712382"/>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grpSp>
        <p:nvGrpSpPr>
          <p:cNvPr id="10" name="Group 9"/>
          <p:cNvGrpSpPr/>
          <p:nvPr/>
        </p:nvGrpSpPr>
        <p:grpSpPr>
          <a:xfrm>
            <a:off x="0" y="5352574"/>
            <a:ext cx="930497" cy="1195869"/>
            <a:chOff x="-1" y="4014427"/>
            <a:chExt cx="697873" cy="896902"/>
          </a:xfrm>
        </p:grpSpPr>
        <p:sp>
          <p:nvSpPr>
            <p:cNvPr id="11" name="Rectangle 10"/>
            <p:cNvSpPr/>
            <p:nvPr/>
          </p:nvSpPr>
          <p:spPr bwMode="auto">
            <a:xfrm>
              <a:off x="-1" y="4014427"/>
              <a:ext cx="360000" cy="896902"/>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2" name="Rectangle 11"/>
            <p:cNvSpPr/>
            <p:nvPr/>
          </p:nvSpPr>
          <p:spPr bwMode="auto">
            <a:xfrm>
              <a:off x="219407" y="4393213"/>
              <a:ext cx="478465" cy="518116"/>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3" name="Rectangle 12"/>
            <p:cNvSpPr/>
            <p:nvPr/>
          </p:nvSpPr>
          <p:spPr bwMode="auto">
            <a:xfrm>
              <a:off x="221777" y="4393213"/>
              <a:ext cx="138222" cy="518116"/>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sp>
        <p:nvSpPr>
          <p:cNvPr id="17" name="Text Placeholder 18"/>
          <p:cNvSpPr>
            <a:spLocks noGrp="1"/>
          </p:cNvSpPr>
          <p:nvPr>
            <p:ph type="body" sz="quarter" idx="12"/>
          </p:nvPr>
        </p:nvSpPr>
        <p:spPr>
          <a:xfrm>
            <a:off x="945600" y="1722242"/>
            <a:ext cx="102852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8" name="Title 17"/>
          <p:cNvSpPr>
            <a:spLocks noGrp="1"/>
          </p:cNvSpPr>
          <p:nvPr>
            <p:ph type="title"/>
          </p:nvPr>
        </p:nvSpPr>
        <p:spPr/>
        <p:txBody>
          <a:bodyPr/>
          <a:lstStyle/>
          <a:p>
            <a:r>
              <a:rPr lang="en-US"/>
              <a:t>Click to edit Master title style</a:t>
            </a:r>
            <a:endParaRPr lang="en-GB"/>
          </a:p>
        </p:txBody>
      </p:sp>
      <p:sp>
        <p:nvSpPr>
          <p:cNvPr id="19" name="Footer Placeholder 18"/>
          <p:cNvSpPr>
            <a:spLocks noGrp="1"/>
          </p:cNvSpPr>
          <p:nvPr>
            <p:ph type="ftr" sz="quarter" idx="13"/>
          </p:nvPr>
        </p:nvSpPr>
        <p:spPr/>
        <p:txBody>
          <a:bodyPr/>
          <a:lstStyle/>
          <a:p>
            <a:endParaRPr lang="en-GB" dirty="0"/>
          </a:p>
        </p:txBody>
      </p:sp>
      <p:sp>
        <p:nvSpPr>
          <p:cNvPr id="20" name="Slide Number Placeholder 19"/>
          <p:cNvSpPr>
            <a:spLocks noGrp="1"/>
          </p:cNvSpPr>
          <p:nvPr>
            <p:ph type="sldNum" sz="quarter" idx="14"/>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22221935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ocks Content_White">
    <p:bg>
      <p:bgPr>
        <a:solidFill>
          <a:srgbClr val="FFFFFF"/>
        </a:solidFill>
        <a:effectLst/>
      </p:bgPr>
    </p:bg>
    <p:spTree>
      <p:nvGrpSpPr>
        <p:cNvPr id="1" name=""/>
        <p:cNvGrpSpPr/>
        <p:nvPr/>
      </p:nvGrpSpPr>
      <p:grpSpPr>
        <a:xfrm>
          <a:off x="0" y="0"/>
          <a:ext cx="0" cy="0"/>
          <a:chOff x="0" y="0"/>
          <a:chExt cx="0" cy="0"/>
        </a:xfrm>
      </p:grpSpPr>
      <p:sp>
        <p:nvSpPr>
          <p:cNvPr id="14" name="Rectangle 13"/>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5" name="Group 4"/>
          <p:cNvGrpSpPr/>
          <p:nvPr/>
        </p:nvGrpSpPr>
        <p:grpSpPr>
          <a:xfrm>
            <a:off x="11298870" y="-1"/>
            <a:ext cx="893135" cy="2013097"/>
            <a:chOff x="8474149" y="-1"/>
            <a:chExt cx="669851" cy="1509823"/>
          </a:xfrm>
        </p:grpSpPr>
        <p:sp>
          <p:nvSpPr>
            <p:cNvPr id="7" name="Rectangle 6"/>
            <p:cNvSpPr/>
            <p:nvPr/>
          </p:nvSpPr>
          <p:spPr bwMode="auto">
            <a:xfrm>
              <a:off x="8814391" y="-1"/>
              <a:ext cx="329609" cy="1509823"/>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8" name="Rectangle 7"/>
            <p:cNvSpPr/>
            <p:nvPr/>
          </p:nvSpPr>
          <p:spPr bwMode="auto">
            <a:xfrm>
              <a:off x="8474149" y="-1"/>
              <a:ext cx="478465" cy="712382"/>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9" name="Rectangle 8"/>
            <p:cNvSpPr/>
            <p:nvPr/>
          </p:nvSpPr>
          <p:spPr bwMode="auto">
            <a:xfrm>
              <a:off x="8814391" y="-1"/>
              <a:ext cx="138222" cy="712382"/>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grpSp>
        <p:nvGrpSpPr>
          <p:cNvPr id="10" name="Group 9"/>
          <p:cNvGrpSpPr/>
          <p:nvPr/>
        </p:nvGrpSpPr>
        <p:grpSpPr>
          <a:xfrm>
            <a:off x="0" y="5352574"/>
            <a:ext cx="930497" cy="1195869"/>
            <a:chOff x="-1" y="4014427"/>
            <a:chExt cx="697873" cy="896902"/>
          </a:xfrm>
        </p:grpSpPr>
        <p:sp>
          <p:nvSpPr>
            <p:cNvPr id="11" name="Rectangle 10"/>
            <p:cNvSpPr/>
            <p:nvPr/>
          </p:nvSpPr>
          <p:spPr bwMode="auto">
            <a:xfrm>
              <a:off x="-1" y="4014427"/>
              <a:ext cx="360000" cy="896902"/>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2" name="Rectangle 11"/>
            <p:cNvSpPr/>
            <p:nvPr/>
          </p:nvSpPr>
          <p:spPr bwMode="auto">
            <a:xfrm>
              <a:off x="219407" y="4393213"/>
              <a:ext cx="478465" cy="518116"/>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3" name="Rectangle 12"/>
            <p:cNvSpPr/>
            <p:nvPr/>
          </p:nvSpPr>
          <p:spPr bwMode="auto">
            <a:xfrm>
              <a:off x="221777" y="4393213"/>
              <a:ext cx="138222" cy="518116"/>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sp>
        <p:nvSpPr>
          <p:cNvPr id="17" name="Text Placeholder 18"/>
          <p:cNvSpPr>
            <a:spLocks noGrp="1"/>
          </p:cNvSpPr>
          <p:nvPr>
            <p:ph type="body" sz="quarter" idx="12"/>
          </p:nvPr>
        </p:nvSpPr>
        <p:spPr>
          <a:xfrm>
            <a:off x="945600" y="1722242"/>
            <a:ext cx="10285200" cy="42448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Title 17"/>
          <p:cNvSpPr>
            <a:spLocks noGrp="1"/>
          </p:cNvSpPr>
          <p:nvPr>
            <p:ph type="title"/>
          </p:nvPr>
        </p:nvSpPr>
        <p:spPr/>
        <p:txBody>
          <a:bodyPr/>
          <a:lstStyle/>
          <a:p>
            <a:r>
              <a:rPr lang="en-US"/>
              <a:t>Click to edit Master title style</a:t>
            </a:r>
            <a:endParaRPr lang="en-GB"/>
          </a:p>
        </p:txBody>
      </p:sp>
      <p:sp>
        <p:nvSpPr>
          <p:cNvPr id="19" name="Footer Placeholder 18"/>
          <p:cNvSpPr>
            <a:spLocks noGrp="1"/>
          </p:cNvSpPr>
          <p:nvPr>
            <p:ph type="ftr" sz="quarter" idx="13"/>
          </p:nvPr>
        </p:nvSpPr>
        <p:spPr/>
        <p:txBody>
          <a:bodyPr/>
          <a:lstStyle/>
          <a:p>
            <a:endParaRPr lang="en-GB" dirty="0"/>
          </a:p>
        </p:txBody>
      </p:sp>
      <p:sp>
        <p:nvSpPr>
          <p:cNvPr id="20" name="Slide Number Placeholder 19"/>
          <p:cNvSpPr>
            <a:spLocks noGrp="1"/>
          </p:cNvSpPr>
          <p:nvPr>
            <p:ph type="sldNum" sz="quarter" idx="14"/>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124559951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Section divider">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62818" y="3128962"/>
            <a:ext cx="10266367" cy="600076"/>
          </a:xfrm>
        </p:spPr>
        <p:txBody>
          <a:bodyPr>
            <a:noAutofit/>
          </a:bodyPr>
          <a:lstStyle>
            <a:lvl1pPr algn="ctr">
              <a:defRPr sz="2700" b="0">
                <a:solidFill>
                  <a:schemeClr val="tx1"/>
                </a:solidFill>
              </a:defRPr>
            </a:lvl1pPr>
          </a:lstStyle>
          <a:p>
            <a:r>
              <a:rPr lang="en-US" dirty="0"/>
              <a:t>Section heading</a:t>
            </a:r>
          </a:p>
        </p:txBody>
      </p:sp>
      <p:grpSp>
        <p:nvGrpSpPr>
          <p:cNvPr id="14" name="Group 13"/>
          <p:cNvGrpSpPr/>
          <p:nvPr userDrawn="1"/>
        </p:nvGrpSpPr>
        <p:grpSpPr>
          <a:xfrm>
            <a:off x="11050643" y="-8965"/>
            <a:ext cx="1141357" cy="2264417"/>
            <a:chOff x="8276376" y="-6070"/>
            <a:chExt cx="857071" cy="1700399"/>
          </a:xfrm>
        </p:grpSpPr>
        <p:sp>
          <p:nvSpPr>
            <p:cNvPr id="15" name="Rectangle 14"/>
            <p:cNvSpPr/>
            <p:nvPr/>
          </p:nvSpPr>
          <p:spPr bwMode="auto">
            <a:xfrm>
              <a:off x="8276376" y="3140"/>
              <a:ext cx="350838" cy="400067"/>
            </a:xfrm>
            <a:prstGeom prst="rect">
              <a:avLst/>
            </a:prstGeom>
            <a:solidFill>
              <a:srgbClr val="FBB034"/>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endParaRPr lang="en-GB" dirty="0">
                <a:solidFill>
                  <a:srgbClr val="4C575C"/>
                </a:solidFill>
              </a:endParaRPr>
            </a:p>
          </p:txBody>
        </p:sp>
        <p:sp>
          <p:nvSpPr>
            <p:cNvPr id="16" name="Rectangle 15"/>
            <p:cNvSpPr/>
            <p:nvPr/>
          </p:nvSpPr>
          <p:spPr bwMode="auto">
            <a:xfrm>
              <a:off x="8898111" y="0"/>
              <a:ext cx="235336" cy="1694329"/>
            </a:xfrm>
            <a:prstGeom prst="rect">
              <a:avLst/>
            </a:prstGeom>
            <a:solidFill>
              <a:srgbClr val="FF5519">
                <a:alpha val="83000"/>
              </a:srgbClr>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endParaRPr lang="en-GB" dirty="0">
                <a:solidFill>
                  <a:srgbClr val="4C575C"/>
                </a:solidFill>
              </a:endParaRPr>
            </a:p>
          </p:txBody>
        </p:sp>
        <p:sp>
          <p:nvSpPr>
            <p:cNvPr id="17" name="Rectangle 16"/>
            <p:cNvSpPr/>
            <p:nvPr/>
          </p:nvSpPr>
          <p:spPr bwMode="auto">
            <a:xfrm>
              <a:off x="8520144" y="-6070"/>
              <a:ext cx="467139" cy="888501"/>
            </a:xfrm>
            <a:prstGeom prst="rect">
              <a:avLst/>
            </a:prstGeom>
            <a:solidFill>
              <a:srgbClr val="003B49">
                <a:alpha val="80000"/>
              </a:srgbClr>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endParaRPr lang="en-GB" dirty="0">
                <a:solidFill>
                  <a:srgbClr val="4C575C"/>
                </a:solidFill>
              </a:endParaRPr>
            </a:p>
          </p:txBody>
        </p:sp>
      </p:grpSp>
      <p:grpSp>
        <p:nvGrpSpPr>
          <p:cNvPr id="18" name="Group 17"/>
          <p:cNvGrpSpPr/>
          <p:nvPr userDrawn="1"/>
        </p:nvGrpSpPr>
        <p:grpSpPr>
          <a:xfrm>
            <a:off x="-1299" y="5566162"/>
            <a:ext cx="1710064" cy="1312223"/>
            <a:chOff x="-1" y="5818749"/>
            <a:chExt cx="1385278" cy="1063001"/>
          </a:xfrm>
        </p:grpSpPr>
        <p:sp>
          <p:nvSpPr>
            <p:cNvPr id="19" name="Rectangle 18"/>
            <p:cNvSpPr/>
            <p:nvPr/>
          </p:nvSpPr>
          <p:spPr bwMode="auto">
            <a:xfrm>
              <a:off x="523390" y="6611323"/>
              <a:ext cx="861887" cy="266384"/>
            </a:xfrm>
            <a:prstGeom prst="rect">
              <a:avLst/>
            </a:prstGeom>
            <a:solidFill>
              <a:srgbClr val="FBB034"/>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endParaRPr lang="en-GB" dirty="0">
                <a:solidFill>
                  <a:srgbClr val="4C575C"/>
                </a:solidFill>
              </a:endParaRPr>
            </a:p>
          </p:txBody>
        </p:sp>
        <p:sp>
          <p:nvSpPr>
            <p:cNvPr id="20" name="Rectangle 19"/>
            <p:cNvSpPr/>
            <p:nvPr/>
          </p:nvSpPr>
          <p:spPr bwMode="auto">
            <a:xfrm>
              <a:off x="-1" y="5818749"/>
              <a:ext cx="439271" cy="1048871"/>
            </a:xfrm>
            <a:prstGeom prst="rect">
              <a:avLst/>
            </a:prstGeom>
            <a:solidFill>
              <a:srgbClr val="FF5519">
                <a:alpha val="83000"/>
              </a:srgbClr>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endParaRPr lang="en-GB" dirty="0">
                <a:solidFill>
                  <a:srgbClr val="4C575C"/>
                </a:solidFill>
              </a:endParaRPr>
            </a:p>
          </p:txBody>
        </p:sp>
        <p:sp>
          <p:nvSpPr>
            <p:cNvPr id="21" name="Rectangle 20"/>
            <p:cNvSpPr/>
            <p:nvPr/>
          </p:nvSpPr>
          <p:spPr bwMode="auto">
            <a:xfrm>
              <a:off x="223095" y="6364646"/>
              <a:ext cx="467139" cy="517104"/>
            </a:xfrm>
            <a:prstGeom prst="rect">
              <a:avLst/>
            </a:prstGeom>
            <a:solidFill>
              <a:srgbClr val="003B49">
                <a:alpha val="80000"/>
              </a:srgbClr>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endParaRPr lang="en-GB" dirty="0">
                <a:solidFill>
                  <a:srgbClr val="4C575C"/>
                </a:solidFill>
              </a:endParaRPr>
            </a:p>
          </p:txBody>
        </p:sp>
      </p:grpSp>
    </p:spTree>
    <p:extLst>
      <p:ext uri="{BB962C8B-B14F-4D97-AF65-F5344CB8AC3E}">
        <p14:creationId xmlns:p14="http://schemas.microsoft.com/office/powerpoint/2010/main" val="701487015"/>
      </p:ext>
    </p:extLst>
  </p:cSld>
  <p:clrMapOvr>
    <a:overrideClrMapping bg1="dk1" tx1="lt1" bg2="dk2" tx2="lt2" accent1="accent1" accent2="accent2" accent3="accent3" accent4="accent4" accent5="accent5" accent6="accent6" hlink="hlink" folHlink="folHlink"/>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Cover_Client 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7" name="Title 1"/>
          <p:cNvSpPr>
            <a:spLocks noGrp="1"/>
          </p:cNvSpPr>
          <p:nvPr>
            <p:ph type="title" hasCustomPrompt="1"/>
          </p:nvPr>
        </p:nvSpPr>
        <p:spPr>
          <a:xfrm>
            <a:off x="5612374" y="1046863"/>
            <a:ext cx="5655600" cy="2037600"/>
          </a:xfrm>
          <a:noFill/>
        </p:spPr>
        <p:txBody>
          <a:bodyPr lIns="0" tIns="0" rIns="0" bIns="0" anchor="b">
            <a:noAutofit/>
          </a:bodyPr>
          <a:lstStyle>
            <a:lvl1pPr algn="l">
              <a:defRPr sz="3730" cap="all" baseline="0">
                <a:solidFill>
                  <a:schemeClr val="tx2"/>
                </a:solidFill>
              </a:defRPr>
            </a:lvl1pPr>
          </a:lstStyle>
          <a:p>
            <a:r>
              <a:rPr lang="en-US" dirty="0"/>
              <a:t>PRESENTATION HEADER</a:t>
            </a:r>
          </a:p>
        </p:txBody>
      </p:sp>
      <p:sp>
        <p:nvSpPr>
          <p:cNvPr id="38" name="Text Placeholder 2"/>
          <p:cNvSpPr>
            <a:spLocks noGrp="1"/>
          </p:cNvSpPr>
          <p:nvPr>
            <p:ph type="body" sz="quarter" idx="11" hasCustomPrompt="1"/>
          </p:nvPr>
        </p:nvSpPr>
        <p:spPr>
          <a:xfrm>
            <a:off x="5612373" y="3301578"/>
            <a:ext cx="5655600" cy="1184400"/>
          </a:xfrm>
          <a:noFill/>
        </p:spPr>
        <p:txBody>
          <a:bodyPr lIns="0" tIns="0" rIns="0" bIns="0" anchor="ctr" anchorCtr="0">
            <a:noAutofit/>
          </a:bodyPr>
          <a:lstStyle>
            <a:lvl1pPr marL="0" indent="0">
              <a:buFontTx/>
              <a:buNone/>
              <a:defRPr sz="2930">
                <a:solidFill>
                  <a:schemeClr val="tx2"/>
                </a:solidFill>
              </a:defRPr>
            </a:lvl1pPr>
            <a:lvl2pPr marL="609585" indent="0">
              <a:buFontTx/>
              <a:buNone/>
              <a:defRPr/>
            </a:lvl2pPr>
            <a:lvl3pPr marL="1219170" indent="0">
              <a:buFontTx/>
              <a:buNone/>
              <a:defRPr/>
            </a:lvl3pPr>
            <a:lvl4pPr marL="1828755" indent="0">
              <a:buFontTx/>
              <a:buNone/>
              <a:defRPr/>
            </a:lvl4pPr>
            <a:lvl5pPr marL="2438339" indent="0">
              <a:buFontTx/>
              <a:buNone/>
              <a:defRPr/>
            </a:lvl5pPr>
          </a:lstStyle>
          <a:p>
            <a:pPr lvl="0"/>
            <a:r>
              <a:rPr lang="en-US" dirty="0"/>
              <a:t>Subtitle</a:t>
            </a:r>
          </a:p>
        </p:txBody>
      </p:sp>
      <p:sp>
        <p:nvSpPr>
          <p:cNvPr id="39" name="Text Placeholder 3"/>
          <p:cNvSpPr>
            <a:spLocks noGrp="1"/>
          </p:cNvSpPr>
          <p:nvPr>
            <p:ph type="body" sz="quarter" idx="12" hasCustomPrompt="1"/>
          </p:nvPr>
        </p:nvSpPr>
        <p:spPr>
          <a:xfrm>
            <a:off x="5612373" y="4703093"/>
            <a:ext cx="5659200" cy="1234800"/>
          </a:xfrm>
          <a:noFill/>
        </p:spPr>
        <p:txBody>
          <a:bodyPr lIns="0" tIns="0" rIns="0" bIns="0">
            <a:noAutofit/>
          </a:bodyPr>
          <a:lstStyle>
            <a:lvl1pPr marL="0" indent="0">
              <a:buNone/>
              <a:defRPr sz="2130">
                <a:solidFill>
                  <a:schemeClr val="tx2"/>
                </a:solidFill>
              </a:defRPr>
            </a:lvl1pPr>
          </a:lstStyle>
          <a:p>
            <a:pPr lvl="0"/>
            <a:r>
              <a:rPr lang="en-US" dirty="0"/>
              <a:t>[Date]</a:t>
            </a:r>
          </a:p>
        </p:txBody>
      </p:sp>
      <p:pic>
        <p:nvPicPr>
          <p:cNvPr id="16"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57956" y="1463848"/>
            <a:ext cx="3258000" cy="1406489"/>
          </a:xfrm>
          <a:prstGeom prst="rect">
            <a:avLst/>
          </a:prstGeom>
        </p:spPr>
      </p:pic>
      <p:cxnSp>
        <p:nvCxnSpPr>
          <p:cNvPr id="30" name="Straight Connector 5"/>
          <p:cNvCxnSpPr/>
          <p:nvPr/>
        </p:nvCxnSpPr>
        <p:spPr bwMode="auto">
          <a:xfrm>
            <a:off x="559984" y="3441017"/>
            <a:ext cx="4032000" cy="0"/>
          </a:xfrm>
          <a:prstGeom prst="line">
            <a:avLst/>
          </a:prstGeom>
          <a:solidFill>
            <a:schemeClr val="accent1"/>
          </a:solidFill>
          <a:ln w="12700" cap="flat" cmpd="sng" algn="ctr">
            <a:solidFill>
              <a:schemeClr val="tx2"/>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 name="Content Placeholder 6"/>
          <p:cNvSpPr>
            <a:spLocks noGrp="1"/>
          </p:cNvSpPr>
          <p:nvPr>
            <p:ph sz="quarter" idx="13" hasCustomPrompt="1"/>
          </p:nvPr>
        </p:nvSpPr>
        <p:spPr>
          <a:xfrm>
            <a:off x="928688" y="4019550"/>
            <a:ext cx="3287712" cy="1414463"/>
          </a:xfrm>
        </p:spPr>
        <p:txBody>
          <a:bodyPr anchor="ctr" anchorCtr="0"/>
          <a:lstStyle>
            <a:lvl1pPr marL="0" indent="0" algn="ctr">
              <a:buFontTx/>
              <a:buNone/>
              <a:defRPr sz="1400"/>
            </a:lvl1pPr>
          </a:lstStyle>
          <a:p>
            <a:pPr lvl="0"/>
            <a:r>
              <a:rPr lang="en-US" dirty="0"/>
              <a:t>Client logo placement</a:t>
            </a:r>
          </a:p>
        </p:txBody>
      </p:sp>
    </p:spTree>
    <p:extLst>
      <p:ext uri="{BB962C8B-B14F-4D97-AF65-F5344CB8AC3E}">
        <p14:creationId xmlns:p14="http://schemas.microsoft.com/office/powerpoint/2010/main" val="8800488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wo Content_Grey">
    <p:bg>
      <p:bgPr>
        <a:solidFill>
          <a:srgbClr val="F2F4F6"/>
        </a:solidFill>
        <a:effectLst/>
      </p:bgPr>
    </p:bg>
    <p:spTree>
      <p:nvGrpSpPr>
        <p:cNvPr id="1" name=""/>
        <p:cNvGrpSpPr/>
        <p:nvPr/>
      </p:nvGrpSpPr>
      <p:grpSpPr>
        <a:xfrm>
          <a:off x="0" y="0"/>
          <a:ext cx="0" cy="0"/>
          <a:chOff x="0" y="0"/>
          <a:chExt cx="0" cy="0"/>
        </a:xfrm>
      </p:grpSpPr>
      <p:sp>
        <p:nvSpPr>
          <p:cNvPr id="8" name="Rectangle 7"/>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 name="Title 9"/>
          <p:cNvSpPr>
            <a:spLocks noGrp="1"/>
          </p:cNvSpPr>
          <p:nvPr>
            <p:ph type="title"/>
          </p:nvPr>
        </p:nvSpPr>
        <p:spPr>
          <a:xfrm>
            <a:off x="945600" y="698400"/>
            <a:ext cx="10285200" cy="450000"/>
          </a:xfrm>
        </p:spPr>
        <p:txBody>
          <a:bodyPr/>
          <a:lstStyle/>
          <a:p>
            <a:r>
              <a:rPr lang="en-US"/>
              <a:t>Click to edit Master title style</a:t>
            </a:r>
            <a:endParaRPr lang="en-GB"/>
          </a:p>
        </p:txBody>
      </p:sp>
      <p:sp>
        <p:nvSpPr>
          <p:cNvPr id="11" name="Footer Placeholder 10"/>
          <p:cNvSpPr>
            <a:spLocks noGrp="1"/>
          </p:cNvSpPr>
          <p:nvPr>
            <p:ph type="ftr" sz="quarter" idx="10"/>
          </p:nvPr>
        </p:nvSpPr>
        <p:spPr/>
        <p:txBody>
          <a:bodyPr/>
          <a:lstStyle/>
          <a:p>
            <a:endParaRPr lang="en-GB" dirty="0"/>
          </a:p>
        </p:txBody>
      </p:sp>
      <p:sp>
        <p:nvSpPr>
          <p:cNvPr id="12" name="Slide Number Placeholder 11"/>
          <p:cNvSpPr>
            <a:spLocks noGrp="1"/>
          </p:cNvSpPr>
          <p:nvPr>
            <p:ph type="sldNum" sz="quarter" idx="11"/>
          </p:nvPr>
        </p:nvSpPr>
        <p:spPr/>
        <p:txBody>
          <a:bodyPr/>
          <a:lstStyle/>
          <a:p>
            <a:fld id="{1589CA8F-3EE1-4D7B-A4AE-A111E1703A47}" type="slidenum">
              <a:rPr lang="en-GB" smtClean="0"/>
              <a:pPr/>
              <a:t>‹#›</a:t>
            </a:fld>
            <a:endParaRPr lang="en-GB" dirty="0"/>
          </a:p>
        </p:txBody>
      </p:sp>
      <p:sp>
        <p:nvSpPr>
          <p:cNvPr id="13" name="Text Placeholder 18"/>
          <p:cNvSpPr>
            <a:spLocks noGrp="1"/>
          </p:cNvSpPr>
          <p:nvPr>
            <p:ph type="body" sz="quarter" idx="12"/>
          </p:nvPr>
        </p:nvSpPr>
        <p:spPr>
          <a:xfrm>
            <a:off x="945600" y="1722242"/>
            <a:ext cx="48960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Text Placeholder 18"/>
          <p:cNvSpPr>
            <a:spLocks noGrp="1"/>
          </p:cNvSpPr>
          <p:nvPr>
            <p:ph type="body" sz="quarter" idx="13"/>
          </p:nvPr>
        </p:nvSpPr>
        <p:spPr>
          <a:xfrm>
            <a:off x="6334800" y="1722242"/>
            <a:ext cx="48960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290602758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wo Content_White">
    <p:bg>
      <p:bgPr>
        <a:solidFill>
          <a:srgbClr val="FFFFFF"/>
        </a:solidFill>
        <a:effectLst/>
      </p:bgPr>
    </p:bg>
    <p:spTree>
      <p:nvGrpSpPr>
        <p:cNvPr id="1" name=""/>
        <p:cNvGrpSpPr/>
        <p:nvPr/>
      </p:nvGrpSpPr>
      <p:grpSpPr>
        <a:xfrm>
          <a:off x="0" y="0"/>
          <a:ext cx="0" cy="0"/>
          <a:chOff x="0" y="0"/>
          <a:chExt cx="0" cy="0"/>
        </a:xfrm>
      </p:grpSpPr>
      <p:sp>
        <p:nvSpPr>
          <p:cNvPr id="8" name="Rectangle 7"/>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 name="Title 9"/>
          <p:cNvSpPr>
            <a:spLocks noGrp="1"/>
          </p:cNvSpPr>
          <p:nvPr>
            <p:ph type="title"/>
          </p:nvPr>
        </p:nvSpPr>
        <p:spPr>
          <a:xfrm>
            <a:off x="945600" y="698400"/>
            <a:ext cx="10285200" cy="450000"/>
          </a:xfrm>
        </p:spPr>
        <p:txBody>
          <a:bodyPr/>
          <a:lstStyle/>
          <a:p>
            <a:r>
              <a:rPr lang="en-US"/>
              <a:t>Click to edit Master title style</a:t>
            </a:r>
            <a:endParaRPr lang="en-GB"/>
          </a:p>
        </p:txBody>
      </p:sp>
      <p:sp>
        <p:nvSpPr>
          <p:cNvPr id="11" name="Footer Placeholder 10"/>
          <p:cNvSpPr>
            <a:spLocks noGrp="1"/>
          </p:cNvSpPr>
          <p:nvPr>
            <p:ph type="ftr" sz="quarter" idx="10"/>
          </p:nvPr>
        </p:nvSpPr>
        <p:spPr/>
        <p:txBody>
          <a:bodyPr/>
          <a:lstStyle/>
          <a:p>
            <a:endParaRPr lang="en-GB" dirty="0"/>
          </a:p>
        </p:txBody>
      </p:sp>
      <p:sp>
        <p:nvSpPr>
          <p:cNvPr id="12" name="Slide Number Placeholder 11"/>
          <p:cNvSpPr>
            <a:spLocks noGrp="1"/>
          </p:cNvSpPr>
          <p:nvPr>
            <p:ph type="sldNum" sz="quarter" idx="11"/>
          </p:nvPr>
        </p:nvSpPr>
        <p:spPr/>
        <p:txBody>
          <a:bodyPr/>
          <a:lstStyle/>
          <a:p>
            <a:fld id="{1589CA8F-3EE1-4D7B-A4AE-A111E1703A47}" type="slidenum">
              <a:rPr lang="en-GB" smtClean="0"/>
              <a:pPr/>
              <a:t>‹#›</a:t>
            </a:fld>
            <a:endParaRPr lang="en-GB" dirty="0"/>
          </a:p>
        </p:txBody>
      </p:sp>
      <p:sp>
        <p:nvSpPr>
          <p:cNvPr id="13" name="Text Placeholder 18"/>
          <p:cNvSpPr>
            <a:spLocks noGrp="1"/>
          </p:cNvSpPr>
          <p:nvPr>
            <p:ph type="body" sz="quarter" idx="12"/>
          </p:nvPr>
        </p:nvSpPr>
        <p:spPr>
          <a:xfrm>
            <a:off x="945600" y="1722242"/>
            <a:ext cx="48960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Text Placeholder 18"/>
          <p:cNvSpPr>
            <a:spLocks noGrp="1"/>
          </p:cNvSpPr>
          <p:nvPr>
            <p:ph type="body" sz="quarter" idx="13"/>
          </p:nvPr>
        </p:nvSpPr>
        <p:spPr>
          <a:xfrm>
            <a:off x="6334800" y="1722242"/>
            <a:ext cx="48960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51127235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omparison_Grey">
    <p:bg>
      <p:bgPr>
        <a:solidFill>
          <a:srgbClr val="F2F4F6"/>
        </a:solidFill>
        <a:effectLst/>
      </p:bgPr>
    </p:bg>
    <p:spTree>
      <p:nvGrpSpPr>
        <p:cNvPr id="1" name=""/>
        <p:cNvGrpSpPr/>
        <p:nvPr/>
      </p:nvGrpSpPr>
      <p:grpSpPr>
        <a:xfrm>
          <a:off x="0" y="0"/>
          <a:ext cx="0" cy="0"/>
          <a:chOff x="0" y="0"/>
          <a:chExt cx="0" cy="0"/>
        </a:xfrm>
      </p:grpSpPr>
      <p:sp>
        <p:nvSpPr>
          <p:cNvPr id="10" name="Rectangle 9"/>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Text Placeholder 2"/>
          <p:cNvSpPr>
            <a:spLocks noGrp="1"/>
          </p:cNvSpPr>
          <p:nvPr>
            <p:ph type="body" idx="1"/>
          </p:nvPr>
        </p:nvSpPr>
        <p:spPr>
          <a:xfrm>
            <a:off x="954637" y="1710064"/>
            <a:ext cx="4886964" cy="450000"/>
          </a:xfrm>
        </p:spPr>
        <p:txBody>
          <a:bodyPr tIns="0" bIns="0"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Edit Master text styles</a:t>
            </a:r>
          </a:p>
        </p:txBody>
      </p:sp>
      <p:sp>
        <p:nvSpPr>
          <p:cNvPr id="5" name="Text Placeholder 4"/>
          <p:cNvSpPr>
            <a:spLocks noGrp="1"/>
          </p:cNvSpPr>
          <p:nvPr>
            <p:ph type="body" sz="quarter" idx="3"/>
          </p:nvPr>
        </p:nvSpPr>
        <p:spPr>
          <a:xfrm>
            <a:off x="6334801" y="1710064"/>
            <a:ext cx="4896000" cy="450000"/>
          </a:xfrm>
        </p:spPr>
        <p:txBody>
          <a:bodyPr tIns="0" bIns="0"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Edit Master text styles</a:t>
            </a:r>
          </a:p>
        </p:txBody>
      </p:sp>
      <p:sp>
        <p:nvSpPr>
          <p:cNvPr id="8" name="Title 7"/>
          <p:cNvSpPr>
            <a:spLocks noGrp="1"/>
          </p:cNvSpPr>
          <p:nvPr>
            <p:ph type="title"/>
          </p:nvPr>
        </p:nvSpPr>
        <p:spPr/>
        <p:txBody>
          <a:bodyPr/>
          <a:lstStyle/>
          <a:p>
            <a:r>
              <a:rPr lang="en-US"/>
              <a:t>Click to edit Master title style</a:t>
            </a:r>
            <a:endParaRPr lang="en-GB"/>
          </a:p>
        </p:txBody>
      </p:sp>
      <p:sp>
        <p:nvSpPr>
          <p:cNvPr id="9" name="Footer Placeholder 8"/>
          <p:cNvSpPr>
            <a:spLocks noGrp="1"/>
          </p:cNvSpPr>
          <p:nvPr>
            <p:ph type="ftr" sz="quarter" idx="10"/>
          </p:nvPr>
        </p:nvSpPr>
        <p:spPr/>
        <p:txBody>
          <a:bodyPr/>
          <a:lstStyle/>
          <a:p>
            <a:endParaRPr lang="en-GB" dirty="0"/>
          </a:p>
        </p:txBody>
      </p:sp>
      <p:sp>
        <p:nvSpPr>
          <p:cNvPr id="11" name="Slide Number Placeholder 10"/>
          <p:cNvSpPr>
            <a:spLocks noGrp="1"/>
          </p:cNvSpPr>
          <p:nvPr>
            <p:ph type="sldNum" sz="quarter" idx="11"/>
          </p:nvPr>
        </p:nvSpPr>
        <p:spPr/>
        <p:txBody>
          <a:bodyPr/>
          <a:lstStyle/>
          <a:p>
            <a:fld id="{1589CA8F-3EE1-4D7B-A4AE-A111E1703A47}" type="slidenum">
              <a:rPr lang="en-GB" smtClean="0"/>
              <a:pPr/>
              <a:t>‹#›</a:t>
            </a:fld>
            <a:endParaRPr lang="en-GB" dirty="0"/>
          </a:p>
        </p:txBody>
      </p:sp>
      <p:sp>
        <p:nvSpPr>
          <p:cNvPr id="12" name="Text Placeholder 18"/>
          <p:cNvSpPr>
            <a:spLocks noGrp="1"/>
          </p:cNvSpPr>
          <p:nvPr>
            <p:ph type="body" sz="quarter" idx="12"/>
          </p:nvPr>
        </p:nvSpPr>
        <p:spPr>
          <a:xfrm>
            <a:off x="945600" y="2347416"/>
            <a:ext cx="4896000" cy="36196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Text Placeholder 18"/>
          <p:cNvSpPr>
            <a:spLocks noGrp="1"/>
          </p:cNvSpPr>
          <p:nvPr>
            <p:ph type="body" sz="quarter" idx="13"/>
          </p:nvPr>
        </p:nvSpPr>
        <p:spPr>
          <a:xfrm>
            <a:off x="6334800" y="2347416"/>
            <a:ext cx="4896000" cy="36196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34869200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mparison_White">
    <p:bg>
      <p:bgPr>
        <a:solidFill>
          <a:srgbClr val="FFFFFF"/>
        </a:solidFill>
        <a:effectLst/>
      </p:bgPr>
    </p:bg>
    <p:spTree>
      <p:nvGrpSpPr>
        <p:cNvPr id="1" name=""/>
        <p:cNvGrpSpPr/>
        <p:nvPr/>
      </p:nvGrpSpPr>
      <p:grpSpPr>
        <a:xfrm>
          <a:off x="0" y="0"/>
          <a:ext cx="0" cy="0"/>
          <a:chOff x="0" y="0"/>
          <a:chExt cx="0" cy="0"/>
        </a:xfrm>
      </p:grpSpPr>
      <p:sp>
        <p:nvSpPr>
          <p:cNvPr id="10" name="Rectangle 9"/>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Text Placeholder 2"/>
          <p:cNvSpPr>
            <a:spLocks noGrp="1"/>
          </p:cNvSpPr>
          <p:nvPr>
            <p:ph type="body" idx="1"/>
          </p:nvPr>
        </p:nvSpPr>
        <p:spPr>
          <a:xfrm>
            <a:off x="954637" y="1710064"/>
            <a:ext cx="4886964" cy="450000"/>
          </a:xfrm>
        </p:spPr>
        <p:txBody>
          <a:bodyPr tIns="0" bIns="0"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Edit Master text styles</a:t>
            </a:r>
          </a:p>
        </p:txBody>
      </p:sp>
      <p:sp>
        <p:nvSpPr>
          <p:cNvPr id="5" name="Text Placeholder 4"/>
          <p:cNvSpPr>
            <a:spLocks noGrp="1"/>
          </p:cNvSpPr>
          <p:nvPr>
            <p:ph type="body" sz="quarter" idx="3"/>
          </p:nvPr>
        </p:nvSpPr>
        <p:spPr>
          <a:xfrm>
            <a:off x="6334801" y="1710064"/>
            <a:ext cx="4896000" cy="450000"/>
          </a:xfrm>
        </p:spPr>
        <p:txBody>
          <a:bodyPr tIns="0" bIns="0"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Edit Master text styles</a:t>
            </a:r>
          </a:p>
        </p:txBody>
      </p:sp>
      <p:sp>
        <p:nvSpPr>
          <p:cNvPr id="8" name="Title 7"/>
          <p:cNvSpPr>
            <a:spLocks noGrp="1"/>
          </p:cNvSpPr>
          <p:nvPr>
            <p:ph type="title"/>
          </p:nvPr>
        </p:nvSpPr>
        <p:spPr/>
        <p:txBody>
          <a:bodyPr/>
          <a:lstStyle/>
          <a:p>
            <a:r>
              <a:rPr lang="en-US"/>
              <a:t>Click to edit Master title style</a:t>
            </a:r>
            <a:endParaRPr lang="en-GB"/>
          </a:p>
        </p:txBody>
      </p:sp>
      <p:sp>
        <p:nvSpPr>
          <p:cNvPr id="9" name="Footer Placeholder 8"/>
          <p:cNvSpPr>
            <a:spLocks noGrp="1"/>
          </p:cNvSpPr>
          <p:nvPr>
            <p:ph type="ftr" sz="quarter" idx="10"/>
          </p:nvPr>
        </p:nvSpPr>
        <p:spPr/>
        <p:txBody>
          <a:bodyPr/>
          <a:lstStyle/>
          <a:p>
            <a:endParaRPr lang="en-GB" dirty="0"/>
          </a:p>
        </p:txBody>
      </p:sp>
      <p:sp>
        <p:nvSpPr>
          <p:cNvPr id="11" name="Slide Number Placeholder 10"/>
          <p:cNvSpPr>
            <a:spLocks noGrp="1"/>
          </p:cNvSpPr>
          <p:nvPr>
            <p:ph type="sldNum" sz="quarter" idx="11"/>
          </p:nvPr>
        </p:nvSpPr>
        <p:spPr/>
        <p:txBody>
          <a:bodyPr/>
          <a:lstStyle/>
          <a:p>
            <a:fld id="{1589CA8F-3EE1-4D7B-A4AE-A111E1703A47}" type="slidenum">
              <a:rPr lang="en-GB" smtClean="0"/>
              <a:pPr/>
              <a:t>‹#›</a:t>
            </a:fld>
            <a:endParaRPr lang="en-GB" dirty="0"/>
          </a:p>
        </p:txBody>
      </p:sp>
      <p:sp>
        <p:nvSpPr>
          <p:cNvPr id="12" name="Text Placeholder 18"/>
          <p:cNvSpPr>
            <a:spLocks noGrp="1"/>
          </p:cNvSpPr>
          <p:nvPr>
            <p:ph type="body" sz="quarter" idx="12"/>
          </p:nvPr>
        </p:nvSpPr>
        <p:spPr>
          <a:xfrm>
            <a:off x="945600" y="2347416"/>
            <a:ext cx="4896000" cy="36196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Text Placeholder 18"/>
          <p:cNvSpPr>
            <a:spLocks noGrp="1"/>
          </p:cNvSpPr>
          <p:nvPr>
            <p:ph type="body" sz="quarter" idx="13"/>
          </p:nvPr>
        </p:nvSpPr>
        <p:spPr>
          <a:xfrm>
            <a:off x="6334800" y="2347416"/>
            <a:ext cx="4896000" cy="36196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54330906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Only_Grey">
    <p:bg>
      <p:bgPr>
        <a:solidFill>
          <a:srgbClr val="F2F4F6"/>
        </a:solidFill>
        <a:effectLst/>
      </p:bgPr>
    </p:bg>
    <p:spTree>
      <p:nvGrpSpPr>
        <p:cNvPr id="1" name=""/>
        <p:cNvGrpSpPr/>
        <p:nvPr/>
      </p:nvGrpSpPr>
      <p:grpSpPr>
        <a:xfrm>
          <a:off x="0" y="0"/>
          <a:ext cx="0" cy="0"/>
          <a:chOff x="0" y="0"/>
          <a:chExt cx="0" cy="0"/>
        </a:xfrm>
      </p:grpSpPr>
      <p:sp>
        <p:nvSpPr>
          <p:cNvPr id="6" name="Rectangle 5"/>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 name="Title 3"/>
          <p:cNvSpPr>
            <a:spLocks noGrp="1"/>
          </p:cNvSpPr>
          <p:nvPr>
            <p:ph type="title"/>
          </p:nvPr>
        </p:nvSpPr>
        <p:spPr/>
        <p:txBody>
          <a:bodyPr/>
          <a:lstStyle/>
          <a:p>
            <a:r>
              <a:rPr lang="en-US"/>
              <a:t>Click to edit Master title style</a:t>
            </a:r>
            <a:endParaRPr lang="en-GB"/>
          </a:p>
        </p:txBody>
      </p:sp>
      <p:sp>
        <p:nvSpPr>
          <p:cNvPr id="5" name="Footer Placeholder 4"/>
          <p:cNvSpPr>
            <a:spLocks noGrp="1"/>
          </p:cNvSpPr>
          <p:nvPr>
            <p:ph type="ftr" sz="quarter" idx="10"/>
          </p:nvPr>
        </p:nvSpPr>
        <p:spPr/>
        <p:txBody>
          <a:bodyPr/>
          <a:lstStyle/>
          <a:p>
            <a:endParaRPr lang="en-GB" dirty="0"/>
          </a:p>
        </p:txBody>
      </p:sp>
      <p:sp>
        <p:nvSpPr>
          <p:cNvPr id="7" name="Slide Number Placeholder 6"/>
          <p:cNvSpPr>
            <a:spLocks noGrp="1"/>
          </p:cNvSpPr>
          <p:nvPr>
            <p:ph type="sldNum" sz="quarter" idx="11"/>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23813398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Only_White">
    <p:bg>
      <p:bgPr>
        <a:solidFill>
          <a:srgbClr val="FFFFFF"/>
        </a:solidFill>
        <a:effectLst/>
      </p:bgPr>
    </p:bg>
    <p:spTree>
      <p:nvGrpSpPr>
        <p:cNvPr id="1" name=""/>
        <p:cNvGrpSpPr/>
        <p:nvPr/>
      </p:nvGrpSpPr>
      <p:grpSpPr>
        <a:xfrm>
          <a:off x="0" y="0"/>
          <a:ext cx="0" cy="0"/>
          <a:chOff x="0" y="0"/>
          <a:chExt cx="0" cy="0"/>
        </a:xfrm>
      </p:grpSpPr>
      <p:sp>
        <p:nvSpPr>
          <p:cNvPr id="6" name="Rectangle 5"/>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 name="Title 3"/>
          <p:cNvSpPr>
            <a:spLocks noGrp="1"/>
          </p:cNvSpPr>
          <p:nvPr>
            <p:ph type="title"/>
          </p:nvPr>
        </p:nvSpPr>
        <p:spPr/>
        <p:txBody>
          <a:bodyPr/>
          <a:lstStyle/>
          <a:p>
            <a:r>
              <a:rPr lang="en-US"/>
              <a:t>Click to edit Master title style</a:t>
            </a:r>
            <a:endParaRPr lang="en-GB"/>
          </a:p>
        </p:txBody>
      </p:sp>
      <p:sp>
        <p:nvSpPr>
          <p:cNvPr id="5" name="Footer Placeholder 4"/>
          <p:cNvSpPr>
            <a:spLocks noGrp="1"/>
          </p:cNvSpPr>
          <p:nvPr>
            <p:ph type="ftr" sz="quarter" idx="10"/>
          </p:nvPr>
        </p:nvSpPr>
        <p:spPr/>
        <p:txBody>
          <a:bodyPr/>
          <a:lstStyle/>
          <a:p>
            <a:endParaRPr lang="en-GB" dirty="0"/>
          </a:p>
        </p:txBody>
      </p:sp>
      <p:sp>
        <p:nvSpPr>
          <p:cNvPr id="7" name="Slide Number Placeholder 6"/>
          <p:cNvSpPr>
            <a:spLocks noGrp="1"/>
          </p:cNvSpPr>
          <p:nvPr>
            <p:ph type="sldNum" sz="quarter" idx="11"/>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116442481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_Grey">
    <p:bg>
      <p:bgPr>
        <a:solidFill>
          <a:srgbClr val="F2F4F6"/>
        </a:solidFill>
        <a:effectLst/>
      </p:bgPr>
    </p:bg>
    <p:spTree>
      <p:nvGrpSpPr>
        <p:cNvPr id="1" name=""/>
        <p:cNvGrpSpPr/>
        <p:nvPr/>
      </p:nvGrpSpPr>
      <p:grpSpPr>
        <a:xfrm>
          <a:off x="0" y="0"/>
          <a:ext cx="0" cy="0"/>
          <a:chOff x="0" y="0"/>
          <a:chExt cx="0" cy="0"/>
        </a:xfrm>
      </p:grpSpPr>
      <p:sp>
        <p:nvSpPr>
          <p:cNvPr id="5" name="Rectangle 4"/>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Footer Placeholder 2"/>
          <p:cNvSpPr>
            <a:spLocks noGrp="1"/>
          </p:cNvSpPr>
          <p:nvPr>
            <p:ph type="ftr" sz="quarter" idx="10"/>
          </p:nvPr>
        </p:nvSpPr>
        <p:spPr/>
        <p:txBody>
          <a:bodyPr/>
          <a:lstStyle/>
          <a:p>
            <a:endParaRPr lang="en-GB" dirty="0"/>
          </a:p>
        </p:txBody>
      </p:sp>
      <p:sp>
        <p:nvSpPr>
          <p:cNvPr id="4" name="Slide Number Placeholder 3"/>
          <p:cNvSpPr>
            <a:spLocks noGrp="1"/>
          </p:cNvSpPr>
          <p:nvPr>
            <p:ph type="sldNum" sz="quarter" idx="11"/>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24151974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_White">
    <p:bg>
      <p:bgPr>
        <a:solidFill>
          <a:srgbClr val="F2F4F6"/>
        </a:solidFill>
        <a:effectLst/>
      </p:bgPr>
    </p:bg>
    <p:spTree>
      <p:nvGrpSpPr>
        <p:cNvPr id="1" name=""/>
        <p:cNvGrpSpPr/>
        <p:nvPr/>
      </p:nvGrpSpPr>
      <p:grpSpPr>
        <a:xfrm>
          <a:off x="0" y="0"/>
          <a:ext cx="0" cy="0"/>
          <a:chOff x="0" y="0"/>
          <a:chExt cx="0" cy="0"/>
        </a:xfrm>
      </p:grpSpPr>
      <p:sp>
        <p:nvSpPr>
          <p:cNvPr id="5" name="Rectangle 4"/>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Footer Placeholder 2"/>
          <p:cNvSpPr>
            <a:spLocks noGrp="1"/>
          </p:cNvSpPr>
          <p:nvPr>
            <p:ph type="ftr" sz="quarter" idx="10"/>
          </p:nvPr>
        </p:nvSpPr>
        <p:spPr/>
        <p:txBody>
          <a:bodyPr/>
          <a:lstStyle/>
          <a:p>
            <a:endParaRPr lang="en-GB" dirty="0"/>
          </a:p>
        </p:txBody>
      </p:sp>
      <p:sp>
        <p:nvSpPr>
          <p:cNvPr id="4" name="Slide Number Placeholder 3"/>
          <p:cNvSpPr>
            <a:spLocks noGrp="1"/>
          </p:cNvSpPr>
          <p:nvPr>
            <p:ph type="sldNum" sz="quarter" idx="11"/>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241419402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ack-Firm">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4" name="Picture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707762" y="2619000"/>
            <a:ext cx="2776477" cy="1620000"/>
          </a:xfrm>
          <a:prstGeom prst="rect">
            <a:avLst/>
          </a:prstGeom>
        </p:spPr>
      </p:pic>
      <p:sp>
        <p:nvSpPr>
          <p:cNvPr id="5" name="TextBox 4"/>
          <p:cNvSpPr txBox="1"/>
          <p:nvPr userDrawn="1"/>
        </p:nvSpPr>
        <p:spPr>
          <a:xfrm>
            <a:off x="966784" y="5933133"/>
            <a:ext cx="6145216" cy="600164"/>
          </a:xfrm>
          <a:prstGeom prst="rect">
            <a:avLst/>
          </a:prstGeom>
          <a:noFill/>
        </p:spPr>
        <p:txBody>
          <a:bodyPr wrap="square" rtlCol="0">
            <a:noAutofit/>
          </a:bodyPr>
          <a:lstStyle/>
          <a:p>
            <a:r>
              <a:rPr lang="en-US" sz="1100" i="1" dirty="0">
                <a:solidFill>
                  <a:schemeClr val="bg1"/>
                </a:solidFill>
                <a:effectLst/>
              </a:rPr>
              <a:t>[This document] provides a general summary and is for information/educational purposes only. It is not intended to be comprehensive, nor does it constitute legal advice. Specific legal advice should always be sought before taking or refraining from taking any action.</a:t>
            </a:r>
            <a:endParaRPr lang="en-US" sz="1100" dirty="0">
              <a:solidFill>
                <a:schemeClr val="bg1"/>
              </a:solidFill>
            </a:endParaRPr>
          </a:p>
        </p:txBody>
      </p:sp>
    </p:spTree>
    <p:extLst>
      <p:ext uri="{BB962C8B-B14F-4D97-AF65-F5344CB8AC3E}">
        <p14:creationId xmlns:p14="http://schemas.microsoft.com/office/powerpoint/2010/main" val="42953244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Back-Russi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466400" y="2715878"/>
            <a:ext cx="3259200" cy="1426244"/>
          </a:xfrm>
          <a:prstGeom prst="rect">
            <a:avLst/>
          </a:prstGeom>
        </p:spPr>
      </p:pic>
      <p:sp>
        <p:nvSpPr>
          <p:cNvPr id="7" name="Text Placeholder 8"/>
          <p:cNvSpPr>
            <a:spLocks noGrp="1"/>
          </p:cNvSpPr>
          <p:nvPr>
            <p:ph type="body" sz="quarter" idx="10"/>
          </p:nvPr>
        </p:nvSpPr>
        <p:spPr>
          <a:xfrm>
            <a:off x="9286943" y="6408949"/>
            <a:ext cx="2598820" cy="304674"/>
          </a:xfrm>
        </p:spPr>
        <p:txBody>
          <a:bodyPr/>
          <a:lstStyle>
            <a:lvl1pPr marL="0" indent="0" algn="r">
              <a:buNone/>
              <a:defRPr sz="900">
                <a:solidFill>
                  <a:srgbClr val="FFFFFF"/>
                </a:solidFill>
              </a:defRPr>
            </a:lvl1pPr>
            <a:lvl2pPr>
              <a:defRPr sz="1200"/>
            </a:lvl2pPr>
            <a:lvl3pPr>
              <a:defRPr sz="1200"/>
            </a:lvl3pPr>
            <a:lvl4pPr>
              <a:defRPr sz="1200"/>
            </a:lvl4pPr>
            <a:lvl5pPr>
              <a:defRPr sz="1200"/>
            </a:lvl5pPr>
          </a:lstStyle>
          <a:p>
            <a:pPr lvl="0"/>
            <a:endParaRPr lang="en-GB" dirty="0"/>
          </a:p>
        </p:txBody>
      </p:sp>
    </p:spTree>
    <p:extLst>
      <p:ext uri="{BB962C8B-B14F-4D97-AF65-F5344CB8AC3E}">
        <p14:creationId xmlns:p14="http://schemas.microsoft.com/office/powerpoint/2010/main" val="4468236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Cover_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67000" y="2725756"/>
            <a:ext cx="3258000" cy="1406489"/>
          </a:xfrm>
          <a:prstGeom prst="rect">
            <a:avLst/>
          </a:prstGeom>
        </p:spPr>
      </p:pic>
    </p:spTree>
    <p:extLst>
      <p:ext uri="{BB962C8B-B14F-4D97-AF65-F5344CB8AC3E}">
        <p14:creationId xmlns:p14="http://schemas.microsoft.com/office/powerpoint/2010/main" val="27158229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427553726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133076098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3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5524668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4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342663889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5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10793867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6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397689046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cSld name="7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239293793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cSld name="8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374577988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cSld name="9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138320352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cSld name="10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308164829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rgbClr val="4D4E57"/>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rgbClr val="4D4E57"/>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247500708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cSld name="11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234085510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cSld name="12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297532490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cSld name="13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35747261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cSld name="14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40144158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cSld name="16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307133241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cSld name="17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340301956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cSld name="15_Content_White">
    <p:bg>
      <p:bgPr>
        <a:solidFill>
          <a:schemeClr val="bg1"/>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rgbClr val="4D4E57"/>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rgbClr val="4D4E57"/>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7"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367489876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Cover_Dark Backgrou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612375" y="1046863"/>
            <a:ext cx="5655600" cy="2037600"/>
          </a:xfrm>
          <a:noFill/>
        </p:spPr>
        <p:txBody>
          <a:bodyPr lIns="0" tIns="0" rIns="0" bIns="0" anchor="b">
            <a:noAutofit/>
          </a:bodyPr>
          <a:lstStyle>
            <a:lvl1pPr algn="l">
              <a:defRPr sz="3100" cap="all" baseline="0">
                <a:solidFill>
                  <a:schemeClr val="bg2"/>
                </a:solidFill>
              </a:defRPr>
            </a:lvl1pPr>
          </a:lstStyle>
          <a:p>
            <a:r>
              <a:rPr lang="en-US" dirty="0"/>
              <a:t>PRESENTATION HEADER</a:t>
            </a:r>
          </a:p>
        </p:txBody>
      </p:sp>
      <p:sp>
        <p:nvSpPr>
          <p:cNvPr id="11" name="Text Placeholder 10"/>
          <p:cNvSpPr>
            <a:spLocks noGrp="1"/>
          </p:cNvSpPr>
          <p:nvPr>
            <p:ph type="body" sz="quarter" idx="10" hasCustomPrompt="1"/>
          </p:nvPr>
        </p:nvSpPr>
        <p:spPr>
          <a:xfrm>
            <a:off x="5612373" y="3301578"/>
            <a:ext cx="5655600" cy="1184400"/>
          </a:xfrm>
          <a:noFill/>
        </p:spPr>
        <p:txBody>
          <a:bodyPr lIns="0" tIns="0" rIns="0" bIns="0" anchor="ctr" anchorCtr="0">
            <a:normAutofit/>
          </a:bodyPr>
          <a:lstStyle>
            <a:lvl1pPr marL="0" indent="0">
              <a:buFontTx/>
              <a:buNone/>
              <a:defRPr sz="2400">
                <a:solidFill>
                  <a:schemeClr val="bg2"/>
                </a:solidFill>
              </a:defRPr>
            </a:lvl1pPr>
            <a:lvl2pPr marL="457189" indent="0">
              <a:buFontTx/>
              <a:buNone/>
              <a:defRPr/>
            </a:lvl2pPr>
            <a:lvl3pPr marL="914378" indent="0">
              <a:buFontTx/>
              <a:buNone/>
              <a:defRPr/>
            </a:lvl3pPr>
            <a:lvl4pPr marL="1371566" indent="0">
              <a:buFontTx/>
              <a:buNone/>
              <a:defRPr/>
            </a:lvl4pPr>
            <a:lvl5pPr marL="1828754" indent="0">
              <a:buFontTx/>
              <a:buNone/>
              <a:defRPr/>
            </a:lvl5pPr>
          </a:lstStyle>
          <a:p>
            <a:pPr lvl="0"/>
            <a:r>
              <a:rPr lang="en-US" dirty="0"/>
              <a:t>Subtitle</a:t>
            </a:r>
          </a:p>
        </p:txBody>
      </p:sp>
      <p:sp>
        <p:nvSpPr>
          <p:cNvPr id="13" name="Text Placeholder 12"/>
          <p:cNvSpPr>
            <a:spLocks noGrp="1"/>
          </p:cNvSpPr>
          <p:nvPr>
            <p:ph type="body" sz="quarter" idx="11" hasCustomPrompt="1"/>
          </p:nvPr>
        </p:nvSpPr>
        <p:spPr>
          <a:xfrm>
            <a:off x="5612373" y="4703093"/>
            <a:ext cx="5659200" cy="1234800"/>
          </a:xfrm>
          <a:noFill/>
        </p:spPr>
        <p:txBody>
          <a:bodyPr lIns="0" tIns="0" rIns="0" bIns="0">
            <a:normAutofit/>
          </a:bodyPr>
          <a:lstStyle>
            <a:lvl1pPr marL="0" indent="0">
              <a:buNone/>
              <a:defRPr sz="1600">
                <a:solidFill>
                  <a:schemeClr val="bg2"/>
                </a:solidFill>
              </a:defRPr>
            </a:lvl1pPr>
          </a:lstStyle>
          <a:p>
            <a:pPr lvl="0"/>
            <a:r>
              <a:rPr lang="en-US" dirty="0"/>
              <a:t>[Date]</a:t>
            </a:r>
          </a:p>
        </p:txBody>
      </p:sp>
      <p:pic>
        <p:nvPicPr>
          <p:cNvPr id="6" name="Picture 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71420" y="2762222"/>
            <a:ext cx="3259200" cy="1055255"/>
          </a:xfrm>
          <a:prstGeom prst="rect">
            <a:avLst/>
          </a:prstGeom>
        </p:spPr>
      </p:pic>
    </p:spTree>
    <p:extLst>
      <p:ext uri="{BB962C8B-B14F-4D97-AF65-F5344CB8AC3E}">
        <p14:creationId xmlns:p14="http://schemas.microsoft.com/office/powerpoint/2010/main" val="9222172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Cover_Light Backgrou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56756" y="2762222"/>
            <a:ext cx="3259200" cy="1055255"/>
          </a:xfrm>
          <a:prstGeom prst="rect">
            <a:avLst/>
          </a:prstGeom>
        </p:spPr>
      </p:pic>
      <p:sp>
        <p:nvSpPr>
          <p:cNvPr id="22" name="Title 1"/>
          <p:cNvSpPr>
            <a:spLocks noGrp="1"/>
          </p:cNvSpPr>
          <p:nvPr>
            <p:ph type="title" hasCustomPrompt="1"/>
          </p:nvPr>
        </p:nvSpPr>
        <p:spPr>
          <a:xfrm>
            <a:off x="5612375" y="1046863"/>
            <a:ext cx="5655600" cy="2037600"/>
          </a:xfrm>
          <a:noFill/>
        </p:spPr>
        <p:txBody>
          <a:bodyPr lIns="0" tIns="0" rIns="0" anchor="b">
            <a:noAutofit/>
          </a:bodyPr>
          <a:lstStyle>
            <a:lvl1pPr algn="l">
              <a:defRPr sz="3100" cap="all" baseline="0">
                <a:solidFill>
                  <a:schemeClr val="tx2"/>
                </a:solidFill>
              </a:defRPr>
            </a:lvl1pPr>
          </a:lstStyle>
          <a:p>
            <a:r>
              <a:rPr lang="en-US" dirty="0"/>
              <a:t>PRESENTATION HEADER</a:t>
            </a:r>
          </a:p>
        </p:txBody>
      </p:sp>
      <p:sp>
        <p:nvSpPr>
          <p:cNvPr id="23" name="Text Placeholder 10"/>
          <p:cNvSpPr>
            <a:spLocks noGrp="1"/>
          </p:cNvSpPr>
          <p:nvPr>
            <p:ph type="body" sz="quarter" idx="10" hasCustomPrompt="1"/>
          </p:nvPr>
        </p:nvSpPr>
        <p:spPr>
          <a:xfrm>
            <a:off x="5612373" y="3301578"/>
            <a:ext cx="5655600" cy="1184400"/>
          </a:xfrm>
          <a:noFill/>
        </p:spPr>
        <p:txBody>
          <a:bodyPr lIns="0" tIns="0" rIns="0" anchor="ctr" anchorCtr="0">
            <a:normAutofit/>
          </a:bodyPr>
          <a:lstStyle>
            <a:lvl1pPr marL="0" indent="0">
              <a:buFontTx/>
              <a:buNone/>
              <a:defRPr sz="2400">
                <a:solidFill>
                  <a:schemeClr val="tx2"/>
                </a:solidFill>
              </a:defRPr>
            </a:lvl1pPr>
            <a:lvl2pPr marL="457189" indent="0">
              <a:buFontTx/>
              <a:buNone/>
              <a:defRPr/>
            </a:lvl2pPr>
            <a:lvl3pPr marL="914378" indent="0">
              <a:buFontTx/>
              <a:buNone/>
              <a:defRPr/>
            </a:lvl3pPr>
            <a:lvl4pPr marL="1371566" indent="0">
              <a:buFontTx/>
              <a:buNone/>
              <a:defRPr/>
            </a:lvl4pPr>
            <a:lvl5pPr marL="1828754" indent="0">
              <a:buFontTx/>
              <a:buNone/>
              <a:defRPr/>
            </a:lvl5pPr>
          </a:lstStyle>
          <a:p>
            <a:pPr lvl="0"/>
            <a:r>
              <a:rPr lang="en-US" dirty="0"/>
              <a:t>Subtitle</a:t>
            </a:r>
          </a:p>
        </p:txBody>
      </p:sp>
      <p:sp>
        <p:nvSpPr>
          <p:cNvPr id="24" name="Text Placeholder 12"/>
          <p:cNvSpPr>
            <a:spLocks noGrp="1"/>
          </p:cNvSpPr>
          <p:nvPr>
            <p:ph type="body" sz="quarter" idx="11" hasCustomPrompt="1"/>
          </p:nvPr>
        </p:nvSpPr>
        <p:spPr>
          <a:xfrm>
            <a:off x="5612373" y="4703093"/>
            <a:ext cx="5659200" cy="1234800"/>
          </a:xfrm>
          <a:noFill/>
        </p:spPr>
        <p:txBody>
          <a:bodyPr lIns="0" tIns="0" rIns="0">
            <a:normAutofit/>
          </a:bodyPr>
          <a:lstStyle>
            <a:lvl1pPr marL="0" indent="0">
              <a:buNone/>
              <a:defRPr sz="1600">
                <a:solidFill>
                  <a:schemeClr val="tx2"/>
                </a:solidFill>
              </a:defRPr>
            </a:lvl1pPr>
          </a:lstStyle>
          <a:p>
            <a:pPr lvl="0"/>
            <a:r>
              <a:rPr lang="en-US" dirty="0"/>
              <a:t>[Date]</a:t>
            </a:r>
          </a:p>
        </p:txBody>
      </p:sp>
    </p:spTree>
    <p:extLst>
      <p:ext uri="{BB962C8B-B14F-4D97-AF65-F5344CB8AC3E}">
        <p14:creationId xmlns:p14="http://schemas.microsoft.com/office/powerpoint/2010/main" val="409543941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Cover_Client 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Picture Placeholder 2" title="Client logo placement"/>
          <p:cNvSpPr>
            <a:spLocks noGrp="1" noChangeAspect="1"/>
          </p:cNvSpPr>
          <p:nvPr>
            <p:ph type="pic" sz="quarter" idx="10" hasCustomPrompt="1"/>
          </p:nvPr>
        </p:nvSpPr>
        <p:spPr>
          <a:xfrm>
            <a:off x="929156" y="4019190"/>
            <a:ext cx="3286800" cy="1415483"/>
          </a:xfrm>
        </p:spPr>
        <p:txBody>
          <a:bodyPr anchor="ctr" anchorCtr="1">
            <a:noAutofit/>
          </a:bodyPr>
          <a:lstStyle>
            <a:lvl1pPr marL="0" indent="0">
              <a:buNone/>
              <a:defRPr sz="1050"/>
            </a:lvl1pPr>
          </a:lstStyle>
          <a:p>
            <a:r>
              <a:rPr lang="en-US" dirty="0"/>
              <a:t>Client logo placement</a:t>
            </a:r>
          </a:p>
        </p:txBody>
      </p:sp>
      <p:cxnSp>
        <p:nvCxnSpPr>
          <p:cNvPr id="30" name="Straight Connector 29"/>
          <p:cNvCxnSpPr/>
          <p:nvPr/>
        </p:nvCxnSpPr>
        <p:spPr bwMode="auto">
          <a:xfrm>
            <a:off x="559984" y="3441017"/>
            <a:ext cx="4032000" cy="0"/>
          </a:xfrm>
          <a:prstGeom prst="line">
            <a:avLst/>
          </a:prstGeom>
          <a:solidFill>
            <a:schemeClr val="accent1"/>
          </a:solidFill>
          <a:ln w="12700" cap="flat" cmpd="sng" algn="ctr">
            <a:solidFill>
              <a:schemeClr val="tx2"/>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 name="Title 1"/>
          <p:cNvSpPr>
            <a:spLocks noGrp="1"/>
          </p:cNvSpPr>
          <p:nvPr>
            <p:ph type="title" hasCustomPrompt="1"/>
          </p:nvPr>
        </p:nvSpPr>
        <p:spPr>
          <a:xfrm>
            <a:off x="5612375" y="1046863"/>
            <a:ext cx="5655600" cy="2037600"/>
          </a:xfrm>
          <a:noFill/>
        </p:spPr>
        <p:txBody>
          <a:bodyPr lIns="0" tIns="0" rIns="0" bIns="0" anchor="b">
            <a:noAutofit/>
          </a:bodyPr>
          <a:lstStyle>
            <a:lvl1pPr algn="l">
              <a:defRPr sz="3100" cap="all" baseline="0">
                <a:solidFill>
                  <a:schemeClr val="tx2"/>
                </a:solidFill>
              </a:defRPr>
            </a:lvl1pPr>
          </a:lstStyle>
          <a:p>
            <a:r>
              <a:rPr lang="en-US" dirty="0"/>
              <a:t>PRESENTATION HEADER</a:t>
            </a:r>
          </a:p>
        </p:txBody>
      </p:sp>
      <p:sp>
        <p:nvSpPr>
          <p:cNvPr id="38" name="Text Placeholder 10"/>
          <p:cNvSpPr>
            <a:spLocks noGrp="1"/>
          </p:cNvSpPr>
          <p:nvPr>
            <p:ph type="body" sz="quarter" idx="11" hasCustomPrompt="1"/>
          </p:nvPr>
        </p:nvSpPr>
        <p:spPr>
          <a:xfrm>
            <a:off x="5612373" y="3301578"/>
            <a:ext cx="5655600" cy="1184400"/>
          </a:xfrm>
          <a:noFill/>
        </p:spPr>
        <p:txBody>
          <a:bodyPr lIns="0" tIns="0" rIns="0" bIns="0" anchor="ctr" anchorCtr="0">
            <a:normAutofit/>
          </a:bodyPr>
          <a:lstStyle>
            <a:lvl1pPr marL="0" indent="0">
              <a:buFontTx/>
              <a:buNone/>
              <a:defRPr sz="2400">
                <a:solidFill>
                  <a:schemeClr val="tx2"/>
                </a:solidFill>
              </a:defRPr>
            </a:lvl1pPr>
            <a:lvl2pPr marL="457189" indent="0">
              <a:buFontTx/>
              <a:buNone/>
              <a:defRPr/>
            </a:lvl2pPr>
            <a:lvl3pPr marL="914378" indent="0">
              <a:buFontTx/>
              <a:buNone/>
              <a:defRPr/>
            </a:lvl3pPr>
            <a:lvl4pPr marL="1371566" indent="0">
              <a:buFontTx/>
              <a:buNone/>
              <a:defRPr/>
            </a:lvl4pPr>
            <a:lvl5pPr marL="1828754" indent="0">
              <a:buFontTx/>
              <a:buNone/>
              <a:defRPr/>
            </a:lvl5pPr>
          </a:lstStyle>
          <a:p>
            <a:pPr lvl="0"/>
            <a:r>
              <a:rPr lang="en-US" dirty="0"/>
              <a:t>Subtitle</a:t>
            </a:r>
          </a:p>
        </p:txBody>
      </p:sp>
      <p:sp>
        <p:nvSpPr>
          <p:cNvPr id="39" name="Text Placeholder 12"/>
          <p:cNvSpPr>
            <a:spLocks noGrp="1"/>
          </p:cNvSpPr>
          <p:nvPr>
            <p:ph type="body" sz="quarter" idx="12" hasCustomPrompt="1"/>
          </p:nvPr>
        </p:nvSpPr>
        <p:spPr>
          <a:xfrm>
            <a:off x="5612373" y="4703093"/>
            <a:ext cx="5659200" cy="1234800"/>
          </a:xfrm>
          <a:noFill/>
        </p:spPr>
        <p:txBody>
          <a:bodyPr lIns="0" tIns="0" rIns="0" bIns="0">
            <a:normAutofit/>
          </a:bodyPr>
          <a:lstStyle>
            <a:lvl1pPr marL="0" indent="0">
              <a:buNone/>
              <a:defRPr sz="1598">
                <a:solidFill>
                  <a:schemeClr val="tx2"/>
                </a:solidFill>
              </a:defRPr>
            </a:lvl1pPr>
          </a:lstStyle>
          <a:p>
            <a:pPr lvl="0"/>
            <a:r>
              <a:rPr lang="en-US" dirty="0"/>
              <a:t>[Date]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56756" y="1815084"/>
            <a:ext cx="3259200" cy="1055255"/>
          </a:xfrm>
          <a:prstGeom prst="rect">
            <a:avLst/>
          </a:prstGeom>
        </p:spPr>
      </p:pic>
    </p:spTree>
    <p:extLst>
      <p:ext uri="{BB962C8B-B14F-4D97-AF65-F5344CB8AC3E}">
        <p14:creationId xmlns:p14="http://schemas.microsoft.com/office/powerpoint/2010/main" val="22943117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Content_Grey">
    <p:bg>
      <p:bgPr>
        <a:solidFill>
          <a:srgbClr val="F2F4F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61200" y="698400"/>
            <a:ext cx="10274400" cy="450000"/>
          </a:xfrm>
        </p:spPr>
        <p:txBody>
          <a:bodyPr>
            <a:noAutofit/>
          </a:bodyPr>
          <a:lstStyle>
            <a:lvl1pPr algn="l">
              <a:defRPr sz="3600" b="1">
                <a:solidFill>
                  <a:schemeClr val="tx2"/>
                </a:solidFill>
              </a:defRPr>
            </a:lvl1pPr>
          </a:lstStyle>
          <a:p>
            <a:r>
              <a:rPr lang="en-US" dirty="0"/>
              <a:t>Page title</a:t>
            </a: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sz="3100" baseline="0">
                <a:solidFill>
                  <a:srgbClr val="4D4E57"/>
                </a:solidFill>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sz="2800">
                <a:solidFill>
                  <a:srgbClr val="4D4E57"/>
                </a:solidFill>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baseline="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150661564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Cover_UA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612375" y="1046863"/>
            <a:ext cx="5655600" cy="2037600"/>
          </a:xfrm>
          <a:noFill/>
        </p:spPr>
        <p:txBody>
          <a:bodyPr anchor="b">
            <a:noAutofit/>
          </a:bodyPr>
          <a:lstStyle>
            <a:lvl1pPr algn="l">
              <a:defRPr sz="3100" cap="all" baseline="0">
                <a:solidFill>
                  <a:schemeClr val="bg2"/>
                </a:solidFill>
              </a:defRPr>
            </a:lvl1pPr>
          </a:lstStyle>
          <a:p>
            <a:r>
              <a:rPr lang="en-US" dirty="0"/>
              <a:t>PRESENTATION HEADER</a:t>
            </a:r>
          </a:p>
        </p:txBody>
      </p:sp>
      <p:sp>
        <p:nvSpPr>
          <p:cNvPr id="11" name="Text Placeholder 10"/>
          <p:cNvSpPr>
            <a:spLocks noGrp="1"/>
          </p:cNvSpPr>
          <p:nvPr>
            <p:ph type="body" sz="quarter" idx="10" hasCustomPrompt="1"/>
          </p:nvPr>
        </p:nvSpPr>
        <p:spPr>
          <a:xfrm>
            <a:off x="5612373" y="3301578"/>
            <a:ext cx="5655600" cy="1184400"/>
          </a:xfrm>
          <a:noFill/>
        </p:spPr>
        <p:txBody>
          <a:bodyPr anchor="ctr" anchorCtr="0">
            <a:normAutofit/>
          </a:bodyPr>
          <a:lstStyle>
            <a:lvl1pPr marL="0" indent="0">
              <a:buFontTx/>
              <a:buNone/>
              <a:defRPr sz="2400">
                <a:solidFill>
                  <a:schemeClr val="bg2"/>
                </a:solidFill>
              </a:defRPr>
            </a:lvl1pPr>
            <a:lvl2pPr marL="457189" indent="0">
              <a:buFontTx/>
              <a:buNone/>
              <a:defRPr/>
            </a:lvl2pPr>
            <a:lvl3pPr marL="914378" indent="0">
              <a:buFontTx/>
              <a:buNone/>
              <a:defRPr/>
            </a:lvl3pPr>
            <a:lvl4pPr marL="1371566" indent="0">
              <a:buFontTx/>
              <a:buNone/>
              <a:defRPr/>
            </a:lvl4pPr>
            <a:lvl5pPr marL="1828754" indent="0">
              <a:buFontTx/>
              <a:buNone/>
              <a:defRPr/>
            </a:lvl5pPr>
          </a:lstStyle>
          <a:p>
            <a:pPr lvl="0"/>
            <a:r>
              <a:rPr lang="en-US" dirty="0"/>
              <a:t>Subtitle</a:t>
            </a:r>
          </a:p>
        </p:txBody>
      </p:sp>
      <p:sp>
        <p:nvSpPr>
          <p:cNvPr id="13" name="Text Placeholder 12"/>
          <p:cNvSpPr>
            <a:spLocks noGrp="1"/>
          </p:cNvSpPr>
          <p:nvPr>
            <p:ph type="body" sz="quarter" idx="11" hasCustomPrompt="1"/>
          </p:nvPr>
        </p:nvSpPr>
        <p:spPr>
          <a:xfrm>
            <a:off x="5612373" y="4703093"/>
            <a:ext cx="5659200" cy="1234800"/>
          </a:xfrm>
          <a:noFill/>
        </p:spPr>
        <p:txBody>
          <a:bodyPr>
            <a:normAutofit/>
          </a:bodyPr>
          <a:lstStyle>
            <a:lvl1pPr marL="0" indent="0">
              <a:buNone/>
              <a:defRPr sz="1598">
                <a:solidFill>
                  <a:schemeClr val="bg2"/>
                </a:solidFill>
              </a:defRPr>
            </a:lvl1pPr>
          </a:lstStyle>
          <a:p>
            <a:pPr lvl="0"/>
            <a:r>
              <a:rPr lang="en-US" dirty="0"/>
              <a:t>[Date]</a:t>
            </a:r>
          </a:p>
        </p:txBody>
      </p:sp>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72620" y="2567112"/>
            <a:ext cx="3259200" cy="1468935"/>
          </a:xfrm>
          <a:prstGeom prst="rect">
            <a:avLst/>
          </a:prstGeom>
        </p:spPr>
      </p:pic>
    </p:spTree>
    <p:extLst>
      <p:ext uri="{BB962C8B-B14F-4D97-AF65-F5344CB8AC3E}">
        <p14:creationId xmlns:p14="http://schemas.microsoft.com/office/powerpoint/2010/main" val="44053410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Cover_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466400" y="2901375"/>
            <a:ext cx="3259200" cy="1055255"/>
          </a:xfrm>
          <a:prstGeom prst="rect">
            <a:avLst/>
          </a:prstGeom>
        </p:spPr>
      </p:pic>
    </p:spTree>
    <p:extLst>
      <p:ext uri="{BB962C8B-B14F-4D97-AF65-F5344CB8AC3E}">
        <p14:creationId xmlns:p14="http://schemas.microsoft.com/office/powerpoint/2010/main" val="98819767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Content_Grey">
    <p:bg>
      <p:bgPr>
        <a:solidFill>
          <a:srgbClr val="F2F4F6"/>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 name="Title 14"/>
          <p:cNvSpPr>
            <a:spLocks noGrp="1"/>
          </p:cNvSpPr>
          <p:nvPr>
            <p:ph type="title"/>
          </p:nvPr>
        </p:nvSpPr>
        <p:spPr/>
        <p:txBody>
          <a:bodyPr/>
          <a:lstStyle/>
          <a:p>
            <a:r>
              <a:rPr lang="en-US"/>
              <a:t>Click to edit Master title style</a:t>
            </a:r>
            <a:endParaRPr lang="en-GB"/>
          </a:p>
        </p:txBody>
      </p:sp>
      <p:sp>
        <p:nvSpPr>
          <p:cNvPr id="16" name="Footer Placeholder 15"/>
          <p:cNvSpPr>
            <a:spLocks noGrp="1"/>
          </p:cNvSpPr>
          <p:nvPr>
            <p:ph type="ftr" sz="quarter" idx="10"/>
          </p:nvPr>
        </p:nvSpPr>
        <p:spPr/>
        <p:txBody>
          <a:bodyPr/>
          <a:lstStyle/>
          <a:p>
            <a:r>
              <a:rPr lang="en-GB" dirty="0"/>
              <a:t>Page       |  BRYAN CAVE LEIGHTON PAISNER ©</a:t>
            </a:r>
          </a:p>
        </p:txBody>
      </p:sp>
      <p:sp>
        <p:nvSpPr>
          <p:cNvPr id="17" name="Slide Number Placeholder 16"/>
          <p:cNvSpPr>
            <a:spLocks noGrp="1"/>
          </p:cNvSpPr>
          <p:nvPr>
            <p:ph type="sldNum" sz="quarter" idx="11"/>
          </p:nvPr>
        </p:nvSpPr>
        <p:spPr/>
        <p:txBody>
          <a:bodyPr/>
          <a:lstStyle/>
          <a:p>
            <a:fld id="{1589CA8F-3EE1-4D7B-A4AE-A111E1703A47}" type="slidenum">
              <a:rPr lang="en-GB" smtClean="0"/>
              <a:pPr/>
              <a:t>‹#›</a:t>
            </a:fld>
            <a:endParaRPr lang="en-GB" dirty="0"/>
          </a:p>
        </p:txBody>
      </p:sp>
      <p:sp>
        <p:nvSpPr>
          <p:cNvPr id="19" name="Text Placeholder 18"/>
          <p:cNvSpPr>
            <a:spLocks noGrp="1"/>
          </p:cNvSpPr>
          <p:nvPr>
            <p:ph type="body" sz="quarter" idx="12"/>
          </p:nvPr>
        </p:nvSpPr>
        <p:spPr>
          <a:xfrm>
            <a:off x="945600" y="1722242"/>
            <a:ext cx="10285200" cy="42448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57216038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Content_White">
    <p:bg>
      <p:bgPr>
        <a:solidFill>
          <a:srgbClr val="FFFFFF"/>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 name="Title 14"/>
          <p:cNvSpPr>
            <a:spLocks noGrp="1"/>
          </p:cNvSpPr>
          <p:nvPr>
            <p:ph type="title"/>
          </p:nvPr>
        </p:nvSpPr>
        <p:spPr/>
        <p:txBody>
          <a:bodyPr/>
          <a:lstStyle/>
          <a:p>
            <a:r>
              <a:rPr lang="en-US"/>
              <a:t>Click to edit Master title style</a:t>
            </a:r>
            <a:endParaRPr lang="en-GB"/>
          </a:p>
        </p:txBody>
      </p:sp>
      <p:sp>
        <p:nvSpPr>
          <p:cNvPr id="16" name="Footer Placeholder 15"/>
          <p:cNvSpPr>
            <a:spLocks noGrp="1"/>
          </p:cNvSpPr>
          <p:nvPr>
            <p:ph type="ftr" sz="quarter" idx="10"/>
          </p:nvPr>
        </p:nvSpPr>
        <p:spPr/>
        <p:txBody>
          <a:bodyPr/>
          <a:lstStyle/>
          <a:p>
            <a:r>
              <a:rPr lang="en-GB" dirty="0"/>
              <a:t>Page       |  BRYAN CAVE LEIGHTON PAISNER ©</a:t>
            </a:r>
          </a:p>
        </p:txBody>
      </p:sp>
      <p:sp>
        <p:nvSpPr>
          <p:cNvPr id="17" name="Slide Number Placeholder 16"/>
          <p:cNvSpPr>
            <a:spLocks noGrp="1"/>
          </p:cNvSpPr>
          <p:nvPr>
            <p:ph type="sldNum" sz="quarter" idx="11"/>
          </p:nvPr>
        </p:nvSpPr>
        <p:spPr/>
        <p:txBody>
          <a:bodyPr/>
          <a:lstStyle/>
          <a:p>
            <a:fld id="{1589CA8F-3EE1-4D7B-A4AE-A111E1703A47}" type="slidenum">
              <a:rPr lang="en-GB" smtClean="0"/>
              <a:pPr/>
              <a:t>‹#›</a:t>
            </a:fld>
            <a:endParaRPr lang="en-GB" dirty="0"/>
          </a:p>
        </p:txBody>
      </p:sp>
      <p:sp>
        <p:nvSpPr>
          <p:cNvPr id="19" name="Text Placeholder 18"/>
          <p:cNvSpPr>
            <a:spLocks noGrp="1"/>
          </p:cNvSpPr>
          <p:nvPr>
            <p:ph type="body" sz="quarter" idx="12"/>
          </p:nvPr>
        </p:nvSpPr>
        <p:spPr>
          <a:xfrm>
            <a:off x="945600" y="1722242"/>
            <a:ext cx="10285200" cy="42448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409022852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Blocks Content_Grey">
    <p:bg>
      <p:bgPr>
        <a:solidFill>
          <a:srgbClr val="F2F4F6"/>
        </a:solidFill>
        <a:effectLst/>
      </p:bgPr>
    </p:bg>
    <p:spTree>
      <p:nvGrpSpPr>
        <p:cNvPr id="1" name=""/>
        <p:cNvGrpSpPr/>
        <p:nvPr/>
      </p:nvGrpSpPr>
      <p:grpSpPr>
        <a:xfrm>
          <a:off x="0" y="0"/>
          <a:ext cx="0" cy="0"/>
          <a:chOff x="0" y="0"/>
          <a:chExt cx="0" cy="0"/>
        </a:xfrm>
      </p:grpSpPr>
      <p:sp>
        <p:nvSpPr>
          <p:cNvPr id="14" name="Rectangle 13"/>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5" name="Group 4"/>
          <p:cNvGrpSpPr/>
          <p:nvPr/>
        </p:nvGrpSpPr>
        <p:grpSpPr>
          <a:xfrm>
            <a:off x="11298870" y="-1"/>
            <a:ext cx="893135" cy="2013097"/>
            <a:chOff x="8474149" y="-1"/>
            <a:chExt cx="669851" cy="1509823"/>
          </a:xfrm>
        </p:grpSpPr>
        <p:sp>
          <p:nvSpPr>
            <p:cNvPr id="7" name="Rectangle 6"/>
            <p:cNvSpPr/>
            <p:nvPr/>
          </p:nvSpPr>
          <p:spPr bwMode="auto">
            <a:xfrm>
              <a:off x="8814391" y="-1"/>
              <a:ext cx="329609" cy="1509823"/>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8" name="Rectangle 7"/>
            <p:cNvSpPr/>
            <p:nvPr/>
          </p:nvSpPr>
          <p:spPr bwMode="auto">
            <a:xfrm>
              <a:off x="8474149" y="-1"/>
              <a:ext cx="478465" cy="712382"/>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9" name="Rectangle 8"/>
            <p:cNvSpPr/>
            <p:nvPr/>
          </p:nvSpPr>
          <p:spPr bwMode="auto">
            <a:xfrm>
              <a:off x="8814391" y="-1"/>
              <a:ext cx="138222" cy="712382"/>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grpSp>
        <p:nvGrpSpPr>
          <p:cNvPr id="10" name="Group 9"/>
          <p:cNvGrpSpPr/>
          <p:nvPr/>
        </p:nvGrpSpPr>
        <p:grpSpPr>
          <a:xfrm>
            <a:off x="0" y="5352574"/>
            <a:ext cx="930497" cy="1195869"/>
            <a:chOff x="-1" y="4014427"/>
            <a:chExt cx="697873" cy="896902"/>
          </a:xfrm>
        </p:grpSpPr>
        <p:sp>
          <p:nvSpPr>
            <p:cNvPr id="11" name="Rectangle 10"/>
            <p:cNvSpPr/>
            <p:nvPr/>
          </p:nvSpPr>
          <p:spPr bwMode="auto">
            <a:xfrm>
              <a:off x="-1" y="4014427"/>
              <a:ext cx="360000" cy="896902"/>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2" name="Rectangle 11"/>
            <p:cNvSpPr/>
            <p:nvPr/>
          </p:nvSpPr>
          <p:spPr bwMode="auto">
            <a:xfrm>
              <a:off x="219407" y="4393213"/>
              <a:ext cx="478465" cy="518116"/>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3" name="Rectangle 12"/>
            <p:cNvSpPr/>
            <p:nvPr/>
          </p:nvSpPr>
          <p:spPr bwMode="auto">
            <a:xfrm>
              <a:off x="221777" y="4393213"/>
              <a:ext cx="138222" cy="518116"/>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sp>
        <p:nvSpPr>
          <p:cNvPr id="17" name="Text Placeholder 18"/>
          <p:cNvSpPr>
            <a:spLocks noGrp="1"/>
          </p:cNvSpPr>
          <p:nvPr>
            <p:ph type="body" sz="quarter" idx="12"/>
          </p:nvPr>
        </p:nvSpPr>
        <p:spPr>
          <a:xfrm>
            <a:off x="945600" y="1722242"/>
            <a:ext cx="102852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8" name="Title 17"/>
          <p:cNvSpPr>
            <a:spLocks noGrp="1"/>
          </p:cNvSpPr>
          <p:nvPr>
            <p:ph type="title"/>
          </p:nvPr>
        </p:nvSpPr>
        <p:spPr/>
        <p:txBody>
          <a:bodyPr/>
          <a:lstStyle/>
          <a:p>
            <a:r>
              <a:rPr lang="en-US"/>
              <a:t>Click to edit Master title style</a:t>
            </a:r>
            <a:endParaRPr lang="en-GB"/>
          </a:p>
        </p:txBody>
      </p:sp>
      <p:sp>
        <p:nvSpPr>
          <p:cNvPr id="19" name="Footer Placeholder 18"/>
          <p:cNvSpPr>
            <a:spLocks noGrp="1"/>
          </p:cNvSpPr>
          <p:nvPr>
            <p:ph type="ftr" sz="quarter" idx="13"/>
          </p:nvPr>
        </p:nvSpPr>
        <p:spPr/>
        <p:txBody>
          <a:bodyPr/>
          <a:lstStyle/>
          <a:p>
            <a:r>
              <a:rPr lang="en-GB" dirty="0"/>
              <a:t>Page       |  BRYAN CAVE LEIGHTON PAISNER ©</a:t>
            </a:r>
          </a:p>
        </p:txBody>
      </p:sp>
      <p:sp>
        <p:nvSpPr>
          <p:cNvPr id="20" name="Slide Number Placeholder 19"/>
          <p:cNvSpPr>
            <a:spLocks noGrp="1"/>
          </p:cNvSpPr>
          <p:nvPr>
            <p:ph type="sldNum" sz="quarter" idx="14"/>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9360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locks Content_White">
    <p:bg>
      <p:bgPr>
        <a:solidFill>
          <a:srgbClr val="FFFFFF"/>
        </a:solidFill>
        <a:effectLst/>
      </p:bgPr>
    </p:bg>
    <p:spTree>
      <p:nvGrpSpPr>
        <p:cNvPr id="1" name=""/>
        <p:cNvGrpSpPr/>
        <p:nvPr/>
      </p:nvGrpSpPr>
      <p:grpSpPr>
        <a:xfrm>
          <a:off x="0" y="0"/>
          <a:ext cx="0" cy="0"/>
          <a:chOff x="0" y="0"/>
          <a:chExt cx="0" cy="0"/>
        </a:xfrm>
      </p:grpSpPr>
      <p:sp>
        <p:nvSpPr>
          <p:cNvPr id="14" name="Rectangle 13"/>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5" name="Group 4"/>
          <p:cNvGrpSpPr/>
          <p:nvPr/>
        </p:nvGrpSpPr>
        <p:grpSpPr>
          <a:xfrm>
            <a:off x="11298870" y="-1"/>
            <a:ext cx="893135" cy="2013097"/>
            <a:chOff x="8474149" y="-1"/>
            <a:chExt cx="669851" cy="1509823"/>
          </a:xfrm>
        </p:grpSpPr>
        <p:sp>
          <p:nvSpPr>
            <p:cNvPr id="7" name="Rectangle 6"/>
            <p:cNvSpPr/>
            <p:nvPr/>
          </p:nvSpPr>
          <p:spPr bwMode="auto">
            <a:xfrm>
              <a:off x="8814391" y="-1"/>
              <a:ext cx="329609" cy="1509823"/>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8" name="Rectangle 7"/>
            <p:cNvSpPr/>
            <p:nvPr/>
          </p:nvSpPr>
          <p:spPr bwMode="auto">
            <a:xfrm>
              <a:off x="8474149" y="-1"/>
              <a:ext cx="478465" cy="712382"/>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9" name="Rectangle 8"/>
            <p:cNvSpPr/>
            <p:nvPr/>
          </p:nvSpPr>
          <p:spPr bwMode="auto">
            <a:xfrm>
              <a:off x="8814391" y="-1"/>
              <a:ext cx="138222" cy="712382"/>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grpSp>
        <p:nvGrpSpPr>
          <p:cNvPr id="10" name="Group 9"/>
          <p:cNvGrpSpPr/>
          <p:nvPr/>
        </p:nvGrpSpPr>
        <p:grpSpPr>
          <a:xfrm>
            <a:off x="0" y="5352574"/>
            <a:ext cx="930497" cy="1195869"/>
            <a:chOff x="-1" y="4014427"/>
            <a:chExt cx="697873" cy="896902"/>
          </a:xfrm>
        </p:grpSpPr>
        <p:sp>
          <p:nvSpPr>
            <p:cNvPr id="11" name="Rectangle 10"/>
            <p:cNvSpPr/>
            <p:nvPr/>
          </p:nvSpPr>
          <p:spPr bwMode="auto">
            <a:xfrm>
              <a:off x="-1" y="4014427"/>
              <a:ext cx="360000" cy="896902"/>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2" name="Rectangle 11"/>
            <p:cNvSpPr/>
            <p:nvPr/>
          </p:nvSpPr>
          <p:spPr bwMode="auto">
            <a:xfrm>
              <a:off x="219407" y="4393213"/>
              <a:ext cx="478465" cy="518116"/>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3" name="Rectangle 12"/>
            <p:cNvSpPr/>
            <p:nvPr/>
          </p:nvSpPr>
          <p:spPr bwMode="auto">
            <a:xfrm>
              <a:off x="221777" y="4393213"/>
              <a:ext cx="138222" cy="518116"/>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sp>
        <p:nvSpPr>
          <p:cNvPr id="17" name="Text Placeholder 18"/>
          <p:cNvSpPr>
            <a:spLocks noGrp="1"/>
          </p:cNvSpPr>
          <p:nvPr>
            <p:ph type="body" sz="quarter" idx="12"/>
          </p:nvPr>
        </p:nvSpPr>
        <p:spPr>
          <a:xfrm>
            <a:off x="945600" y="1722242"/>
            <a:ext cx="10285200" cy="42448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Title 17"/>
          <p:cNvSpPr>
            <a:spLocks noGrp="1"/>
          </p:cNvSpPr>
          <p:nvPr>
            <p:ph type="title"/>
          </p:nvPr>
        </p:nvSpPr>
        <p:spPr/>
        <p:txBody>
          <a:bodyPr/>
          <a:lstStyle/>
          <a:p>
            <a:r>
              <a:rPr lang="en-US"/>
              <a:t>Click to edit Master title style</a:t>
            </a:r>
            <a:endParaRPr lang="en-GB"/>
          </a:p>
        </p:txBody>
      </p:sp>
      <p:sp>
        <p:nvSpPr>
          <p:cNvPr id="19" name="Footer Placeholder 18"/>
          <p:cNvSpPr>
            <a:spLocks noGrp="1"/>
          </p:cNvSpPr>
          <p:nvPr>
            <p:ph type="ftr" sz="quarter" idx="13"/>
          </p:nvPr>
        </p:nvSpPr>
        <p:spPr/>
        <p:txBody>
          <a:bodyPr/>
          <a:lstStyle/>
          <a:p>
            <a:r>
              <a:rPr lang="en-GB" dirty="0"/>
              <a:t>Page       |  BRYAN CAVE LEIGHTON PAISNER ©</a:t>
            </a:r>
          </a:p>
        </p:txBody>
      </p:sp>
      <p:sp>
        <p:nvSpPr>
          <p:cNvPr id="20" name="Slide Number Placeholder 19"/>
          <p:cNvSpPr>
            <a:spLocks noGrp="1"/>
          </p:cNvSpPr>
          <p:nvPr>
            <p:ph type="sldNum" sz="quarter" idx="14"/>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322920105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Section divider">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62818" y="3128962"/>
            <a:ext cx="10266367" cy="600076"/>
          </a:xfrm>
        </p:spPr>
        <p:txBody>
          <a:bodyPr>
            <a:noAutofit/>
          </a:bodyPr>
          <a:lstStyle>
            <a:lvl1pPr algn="ctr">
              <a:defRPr sz="2700" b="0">
                <a:solidFill>
                  <a:schemeClr val="tx1"/>
                </a:solidFill>
              </a:defRPr>
            </a:lvl1pPr>
          </a:lstStyle>
          <a:p>
            <a:r>
              <a:rPr lang="en-US" dirty="0"/>
              <a:t>Section heading</a:t>
            </a:r>
          </a:p>
        </p:txBody>
      </p:sp>
      <p:grpSp>
        <p:nvGrpSpPr>
          <p:cNvPr id="5" name="Group 4"/>
          <p:cNvGrpSpPr/>
          <p:nvPr/>
        </p:nvGrpSpPr>
        <p:grpSpPr>
          <a:xfrm>
            <a:off x="11298870" y="-1"/>
            <a:ext cx="893135" cy="2013097"/>
            <a:chOff x="8474149" y="-1"/>
            <a:chExt cx="669851" cy="1509823"/>
          </a:xfrm>
        </p:grpSpPr>
        <p:sp>
          <p:nvSpPr>
            <p:cNvPr id="7" name="Rectangle 6"/>
            <p:cNvSpPr/>
            <p:nvPr/>
          </p:nvSpPr>
          <p:spPr bwMode="auto">
            <a:xfrm>
              <a:off x="8814391" y="-1"/>
              <a:ext cx="329609" cy="1509823"/>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8" name="Rectangle 7"/>
            <p:cNvSpPr/>
            <p:nvPr/>
          </p:nvSpPr>
          <p:spPr bwMode="auto">
            <a:xfrm>
              <a:off x="8474149" y="-1"/>
              <a:ext cx="478465" cy="712382"/>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9" name="Rectangle 8"/>
            <p:cNvSpPr/>
            <p:nvPr/>
          </p:nvSpPr>
          <p:spPr bwMode="auto">
            <a:xfrm>
              <a:off x="8814391" y="-1"/>
              <a:ext cx="138222" cy="712382"/>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grpSp>
        <p:nvGrpSpPr>
          <p:cNvPr id="10" name="Group 9"/>
          <p:cNvGrpSpPr/>
          <p:nvPr/>
        </p:nvGrpSpPr>
        <p:grpSpPr>
          <a:xfrm>
            <a:off x="0" y="5662133"/>
            <a:ext cx="930497" cy="1195869"/>
            <a:chOff x="-1" y="4014427"/>
            <a:chExt cx="697873" cy="896902"/>
          </a:xfrm>
        </p:grpSpPr>
        <p:sp>
          <p:nvSpPr>
            <p:cNvPr id="11" name="Rectangle 10"/>
            <p:cNvSpPr/>
            <p:nvPr/>
          </p:nvSpPr>
          <p:spPr bwMode="auto">
            <a:xfrm>
              <a:off x="-1" y="4014427"/>
              <a:ext cx="360000" cy="896902"/>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2" name="Rectangle 11"/>
            <p:cNvSpPr/>
            <p:nvPr/>
          </p:nvSpPr>
          <p:spPr bwMode="auto">
            <a:xfrm>
              <a:off x="219407" y="4393213"/>
              <a:ext cx="478465" cy="518116"/>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sp>
          <p:nvSpPr>
            <p:cNvPr id="13" name="Rectangle 12"/>
            <p:cNvSpPr/>
            <p:nvPr/>
          </p:nvSpPr>
          <p:spPr bwMode="auto">
            <a:xfrm>
              <a:off x="221777" y="4393213"/>
              <a:ext cx="138222" cy="518116"/>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914333"/>
              <a:endParaRPr lang="en-GB" sz="1350" dirty="0">
                <a:solidFill>
                  <a:schemeClr val="bg2"/>
                </a:solidFill>
              </a:endParaRPr>
            </a:p>
          </p:txBody>
        </p:sp>
      </p:grpSp>
    </p:spTree>
    <p:extLst>
      <p:ext uri="{BB962C8B-B14F-4D97-AF65-F5344CB8AC3E}">
        <p14:creationId xmlns:p14="http://schemas.microsoft.com/office/powerpoint/2010/main" val="390533105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wo Content_Grey">
    <p:bg>
      <p:bgPr>
        <a:solidFill>
          <a:srgbClr val="F2F4F6"/>
        </a:solidFill>
        <a:effectLst/>
      </p:bgPr>
    </p:bg>
    <p:spTree>
      <p:nvGrpSpPr>
        <p:cNvPr id="1" name=""/>
        <p:cNvGrpSpPr/>
        <p:nvPr/>
      </p:nvGrpSpPr>
      <p:grpSpPr>
        <a:xfrm>
          <a:off x="0" y="0"/>
          <a:ext cx="0" cy="0"/>
          <a:chOff x="0" y="0"/>
          <a:chExt cx="0" cy="0"/>
        </a:xfrm>
      </p:grpSpPr>
      <p:sp>
        <p:nvSpPr>
          <p:cNvPr id="8" name="Rectangle 7"/>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 name="Title 9"/>
          <p:cNvSpPr>
            <a:spLocks noGrp="1"/>
          </p:cNvSpPr>
          <p:nvPr>
            <p:ph type="title"/>
          </p:nvPr>
        </p:nvSpPr>
        <p:spPr>
          <a:xfrm>
            <a:off x="945600" y="698400"/>
            <a:ext cx="10285200" cy="450000"/>
          </a:xfrm>
        </p:spPr>
        <p:txBody>
          <a:bodyPr/>
          <a:lstStyle/>
          <a:p>
            <a:r>
              <a:rPr lang="en-US"/>
              <a:t>Click to edit Master title style</a:t>
            </a:r>
            <a:endParaRPr lang="en-GB"/>
          </a:p>
        </p:txBody>
      </p:sp>
      <p:sp>
        <p:nvSpPr>
          <p:cNvPr id="11" name="Footer Placeholder 10"/>
          <p:cNvSpPr>
            <a:spLocks noGrp="1"/>
          </p:cNvSpPr>
          <p:nvPr>
            <p:ph type="ftr" sz="quarter" idx="10"/>
          </p:nvPr>
        </p:nvSpPr>
        <p:spPr/>
        <p:txBody>
          <a:bodyPr/>
          <a:lstStyle/>
          <a:p>
            <a:r>
              <a:rPr lang="en-GB" dirty="0"/>
              <a:t>Page       |  BRYAN CAVE LEIGHTON PAISNER ©</a:t>
            </a:r>
          </a:p>
        </p:txBody>
      </p:sp>
      <p:sp>
        <p:nvSpPr>
          <p:cNvPr id="12" name="Slide Number Placeholder 11"/>
          <p:cNvSpPr>
            <a:spLocks noGrp="1"/>
          </p:cNvSpPr>
          <p:nvPr>
            <p:ph type="sldNum" sz="quarter" idx="11"/>
          </p:nvPr>
        </p:nvSpPr>
        <p:spPr/>
        <p:txBody>
          <a:bodyPr/>
          <a:lstStyle/>
          <a:p>
            <a:fld id="{1589CA8F-3EE1-4D7B-A4AE-A111E1703A47}" type="slidenum">
              <a:rPr lang="en-GB" smtClean="0"/>
              <a:pPr/>
              <a:t>‹#›</a:t>
            </a:fld>
            <a:endParaRPr lang="en-GB" dirty="0"/>
          </a:p>
        </p:txBody>
      </p:sp>
      <p:sp>
        <p:nvSpPr>
          <p:cNvPr id="13" name="Text Placeholder 18"/>
          <p:cNvSpPr>
            <a:spLocks noGrp="1"/>
          </p:cNvSpPr>
          <p:nvPr>
            <p:ph type="body" sz="quarter" idx="12"/>
          </p:nvPr>
        </p:nvSpPr>
        <p:spPr>
          <a:xfrm>
            <a:off x="945600" y="1722242"/>
            <a:ext cx="48960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Text Placeholder 18"/>
          <p:cNvSpPr>
            <a:spLocks noGrp="1"/>
          </p:cNvSpPr>
          <p:nvPr>
            <p:ph type="body" sz="quarter" idx="13"/>
          </p:nvPr>
        </p:nvSpPr>
        <p:spPr>
          <a:xfrm>
            <a:off x="6334800" y="1722242"/>
            <a:ext cx="48960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65059602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wo Content_White">
    <p:bg>
      <p:bgPr>
        <a:solidFill>
          <a:srgbClr val="FFFFFF"/>
        </a:solidFill>
        <a:effectLst/>
      </p:bgPr>
    </p:bg>
    <p:spTree>
      <p:nvGrpSpPr>
        <p:cNvPr id="1" name=""/>
        <p:cNvGrpSpPr/>
        <p:nvPr/>
      </p:nvGrpSpPr>
      <p:grpSpPr>
        <a:xfrm>
          <a:off x="0" y="0"/>
          <a:ext cx="0" cy="0"/>
          <a:chOff x="0" y="0"/>
          <a:chExt cx="0" cy="0"/>
        </a:xfrm>
      </p:grpSpPr>
      <p:sp>
        <p:nvSpPr>
          <p:cNvPr id="8" name="Rectangle 7"/>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 name="Title 9"/>
          <p:cNvSpPr>
            <a:spLocks noGrp="1"/>
          </p:cNvSpPr>
          <p:nvPr>
            <p:ph type="title"/>
          </p:nvPr>
        </p:nvSpPr>
        <p:spPr>
          <a:xfrm>
            <a:off x="945600" y="698400"/>
            <a:ext cx="10285200" cy="450000"/>
          </a:xfrm>
        </p:spPr>
        <p:txBody>
          <a:bodyPr/>
          <a:lstStyle/>
          <a:p>
            <a:r>
              <a:rPr lang="en-US"/>
              <a:t>Click to edit Master title style</a:t>
            </a:r>
            <a:endParaRPr lang="en-GB"/>
          </a:p>
        </p:txBody>
      </p:sp>
      <p:sp>
        <p:nvSpPr>
          <p:cNvPr id="11" name="Footer Placeholder 10"/>
          <p:cNvSpPr>
            <a:spLocks noGrp="1"/>
          </p:cNvSpPr>
          <p:nvPr>
            <p:ph type="ftr" sz="quarter" idx="10"/>
          </p:nvPr>
        </p:nvSpPr>
        <p:spPr/>
        <p:txBody>
          <a:bodyPr/>
          <a:lstStyle/>
          <a:p>
            <a:r>
              <a:rPr lang="en-GB" dirty="0"/>
              <a:t>Page       |  BRYAN CAVE LEIGHTON PAISNER ©</a:t>
            </a:r>
          </a:p>
        </p:txBody>
      </p:sp>
      <p:sp>
        <p:nvSpPr>
          <p:cNvPr id="12" name="Slide Number Placeholder 11"/>
          <p:cNvSpPr>
            <a:spLocks noGrp="1"/>
          </p:cNvSpPr>
          <p:nvPr>
            <p:ph type="sldNum" sz="quarter" idx="11"/>
          </p:nvPr>
        </p:nvSpPr>
        <p:spPr/>
        <p:txBody>
          <a:bodyPr/>
          <a:lstStyle/>
          <a:p>
            <a:fld id="{1589CA8F-3EE1-4D7B-A4AE-A111E1703A47}" type="slidenum">
              <a:rPr lang="en-GB" smtClean="0"/>
              <a:pPr/>
              <a:t>‹#›</a:t>
            </a:fld>
            <a:endParaRPr lang="en-GB" dirty="0"/>
          </a:p>
        </p:txBody>
      </p:sp>
      <p:sp>
        <p:nvSpPr>
          <p:cNvPr id="13" name="Text Placeholder 18"/>
          <p:cNvSpPr>
            <a:spLocks noGrp="1"/>
          </p:cNvSpPr>
          <p:nvPr>
            <p:ph type="body" sz="quarter" idx="12"/>
          </p:nvPr>
        </p:nvSpPr>
        <p:spPr>
          <a:xfrm>
            <a:off x="945600" y="1722242"/>
            <a:ext cx="48960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Text Placeholder 18"/>
          <p:cNvSpPr>
            <a:spLocks noGrp="1"/>
          </p:cNvSpPr>
          <p:nvPr>
            <p:ph type="body" sz="quarter" idx="13"/>
          </p:nvPr>
        </p:nvSpPr>
        <p:spPr>
          <a:xfrm>
            <a:off x="6334800" y="1722242"/>
            <a:ext cx="4896000" cy="42448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279236868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omparison_Grey">
    <p:bg>
      <p:bgPr>
        <a:solidFill>
          <a:srgbClr val="F2F4F6"/>
        </a:solidFill>
        <a:effectLst/>
      </p:bgPr>
    </p:bg>
    <p:spTree>
      <p:nvGrpSpPr>
        <p:cNvPr id="1" name=""/>
        <p:cNvGrpSpPr/>
        <p:nvPr/>
      </p:nvGrpSpPr>
      <p:grpSpPr>
        <a:xfrm>
          <a:off x="0" y="0"/>
          <a:ext cx="0" cy="0"/>
          <a:chOff x="0" y="0"/>
          <a:chExt cx="0" cy="0"/>
        </a:xfrm>
      </p:grpSpPr>
      <p:sp>
        <p:nvSpPr>
          <p:cNvPr id="10" name="Rectangle 9"/>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Text Placeholder 2"/>
          <p:cNvSpPr>
            <a:spLocks noGrp="1"/>
          </p:cNvSpPr>
          <p:nvPr>
            <p:ph type="body" idx="1"/>
          </p:nvPr>
        </p:nvSpPr>
        <p:spPr>
          <a:xfrm>
            <a:off x="954637" y="1710064"/>
            <a:ext cx="4886964" cy="450000"/>
          </a:xfrm>
        </p:spPr>
        <p:txBody>
          <a:bodyPr tIns="0" bIns="0"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Edit Master text styles</a:t>
            </a:r>
          </a:p>
        </p:txBody>
      </p:sp>
      <p:sp>
        <p:nvSpPr>
          <p:cNvPr id="5" name="Text Placeholder 4"/>
          <p:cNvSpPr>
            <a:spLocks noGrp="1"/>
          </p:cNvSpPr>
          <p:nvPr>
            <p:ph type="body" sz="quarter" idx="3"/>
          </p:nvPr>
        </p:nvSpPr>
        <p:spPr>
          <a:xfrm>
            <a:off x="6334801" y="1710064"/>
            <a:ext cx="4896000" cy="450000"/>
          </a:xfrm>
        </p:spPr>
        <p:txBody>
          <a:bodyPr tIns="0" bIns="0"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Edit Master text styles</a:t>
            </a:r>
          </a:p>
        </p:txBody>
      </p:sp>
      <p:sp>
        <p:nvSpPr>
          <p:cNvPr id="8" name="Title 7"/>
          <p:cNvSpPr>
            <a:spLocks noGrp="1"/>
          </p:cNvSpPr>
          <p:nvPr>
            <p:ph type="title"/>
          </p:nvPr>
        </p:nvSpPr>
        <p:spPr/>
        <p:txBody>
          <a:bodyPr/>
          <a:lstStyle/>
          <a:p>
            <a:r>
              <a:rPr lang="en-US"/>
              <a:t>Click to edit Master title style</a:t>
            </a:r>
            <a:endParaRPr lang="en-GB"/>
          </a:p>
        </p:txBody>
      </p:sp>
      <p:sp>
        <p:nvSpPr>
          <p:cNvPr id="9" name="Footer Placeholder 8"/>
          <p:cNvSpPr>
            <a:spLocks noGrp="1"/>
          </p:cNvSpPr>
          <p:nvPr>
            <p:ph type="ftr" sz="quarter" idx="10"/>
          </p:nvPr>
        </p:nvSpPr>
        <p:spPr/>
        <p:txBody>
          <a:bodyPr/>
          <a:lstStyle/>
          <a:p>
            <a:r>
              <a:rPr lang="en-GB" dirty="0"/>
              <a:t>Page       |  BRYAN CAVE LEIGHTON PAISNER ©</a:t>
            </a:r>
          </a:p>
        </p:txBody>
      </p:sp>
      <p:sp>
        <p:nvSpPr>
          <p:cNvPr id="11" name="Slide Number Placeholder 10"/>
          <p:cNvSpPr>
            <a:spLocks noGrp="1"/>
          </p:cNvSpPr>
          <p:nvPr>
            <p:ph type="sldNum" sz="quarter" idx="11"/>
          </p:nvPr>
        </p:nvSpPr>
        <p:spPr/>
        <p:txBody>
          <a:bodyPr/>
          <a:lstStyle/>
          <a:p>
            <a:fld id="{1589CA8F-3EE1-4D7B-A4AE-A111E1703A47}" type="slidenum">
              <a:rPr lang="en-GB" smtClean="0"/>
              <a:pPr/>
              <a:t>‹#›</a:t>
            </a:fld>
            <a:endParaRPr lang="en-GB" dirty="0"/>
          </a:p>
        </p:txBody>
      </p:sp>
      <p:sp>
        <p:nvSpPr>
          <p:cNvPr id="12" name="Text Placeholder 18"/>
          <p:cNvSpPr>
            <a:spLocks noGrp="1"/>
          </p:cNvSpPr>
          <p:nvPr>
            <p:ph type="body" sz="quarter" idx="12"/>
          </p:nvPr>
        </p:nvSpPr>
        <p:spPr>
          <a:xfrm>
            <a:off x="945600" y="2347416"/>
            <a:ext cx="4896000" cy="36196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Text Placeholder 18"/>
          <p:cNvSpPr>
            <a:spLocks noGrp="1"/>
          </p:cNvSpPr>
          <p:nvPr>
            <p:ph type="body" sz="quarter" idx="13"/>
          </p:nvPr>
        </p:nvSpPr>
        <p:spPr>
          <a:xfrm>
            <a:off x="6334800" y="2347416"/>
            <a:ext cx="4896000" cy="36196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42913961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Blocks Content_White">
    <p:bg>
      <p:bgPr>
        <a:solidFill>
          <a:schemeClr val="bg1"/>
        </a:solidFill>
        <a:effectLst/>
      </p:bgPr>
    </p:bg>
    <p:spTree>
      <p:nvGrpSpPr>
        <p:cNvPr id="1" name=""/>
        <p:cNvGrpSpPr/>
        <p:nvPr/>
      </p:nvGrpSpPr>
      <p:grpSpPr>
        <a:xfrm>
          <a:off x="0" y="0"/>
          <a:ext cx="0" cy="0"/>
          <a:chOff x="0" y="0"/>
          <a:chExt cx="0" cy="0"/>
        </a:xfrm>
      </p:grpSpPr>
      <p:grpSp>
        <p:nvGrpSpPr>
          <p:cNvPr id="20" name="Group 19"/>
          <p:cNvGrpSpPr/>
          <p:nvPr/>
        </p:nvGrpSpPr>
        <p:grpSpPr>
          <a:xfrm>
            <a:off x="-1" y="5352572"/>
            <a:ext cx="930497" cy="1195869"/>
            <a:chOff x="-1" y="4014427"/>
            <a:chExt cx="697873" cy="896902"/>
          </a:xfrm>
        </p:grpSpPr>
        <p:sp>
          <p:nvSpPr>
            <p:cNvPr id="21" name="Rectangle 20"/>
            <p:cNvSpPr/>
            <p:nvPr/>
          </p:nvSpPr>
          <p:spPr bwMode="auto">
            <a:xfrm>
              <a:off x="-1" y="4014427"/>
              <a:ext cx="360000" cy="896902"/>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22" name="Rectangle 21"/>
            <p:cNvSpPr/>
            <p:nvPr/>
          </p:nvSpPr>
          <p:spPr bwMode="auto">
            <a:xfrm>
              <a:off x="219407" y="4393213"/>
              <a:ext cx="478465" cy="518116"/>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23" name="Rectangle 22"/>
            <p:cNvSpPr/>
            <p:nvPr/>
          </p:nvSpPr>
          <p:spPr bwMode="auto">
            <a:xfrm>
              <a:off x="221777" y="4393213"/>
              <a:ext cx="138222" cy="518116"/>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grpSp>
      <p:grpSp>
        <p:nvGrpSpPr>
          <p:cNvPr id="16" name="Group 15"/>
          <p:cNvGrpSpPr/>
          <p:nvPr/>
        </p:nvGrpSpPr>
        <p:grpSpPr>
          <a:xfrm>
            <a:off x="11298869" y="-1"/>
            <a:ext cx="893135" cy="2013097"/>
            <a:chOff x="8474149" y="-1"/>
            <a:chExt cx="669851" cy="1509823"/>
          </a:xfrm>
        </p:grpSpPr>
        <p:sp>
          <p:nvSpPr>
            <p:cNvPr id="17" name="Rectangle 16"/>
            <p:cNvSpPr/>
            <p:nvPr/>
          </p:nvSpPr>
          <p:spPr bwMode="auto">
            <a:xfrm>
              <a:off x="8814391" y="-1"/>
              <a:ext cx="329609" cy="1509823"/>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18" name="Rectangle 17"/>
            <p:cNvSpPr/>
            <p:nvPr/>
          </p:nvSpPr>
          <p:spPr bwMode="auto">
            <a:xfrm>
              <a:off x="8474149" y="-1"/>
              <a:ext cx="478465" cy="712382"/>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19" name="Rectangle 18"/>
            <p:cNvSpPr/>
            <p:nvPr/>
          </p:nvSpPr>
          <p:spPr bwMode="auto">
            <a:xfrm>
              <a:off x="8814391" y="-1"/>
              <a:ext cx="138222" cy="712382"/>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grpSp>
      <p:sp>
        <p:nvSpPr>
          <p:cNvPr id="2" name="Title 1"/>
          <p:cNvSpPr>
            <a:spLocks noGrp="1"/>
          </p:cNvSpPr>
          <p:nvPr>
            <p:ph type="title" hasCustomPrompt="1"/>
          </p:nvPr>
        </p:nvSpPr>
        <p:spPr>
          <a:xfrm>
            <a:off x="961200" y="698400"/>
            <a:ext cx="10274400" cy="448056"/>
          </a:xfrm>
        </p:spPr>
        <p:txBody>
          <a:bodyPr>
            <a:noAutofit/>
          </a:bodyPr>
          <a:lstStyle>
            <a:lvl1pPr algn="l">
              <a:defRPr sz="3600" b="1">
                <a:solidFill>
                  <a:schemeClr val="tx2"/>
                </a:solidFill>
              </a:defRPr>
            </a:lvl1pPr>
          </a:lstStyle>
          <a:p>
            <a:r>
              <a:rPr lang="en-US" dirty="0"/>
              <a:t>Page title</a:t>
            </a: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rgbClr val="4D4E57"/>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rgbClr val="4D4E57"/>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14"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135876682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omparison_White">
    <p:bg>
      <p:bgPr>
        <a:solidFill>
          <a:srgbClr val="FFFFFF"/>
        </a:solidFill>
        <a:effectLst/>
      </p:bgPr>
    </p:bg>
    <p:spTree>
      <p:nvGrpSpPr>
        <p:cNvPr id="1" name=""/>
        <p:cNvGrpSpPr/>
        <p:nvPr/>
      </p:nvGrpSpPr>
      <p:grpSpPr>
        <a:xfrm>
          <a:off x="0" y="0"/>
          <a:ext cx="0" cy="0"/>
          <a:chOff x="0" y="0"/>
          <a:chExt cx="0" cy="0"/>
        </a:xfrm>
      </p:grpSpPr>
      <p:sp>
        <p:nvSpPr>
          <p:cNvPr id="10" name="Rectangle 9"/>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Text Placeholder 2"/>
          <p:cNvSpPr>
            <a:spLocks noGrp="1"/>
          </p:cNvSpPr>
          <p:nvPr>
            <p:ph type="body" idx="1"/>
          </p:nvPr>
        </p:nvSpPr>
        <p:spPr>
          <a:xfrm>
            <a:off x="954637" y="1710064"/>
            <a:ext cx="4886964" cy="450000"/>
          </a:xfrm>
        </p:spPr>
        <p:txBody>
          <a:bodyPr tIns="0" bIns="0"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Edit Master text styles</a:t>
            </a:r>
          </a:p>
        </p:txBody>
      </p:sp>
      <p:sp>
        <p:nvSpPr>
          <p:cNvPr id="5" name="Text Placeholder 4"/>
          <p:cNvSpPr>
            <a:spLocks noGrp="1"/>
          </p:cNvSpPr>
          <p:nvPr>
            <p:ph type="body" sz="quarter" idx="3"/>
          </p:nvPr>
        </p:nvSpPr>
        <p:spPr>
          <a:xfrm>
            <a:off x="6334801" y="1710064"/>
            <a:ext cx="4896000" cy="450000"/>
          </a:xfrm>
        </p:spPr>
        <p:txBody>
          <a:bodyPr tIns="0" bIns="0"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Edit Master text styles</a:t>
            </a:r>
          </a:p>
        </p:txBody>
      </p:sp>
      <p:sp>
        <p:nvSpPr>
          <p:cNvPr id="8" name="Title 7"/>
          <p:cNvSpPr>
            <a:spLocks noGrp="1"/>
          </p:cNvSpPr>
          <p:nvPr>
            <p:ph type="title"/>
          </p:nvPr>
        </p:nvSpPr>
        <p:spPr/>
        <p:txBody>
          <a:bodyPr/>
          <a:lstStyle/>
          <a:p>
            <a:r>
              <a:rPr lang="en-US"/>
              <a:t>Click to edit Master title style</a:t>
            </a:r>
            <a:endParaRPr lang="en-GB"/>
          </a:p>
        </p:txBody>
      </p:sp>
      <p:sp>
        <p:nvSpPr>
          <p:cNvPr id="9" name="Footer Placeholder 8"/>
          <p:cNvSpPr>
            <a:spLocks noGrp="1"/>
          </p:cNvSpPr>
          <p:nvPr>
            <p:ph type="ftr" sz="quarter" idx="10"/>
          </p:nvPr>
        </p:nvSpPr>
        <p:spPr/>
        <p:txBody>
          <a:bodyPr/>
          <a:lstStyle/>
          <a:p>
            <a:r>
              <a:rPr lang="en-GB" dirty="0"/>
              <a:t>Page       |  BRYAN CAVE LEIGHTON PAISNER ©</a:t>
            </a:r>
          </a:p>
        </p:txBody>
      </p:sp>
      <p:sp>
        <p:nvSpPr>
          <p:cNvPr id="11" name="Slide Number Placeholder 10"/>
          <p:cNvSpPr>
            <a:spLocks noGrp="1"/>
          </p:cNvSpPr>
          <p:nvPr>
            <p:ph type="sldNum" sz="quarter" idx="11"/>
          </p:nvPr>
        </p:nvSpPr>
        <p:spPr/>
        <p:txBody>
          <a:bodyPr/>
          <a:lstStyle/>
          <a:p>
            <a:fld id="{1589CA8F-3EE1-4D7B-A4AE-A111E1703A47}" type="slidenum">
              <a:rPr lang="en-GB" smtClean="0"/>
              <a:pPr/>
              <a:t>‹#›</a:t>
            </a:fld>
            <a:endParaRPr lang="en-GB" dirty="0"/>
          </a:p>
        </p:txBody>
      </p:sp>
      <p:sp>
        <p:nvSpPr>
          <p:cNvPr id="12" name="Text Placeholder 18"/>
          <p:cNvSpPr>
            <a:spLocks noGrp="1"/>
          </p:cNvSpPr>
          <p:nvPr>
            <p:ph type="body" sz="quarter" idx="12"/>
          </p:nvPr>
        </p:nvSpPr>
        <p:spPr>
          <a:xfrm>
            <a:off x="945600" y="2347416"/>
            <a:ext cx="4896000" cy="36196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Text Placeholder 18"/>
          <p:cNvSpPr>
            <a:spLocks noGrp="1"/>
          </p:cNvSpPr>
          <p:nvPr>
            <p:ph type="body" sz="quarter" idx="13"/>
          </p:nvPr>
        </p:nvSpPr>
        <p:spPr>
          <a:xfrm>
            <a:off x="6334800" y="2347416"/>
            <a:ext cx="4896000" cy="36196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211372597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Only_Grey">
    <p:bg>
      <p:bgPr>
        <a:solidFill>
          <a:srgbClr val="F2F4F6"/>
        </a:solidFill>
        <a:effectLst/>
      </p:bgPr>
    </p:bg>
    <p:spTree>
      <p:nvGrpSpPr>
        <p:cNvPr id="1" name=""/>
        <p:cNvGrpSpPr/>
        <p:nvPr/>
      </p:nvGrpSpPr>
      <p:grpSpPr>
        <a:xfrm>
          <a:off x="0" y="0"/>
          <a:ext cx="0" cy="0"/>
          <a:chOff x="0" y="0"/>
          <a:chExt cx="0" cy="0"/>
        </a:xfrm>
      </p:grpSpPr>
      <p:sp>
        <p:nvSpPr>
          <p:cNvPr id="6" name="Rectangle 5"/>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 name="Title 3"/>
          <p:cNvSpPr>
            <a:spLocks noGrp="1"/>
          </p:cNvSpPr>
          <p:nvPr>
            <p:ph type="title"/>
          </p:nvPr>
        </p:nvSpPr>
        <p:spPr/>
        <p:txBody>
          <a:bodyPr/>
          <a:lstStyle/>
          <a:p>
            <a:r>
              <a:rPr lang="en-US"/>
              <a:t>Click to edit Master title style</a:t>
            </a:r>
            <a:endParaRPr lang="en-GB"/>
          </a:p>
        </p:txBody>
      </p:sp>
      <p:sp>
        <p:nvSpPr>
          <p:cNvPr id="5" name="Footer Placeholder 4"/>
          <p:cNvSpPr>
            <a:spLocks noGrp="1"/>
          </p:cNvSpPr>
          <p:nvPr>
            <p:ph type="ftr" sz="quarter" idx="10"/>
          </p:nvPr>
        </p:nvSpPr>
        <p:spPr/>
        <p:txBody>
          <a:bodyPr/>
          <a:lstStyle/>
          <a:p>
            <a:r>
              <a:rPr lang="en-GB" dirty="0"/>
              <a:t>Page       |  BRYAN CAVE LEIGHTON PAISNER ©</a:t>
            </a:r>
          </a:p>
        </p:txBody>
      </p:sp>
      <p:sp>
        <p:nvSpPr>
          <p:cNvPr id="7" name="Slide Number Placeholder 6"/>
          <p:cNvSpPr>
            <a:spLocks noGrp="1"/>
          </p:cNvSpPr>
          <p:nvPr>
            <p:ph type="sldNum" sz="quarter" idx="11"/>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413130831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Only_White">
    <p:bg>
      <p:bgPr>
        <a:solidFill>
          <a:srgbClr val="FFFFFF"/>
        </a:solidFill>
        <a:effectLst/>
      </p:bgPr>
    </p:bg>
    <p:spTree>
      <p:nvGrpSpPr>
        <p:cNvPr id="1" name=""/>
        <p:cNvGrpSpPr/>
        <p:nvPr/>
      </p:nvGrpSpPr>
      <p:grpSpPr>
        <a:xfrm>
          <a:off x="0" y="0"/>
          <a:ext cx="0" cy="0"/>
          <a:chOff x="0" y="0"/>
          <a:chExt cx="0" cy="0"/>
        </a:xfrm>
      </p:grpSpPr>
      <p:sp>
        <p:nvSpPr>
          <p:cNvPr id="6" name="Rectangle 5"/>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 name="Title 3"/>
          <p:cNvSpPr>
            <a:spLocks noGrp="1"/>
          </p:cNvSpPr>
          <p:nvPr>
            <p:ph type="title"/>
          </p:nvPr>
        </p:nvSpPr>
        <p:spPr/>
        <p:txBody>
          <a:bodyPr/>
          <a:lstStyle/>
          <a:p>
            <a:r>
              <a:rPr lang="en-US"/>
              <a:t>Click to edit Master title style</a:t>
            </a:r>
            <a:endParaRPr lang="en-GB"/>
          </a:p>
        </p:txBody>
      </p:sp>
      <p:sp>
        <p:nvSpPr>
          <p:cNvPr id="5" name="Footer Placeholder 4"/>
          <p:cNvSpPr>
            <a:spLocks noGrp="1"/>
          </p:cNvSpPr>
          <p:nvPr>
            <p:ph type="ftr" sz="quarter" idx="10"/>
          </p:nvPr>
        </p:nvSpPr>
        <p:spPr/>
        <p:txBody>
          <a:bodyPr/>
          <a:lstStyle/>
          <a:p>
            <a:r>
              <a:rPr lang="en-GB" dirty="0"/>
              <a:t>Page       |  BRYAN CAVE LEIGHTON PAISNER ©</a:t>
            </a:r>
          </a:p>
        </p:txBody>
      </p:sp>
      <p:sp>
        <p:nvSpPr>
          <p:cNvPr id="7" name="Slide Number Placeholder 6"/>
          <p:cNvSpPr>
            <a:spLocks noGrp="1"/>
          </p:cNvSpPr>
          <p:nvPr>
            <p:ph type="sldNum" sz="quarter" idx="11"/>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294946459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_Grey">
    <p:bg>
      <p:bgPr>
        <a:solidFill>
          <a:srgbClr val="F2F4F6"/>
        </a:solidFill>
        <a:effectLst/>
      </p:bgPr>
    </p:bg>
    <p:spTree>
      <p:nvGrpSpPr>
        <p:cNvPr id="1" name=""/>
        <p:cNvGrpSpPr/>
        <p:nvPr/>
      </p:nvGrpSpPr>
      <p:grpSpPr>
        <a:xfrm>
          <a:off x="0" y="0"/>
          <a:ext cx="0" cy="0"/>
          <a:chOff x="0" y="0"/>
          <a:chExt cx="0" cy="0"/>
        </a:xfrm>
      </p:grpSpPr>
      <p:sp>
        <p:nvSpPr>
          <p:cNvPr id="5" name="Rectangle 4"/>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Footer Placeholder 2"/>
          <p:cNvSpPr>
            <a:spLocks noGrp="1"/>
          </p:cNvSpPr>
          <p:nvPr>
            <p:ph type="ftr" sz="quarter" idx="10"/>
          </p:nvPr>
        </p:nvSpPr>
        <p:spPr/>
        <p:txBody>
          <a:bodyPr/>
          <a:lstStyle/>
          <a:p>
            <a:r>
              <a:rPr lang="en-GB" dirty="0"/>
              <a:t>Page       |  BRYAN CAVE LEIGHTON PAISNER ©</a:t>
            </a:r>
          </a:p>
        </p:txBody>
      </p:sp>
      <p:sp>
        <p:nvSpPr>
          <p:cNvPr id="4" name="Slide Number Placeholder 3"/>
          <p:cNvSpPr>
            <a:spLocks noGrp="1"/>
          </p:cNvSpPr>
          <p:nvPr>
            <p:ph type="sldNum" sz="quarter" idx="11"/>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92412785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_White">
    <p:bg>
      <p:bgPr>
        <a:solidFill>
          <a:srgbClr val="F2F4F6"/>
        </a:solidFill>
        <a:effectLst/>
      </p:bgPr>
    </p:bg>
    <p:spTree>
      <p:nvGrpSpPr>
        <p:cNvPr id="1" name=""/>
        <p:cNvGrpSpPr/>
        <p:nvPr/>
      </p:nvGrpSpPr>
      <p:grpSpPr>
        <a:xfrm>
          <a:off x="0" y="0"/>
          <a:ext cx="0" cy="0"/>
          <a:chOff x="0" y="0"/>
          <a:chExt cx="0" cy="0"/>
        </a:xfrm>
      </p:grpSpPr>
      <p:sp>
        <p:nvSpPr>
          <p:cNvPr id="5" name="Rectangle 4"/>
          <p:cNvSpPr/>
          <p:nvPr/>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Footer Placeholder 2"/>
          <p:cNvSpPr>
            <a:spLocks noGrp="1"/>
          </p:cNvSpPr>
          <p:nvPr>
            <p:ph type="ftr" sz="quarter" idx="10"/>
          </p:nvPr>
        </p:nvSpPr>
        <p:spPr/>
        <p:txBody>
          <a:bodyPr/>
          <a:lstStyle/>
          <a:p>
            <a:r>
              <a:rPr lang="en-GB" dirty="0"/>
              <a:t>Page       |  BRYAN CAVE LEIGHTON PAISNER ©</a:t>
            </a:r>
          </a:p>
        </p:txBody>
      </p:sp>
      <p:sp>
        <p:nvSpPr>
          <p:cNvPr id="4" name="Slide Number Placeholder 3"/>
          <p:cNvSpPr>
            <a:spLocks noGrp="1"/>
          </p:cNvSpPr>
          <p:nvPr>
            <p:ph type="sldNum" sz="quarter" idx="11"/>
          </p:nvPr>
        </p:nvSpPr>
        <p:spPr/>
        <p:txBody>
          <a:body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220453620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Back-Firm">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466400" y="2715879"/>
            <a:ext cx="3259200" cy="1426242"/>
          </a:xfrm>
          <a:prstGeom prst="rect">
            <a:avLst/>
          </a:prstGeom>
        </p:spPr>
      </p:pic>
      <p:sp>
        <p:nvSpPr>
          <p:cNvPr id="8" name="Text Placeholder 8"/>
          <p:cNvSpPr>
            <a:spLocks noGrp="1"/>
          </p:cNvSpPr>
          <p:nvPr>
            <p:ph type="body" sz="quarter" idx="10"/>
          </p:nvPr>
        </p:nvSpPr>
        <p:spPr>
          <a:xfrm>
            <a:off x="9286943" y="6408949"/>
            <a:ext cx="2598820" cy="304674"/>
          </a:xfrm>
        </p:spPr>
        <p:txBody>
          <a:bodyPr/>
          <a:lstStyle>
            <a:lvl1pPr marL="0" indent="0" algn="r">
              <a:buNone/>
              <a:defRPr sz="900">
                <a:solidFill>
                  <a:srgbClr val="FFFFFF"/>
                </a:solidFill>
              </a:defRPr>
            </a:lvl1pPr>
            <a:lvl2pPr>
              <a:defRPr sz="1200"/>
            </a:lvl2pPr>
            <a:lvl3pPr>
              <a:defRPr sz="1200"/>
            </a:lvl3pPr>
            <a:lvl4pPr>
              <a:defRPr sz="1200"/>
            </a:lvl4pPr>
            <a:lvl5pPr>
              <a:defRPr sz="1200"/>
            </a:lvl5pPr>
          </a:lstStyle>
          <a:p>
            <a:pPr lvl="0"/>
            <a:endParaRPr lang="en-GB" dirty="0"/>
          </a:p>
        </p:txBody>
      </p:sp>
    </p:spTree>
    <p:extLst>
      <p:ext uri="{BB962C8B-B14F-4D97-AF65-F5344CB8AC3E}">
        <p14:creationId xmlns:p14="http://schemas.microsoft.com/office/powerpoint/2010/main" val="33649566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Back-Russi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466400" y="2715878"/>
            <a:ext cx="3259200" cy="1426244"/>
          </a:xfrm>
          <a:prstGeom prst="rect">
            <a:avLst/>
          </a:prstGeom>
        </p:spPr>
      </p:pic>
      <p:sp>
        <p:nvSpPr>
          <p:cNvPr id="7" name="Text Placeholder 8"/>
          <p:cNvSpPr>
            <a:spLocks noGrp="1"/>
          </p:cNvSpPr>
          <p:nvPr>
            <p:ph type="body" sz="quarter" idx="10"/>
          </p:nvPr>
        </p:nvSpPr>
        <p:spPr>
          <a:xfrm>
            <a:off x="9286943" y="6408949"/>
            <a:ext cx="2598820" cy="304674"/>
          </a:xfrm>
        </p:spPr>
        <p:txBody>
          <a:bodyPr/>
          <a:lstStyle>
            <a:lvl1pPr marL="0" indent="0" algn="r">
              <a:buNone/>
              <a:defRPr sz="900">
                <a:solidFill>
                  <a:srgbClr val="FFFFFF"/>
                </a:solidFill>
              </a:defRPr>
            </a:lvl1pPr>
            <a:lvl2pPr>
              <a:defRPr sz="1200"/>
            </a:lvl2pPr>
            <a:lvl3pPr>
              <a:defRPr sz="1200"/>
            </a:lvl3pPr>
            <a:lvl4pPr>
              <a:defRPr sz="1200"/>
            </a:lvl4pPr>
            <a:lvl5pPr>
              <a:defRPr sz="1200"/>
            </a:lvl5pPr>
          </a:lstStyle>
          <a:p>
            <a:pPr lvl="0"/>
            <a:endParaRPr lang="en-GB" dirty="0"/>
          </a:p>
        </p:txBody>
      </p:sp>
    </p:spTree>
    <p:extLst>
      <p:ext uri="{BB962C8B-B14F-4D97-AF65-F5344CB8AC3E}">
        <p14:creationId xmlns:p14="http://schemas.microsoft.com/office/powerpoint/2010/main" val="346347402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a:t>Click to edit Master title style</a:t>
            </a:r>
            <a:endParaRPr lang="en-GB" noProof="0" dirty="0"/>
          </a:p>
        </p:txBody>
      </p:sp>
      <p:sp>
        <p:nvSpPr>
          <p:cNvPr id="3" name="Content Placeholder 2"/>
          <p:cNvSpPr>
            <a:spLocks noGrp="1"/>
          </p:cNvSpPr>
          <p:nvPr>
            <p:ph idx="1"/>
          </p:nvPr>
        </p:nvSpPr>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4" name="Slide Number Placeholder 3"/>
          <p:cNvSpPr>
            <a:spLocks noGrp="1"/>
          </p:cNvSpPr>
          <p:nvPr>
            <p:ph type="sldNum" sz="quarter" idx="10"/>
          </p:nvPr>
        </p:nvSpPr>
        <p:spPr/>
        <p:txBody>
          <a:bodyPr/>
          <a:lstStyle>
            <a:lvl1pPr>
              <a:defRPr/>
            </a:lvl1pPr>
          </a:lstStyle>
          <a:p>
            <a:r>
              <a:rPr lang="en-GB" dirty="0"/>
              <a:t>www.bclplaw.com  Page </a:t>
            </a:r>
            <a:fld id="{0AD0C85E-5D9D-44D9-BDA4-D555B53186EB}" type="slidenum">
              <a:rPr lang="en-GB" smtClean="0"/>
              <a:pPr/>
              <a:t>‹#›</a:t>
            </a:fld>
            <a:r>
              <a:rPr lang="en-GB" dirty="0"/>
              <a:t>  © Bryan Cave Leighton Paisner</a:t>
            </a:r>
          </a:p>
        </p:txBody>
      </p:sp>
    </p:spTree>
    <p:extLst>
      <p:ext uri="{BB962C8B-B14F-4D97-AF65-F5344CB8AC3E}">
        <p14:creationId xmlns:p14="http://schemas.microsoft.com/office/powerpoint/2010/main" val="329166648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Title Slide - Purple">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787"/>
            <a:ext cx="12192000" cy="6854429"/>
          </a:xfrm>
          <a:prstGeom prst="rect">
            <a:avLst/>
          </a:prstGeom>
        </p:spPr>
      </p:pic>
      <p:pic>
        <p:nvPicPr>
          <p:cNvPr id="6" name="Picture 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66915" y="619667"/>
            <a:ext cx="2074685" cy="631100"/>
          </a:xfrm>
          <a:prstGeom prst="rect">
            <a:avLst/>
          </a:prstGeom>
        </p:spPr>
      </p:pic>
      <p:sp>
        <p:nvSpPr>
          <p:cNvPr id="7" name="Title 1"/>
          <p:cNvSpPr>
            <a:spLocks noGrp="1"/>
          </p:cNvSpPr>
          <p:nvPr>
            <p:ph type="ctrTitle" hasCustomPrompt="1"/>
          </p:nvPr>
        </p:nvSpPr>
        <p:spPr>
          <a:xfrm>
            <a:off x="566913" y="2400000"/>
            <a:ext cx="4800000" cy="2400000"/>
          </a:xfrm>
          <a:prstGeom prst="rect">
            <a:avLst/>
          </a:prstGeom>
        </p:spPr>
        <p:txBody>
          <a:bodyPr lIns="0" tIns="0" rIns="0" bIns="0">
            <a:normAutofit/>
          </a:bodyPr>
          <a:lstStyle>
            <a:lvl1pPr algn="l">
              <a:defRPr sz="2800" spc="0" baseline="0">
                <a:solidFill>
                  <a:srgbClr val="233845"/>
                </a:solidFill>
                <a:latin typeface="Segoe UI" panose="020B0502040204020203" pitchFamily="34" charset="0"/>
                <a:ea typeface="Segoe UI" panose="020B0502040204020203" pitchFamily="34" charset="0"/>
                <a:cs typeface="Segoe UI" panose="020B0502040204020203" pitchFamily="34" charset="0"/>
              </a:defRPr>
            </a:lvl1pPr>
          </a:lstStyle>
          <a:p>
            <a:r>
              <a:rPr lang="en-US" dirty="0"/>
              <a:t>Presentation title </a:t>
            </a:r>
            <a:br>
              <a:rPr lang="en-US" dirty="0"/>
            </a:br>
            <a:r>
              <a:rPr lang="en-US" dirty="0"/>
              <a:t>here over a maximum </a:t>
            </a:r>
            <a:br>
              <a:rPr lang="en-US" dirty="0"/>
            </a:br>
            <a:r>
              <a:rPr lang="en-US" dirty="0"/>
              <a:t>of three lines</a:t>
            </a:r>
            <a:endParaRPr lang="en-GB" dirty="0"/>
          </a:p>
        </p:txBody>
      </p:sp>
      <p:sp>
        <p:nvSpPr>
          <p:cNvPr id="8" name="Subtitle 2"/>
          <p:cNvSpPr>
            <a:spLocks noGrp="1"/>
          </p:cNvSpPr>
          <p:nvPr>
            <p:ph type="subTitle" idx="1" hasCustomPrompt="1"/>
          </p:nvPr>
        </p:nvSpPr>
        <p:spPr>
          <a:xfrm>
            <a:off x="566913" y="4800000"/>
            <a:ext cx="4800000" cy="720000"/>
          </a:xfrm>
        </p:spPr>
        <p:txBody>
          <a:bodyPr lIns="0" tIns="0" bIns="0">
            <a:normAutofit/>
          </a:bodyPr>
          <a:lstStyle>
            <a:lvl1pPr marL="0" indent="0" algn="l">
              <a:buNone/>
              <a:defRPr sz="1800" spc="0" baseline="0">
                <a:solidFill>
                  <a:srgbClr val="233845"/>
                </a:solidFill>
                <a:latin typeface="Segoe UI" panose="020B0502040204020203" pitchFamily="34" charset="0"/>
                <a:ea typeface="Segoe UI" panose="020B0502040204020203" pitchFamily="34" charset="0"/>
                <a:cs typeface="Segoe UI" panose="020B0502040204020203"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Sub-title</a:t>
            </a:r>
            <a:endParaRPr lang="en-GB" dirty="0"/>
          </a:p>
        </p:txBody>
      </p:sp>
      <p:sp>
        <p:nvSpPr>
          <p:cNvPr id="9" name="Subtitle 2"/>
          <p:cNvSpPr txBox="1">
            <a:spLocks/>
          </p:cNvSpPr>
          <p:nvPr userDrawn="1"/>
        </p:nvSpPr>
        <p:spPr>
          <a:xfrm>
            <a:off x="566915" y="6057902"/>
            <a:ext cx="8534400" cy="247105"/>
          </a:xfrm>
          <a:prstGeom prst="rect">
            <a:avLst/>
          </a:prstGeom>
        </p:spPr>
        <p:txBody>
          <a:bodyPr vert="horz" lIns="0" tIns="0" rIns="0" bIns="0" rtlCol="0">
            <a:normAutofit/>
          </a:bodyPr>
          <a:lstStyle>
            <a:lvl1pPr marL="0" indent="0" algn="l" defTabSz="914400" rtl="0" eaLnBrk="1" latinLnBrk="0" hangingPunct="1">
              <a:spcBef>
                <a:spcPct val="20000"/>
              </a:spcBef>
              <a:buFont typeface="Arial" panose="020B0604020202020204" pitchFamily="34" charset="0"/>
              <a:buNone/>
              <a:defRPr sz="1400" kern="1200" spc="0" baseline="0">
                <a:solidFill>
                  <a:srgbClr val="233845"/>
                </a:solidFill>
                <a:latin typeface="Arial" panose="020B0604020202020204" pitchFamily="34" charset="0"/>
                <a:ea typeface="+mn-ea"/>
                <a:cs typeface="Arial" panose="020B0604020202020204" pitchFamily="34" charset="0"/>
              </a:defRPr>
            </a:lvl1pPr>
            <a:lvl2pPr marL="457200" indent="0" algn="ctr" defTabSz="914400" rtl="0" eaLnBrk="1" latinLnBrk="0" hangingPunct="1">
              <a:spcBef>
                <a:spcPct val="20000"/>
              </a:spcBef>
              <a:buFont typeface="Arial" panose="020B0604020202020204" pitchFamily="34" charset="0"/>
              <a:buNone/>
              <a:defRPr sz="2400" kern="1200" spc="0" baseline="0">
                <a:solidFill>
                  <a:schemeClr val="tx1">
                    <a:tint val="75000"/>
                  </a:schemeClr>
                </a:solidFill>
                <a:latin typeface="Arial" panose="020B0604020202020204" pitchFamily="34" charset="0"/>
                <a:ea typeface="+mn-ea"/>
                <a:cs typeface="Arial" panose="020B0604020202020204" pitchFamily="34" charset="0"/>
              </a:defRPr>
            </a:lvl2pPr>
            <a:lvl3pPr marL="914400" indent="0" algn="ctr" defTabSz="914400" rtl="0" eaLnBrk="1" latinLnBrk="0" hangingPunct="1">
              <a:spcBef>
                <a:spcPct val="20000"/>
              </a:spcBef>
              <a:buFont typeface="Arial" panose="020B0604020202020204" pitchFamily="34" charset="0"/>
              <a:buNone/>
              <a:defRPr sz="2200" kern="1200" spc="0" baseline="0">
                <a:solidFill>
                  <a:schemeClr val="tx1">
                    <a:tint val="75000"/>
                  </a:schemeClr>
                </a:solidFill>
                <a:latin typeface="Arial" panose="020B0604020202020204" pitchFamily="34" charset="0"/>
                <a:ea typeface="+mn-ea"/>
                <a:cs typeface="Arial" panose="020B0604020202020204" pitchFamily="34" charset="0"/>
              </a:defRPr>
            </a:lvl3pPr>
            <a:lvl4pPr marL="1371600" indent="0" algn="ctr" defTabSz="914400" rtl="0" eaLnBrk="1" latinLnBrk="0" hangingPunct="1">
              <a:spcBef>
                <a:spcPct val="20000"/>
              </a:spcBef>
              <a:buFont typeface="Arial" panose="020B0604020202020204" pitchFamily="34" charset="0"/>
              <a:buNone/>
              <a:defRPr sz="2000" kern="1200" spc="0" baseline="0">
                <a:solidFill>
                  <a:schemeClr val="tx1">
                    <a:tint val="75000"/>
                  </a:schemeClr>
                </a:solidFill>
                <a:latin typeface="Arial" panose="020B0604020202020204" pitchFamily="34" charset="0"/>
                <a:ea typeface="+mn-ea"/>
                <a:cs typeface="Arial" panose="020B0604020202020204" pitchFamily="34" charset="0"/>
              </a:defRPr>
            </a:lvl4pPr>
            <a:lvl5pPr marL="1828800" indent="0" algn="ctr" defTabSz="914400" rtl="0" eaLnBrk="1" latinLnBrk="0" hangingPunct="1">
              <a:spcBef>
                <a:spcPct val="20000"/>
              </a:spcBef>
              <a:buFont typeface="Arial" panose="020B0604020202020204" pitchFamily="34" charset="0"/>
              <a:buNone/>
              <a:defRPr sz="2000" kern="1200" spc="0" baseline="0">
                <a:solidFill>
                  <a:schemeClr val="tx1">
                    <a:tint val="75000"/>
                  </a:schemeClr>
                </a:solidFill>
                <a:latin typeface="Arial" panose="020B0604020202020204" pitchFamily="34" charset="0"/>
                <a:ea typeface="+mn-ea"/>
                <a:cs typeface="Arial" panose="020B0604020202020204" pitchFamily="34" charset="0"/>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en-US" sz="1200" b="1" dirty="0">
                <a:solidFill>
                  <a:srgbClr val="884B91"/>
                </a:solidFill>
                <a:latin typeface="Segoe UI" panose="020B0502040204020203" pitchFamily="34" charset="0"/>
                <a:ea typeface="Segoe UI" panose="020B0502040204020203" pitchFamily="34" charset="0"/>
                <a:cs typeface="Segoe UI" panose="020B0502040204020203" pitchFamily="34" charset="0"/>
              </a:rPr>
              <a:t>woodplc.com</a:t>
            </a:r>
            <a:endParaRPr lang="en-GB" sz="1200" b="1" dirty="0">
              <a:solidFill>
                <a:srgbClr val="884B91"/>
              </a:solidFill>
              <a:latin typeface="Segoe UI" panose="020B0502040204020203" pitchFamily="34" charset="0"/>
              <a:ea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31704382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Standard layout">
    <p:spTree>
      <p:nvGrpSpPr>
        <p:cNvPr id="1" name=""/>
        <p:cNvGrpSpPr/>
        <p:nvPr/>
      </p:nvGrpSpPr>
      <p:grpSpPr>
        <a:xfrm>
          <a:off x="0" y="0"/>
          <a:ext cx="0" cy="0"/>
          <a:chOff x="0" y="0"/>
          <a:chExt cx="0" cy="0"/>
        </a:xfrm>
      </p:grpSpPr>
      <p:sp>
        <p:nvSpPr>
          <p:cNvPr id="5" name="Content Placeholder 2"/>
          <p:cNvSpPr>
            <a:spLocks noGrp="1"/>
          </p:cNvSpPr>
          <p:nvPr>
            <p:ph idx="1" hasCustomPrompt="1"/>
          </p:nvPr>
        </p:nvSpPr>
        <p:spPr>
          <a:xfrm>
            <a:off x="609600" y="1126314"/>
            <a:ext cx="10972800" cy="4935217"/>
          </a:xfrm>
        </p:spPr>
        <p:txBody>
          <a:bodyPr lIns="0" rIns="0"/>
          <a:lstStyle>
            <a:lvl1pPr>
              <a:defRPr sz="2400" spc="0" baseline="0">
                <a:solidFill>
                  <a:srgbClr val="1A3441"/>
                </a:solidFill>
                <a:latin typeface="Segoe UI" panose="020B0502040204020203" pitchFamily="34" charset="0"/>
                <a:ea typeface="Segoe UI" panose="020B0502040204020203" pitchFamily="34" charset="0"/>
                <a:cs typeface="Segoe UI" panose="020B0502040204020203" pitchFamily="34" charset="0"/>
              </a:defRPr>
            </a:lvl1pPr>
            <a:lvl2pPr marL="722313" indent="-366713">
              <a:defRPr sz="2400" spc="0" baseline="0">
                <a:solidFill>
                  <a:srgbClr val="1A3441"/>
                </a:solidFill>
                <a:latin typeface="Segoe UI" panose="020B0502040204020203" pitchFamily="34" charset="0"/>
                <a:ea typeface="Segoe UI" panose="020B0502040204020203" pitchFamily="34" charset="0"/>
                <a:cs typeface="Segoe UI" panose="020B0502040204020203" pitchFamily="34" charset="0"/>
              </a:defRPr>
            </a:lvl2pPr>
            <a:lvl3pPr marL="1077913" indent="-355600">
              <a:defRPr sz="2200" spc="0" baseline="0">
                <a:solidFill>
                  <a:srgbClr val="1A3441"/>
                </a:solidFill>
                <a:latin typeface="Segoe UI" panose="020B0502040204020203" pitchFamily="34" charset="0"/>
                <a:ea typeface="Segoe UI" panose="020B0502040204020203" pitchFamily="34" charset="0"/>
                <a:cs typeface="Segoe UI" panose="020B0502040204020203" pitchFamily="34" charset="0"/>
              </a:defRPr>
            </a:lvl3pPr>
            <a:lvl4pPr marL="1433513" indent="-355600">
              <a:defRPr spc="0" baseline="0">
                <a:solidFill>
                  <a:srgbClr val="1A3441"/>
                </a:solidFill>
                <a:latin typeface="Segoe UI" panose="020B0502040204020203" pitchFamily="34" charset="0"/>
                <a:ea typeface="Segoe UI" panose="020B0502040204020203" pitchFamily="34" charset="0"/>
                <a:cs typeface="Segoe UI" panose="020B0502040204020203" pitchFamily="34" charset="0"/>
              </a:defRPr>
            </a:lvl4pPr>
            <a:lvl5pPr marL="1790700" indent="-357188">
              <a:defRPr spc="0" baseline="0">
                <a:solidFill>
                  <a:srgbClr val="1A3441"/>
                </a:solidFill>
                <a:latin typeface="Segoe UI" panose="020B0502040204020203" pitchFamily="34" charset="0"/>
                <a:ea typeface="Segoe UI" panose="020B0502040204020203" pitchFamily="34" charset="0"/>
                <a:cs typeface="Segoe UI" panose="020B0502040204020203" pitchFamily="34" charset="0"/>
              </a:defRPr>
            </a:lvl5pPr>
          </a:lstStyle>
          <a:p>
            <a:pPr lvl="0"/>
            <a:r>
              <a:rPr lang="en-US" dirty="0"/>
              <a:t>Click to edit Master text styles (Segoe UI 24pt)</a:t>
            </a:r>
          </a:p>
          <a:p>
            <a:pPr lvl="1"/>
            <a:r>
              <a:rPr lang="en-US" dirty="0"/>
              <a:t>Second level (Segoe UI 24pt)</a:t>
            </a:r>
          </a:p>
          <a:p>
            <a:pPr lvl="2"/>
            <a:r>
              <a:rPr lang="en-US" dirty="0"/>
              <a:t>Third level (Segoe UI 22pt)</a:t>
            </a:r>
          </a:p>
          <a:p>
            <a:pPr lvl="3"/>
            <a:r>
              <a:rPr lang="en-US" dirty="0"/>
              <a:t>Fourth level (Segoe UI 20pt)</a:t>
            </a:r>
          </a:p>
          <a:p>
            <a:pPr lvl="4"/>
            <a:r>
              <a:rPr lang="en-US" dirty="0"/>
              <a:t>Fifth level (Segoe UI 20pt)</a:t>
            </a:r>
            <a:endParaRPr lang="en-GB" dirty="0"/>
          </a:p>
        </p:txBody>
      </p:sp>
      <p:sp>
        <p:nvSpPr>
          <p:cNvPr id="6" name="Text Placeholder 11"/>
          <p:cNvSpPr>
            <a:spLocks noGrp="1"/>
          </p:cNvSpPr>
          <p:nvPr>
            <p:ph type="body" sz="quarter" idx="13" hasCustomPrompt="1"/>
          </p:nvPr>
        </p:nvSpPr>
        <p:spPr>
          <a:xfrm>
            <a:off x="623393" y="295936"/>
            <a:ext cx="10945216" cy="610255"/>
          </a:xfrm>
          <a:prstGeom prst="rect">
            <a:avLst/>
          </a:prstGeom>
        </p:spPr>
        <p:txBody>
          <a:bodyPr lIns="0" tIns="0" rIns="0" bIns="0" anchor="b">
            <a:noAutofit/>
          </a:bodyPr>
          <a:lstStyle>
            <a:lvl1pPr marL="0" indent="0">
              <a:buNone/>
              <a:defRPr sz="2800" b="0" spc="0" baseline="0">
                <a:solidFill>
                  <a:srgbClr val="1A3441"/>
                </a:solidFill>
                <a:latin typeface="+mj-lt"/>
                <a:ea typeface="Segoe UI" panose="020B0502040204020203" pitchFamily="34" charset="0"/>
                <a:cs typeface="Segoe UI" panose="020B0502040204020203" pitchFamily="34" charset="0"/>
              </a:defRPr>
            </a:lvl1pPr>
            <a:lvl2pPr>
              <a:defRPr sz="3600" spc="40" baseline="0">
                <a:solidFill>
                  <a:srgbClr val="384D9B"/>
                </a:solidFill>
                <a:latin typeface="Arial" panose="020B0604020202020204" pitchFamily="34" charset="0"/>
              </a:defRPr>
            </a:lvl2pPr>
            <a:lvl3pPr>
              <a:defRPr sz="3600" spc="40" baseline="0">
                <a:solidFill>
                  <a:srgbClr val="384D9B"/>
                </a:solidFill>
                <a:latin typeface="Arial" panose="020B0604020202020204" pitchFamily="34" charset="0"/>
              </a:defRPr>
            </a:lvl3pPr>
            <a:lvl4pPr>
              <a:defRPr sz="3600" spc="40" baseline="0">
                <a:solidFill>
                  <a:srgbClr val="384D9B"/>
                </a:solidFill>
                <a:latin typeface="Arial" panose="020B0604020202020204" pitchFamily="34" charset="0"/>
              </a:defRPr>
            </a:lvl4pPr>
            <a:lvl5pPr>
              <a:defRPr sz="3600" spc="40" baseline="0">
                <a:solidFill>
                  <a:srgbClr val="384D9B"/>
                </a:solidFill>
                <a:latin typeface="Arial" panose="020B0604020202020204" pitchFamily="34" charset="0"/>
              </a:defRPr>
            </a:lvl5pPr>
          </a:lstStyle>
          <a:p>
            <a:pPr lvl="0"/>
            <a:r>
              <a:rPr lang="en-GB" dirty="0"/>
              <a:t>Slide title (Segoe UI 28pt)</a:t>
            </a:r>
          </a:p>
        </p:txBody>
      </p:sp>
      <p:cxnSp>
        <p:nvCxnSpPr>
          <p:cNvPr id="9" name="Straight Connector 8"/>
          <p:cNvCxnSpPr/>
          <p:nvPr userDrawn="1"/>
        </p:nvCxnSpPr>
        <p:spPr>
          <a:xfrm>
            <a:off x="596902" y="1004457"/>
            <a:ext cx="11005820" cy="0"/>
          </a:xfrm>
          <a:prstGeom prst="line">
            <a:avLst/>
          </a:prstGeom>
          <a:ln w="6350">
            <a:solidFill>
              <a:srgbClr val="233845"/>
            </a:solidFill>
          </a:ln>
        </p:spPr>
        <p:style>
          <a:lnRef idx="1">
            <a:schemeClr val="accent1"/>
          </a:lnRef>
          <a:fillRef idx="0">
            <a:schemeClr val="accent1"/>
          </a:fillRef>
          <a:effectRef idx="0">
            <a:schemeClr val="accent1"/>
          </a:effectRef>
          <a:fontRef idx="minor">
            <a:schemeClr val="tx1"/>
          </a:fontRef>
        </p:style>
      </p:cxn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930669" y="6399897"/>
            <a:ext cx="672051" cy="134075"/>
          </a:xfrm>
          <a:prstGeom prst="rect">
            <a:avLst/>
          </a:prstGeom>
        </p:spPr>
      </p:pic>
      <p:sp>
        <p:nvSpPr>
          <p:cNvPr id="12" name="Slide Number Placeholder 4"/>
          <p:cNvSpPr>
            <a:spLocks noGrp="1"/>
          </p:cNvSpPr>
          <p:nvPr>
            <p:ph type="sldNum" sz="quarter" idx="4"/>
          </p:nvPr>
        </p:nvSpPr>
        <p:spPr>
          <a:xfrm>
            <a:off x="602067" y="6335888"/>
            <a:ext cx="680636" cy="253999"/>
          </a:xfrm>
          <a:prstGeom prst="rect">
            <a:avLst/>
          </a:prstGeom>
        </p:spPr>
        <p:txBody>
          <a:bodyPr vert="horz" lIns="91440" tIns="45720" rIns="91440" bIns="45720" rtlCol="0" anchor="ctr"/>
          <a:lstStyle>
            <a:lvl1pPr algn="l">
              <a:defRPr sz="800" spc="-100" baseline="0">
                <a:solidFill>
                  <a:schemeClr val="bg1">
                    <a:lumMod val="75000"/>
                  </a:schemeClr>
                </a:solidFill>
                <a:latin typeface="+mj-lt"/>
                <a:cs typeface="Arial" panose="020B0604020202020204" pitchFamily="34" charset="0"/>
              </a:defRPr>
            </a:lvl1pPr>
          </a:lstStyle>
          <a:p>
            <a:fld id="{3B3120AC-0FB0-4B1F-9EA2-DF78B8AED3C7}" type="slidenum">
              <a:rPr lang="en-GB" smtClean="0"/>
              <a:pPr/>
              <a:t>‹#›</a:t>
            </a:fld>
            <a:endParaRPr lang="en-GB" dirty="0"/>
          </a:p>
        </p:txBody>
      </p:sp>
      <p:sp>
        <p:nvSpPr>
          <p:cNvPr id="13" name="Date Placeholder 1"/>
          <p:cNvSpPr>
            <a:spLocks noGrp="1"/>
          </p:cNvSpPr>
          <p:nvPr>
            <p:ph type="dt" sz="half" idx="2"/>
          </p:nvPr>
        </p:nvSpPr>
        <p:spPr>
          <a:xfrm>
            <a:off x="1282701" y="6335888"/>
            <a:ext cx="1790699" cy="253999"/>
          </a:xfrm>
          <a:prstGeom prst="rect">
            <a:avLst/>
          </a:prstGeom>
        </p:spPr>
        <p:txBody>
          <a:bodyPr vert="horz" lIns="91440" tIns="45720" rIns="91440" bIns="45720" rtlCol="0" anchor="ctr"/>
          <a:lstStyle>
            <a:lvl1pPr algn="l">
              <a:defRPr sz="800">
                <a:solidFill>
                  <a:schemeClr val="tx1">
                    <a:tint val="75000"/>
                  </a:schemeClr>
                </a:solidFill>
                <a:latin typeface="+mj-lt"/>
              </a:defRPr>
            </a:lvl1pPr>
          </a:lstStyle>
          <a:p>
            <a:endParaRPr lang="en-GB" dirty="0"/>
          </a:p>
        </p:txBody>
      </p:sp>
      <p:sp>
        <p:nvSpPr>
          <p:cNvPr id="11" name="Footer Placeholder 3"/>
          <p:cNvSpPr>
            <a:spLocks noGrp="1"/>
          </p:cNvSpPr>
          <p:nvPr>
            <p:ph type="ftr" sz="quarter" idx="3"/>
          </p:nvPr>
        </p:nvSpPr>
        <p:spPr>
          <a:xfrm>
            <a:off x="3077350" y="6335887"/>
            <a:ext cx="7353300" cy="254400"/>
          </a:xfrm>
          <a:prstGeom prst="rect">
            <a:avLst/>
          </a:prstGeom>
        </p:spPr>
        <p:txBody>
          <a:bodyPr vert="horz" lIns="91440" tIns="45720" rIns="91440" bIns="45720" rtlCol="0" anchor="ctr"/>
          <a:lstStyle>
            <a:lvl1pPr algn="l">
              <a:defRPr sz="800" spc="0" baseline="0">
                <a:solidFill>
                  <a:schemeClr val="bg1">
                    <a:lumMod val="75000"/>
                  </a:schemeClr>
                </a:solidFill>
                <a:latin typeface="+mj-lt"/>
                <a:cs typeface="Arial" panose="020B0604020202020204" pitchFamily="34" charset="0"/>
              </a:defRPr>
            </a:lvl1pPr>
          </a:lstStyle>
          <a:p>
            <a:r>
              <a:rPr lang="en-GB" dirty="0"/>
              <a:t>Page       |  BRYAN CAVE LEIGHTON PAISNER ©</a:t>
            </a:r>
          </a:p>
        </p:txBody>
      </p:sp>
    </p:spTree>
    <p:extLst>
      <p:ext uri="{BB962C8B-B14F-4D97-AF65-F5344CB8AC3E}">
        <p14:creationId xmlns:p14="http://schemas.microsoft.com/office/powerpoint/2010/main" val="14055089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Blocks Content_Grey">
    <p:bg>
      <p:bgPr>
        <a:solidFill>
          <a:srgbClr val="F2F4F6"/>
        </a:solidFill>
        <a:effectLst/>
      </p:bgPr>
    </p:bg>
    <p:spTree>
      <p:nvGrpSpPr>
        <p:cNvPr id="1" name=""/>
        <p:cNvGrpSpPr/>
        <p:nvPr/>
      </p:nvGrpSpPr>
      <p:grpSpPr>
        <a:xfrm>
          <a:off x="0" y="0"/>
          <a:ext cx="0" cy="0"/>
          <a:chOff x="0" y="0"/>
          <a:chExt cx="0" cy="0"/>
        </a:xfrm>
      </p:grpSpPr>
      <p:grpSp>
        <p:nvGrpSpPr>
          <p:cNvPr id="21" name="Group 19"/>
          <p:cNvGrpSpPr/>
          <p:nvPr/>
        </p:nvGrpSpPr>
        <p:grpSpPr>
          <a:xfrm>
            <a:off x="-1" y="5352572"/>
            <a:ext cx="930497" cy="1195869"/>
            <a:chOff x="-1" y="4014427"/>
            <a:chExt cx="697873" cy="896902"/>
          </a:xfrm>
        </p:grpSpPr>
        <p:sp>
          <p:nvSpPr>
            <p:cNvPr id="22" name="Rectangle 20"/>
            <p:cNvSpPr/>
            <p:nvPr/>
          </p:nvSpPr>
          <p:spPr bwMode="auto">
            <a:xfrm>
              <a:off x="-1" y="4014427"/>
              <a:ext cx="360000" cy="896902"/>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23" name="Rectangle 21"/>
            <p:cNvSpPr/>
            <p:nvPr/>
          </p:nvSpPr>
          <p:spPr bwMode="auto">
            <a:xfrm>
              <a:off x="219407" y="4393213"/>
              <a:ext cx="478465" cy="518116"/>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24" name="Rectangle 22"/>
            <p:cNvSpPr/>
            <p:nvPr/>
          </p:nvSpPr>
          <p:spPr bwMode="auto">
            <a:xfrm>
              <a:off x="221777" y="4393213"/>
              <a:ext cx="138222" cy="518116"/>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grpSp>
      <p:grpSp>
        <p:nvGrpSpPr>
          <p:cNvPr id="17" name="Group 15"/>
          <p:cNvGrpSpPr/>
          <p:nvPr/>
        </p:nvGrpSpPr>
        <p:grpSpPr>
          <a:xfrm>
            <a:off x="11298869" y="-1"/>
            <a:ext cx="893135" cy="2013097"/>
            <a:chOff x="8474149" y="-1"/>
            <a:chExt cx="669851" cy="1509823"/>
          </a:xfrm>
        </p:grpSpPr>
        <p:sp>
          <p:nvSpPr>
            <p:cNvPr id="18" name="Rectangle 16"/>
            <p:cNvSpPr/>
            <p:nvPr/>
          </p:nvSpPr>
          <p:spPr bwMode="auto">
            <a:xfrm>
              <a:off x="8814391" y="-1"/>
              <a:ext cx="329609" cy="1509823"/>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19" name="Rectangle 17"/>
            <p:cNvSpPr/>
            <p:nvPr/>
          </p:nvSpPr>
          <p:spPr bwMode="auto">
            <a:xfrm>
              <a:off x="8474149" y="-1"/>
              <a:ext cx="478465" cy="712382"/>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20" name="Rectangle 18"/>
            <p:cNvSpPr/>
            <p:nvPr/>
          </p:nvSpPr>
          <p:spPr bwMode="auto">
            <a:xfrm>
              <a:off x="8814391" y="-1"/>
              <a:ext cx="138222" cy="712382"/>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grpSp>
      <p:sp>
        <p:nvSpPr>
          <p:cNvPr id="2" name="Title 1"/>
          <p:cNvSpPr>
            <a:spLocks noGrp="1"/>
          </p:cNvSpPr>
          <p:nvPr>
            <p:ph type="title" hasCustomPrompt="1"/>
          </p:nvPr>
        </p:nvSpPr>
        <p:spPr>
          <a:xfrm>
            <a:off x="960434" y="698400"/>
            <a:ext cx="10274400" cy="448056"/>
          </a:xfrm>
        </p:spPr>
        <p:txBody>
          <a:bodyPr>
            <a:noAutofit/>
          </a:bodyPr>
          <a:lstStyle>
            <a:lvl1pPr algn="l">
              <a:defRPr sz="3600" b="1">
                <a:solidFill>
                  <a:schemeClr val="tx2"/>
                </a:solidFill>
              </a:defRPr>
            </a:lvl1pPr>
          </a:lstStyle>
          <a:p>
            <a:r>
              <a:rPr lang="en-US" dirty="0"/>
              <a:t>Page title</a:t>
            </a:r>
          </a:p>
        </p:txBody>
      </p:sp>
      <p:sp>
        <p:nvSpPr>
          <p:cNvPr id="15" name="Content Placeholder 2"/>
          <p:cNvSpPr>
            <a:spLocks noGrp="1"/>
          </p:cNvSpPr>
          <p:nvPr>
            <p:ph idx="1" hasCustomPrompt="1"/>
          </p:nvPr>
        </p:nvSpPr>
        <p:spPr>
          <a:xfrm>
            <a:off x="960434"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rgbClr val="4D4E57"/>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rgbClr val="4D4E57"/>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rgbClr val="4D4E57"/>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solidFill>
                  <a:srgbClr val="4D4E57"/>
                </a:solidFill>
              </a:defRPr>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solidFill>
                  <a:srgbClr val="4D4E57"/>
                </a:solidFill>
              </a:defRPr>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16" name="Rectangle 3"/>
          <p:cNvSpPr/>
          <p:nvPr/>
        </p:nvSpPr>
        <p:spPr>
          <a:xfrm>
            <a:off x="-12649"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Slide Number Placeholder 4"/>
          <p:cNvSpPr>
            <a:spLocks noGrp="1"/>
          </p:cNvSpPr>
          <p:nvPr>
            <p:ph type="sldNum" sz="quarter" idx="10"/>
          </p:nvPr>
        </p:nvSpPr>
        <p:spPr/>
        <p:txBody>
          <a:body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347828772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1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329748691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2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391628781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3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422636763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4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209196968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5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216740236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6_Content_White">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12648" y="6540888"/>
            <a:ext cx="12201083" cy="3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GB" sz="1800" dirty="0">
              <a:solidFill>
                <a:srgbClr val="FFFFFF"/>
              </a:solidFill>
            </a:endParaRPr>
          </a:p>
        </p:txBody>
      </p:sp>
      <p:sp>
        <p:nvSpPr>
          <p:cNvPr id="3" name="Content Placeholder 2"/>
          <p:cNvSpPr>
            <a:spLocks noGrp="1"/>
          </p:cNvSpPr>
          <p:nvPr>
            <p:ph idx="1" hasCustomPrompt="1"/>
          </p:nvPr>
        </p:nvSpPr>
        <p:spPr>
          <a:xfrm>
            <a:off x="961200" y="1731600"/>
            <a:ext cx="10274400" cy="4240800"/>
          </a:xfrm>
        </p:spPr>
        <p:txBody>
          <a:bodyPr/>
          <a:lstStyle>
            <a:lvl1pPr marL="576000" marR="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kumimoji="0" lang="en-US" sz="3100" b="0" i="0" u="none" strike="noStrike" kern="1200" cap="none" spc="0" normalizeH="0" baseline="0" noProof="0" dirty="0" smtClean="0">
                <a:ln>
                  <a:noFill/>
                </a:ln>
                <a:solidFill>
                  <a:schemeClr val="tx1"/>
                </a:solidFill>
                <a:effectLst/>
                <a:uLnTx/>
                <a:uFillTx/>
                <a:latin typeface="+mn-lt"/>
                <a:ea typeface="+mn-ea"/>
                <a:cs typeface="+mn-cs"/>
              </a:defRPr>
            </a:lvl1pPr>
            <a:lvl2pPr marL="1116000" marR="0"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kumimoji="0" lang="en-US" sz="2800" b="0" i="0" u="none" strike="noStrike" kern="1200" cap="none" spc="0" normalizeH="0" baseline="0" noProof="0" dirty="0" smtClean="0">
                <a:ln>
                  <a:noFill/>
                </a:ln>
                <a:solidFill>
                  <a:schemeClr val="tx1"/>
                </a:solidFill>
                <a:effectLst/>
                <a:uLnTx/>
                <a:uFillTx/>
                <a:latin typeface="+mn-lt"/>
                <a:ea typeface="+mn-ea"/>
                <a:cs typeface="+mn-cs"/>
              </a:defRPr>
            </a:lvl2pPr>
            <a:lvl3pPr marL="1692000" marR="0"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sz="2500">
                <a:solidFill>
                  <a:schemeClr val="tx1"/>
                </a:solidFill>
              </a:defRPr>
            </a:lvl3pPr>
            <a:lvl4pPr marL="2196000" marR="0"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200"/>
            </a:lvl4pPr>
            <a:lvl5pPr marL="2628000" marR="0"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sz="2000"/>
            </a:lvl5pPr>
          </a:lstStyle>
          <a:p>
            <a:pPr marL="576000" marR="0" lvl="0" indent="-576000" algn="l" defTabSz="1219170" rtl="0" eaLnBrk="1" fontAlgn="auto" latinLnBrk="0" hangingPunct="1">
              <a:lnSpc>
                <a:spcPct val="100000"/>
              </a:lnSpc>
              <a:spcBef>
                <a:spcPts val="2400"/>
              </a:spcBef>
              <a:spcAft>
                <a:spcPts val="0"/>
              </a:spcAft>
              <a:buClr>
                <a:srgbClr val="00587C"/>
              </a:buClr>
              <a:buSzTx/>
              <a:buFont typeface="Wingdings 3" panose="05040102010807070707" pitchFamily="18" charset="2"/>
              <a:buChar char=""/>
              <a:tabLst/>
              <a:defRPr/>
            </a:pPr>
            <a:r>
              <a:rPr kumimoji="0" lang="en-US" sz="3100" b="0" i="0" u="none" strike="noStrike" kern="1200" cap="none" spc="0" normalizeH="0" baseline="0" noProof="0" dirty="0">
                <a:ln>
                  <a:noFill/>
                </a:ln>
                <a:solidFill>
                  <a:srgbClr val="636569"/>
                </a:solidFill>
                <a:effectLst/>
                <a:uLnTx/>
                <a:uFillTx/>
                <a:latin typeface="+mn-lt"/>
                <a:ea typeface="+mn-ea"/>
                <a:cs typeface="+mn-cs"/>
              </a:rPr>
              <a:t>Bullet 1</a:t>
            </a:r>
          </a:p>
          <a:p>
            <a:pPr marL="1116000" marR="0" lvl="1" indent="-540000" algn="l" defTabSz="1219170" rtl="0" eaLnBrk="1" fontAlgn="auto" latinLnBrk="0" hangingPunct="1">
              <a:lnSpc>
                <a:spcPct val="100000"/>
              </a:lnSpc>
              <a:spcBef>
                <a:spcPts val="1000"/>
              </a:spcBef>
              <a:spcAft>
                <a:spcPts val="0"/>
              </a:spcAft>
              <a:buClr>
                <a:srgbClr val="00587C"/>
              </a:buClr>
              <a:buSzTx/>
              <a:buFont typeface="Wingdings" panose="05000000000000000000" pitchFamily="2" charset="2"/>
              <a:buChar char="§"/>
              <a:tabLst/>
              <a:defRPr/>
            </a:pPr>
            <a:r>
              <a:rPr kumimoji="0" lang="en-US" sz="2800" b="0" i="0" u="none" strike="noStrike" kern="1200" cap="none" spc="0" normalizeH="0" baseline="0" noProof="0" dirty="0">
                <a:ln>
                  <a:noFill/>
                </a:ln>
                <a:solidFill>
                  <a:srgbClr val="636569"/>
                </a:solidFill>
                <a:effectLst/>
                <a:uLnTx/>
                <a:uFillTx/>
                <a:latin typeface="+mn-lt"/>
                <a:ea typeface="+mn-ea"/>
                <a:cs typeface="+mn-cs"/>
              </a:rPr>
              <a:t>Bullet 2</a:t>
            </a:r>
          </a:p>
          <a:p>
            <a:pPr marL="1692000" marR="0" lvl="2" indent="-504000" algn="l" defTabSz="1219170" rtl="0" eaLnBrk="1" fontAlgn="auto" latinLnBrk="0" hangingPunct="1">
              <a:lnSpc>
                <a:spcPct val="100000"/>
              </a:lnSpc>
              <a:spcBef>
                <a:spcPts val="400"/>
              </a:spcBef>
              <a:spcAft>
                <a:spcPts val="0"/>
              </a:spcAft>
              <a:buClr>
                <a:srgbClr val="00587C"/>
              </a:buClr>
              <a:buSzTx/>
              <a:buFont typeface="Tahoma" panose="020B0604030504040204" pitchFamily="34" charset="0"/>
              <a:buChar char="-"/>
              <a:tabLst/>
              <a:defRPr/>
            </a:pPr>
            <a:r>
              <a:rPr kumimoji="0" lang="en-US" sz="2500" b="0" i="0" u="none" strike="noStrike" kern="1200" cap="none" spc="0" normalizeH="0" baseline="0" noProof="0" dirty="0">
                <a:ln>
                  <a:noFill/>
                </a:ln>
                <a:solidFill>
                  <a:srgbClr val="636569"/>
                </a:solidFill>
                <a:effectLst/>
                <a:uLnTx/>
                <a:uFillTx/>
                <a:latin typeface="+mn-lt"/>
                <a:ea typeface="+mn-ea"/>
                <a:cs typeface="+mn-cs"/>
              </a:rPr>
              <a:t>Bullet 3</a:t>
            </a:r>
          </a:p>
          <a:p>
            <a:pPr marL="2196000" marR="0" lvl="3" indent="-468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636569"/>
                </a:solidFill>
                <a:effectLst/>
                <a:uLnTx/>
                <a:uFillTx/>
                <a:latin typeface="+mn-lt"/>
                <a:ea typeface="+mn-ea"/>
                <a:cs typeface="+mn-cs"/>
              </a:rPr>
              <a:t>Bullet 4</a:t>
            </a:r>
          </a:p>
          <a:p>
            <a:pPr marL="2628000" marR="0" lvl="4" indent="-432000" algn="l" defTabSz="1219170" rtl="0" eaLnBrk="1" fontAlgn="auto" latinLnBrk="0" hangingPunct="1">
              <a:lnSpc>
                <a:spcPct val="100000"/>
              </a:lnSpc>
              <a:spcBef>
                <a:spcPts val="400"/>
              </a:spcBef>
              <a:spcAft>
                <a:spcPts val="0"/>
              </a:spcAft>
              <a:buClr>
                <a:srgbClr val="00587C"/>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636569"/>
                </a:solidFill>
                <a:effectLst/>
                <a:uLnTx/>
                <a:uFillTx/>
                <a:latin typeface="+mn-lt"/>
                <a:ea typeface="+mn-ea"/>
                <a:cs typeface="+mn-cs"/>
              </a:rPr>
              <a:t>Bullet 5</a:t>
            </a:r>
          </a:p>
        </p:txBody>
      </p:sp>
      <p:sp>
        <p:nvSpPr>
          <p:cNvPr id="6" name="Title 5"/>
          <p:cNvSpPr>
            <a:spLocks noGrp="1"/>
          </p:cNvSpPr>
          <p:nvPr>
            <p:ph type="title"/>
          </p:nvPr>
        </p:nvSpPr>
        <p:spPr/>
        <p:txBody>
          <a:bodyPr/>
          <a:lstStyle/>
          <a:p>
            <a:r>
              <a:rPr lang="en-US"/>
              <a:t>Click to edit Master title style</a:t>
            </a:r>
          </a:p>
        </p:txBody>
      </p:sp>
      <p:sp>
        <p:nvSpPr>
          <p:cNvPr id="2" name="Slide Number Placeholder 1"/>
          <p:cNvSpPr>
            <a:spLocks noGrp="1"/>
          </p:cNvSpPr>
          <p:nvPr>
            <p:ph type="sldNum" sz="quarter" idx="10"/>
          </p:nvPr>
        </p:nvSpPr>
        <p:spPr/>
        <p:txBody>
          <a:bodyPr/>
          <a:lstStyle/>
          <a:p>
            <a:r>
              <a:rPr lang="en-US" dirty="0">
                <a:solidFill>
                  <a:srgbClr val="636569">
                    <a:tint val="75000"/>
                  </a:srgbClr>
                </a:solidFill>
              </a:rPr>
              <a:t>Page </a:t>
            </a:r>
            <a:fld id="{2437FF73-E73E-4AE1-8E3C-7C8E50C86C15}" type="slidenum">
              <a:rPr lang="en-US" smtClean="0">
                <a:solidFill>
                  <a:srgbClr val="636569">
                    <a:tint val="75000"/>
                  </a:srgbClr>
                </a:solidFill>
              </a:rPr>
              <a:pPr/>
              <a:t>‹#›</a:t>
            </a:fld>
            <a:r>
              <a:rPr lang="en-US" dirty="0">
                <a:solidFill>
                  <a:srgbClr val="636569">
                    <a:tint val="75000"/>
                  </a:srgbClr>
                </a:solidFill>
              </a:rPr>
              <a:t> | BRYAN CAVE LEIGHTON PAISNER ©</a:t>
            </a:r>
          </a:p>
        </p:txBody>
      </p:sp>
    </p:spTree>
    <p:extLst>
      <p:ext uri="{BB962C8B-B14F-4D97-AF65-F5344CB8AC3E}">
        <p14:creationId xmlns:p14="http://schemas.microsoft.com/office/powerpoint/2010/main" val="41482010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Section divider">
    <p:bg>
      <p:bgPr>
        <a:solidFill>
          <a:schemeClr val="accent4"/>
        </a:solidFill>
        <a:effectLst/>
      </p:bgPr>
    </p:bg>
    <p:spTree>
      <p:nvGrpSpPr>
        <p:cNvPr id="1" name=""/>
        <p:cNvGrpSpPr/>
        <p:nvPr/>
      </p:nvGrpSpPr>
      <p:grpSpPr>
        <a:xfrm>
          <a:off x="0" y="0"/>
          <a:ext cx="0" cy="0"/>
          <a:chOff x="0" y="0"/>
          <a:chExt cx="0" cy="0"/>
        </a:xfrm>
      </p:grpSpPr>
      <p:grpSp>
        <p:nvGrpSpPr>
          <p:cNvPr id="18" name="Group 19"/>
          <p:cNvGrpSpPr/>
          <p:nvPr/>
        </p:nvGrpSpPr>
        <p:grpSpPr>
          <a:xfrm>
            <a:off x="-1" y="5662131"/>
            <a:ext cx="930497" cy="1195869"/>
            <a:chOff x="-1" y="4014427"/>
            <a:chExt cx="697873" cy="896902"/>
          </a:xfrm>
        </p:grpSpPr>
        <p:sp>
          <p:nvSpPr>
            <p:cNvPr id="19" name="Rectangle 20"/>
            <p:cNvSpPr/>
            <p:nvPr/>
          </p:nvSpPr>
          <p:spPr bwMode="auto">
            <a:xfrm>
              <a:off x="-1" y="4014427"/>
              <a:ext cx="360000" cy="896902"/>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20" name="Rectangle 21"/>
            <p:cNvSpPr/>
            <p:nvPr/>
          </p:nvSpPr>
          <p:spPr bwMode="auto">
            <a:xfrm>
              <a:off x="219407" y="4393213"/>
              <a:ext cx="478465" cy="518116"/>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21" name="Rectangle 22"/>
            <p:cNvSpPr/>
            <p:nvPr/>
          </p:nvSpPr>
          <p:spPr bwMode="auto">
            <a:xfrm>
              <a:off x="221777" y="4393213"/>
              <a:ext cx="138222" cy="518116"/>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grpSp>
      <p:grpSp>
        <p:nvGrpSpPr>
          <p:cNvPr id="14" name="Group 15"/>
          <p:cNvGrpSpPr/>
          <p:nvPr/>
        </p:nvGrpSpPr>
        <p:grpSpPr>
          <a:xfrm>
            <a:off x="11298869" y="-1"/>
            <a:ext cx="893135" cy="2013097"/>
            <a:chOff x="8474149" y="-1"/>
            <a:chExt cx="669851" cy="1509823"/>
          </a:xfrm>
        </p:grpSpPr>
        <p:sp>
          <p:nvSpPr>
            <p:cNvPr id="15" name="Rectangle 16"/>
            <p:cNvSpPr/>
            <p:nvPr/>
          </p:nvSpPr>
          <p:spPr bwMode="auto">
            <a:xfrm>
              <a:off x="8814391" y="-1"/>
              <a:ext cx="329609" cy="1509823"/>
            </a:xfrm>
            <a:prstGeom prst="rect">
              <a:avLst/>
            </a:prstGeom>
            <a:solidFill>
              <a:srgbClr val="FA4616"/>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16" name="Rectangle 17"/>
            <p:cNvSpPr/>
            <p:nvPr/>
          </p:nvSpPr>
          <p:spPr bwMode="auto">
            <a:xfrm>
              <a:off x="8474149" y="-1"/>
              <a:ext cx="478465" cy="712382"/>
            </a:xfrm>
            <a:prstGeom prst="rect">
              <a:avLst/>
            </a:prstGeom>
            <a:solidFill>
              <a:schemeClr val="tx2"/>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sp>
          <p:nvSpPr>
            <p:cNvPr id="17" name="Rectangle 18"/>
            <p:cNvSpPr/>
            <p:nvPr/>
          </p:nvSpPr>
          <p:spPr bwMode="auto">
            <a:xfrm>
              <a:off x="8814391" y="-1"/>
              <a:ext cx="138222" cy="712382"/>
            </a:xfrm>
            <a:prstGeom prst="rect">
              <a:avLst/>
            </a:prstGeom>
            <a:solidFill>
              <a:srgbClr val="003B49"/>
            </a:solidFill>
            <a:ln w="12700" cap="flat" cmpd="sng" algn="ctr">
              <a:noFill/>
              <a:prstDash val="solid"/>
              <a:round/>
              <a:headEnd type="none" w="med" len="med"/>
              <a:tailEnd type="none" w="med" len="med"/>
            </a:ln>
            <a:effectLst/>
          </p:spPr>
          <p:txBody>
            <a:bodyPr vert="horz" wrap="none" lIns="121920" tIns="60960" rIns="121920" bIns="60960" numCol="1" rtlCol="0" anchor="ctr" anchorCtr="0" compatLnSpc="1">
              <a:prstTxWarp prst="textNoShape">
                <a:avLst/>
              </a:prstTxWarp>
            </a:bodyPr>
            <a:lstStyle/>
            <a:p>
              <a:pPr defTabSz="1219110"/>
              <a:endParaRPr lang="en-GB" dirty="0">
                <a:solidFill>
                  <a:schemeClr val="bg2"/>
                </a:solidFill>
              </a:endParaRPr>
            </a:p>
          </p:txBody>
        </p:sp>
      </p:grpSp>
      <p:sp>
        <p:nvSpPr>
          <p:cNvPr id="2" name="Title 1"/>
          <p:cNvSpPr>
            <a:spLocks noGrp="1"/>
          </p:cNvSpPr>
          <p:nvPr>
            <p:ph type="title" hasCustomPrompt="1"/>
          </p:nvPr>
        </p:nvSpPr>
        <p:spPr>
          <a:xfrm>
            <a:off x="962817" y="3128962"/>
            <a:ext cx="10266366" cy="600076"/>
          </a:xfrm>
        </p:spPr>
        <p:txBody>
          <a:bodyPr>
            <a:noAutofit/>
          </a:bodyPr>
          <a:lstStyle>
            <a:lvl1pPr algn="ctr">
              <a:defRPr sz="3600" b="0">
                <a:solidFill>
                  <a:schemeClr val="tx1"/>
                </a:solidFill>
              </a:defRPr>
            </a:lvl1pPr>
          </a:lstStyle>
          <a:p>
            <a:r>
              <a:rPr lang="en-US" dirty="0"/>
              <a:t>Section heading</a:t>
            </a:r>
          </a:p>
        </p:txBody>
      </p:sp>
    </p:spTree>
    <p:extLst>
      <p:ext uri="{BB962C8B-B14F-4D97-AF65-F5344CB8AC3E}">
        <p14:creationId xmlns:p14="http://schemas.microsoft.com/office/powerpoint/2010/main" val="334997494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32.xml"/><Relationship Id="rId18" Type="http://schemas.openxmlformats.org/officeDocument/2006/relationships/slideLayout" Target="../slideLayouts/slideLayout37.xml"/><Relationship Id="rId26" Type="http://schemas.openxmlformats.org/officeDocument/2006/relationships/slideLayout" Target="../slideLayouts/slideLayout45.xml"/><Relationship Id="rId21" Type="http://schemas.openxmlformats.org/officeDocument/2006/relationships/slideLayout" Target="../slideLayouts/slideLayout40.xml"/><Relationship Id="rId34" Type="http://schemas.openxmlformats.org/officeDocument/2006/relationships/slideLayout" Target="../slideLayouts/slideLayout53.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5" Type="http://schemas.openxmlformats.org/officeDocument/2006/relationships/slideLayout" Target="../slideLayouts/slideLayout44.xml"/><Relationship Id="rId33" Type="http://schemas.openxmlformats.org/officeDocument/2006/relationships/slideLayout" Target="../slideLayouts/slideLayout52.xml"/><Relationship Id="rId38" Type="http://schemas.openxmlformats.org/officeDocument/2006/relationships/theme" Target="../theme/theme2.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slideLayout" Target="../slideLayouts/slideLayout39.xml"/><Relationship Id="rId29" Type="http://schemas.openxmlformats.org/officeDocument/2006/relationships/slideLayout" Target="../slideLayouts/slideLayout48.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24" Type="http://schemas.openxmlformats.org/officeDocument/2006/relationships/slideLayout" Target="../slideLayouts/slideLayout43.xml"/><Relationship Id="rId32" Type="http://schemas.openxmlformats.org/officeDocument/2006/relationships/slideLayout" Target="../slideLayouts/slideLayout51.xml"/><Relationship Id="rId37" Type="http://schemas.openxmlformats.org/officeDocument/2006/relationships/slideLayout" Target="../slideLayouts/slideLayout56.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23" Type="http://schemas.openxmlformats.org/officeDocument/2006/relationships/slideLayout" Target="../slideLayouts/slideLayout42.xml"/><Relationship Id="rId28" Type="http://schemas.openxmlformats.org/officeDocument/2006/relationships/slideLayout" Target="../slideLayouts/slideLayout47.xml"/><Relationship Id="rId36" Type="http://schemas.openxmlformats.org/officeDocument/2006/relationships/slideLayout" Target="../slideLayouts/slideLayout55.xml"/><Relationship Id="rId10" Type="http://schemas.openxmlformats.org/officeDocument/2006/relationships/slideLayout" Target="../slideLayouts/slideLayout29.xml"/><Relationship Id="rId19" Type="http://schemas.openxmlformats.org/officeDocument/2006/relationships/slideLayout" Target="../slideLayouts/slideLayout38.xml"/><Relationship Id="rId31" Type="http://schemas.openxmlformats.org/officeDocument/2006/relationships/slideLayout" Target="../slideLayouts/slideLayout50.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 Id="rId22" Type="http://schemas.openxmlformats.org/officeDocument/2006/relationships/slideLayout" Target="../slideLayouts/slideLayout41.xml"/><Relationship Id="rId27" Type="http://schemas.openxmlformats.org/officeDocument/2006/relationships/slideLayout" Target="../slideLayouts/slideLayout46.xml"/><Relationship Id="rId30" Type="http://schemas.openxmlformats.org/officeDocument/2006/relationships/slideLayout" Target="../slideLayouts/slideLayout49.xml"/><Relationship Id="rId35" Type="http://schemas.openxmlformats.org/officeDocument/2006/relationships/slideLayout" Target="../slideLayouts/slideLayout54.xml"/><Relationship Id="rId8" Type="http://schemas.openxmlformats.org/officeDocument/2006/relationships/slideLayout" Target="../slideLayouts/slideLayout27.xml"/><Relationship Id="rId3"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 Type="http://schemas.openxmlformats.org/officeDocument/2006/relationships/slideLayout" Target="../slideLayouts/slideLayout59.xml"/><Relationship Id="rId21" Type="http://schemas.openxmlformats.org/officeDocument/2006/relationships/slideLayout" Target="../slideLayouts/slideLayout77.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62675" y="698400"/>
            <a:ext cx="10274400" cy="450000"/>
          </a:xfrm>
          <a:prstGeom prst="rect">
            <a:avLst/>
          </a:prstGeom>
        </p:spPr>
        <p:txBody>
          <a:bodyPr vert="horz" lIns="0" tIns="0" rIns="0" bIns="0" rtlCol="0" anchor="b" anchorCtr="0">
            <a:noAutofit/>
          </a:bodyPr>
          <a:lstStyle/>
          <a:p>
            <a:r>
              <a:rPr lang="en-US" dirty="0"/>
              <a:t>Page Title</a:t>
            </a:r>
          </a:p>
        </p:txBody>
      </p:sp>
      <p:sp>
        <p:nvSpPr>
          <p:cNvPr id="3" name="Text Placeholder 2"/>
          <p:cNvSpPr>
            <a:spLocks noGrp="1"/>
          </p:cNvSpPr>
          <p:nvPr>
            <p:ph type="body" idx="1"/>
          </p:nvPr>
        </p:nvSpPr>
        <p:spPr>
          <a:xfrm>
            <a:off x="962675" y="1732950"/>
            <a:ext cx="10274400" cy="4239450"/>
          </a:xfrm>
          <a:prstGeom prst="rect">
            <a:avLst/>
          </a:prstGeom>
        </p:spPr>
        <p:txBody>
          <a:bodyPr vert="horz" lIns="0" tIns="45720" rIns="0" bIns="45720" rtlCol="0">
            <a:noAutofit/>
          </a:bodyPr>
          <a:lstStyle/>
          <a:p>
            <a:pPr lvl="0"/>
            <a:r>
              <a:rPr lang="en-US" dirty="0"/>
              <a:t>Bullet 1</a:t>
            </a:r>
          </a:p>
          <a:p>
            <a:pPr lvl="1"/>
            <a:r>
              <a:rPr lang="en-US" dirty="0"/>
              <a:t>Bullet 2</a:t>
            </a:r>
          </a:p>
          <a:p>
            <a:pPr lvl="2"/>
            <a:r>
              <a:rPr lang="en-US" dirty="0"/>
              <a:t>Bullet 3</a:t>
            </a:r>
          </a:p>
          <a:p>
            <a:pPr lvl="3"/>
            <a:r>
              <a:rPr lang="en-US" dirty="0"/>
              <a:t>Bullet 4</a:t>
            </a:r>
          </a:p>
          <a:p>
            <a:pPr lvl="4"/>
            <a:r>
              <a:rPr lang="en-US" dirty="0"/>
              <a:t>Bullet 5</a:t>
            </a:r>
          </a:p>
        </p:txBody>
      </p:sp>
      <p:sp>
        <p:nvSpPr>
          <p:cNvPr id="15" name="Slide Number Placeholder 3"/>
          <p:cNvSpPr>
            <a:spLocks noGrp="1"/>
          </p:cNvSpPr>
          <p:nvPr>
            <p:ph type="sldNum" sz="quarter" idx="4"/>
          </p:nvPr>
        </p:nvSpPr>
        <p:spPr>
          <a:xfrm>
            <a:off x="183600" y="6613200"/>
            <a:ext cx="4114800" cy="180000"/>
          </a:xfrm>
          <a:prstGeom prst="rect">
            <a:avLst/>
          </a:prstGeom>
        </p:spPr>
        <p:txBody>
          <a:bodyPr vert="horz" lIns="0" tIns="0" rIns="0" bIns="0" rtlCol="0" anchor="ctr"/>
          <a:lstStyle>
            <a:lvl1pPr algn="l">
              <a:defRPr sz="1050">
                <a:solidFill>
                  <a:schemeClr val="tx1">
                    <a:tint val="75000"/>
                  </a:schemeClr>
                </a:solidFill>
              </a:defRPr>
            </a:lvl1pPr>
          </a:lstStyle>
          <a:p>
            <a:r>
              <a:rPr lang="en-US" dirty="0"/>
              <a:t>Page </a:t>
            </a:r>
            <a:fld id="{2437FF73-E73E-4AE1-8E3C-7C8E50C86C15}" type="slidenum">
              <a:rPr lang="en-US" smtClean="0"/>
              <a:pPr/>
              <a:t>‹#›</a:t>
            </a:fld>
            <a:r>
              <a:rPr lang="en-US" dirty="0"/>
              <a:t> | © BRYAN CAVE LEIGHTON PAISNER</a:t>
            </a:r>
          </a:p>
        </p:txBody>
      </p:sp>
    </p:spTree>
    <p:extLst>
      <p:ext uri="{BB962C8B-B14F-4D97-AF65-F5344CB8AC3E}">
        <p14:creationId xmlns:p14="http://schemas.microsoft.com/office/powerpoint/2010/main" val="2824182162"/>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 id="2147483857" r:id="rId11"/>
    <p:sldLayoutId id="2147483858" r:id="rId12"/>
    <p:sldLayoutId id="2147483859" r:id="rId13"/>
    <p:sldLayoutId id="2147483860" r:id="rId14"/>
    <p:sldLayoutId id="2147483861" r:id="rId15"/>
    <p:sldLayoutId id="2147483862" r:id="rId16"/>
    <p:sldLayoutId id="2147483863" r:id="rId17"/>
    <p:sldLayoutId id="2147483864" r:id="rId18"/>
    <p:sldLayoutId id="2147483865" r:id="rId19"/>
  </p:sldLayoutIdLst>
  <p:hf hdr="0" ftr="0" dt="0"/>
  <p:txStyles>
    <p:titleStyle>
      <a:lvl1pPr algn="l" defTabSz="1219170" rtl="0" eaLnBrk="1" latinLnBrk="0" hangingPunct="1">
        <a:spcBef>
          <a:spcPct val="0"/>
        </a:spcBef>
        <a:buNone/>
        <a:defRPr sz="3600" b="1" kern="1200">
          <a:solidFill>
            <a:schemeClr val="tx2"/>
          </a:solidFill>
          <a:latin typeface="+mj-lt"/>
          <a:ea typeface="+mj-ea"/>
          <a:cs typeface="+mj-cs"/>
        </a:defRPr>
      </a:lvl1pPr>
    </p:titleStyle>
    <p:bodyStyle>
      <a:lvl1pPr marL="576000" indent="-576000" algn="l" defTabSz="1219170" rtl="0" eaLnBrk="1" latinLnBrk="0" hangingPunct="1">
        <a:spcBef>
          <a:spcPts val="2400"/>
        </a:spcBef>
        <a:buClr>
          <a:schemeClr val="tx2"/>
        </a:buClr>
        <a:buFont typeface="Wingdings 3" panose="05040102010807070707" pitchFamily="18" charset="2"/>
        <a:buChar char=""/>
        <a:defRPr sz="3100" kern="1200">
          <a:solidFill>
            <a:schemeClr val="tx1"/>
          </a:solidFill>
          <a:latin typeface="+mn-lt"/>
          <a:ea typeface="+mn-ea"/>
          <a:cs typeface="+mn-cs"/>
        </a:defRPr>
      </a:lvl1pPr>
      <a:lvl2pPr marL="1116000" indent="-540000" algn="l" defTabSz="1219170" rtl="0" eaLnBrk="1" latinLnBrk="0" hangingPunct="1">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2pPr>
      <a:lvl3pPr marL="1692000" indent="-504000" algn="l" defTabSz="1219170" rtl="0" eaLnBrk="1" latinLnBrk="0" hangingPunct="1">
        <a:spcBef>
          <a:spcPts val="400"/>
        </a:spcBef>
        <a:buClr>
          <a:schemeClr val="tx2"/>
        </a:buClr>
        <a:buFont typeface="Tahoma" panose="020B0604030504040204" pitchFamily="34" charset="0"/>
        <a:buChar char="-"/>
        <a:defRPr sz="2500" kern="1200">
          <a:solidFill>
            <a:schemeClr val="tx1"/>
          </a:solidFill>
          <a:latin typeface="+mn-lt"/>
          <a:ea typeface="+mn-ea"/>
          <a:cs typeface="+mn-cs"/>
        </a:defRPr>
      </a:lvl3pPr>
      <a:lvl4pPr marL="2196000" indent="-468000" algn="l" defTabSz="1219170" rtl="0" eaLnBrk="1" latinLnBrk="0" hangingPunct="1">
        <a:spcBef>
          <a:spcPts val="400"/>
        </a:spcBef>
        <a:buClr>
          <a:schemeClr val="accent1"/>
        </a:buClr>
        <a:buFont typeface="Arial" panose="020B0604020202020204" pitchFamily="34" charset="0"/>
        <a:buChar char="-"/>
        <a:defRPr sz="2200" kern="1200">
          <a:solidFill>
            <a:schemeClr val="tx1"/>
          </a:solidFill>
          <a:latin typeface="+mn-lt"/>
          <a:ea typeface="+mn-ea"/>
          <a:cs typeface="+mn-cs"/>
        </a:defRPr>
      </a:lvl4pPr>
      <a:lvl5pPr marL="2628000" indent="-432000" algn="l" defTabSz="1219170" rtl="0" eaLnBrk="1" latinLnBrk="0" hangingPunct="1">
        <a:spcBef>
          <a:spcPts val="400"/>
        </a:spcBef>
        <a:buClr>
          <a:schemeClr val="accent1"/>
        </a:buClr>
        <a:buFont typeface="Arial" panose="020B0604020202020204" pitchFamily="34" charset="0"/>
        <a:buChar char="-"/>
        <a:defRPr sz="2000"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title="Page Title"/>
          <p:cNvSpPr>
            <a:spLocks noGrp="1"/>
          </p:cNvSpPr>
          <p:nvPr>
            <p:ph type="title"/>
          </p:nvPr>
        </p:nvSpPr>
        <p:spPr>
          <a:xfrm>
            <a:off x="945600" y="698400"/>
            <a:ext cx="10285200" cy="450000"/>
          </a:xfrm>
          <a:prstGeom prst="rect">
            <a:avLst/>
          </a:prstGeom>
        </p:spPr>
        <p:txBody>
          <a:bodyPr vert="horz" lIns="0" tIns="0" rIns="0" bIns="0" rtlCol="0" anchor="b" anchorCtr="0">
            <a:noAutofit/>
          </a:bodyPr>
          <a:lstStyle/>
          <a:p>
            <a:r>
              <a:rPr lang="en-US" dirty="0"/>
              <a:t>Page Title</a:t>
            </a:r>
          </a:p>
        </p:txBody>
      </p:sp>
      <p:sp>
        <p:nvSpPr>
          <p:cNvPr id="3" name="Text Placeholder 2"/>
          <p:cNvSpPr>
            <a:spLocks noGrp="1"/>
          </p:cNvSpPr>
          <p:nvPr>
            <p:ph type="body" idx="1"/>
          </p:nvPr>
        </p:nvSpPr>
        <p:spPr>
          <a:xfrm>
            <a:off x="957600" y="1731992"/>
            <a:ext cx="10272000" cy="4235054"/>
          </a:xfrm>
          <a:prstGeom prst="rect">
            <a:avLst/>
          </a:prstGeom>
        </p:spPr>
        <p:txBody>
          <a:bodyPr vert="horz" lIns="0" tIns="45720" rIns="0" bIns="45720" rtlCol="0">
            <a:noAutofit/>
          </a:bodyPr>
          <a:lstStyle/>
          <a:p>
            <a:pPr lvl="0"/>
            <a:r>
              <a:rPr lang="en-US" dirty="0"/>
              <a:t>Bullet 1 </a:t>
            </a:r>
          </a:p>
          <a:p>
            <a:pPr lvl="0"/>
            <a:r>
              <a:rPr lang="en-US" dirty="0"/>
              <a:t>Bullet 1</a:t>
            </a:r>
          </a:p>
          <a:p>
            <a:pPr lvl="1"/>
            <a:r>
              <a:rPr lang="en-US" dirty="0"/>
              <a:t>Bullet 2</a:t>
            </a:r>
          </a:p>
          <a:p>
            <a:pPr lvl="1"/>
            <a:r>
              <a:rPr lang="en-US" dirty="0"/>
              <a:t>Bullet 2</a:t>
            </a:r>
          </a:p>
          <a:p>
            <a:pPr lvl="2"/>
            <a:r>
              <a:rPr lang="en-US" dirty="0"/>
              <a:t>Bullet 3 </a:t>
            </a:r>
          </a:p>
          <a:p>
            <a:pPr lvl="2"/>
            <a:r>
              <a:rPr lang="en-US" dirty="0"/>
              <a:t>Bullet 3</a:t>
            </a:r>
          </a:p>
          <a:p>
            <a:pPr lvl="3"/>
            <a:r>
              <a:rPr lang="en-US" dirty="0"/>
              <a:t>Bullet 4</a:t>
            </a:r>
          </a:p>
          <a:p>
            <a:pPr lvl="3"/>
            <a:r>
              <a:rPr lang="en-US" dirty="0"/>
              <a:t>Bullet 4 </a:t>
            </a:r>
          </a:p>
          <a:p>
            <a:pPr lvl="4"/>
            <a:r>
              <a:rPr lang="en-US" dirty="0"/>
              <a:t>Bullet 5 </a:t>
            </a:r>
          </a:p>
          <a:p>
            <a:pPr lvl="4"/>
            <a:r>
              <a:rPr lang="en-US" dirty="0"/>
              <a:t>Bullet 5</a:t>
            </a:r>
          </a:p>
        </p:txBody>
      </p:sp>
      <p:sp>
        <p:nvSpPr>
          <p:cNvPr id="6" name="Footer Placeholder 5"/>
          <p:cNvSpPr>
            <a:spLocks noGrp="1"/>
          </p:cNvSpPr>
          <p:nvPr>
            <p:ph type="ftr" sz="quarter" idx="3"/>
          </p:nvPr>
        </p:nvSpPr>
        <p:spPr>
          <a:xfrm>
            <a:off x="240001" y="6598264"/>
            <a:ext cx="6668479" cy="170835"/>
          </a:xfrm>
          <a:prstGeom prst="rect">
            <a:avLst/>
          </a:prstGeom>
        </p:spPr>
        <p:txBody>
          <a:bodyPr vert="horz" lIns="0" tIns="0" rIns="0" bIns="0" rtlCol="0" anchor="b" anchorCtr="0"/>
          <a:lstStyle>
            <a:lvl1pPr algn="l">
              <a:defRPr sz="900">
                <a:solidFill>
                  <a:schemeClr val="tx1">
                    <a:tint val="75000"/>
                  </a:schemeClr>
                </a:solidFill>
              </a:defRPr>
            </a:lvl1pPr>
          </a:lstStyle>
          <a:p>
            <a:endParaRPr lang="en-GB" dirty="0"/>
          </a:p>
        </p:txBody>
      </p:sp>
      <p:sp>
        <p:nvSpPr>
          <p:cNvPr id="7" name="Slide Number Placeholder 6"/>
          <p:cNvSpPr>
            <a:spLocks noGrp="1"/>
          </p:cNvSpPr>
          <p:nvPr>
            <p:ph type="sldNum" sz="quarter" idx="4"/>
          </p:nvPr>
        </p:nvSpPr>
        <p:spPr>
          <a:xfrm>
            <a:off x="648355" y="6599896"/>
            <a:ext cx="375124" cy="170835"/>
          </a:xfrm>
          <a:prstGeom prst="rect">
            <a:avLst/>
          </a:prstGeom>
        </p:spPr>
        <p:txBody>
          <a:bodyPr vert="horz" lIns="0" tIns="0" rIns="0" bIns="0" rtlCol="0" anchor="b" anchorCtr="0"/>
          <a:lstStyle>
            <a:lvl1pPr algn="l">
              <a:defRPr sz="900">
                <a:solidFill>
                  <a:schemeClr val="tx1">
                    <a:tint val="75000"/>
                  </a:schemeClr>
                </a:solidFill>
              </a:defRPr>
            </a:lvl1p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2281950526"/>
      </p:ext>
    </p:extLst>
  </p:cSld>
  <p:clrMap bg1="lt1" tx1="dk1" bg2="lt2" tx2="dk2" accent1="accent1" accent2="accent2" accent3="accent3" accent4="accent4" accent5="accent5" accent6="accent6" hlink="hlink" folHlink="folHlink"/>
  <p:sldLayoutIdLst>
    <p:sldLayoutId id="2147483867" r:id="rId1"/>
    <p:sldLayoutId id="2147483868" r:id="rId2"/>
    <p:sldLayoutId id="2147483869" r:id="rId3"/>
    <p:sldLayoutId id="2147483870" r:id="rId4"/>
    <p:sldLayoutId id="2147483871" r:id="rId5"/>
    <p:sldLayoutId id="2147483872" r:id="rId6"/>
    <p:sldLayoutId id="2147483873" r:id="rId7"/>
    <p:sldLayoutId id="2147483874" r:id="rId8"/>
    <p:sldLayoutId id="2147483875" r:id="rId9"/>
    <p:sldLayoutId id="2147483876" r:id="rId10"/>
    <p:sldLayoutId id="2147483877" r:id="rId11"/>
    <p:sldLayoutId id="2147483878" r:id="rId12"/>
    <p:sldLayoutId id="2147483879" r:id="rId13"/>
    <p:sldLayoutId id="2147483880" r:id="rId14"/>
    <p:sldLayoutId id="2147483881" r:id="rId15"/>
    <p:sldLayoutId id="2147483882" r:id="rId16"/>
    <p:sldLayoutId id="2147483883" r:id="rId17"/>
    <p:sldLayoutId id="2147483884" r:id="rId18"/>
    <p:sldLayoutId id="2147483885" r:id="rId19"/>
    <p:sldLayoutId id="2147483886" r:id="rId20"/>
    <p:sldLayoutId id="2147483887" r:id="rId21"/>
    <p:sldLayoutId id="2147483888" r:id="rId22"/>
    <p:sldLayoutId id="2147483889" r:id="rId23"/>
    <p:sldLayoutId id="2147483890" r:id="rId24"/>
    <p:sldLayoutId id="2147483891" r:id="rId25"/>
    <p:sldLayoutId id="2147483892" r:id="rId26"/>
    <p:sldLayoutId id="2147483893" r:id="rId27"/>
    <p:sldLayoutId id="2147483894" r:id="rId28"/>
    <p:sldLayoutId id="2147483895" r:id="rId29"/>
    <p:sldLayoutId id="2147483896" r:id="rId30"/>
    <p:sldLayoutId id="2147483897" r:id="rId31"/>
    <p:sldLayoutId id="2147483898" r:id="rId32"/>
    <p:sldLayoutId id="2147483899" r:id="rId33"/>
    <p:sldLayoutId id="2147483900" r:id="rId34"/>
    <p:sldLayoutId id="2147483901" r:id="rId35"/>
    <p:sldLayoutId id="2147483902" r:id="rId36"/>
    <p:sldLayoutId id="2147483933" r:id="rId37"/>
  </p:sldLayoutIdLst>
  <p:hf sldNum="0" hdr="0" ftr="0" dt="0"/>
  <p:txStyles>
    <p:titleStyle>
      <a:lvl1pPr algn="l" defTabSz="914378" rtl="0" eaLnBrk="1" latinLnBrk="0" hangingPunct="1">
        <a:spcBef>
          <a:spcPct val="0"/>
        </a:spcBef>
        <a:buNone/>
        <a:defRPr sz="3100" b="1" kern="1200">
          <a:solidFill>
            <a:schemeClr val="tx2"/>
          </a:solidFill>
          <a:latin typeface="+mj-lt"/>
          <a:ea typeface="+mj-ea"/>
          <a:cs typeface="+mj-cs"/>
        </a:defRPr>
      </a:lvl1pPr>
    </p:titleStyle>
    <p:bodyStyle>
      <a:lvl1pPr marL="432000" indent="-432000" algn="l" defTabSz="914378" rtl="0" eaLnBrk="1" latinLnBrk="0" hangingPunct="1">
        <a:spcBef>
          <a:spcPts val="1800"/>
        </a:spcBef>
        <a:buClr>
          <a:schemeClr val="tx2"/>
        </a:buClr>
        <a:buFont typeface="Wingdings 3" panose="05040102010807070707" pitchFamily="18" charset="2"/>
        <a:buChar char=""/>
        <a:defRPr sz="2400" kern="1200">
          <a:solidFill>
            <a:srgbClr val="636569"/>
          </a:solidFill>
          <a:latin typeface="+mn-lt"/>
          <a:ea typeface="+mn-ea"/>
          <a:cs typeface="+mn-cs"/>
        </a:defRPr>
      </a:lvl1pPr>
      <a:lvl2pPr marL="837000" indent="-405000" algn="l" defTabSz="914378" rtl="0" eaLnBrk="1" latinLnBrk="0" hangingPunct="1">
        <a:spcBef>
          <a:spcPts val="1000"/>
        </a:spcBef>
        <a:buClr>
          <a:schemeClr val="tx2"/>
        </a:buClr>
        <a:buFont typeface="Wingdings" panose="05000000000000000000" pitchFamily="2" charset="2"/>
        <a:buChar char="§"/>
        <a:defRPr sz="2100" kern="1200">
          <a:solidFill>
            <a:srgbClr val="636569"/>
          </a:solidFill>
          <a:latin typeface="+mn-lt"/>
          <a:ea typeface="+mn-ea"/>
          <a:cs typeface="+mn-cs"/>
        </a:defRPr>
      </a:lvl2pPr>
      <a:lvl3pPr marL="1269000" indent="-378000" algn="l" defTabSz="914378" rtl="0" eaLnBrk="1" latinLnBrk="0" hangingPunct="1">
        <a:spcBef>
          <a:spcPts val="400"/>
        </a:spcBef>
        <a:buClr>
          <a:schemeClr val="tx2"/>
        </a:buClr>
        <a:buFont typeface="Tahoma" panose="020B0604030504040204" pitchFamily="34" charset="0"/>
        <a:buChar char="-"/>
        <a:defRPr sz="1900" kern="1200">
          <a:solidFill>
            <a:srgbClr val="636569"/>
          </a:solidFill>
          <a:latin typeface="+mn-lt"/>
          <a:ea typeface="+mn-ea"/>
          <a:cs typeface="+mn-cs"/>
        </a:defRPr>
      </a:lvl3pPr>
      <a:lvl4pPr marL="1600160" indent="-228594" algn="l" defTabSz="914378" rtl="0" eaLnBrk="1" latinLnBrk="0" hangingPunct="1">
        <a:spcBef>
          <a:spcPts val="400"/>
        </a:spcBef>
        <a:buClr>
          <a:srgbClr val="636569"/>
        </a:buClr>
        <a:buFont typeface="Tahoma" panose="020B0604030504040204" pitchFamily="34" charset="0"/>
        <a:buChar char="‐"/>
        <a:defRPr sz="1700" kern="1200" baseline="0">
          <a:solidFill>
            <a:schemeClr val="tx1"/>
          </a:solidFill>
          <a:latin typeface="+mn-lt"/>
          <a:ea typeface="+mn-ea"/>
          <a:cs typeface="+mn-cs"/>
        </a:defRPr>
      </a:lvl4pPr>
      <a:lvl5pPr marL="2057348" indent="-228594" algn="l" defTabSz="914378" rtl="0" eaLnBrk="1" latinLnBrk="0" hangingPunct="1">
        <a:spcBef>
          <a:spcPts val="400"/>
        </a:spcBef>
        <a:buClr>
          <a:srgbClr val="636569"/>
        </a:buClr>
        <a:buFont typeface="Tahoma" panose="020B0604030504040204" pitchFamily="34" charset="0"/>
        <a:buChar char="‐"/>
        <a:defRPr sz="1500" kern="12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title="Page Title"/>
          <p:cNvSpPr>
            <a:spLocks noGrp="1"/>
          </p:cNvSpPr>
          <p:nvPr>
            <p:ph type="title"/>
          </p:nvPr>
        </p:nvSpPr>
        <p:spPr>
          <a:xfrm>
            <a:off x="945600" y="698400"/>
            <a:ext cx="10285200" cy="450000"/>
          </a:xfrm>
          <a:prstGeom prst="rect">
            <a:avLst/>
          </a:prstGeom>
        </p:spPr>
        <p:txBody>
          <a:bodyPr vert="horz" lIns="0" tIns="0" rIns="0" bIns="0" rtlCol="0" anchor="b" anchorCtr="0">
            <a:noAutofit/>
          </a:bodyPr>
          <a:lstStyle/>
          <a:p>
            <a:r>
              <a:rPr lang="en-US" dirty="0"/>
              <a:t>Page Title</a:t>
            </a:r>
          </a:p>
        </p:txBody>
      </p:sp>
      <p:sp>
        <p:nvSpPr>
          <p:cNvPr id="3" name="Text Placeholder 2"/>
          <p:cNvSpPr>
            <a:spLocks noGrp="1"/>
          </p:cNvSpPr>
          <p:nvPr>
            <p:ph type="body" idx="1"/>
          </p:nvPr>
        </p:nvSpPr>
        <p:spPr>
          <a:xfrm>
            <a:off x="957600" y="1731992"/>
            <a:ext cx="10272000" cy="4235054"/>
          </a:xfrm>
          <a:prstGeom prst="rect">
            <a:avLst/>
          </a:prstGeom>
        </p:spPr>
        <p:txBody>
          <a:bodyPr vert="horz" lIns="0" tIns="45720" rIns="0" bIns="45720" rtlCol="0">
            <a:noAutofit/>
          </a:bodyPr>
          <a:lstStyle/>
          <a:p>
            <a:pPr lvl="0"/>
            <a:r>
              <a:rPr lang="en-US" dirty="0"/>
              <a:t>Bullet 1 </a:t>
            </a:r>
          </a:p>
          <a:p>
            <a:pPr lvl="0"/>
            <a:r>
              <a:rPr lang="en-US" dirty="0"/>
              <a:t>Bullet 1</a:t>
            </a:r>
          </a:p>
          <a:p>
            <a:pPr lvl="1"/>
            <a:r>
              <a:rPr lang="en-US" dirty="0"/>
              <a:t>Bullet 2</a:t>
            </a:r>
          </a:p>
          <a:p>
            <a:pPr lvl="1"/>
            <a:r>
              <a:rPr lang="en-US" dirty="0"/>
              <a:t>Bullet 2</a:t>
            </a:r>
          </a:p>
          <a:p>
            <a:pPr lvl="2"/>
            <a:r>
              <a:rPr lang="en-US" dirty="0"/>
              <a:t>Bullet 3 </a:t>
            </a:r>
          </a:p>
          <a:p>
            <a:pPr lvl="2"/>
            <a:r>
              <a:rPr lang="en-US" dirty="0"/>
              <a:t>Bullet 3</a:t>
            </a:r>
          </a:p>
          <a:p>
            <a:pPr lvl="3"/>
            <a:r>
              <a:rPr lang="en-US" dirty="0"/>
              <a:t>Bullet 4</a:t>
            </a:r>
          </a:p>
          <a:p>
            <a:pPr lvl="3"/>
            <a:r>
              <a:rPr lang="en-US" dirty="0"/>
              <a:t>Bullet 4 </a:t>
            </a:r>
          </a:p>
          <a:p>
            <a:pPr lvl="4"/>
            <a:r>
              <a:rPr lang="en-US" dirty="0"/>
              <a:t>Bullet 5 </a:t>
            </a:r>
          </a:p>
          <a:p>
            <a:pPr lvl="4"/>
            <a:r>
              <a:rPr lang="en-US" dirty="0"/>
              <a:t>Bullet 5</a:t>
            </a:r>
          </a:p>
        </p:txBody>
      </p:sp>
      <p:sp>
        <p:nvSpPr>
          <p:cNvPr id="6" name="Footer Placeholder 5"/>
          <p:cNvSpPr>
            <a:spLocks noGrp="1"/>
          </p:cNvSpPr>
          <p:nvPr>
            <p:ph type="ftr" sz="quarter" idx="3"/>
          </p:nvPr>
        </p:nvSpPr>
        <p:spPr>
          <a:xfrm>
            <a:off x="240001" y="6598264"/>
            <a:ext cx="6668479" cy="170835"/>
          </a:xfrm>
          <a:prstGeom prst="rect">
            <a:avLst/>
          </a:prstGeom>
        </p:spPr>
        <p:txBody>
          <a:bodyPr vert="horz" lIns="0" tIns="0" rIns="0" bIns="0" rtlCol="0" anchor="b" anchorCtr="0"/>
          <a:lstStyle>
            <a:lvl1pPr algn="l">
              <a:defRPr sz="900">
                <a:solidFill>
                  <a:schemeClr val="tx1">
                    <a:tint val="75000"/>
                  </a:schemeClr>
                </a:solidFill>
              </a:defRPr>
            </a:lvl1pPr>
          </a:lstStyle>
          <a:p>
            <a:r>
              <a:rPr lang="en-GB" dirty="0"/>
              <a:t>Page       |  BRYAN CAVE LEIGHTON PAISNER ©</a:t>
            </a:r>
          </a:p>
        </p:txBody>
      </p:sp>
      <p:sp>
        <p:nvSpPr>
          <p:cNvPr id="7" name="Slide Number Placeholder 6"/>
          <p:cNvSpPr>
            <a:spLocks noGrp="1"/>
          </p:cNvSpPr>
          <p:nvPr>
            <p:ph type="sldNum" sz="quarter" idx="4"/>
          </p:nvPr>
        </p:nvSpPr>
        <p:spPr>
          <a:xfrm>
            <a:off x="648355" y="6599896"/>
            <a:ext cx="375124" cy="170835"/>
          </a:xfrm>
          <a:prstGeom prst="rect">
            <a:avLst/>
          </a:prstGeom>
        </p:spPr>
        <p:txBody>
          <a:bodyPr vert="horz" lIns="0" tIns="0" rIns="0" bIns="0" rtlCol="0" anchor="b" anchorCtr="0"/>
          <a:lstStyle>
            <a:lvl1pPr algn="l">
              <a:defRPr sz="900">
                <a:solidFill>
                  <a:schemeClr val="tx1">
                    <a:tint val="75000"/>
                  </a:schemeClr>
                </a:solidFill>
              </a:defRPr>
            </a:lvl1pPr>
          </a:lstStyle>
          <a:p>
            <a:fld id="{1589CA8F-3EE1-4D7B-A4AE-A111E1703A47}" type="slidenum">
              <a:rPr lang="en-GB" smtClean="0"/>
              <a:pPr/>
              <a:t>‹#›</a:t>
            </a:fld>
            <a:endParaRPr lang="en-GB" dirty="0"/>
          </a:p>
        </p:txBody>
      </p:sp>
    </p:spTree>
    <p:extLst>
      <p:ext uri="{BB962C8B-B14F-4D97-AF65-F5344CB8AC3E}">
        <p14:creationId xmlns:p14="http://schemas.microsoft.com/office/powerpoint/2010/main" val="1171672345"/>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 id="2147483917" r:id="rId14"/>
    <p:sldLayoutId id="2147483918" r:id="rId15"/>
    <p:sldLayoutId id="2147483919" r:id="rId16"/>
    <p:sldLayoutId id="2147483920" r:id="rId17"/>
    <p:sldLayoutId id="2147483921" r:id="rId18"/>
    <p:sldLayoutId id="2147483922" r:id="rId19"/>
    <p:sldLayoutId id="2147483923" r:id="rId20"/>
    <p:sldLayoutId id="2147483924" r:id="rId21"/>
    <p:sldLayoutId id="2147483925" r:id="rId22"/>
    <p:sldLayoutId id="2147483926" r:id="rId23"/>
    <p:sldLayoutId id="2147483927" r:id="rId24"/>
    <p:sldLayoutId id="2147483928" r:id="rId25"/>
    <p:sldLayoutId id="2147483929" r:id="rId26"/>
    <p:sldLayoutId id="2147483930" r:id="rId27"/>
    <p:sldLayoutId id="2147483931" r:id="rId28"/>
    <p:sldLayoutId id="2147483932" r:id="rId29"/>
  </p:sldLayoutIdLst>
  <p:hf hdr="0" dt="0"/>
  <p:txStyles>
    <p:titleStyle>
      <a:lvl1pPr algn="l" defTabSz="914378" rtl="0" eaLnBrk="1" latinLnBrk="0" hangingPunct="1">
        <a:spcBef>
          <a:spcPct val="0"/>
        </a:spcBef>
        <a:buNone/>
        <a:defRPr sz="3100" b="1" kern="1200">
          <a:solidFill>
            <a:schemeClr val="tx2"/>
          </a:solidFill>
          <a:latin typeface="+mj-lt"/>
          <a:ea typeface="+mj-ea"/>
          <a:cs typeface="+mj-cs"/>
        </a:defRPr>
      </a:lvl1pPr>
    </p:titleStyle>
    <p:bodyStyle>
      <a:lvl1pPr marL="432000" indent="-432000" algn="l" defTabSz="914378" rtl="0" eaLnBrk="1" latinLnBrk="0" hangingPunct="1">
        <a:spcBef>
          <a:spcPts val="1800"/>
        </a:spcBef>
        <a:buClr>
          <a:schemeClr val="tx2"/>
        </a:buClr>
        <a:buFont typeface="Wingdings 3" panose="05040102010807070707" pitchFamily="18" charset="2"/>
        <a:buChar char=""/>
        <a:defRPr sz="2400" kern="1200">
          <a:solidFill>
            <a:srgbClr val="636569"/>
          </a:solidFill>
          <a:latin typeface="+mn-lt"/>
          <a:ea typeface="+mn-ea"/>
          <a:cs typeface="+mn-cs"/>
        </a:defRPr>
      </a:lvl1pPr>
      <a:lvl2pPr marL="837000" indent="-405000" algn="l" defTabSz="914378" rtl="0" eaLnBrk="1" latinLnBrk="0" hangingPunct="1">
        <a:spcBef>
          <a:spcPts val="1000"/>
        </a:spcBef>
        <a:buClr>
          <a:schemeClr val="tx2"/>
        </a:buClr>
        <a:buFont typeface="Wingdings" panose="05000000000000000000" pitchFamily="2" charset="2"/>
        <a:buChar char="§"/>
        <a:defRPr sz="2100" kern="1200">
          <a:solidFill>
            <a:srgbClr val="636569"/>
          </a:solidFill>
          <a:latin typeface="+mn-lt"/>
          <a:ea typeface="+mn-ea"/>
          <a:cs typeface="+mn-cs"/>
        </a:defRPr>
      </a:lvl2pPr>
      <a:lvl3pPr marL="1269000" indent="-378000" algn="l" defTabSz="914378" rtl="0" eaLnBrk="1" latinLnBrk="0" hangingPunct="1">
        <a:spcBef>
          <a:spcPts val="400"/>
        </a:spcBef>
        <a:buClr>
          <a:schemeClr val="tx2"/>
        </a:buClr>
        <a:buFont typeface="Tahoma" panose="020B0604030504040204" pitchFamily="34" charset="0"/>
        <a:buChar char="-"/>
        <a:defRPr sz="1900" kern="1200">
          <a:solidFill>
            <a:srgbClr val="636569"/>
          </a:solidFill>
          <a:latin typeface="+mn-lt"/>
          <a:ea typeface="+mn-ea"/>
          <a:cs typeface="+mn-cs"/>
        </a:defRPr>
      </a:lvl3pPr>
      <a:lvl4pPr marL="1600160" indent="-228594" algn="l" defTabSz="914378" rtl="0" eaLnBrk="1" latinLnBrk="0" hangingPunct="1">
        <a:spcBef>
          <a:spcPts val="400"/>
        </a:spcBef>
        <a:buClr>
          <a:srgbClr val="636569"/>
        </a:buClr>
        <a:buFont typeface="Tahoma" panose="020B0604030504040204" pitchFamily="34" charset="0"/>
        <a:buChar char="‐"/>
        <a:defRPr sz="1700" kern="1200" baseline="0">
          <a:solidFill>
            <a:schemeClr val="tx1"/>
          </a:solidFill>
          <a:latin typeface="+mn-lt"/>
          <a:ea typeface="+mn-ea"/>
          <a:cs typeface="+mn-cs"/>
        </a:defRPr>
      </a:lvl4pPr>
      <a:lvl5pPr marL="2057348" indent="-228594" algn="l" defTabSz="914378" rtl="0" eaLnBrk="1" latinLnBrk="0" hangingPunct="1">
        <a:spcBef>
          <a:spcPts val="400"/>
        </a:spcBef>
        <a:buClr>
          <a:srgbClr val="636569"/>
        </a:buClr>
        <a:buFont typeface="Tahoma" panose="020B0604030504040204" pitchFamily="34" charset="0"/>
        <a:buChar char="‐"/>
        <a:defRPr sz="1500" kern="12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notesSlide" Target="../notesSlides/notesSlide9.xml"/><Relationship Id="rId1" Type="http://schemas.openxmlformats.org/officeDocument/2006/relationships/slideLayout" Target="../slideLayouts/slideLayout26.xml"/><Relationship Id="rId4" Type="http://schemas.openxmlformats.org/officeDocument/2006/relationships/image" Target="../media/image34.wmf"/></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3" Type="http://schemas.openxmlformats.org/officeDocument/2006/relationships/image" Target="../media/image35.wmf"/><Relationship Id="rId2" Type="http://schemas.openxmlformats.org/officeDocument/2006/relationships/notesSlide" Target="../notesSlides/notesSlide14.xml"/><Relationship Id="rId1" Type="http://schemas.openxmlformats.org/officeDocument/2006/relationships/slideLayout" Target="../slideLayouts/slideLayout26.xml"/><Relationship Id="rId4" Type="http://schemas.openxmlformats.org/officeDocument/2006/relationships/image" Target="../media/image36.wmf"/></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19.xml"/><Relationship Id="rId1" Type="http://schemas.openxmlformats.org/officeDocument/2006/relationships/slideLayout" Target="../slideLayouts/slideLayout6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2.xml"/><Relationship Id="rId1" Type="http://schemas.openxmlformats.org/officeDocument/2006/relationships/slideLayout" Target="../slideLayouts/slideLayout5.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3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xml"/><Relationship Id="rId1" Type="http://schemas.openxmlformats.org/officeDocument/2006/relationships/slideLayout" Target="../slideLayouts/slideLayout26.xml"/><Relationship Id="rId4" Type="http://schemas.openxmlformats.org/officeDocument/2006/relationships/image" Target="../media/image40.png"/></Relationships>
</file>

<file path=ppt/slides/_rels/slide3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2.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6.xml"/></Relationships>
</file>

<file path=ppt/slides/_rels/slide7.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8" Type="http://schemas.openxmlformats.org/officeDocument/2006/relationships/image" Target="../media/image25.png"/><Relationship Id="rId13" Type="http://schemas.openxmlformats.org/officeDocument/2006/relationships/image" Target="../media/image30.png"/><Relationship Id="rId3" Type="http://schemas.openxmlformats.org/officeDocument/2006/relationships/image" Target="../media/image20.png"/><Relationship Id="rId7" Type="http://schemas.openxmlformats.org/officeDocument/2006/relationships/image" Target="../media/image24.png"/><Relationship Id="rId12"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56.xml"/><Relationship Id="rId6" Type="http://schemas.openxmlformats.org/officeDocument/2006/relationships/image" Target="../media/image23.wmf"/><Relationship Id="rId11" Type="http://schemas.openxmlformats.org/officeDocument/2006/relationships/image" Target="../media/image28.png"/><Relationship Id="rId5" Type="http://schemas.openxmlformats.org/officeDocument/2006/relationships/image" Target="../media/image22.png"/><Relationship Id="rId15" Type="http://schemas.openxmlformats.org/officeDocument/2006/relationships/image" Target="../media/image32.png"/><Relationship Id="rId10" Type="http://schemas.openxmlformats.org/officeDocument/2006/relationships/image" Target="../media/image27.png"/><Relationship Id="rId4" Type="http://schemas.openxmlformats.org/officeDocument/2006/relationships/image" Target="../media/image21.png"/><Relationship Id="rId9" Type="http://schemas.openxmlformats.org/officeDocument/2006/relationships/image" Target="../media/image26.png"/><Relationship Id="rId14" Type="http://schemas.openxmlformats.org/officeDocument/2006/relationships/image" Target="../media/image31.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Deep Dive: Biodiversity Net Gain</a:t>
            </a:r>
            <a:endParaRPr lang="en-US" dirty="0"/>
          </a:p>
        </p:txBody>
      </p:sp>
      <p:sp>
        <p:nvSpPr>
          <p:cNvPr id="3" name="Text Placeholder 2"/>
          <p:cNvSpPr>
            <a:spLocks noGrp="1"/>
          </p:cNvSpPr>
          <p:nvPr>
            <p:ph type="body" sz="quarter" idx="10"/>
          </p:nvPr>
        </p:nvSpPr>
        <p:spPr/>
        <p:txBody>
          <a:bodyPr/>
          <a:lstStyle/>
          <a:p>
            <a:r>
              <a:rPr lang="en-US" dirty="0"/>
              <a:t>Webinar for techUK</a:t>
            </a:r>
          </a:p>
        </p:txBody>
      </p:sp>
      <p:sp>
        <p:nvSpPr>
          <p:cNvPr id="4" name="Text Placeholder 3"/>
          <p:cNvSpPr>
            <a:spLocks noGrp="1"/>
          </p:cNvSpPr>
          <p:nvPr>
            <p:ph type="body" sz="quarter" idx="11"/>
          </p:nvPr>
        </p:nvSpPr>
        <p:spPr/>
        <p:txBody>
          <a:bodyPr/>
          <a:lstStyle/>
          <a:p>
            <a:r>
              <a:rPr lang="en-US" dirty="0"/>
              <a:t>12 October 2023 </a:t>
            </a:r>
          </a:p>
        </p:txBody>
      </p:sp>
    </p:spTree>
    <p:extLst>
      <p:ext uri="{BB962C8B-B14F-4D97-AF65-F5344CB8AC3E}">
        <p14:creationId xmlns:p14="http://schemas.microsoft.com/office/powerpoint/2010/main" val="233324065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The biodiversity metric is used…..</a:t>
            </a:r>
          </a:p>
        </p:txBody>
      </p:sp>
      <p:sp>
        <p:nvSpPr>
          <p:cNvPr id="5" name="Text Placeholder 4"/>
          <p:cNvSpPr>
            <a:spLocks noGrp="1"/>
          </p:cNvSpPr>
          <p:nvPr>
            <p:ph type="body" sz="quarter" idx="12"/>
          </p:nvPr>
        </p:nvSpPr>
        <p:spPr>
          <a:xfrm>
            <a:off x="1028729" y="2262366"/>
            <a:ext cx="5962880" cy="3430810"/>
          </a:xfrm>
        </p:spPr>
        <p:txBody>
          <a:bodyPr/>
          <a:lstStyle/>
          <a:p>
            <a:r>
              <a:rPr lang="en-GB" dirty="0"/>
              <a:t>To measure the biodiversity </a:t>
            </a:r>
            <a:r>
              <a:rPr lang="en-GB" u="sng" dirty="0"/>
              <a:t>baseline</a:t>
            </a:r>
            <a:r>
              <a:rPr lang="en-GB" dirty="0"/>
              <a:t> at a development site</a:t>
            </a:r>
          </a:p>
          <a:p>
            <a:r>
              <a:rPr lang="en-GB" dirty="0"/>
              <a:t>To measure the biodiversity </a:t>
            </a:r>
            <a:r>
              <a:rPr lang="en-GB" u="sng" dirty="0"/>
              <a:t>gain or loss</a:t>
            </a:r>
            <a:r>
              <a:rPr lang="en-GB" dirty="0"/>
              <a:t> at a development site post development</a:t>
            </a:r>
          </a:p>
          <a:p>
            <a:r>
              <a:rPr lang="en-GB" dirty="0"/>
              <a:t>To measure biodiversity </a:t>
            </a:r>
            <a:r>
              <a:rPr lang="en-GB" u="sng" dirty="0"/>
              <a:t>gain</a:t>
            </a:r>
            <a:r>
              <a:rPr lang="en-GB" dirty="0"/>
              <a:t> at a third party site</a:t>
            </a:r>
          </a:p>
          <a:p>
            <a:endParaRPr lang="en-GB" dirty="0"/>
          </a:p>
        </p:txBody>
      </p:sp>
      <p:grpSp>
        <p:nvGrpSpPr>
          <p:cNvPr id="239" name="Group 238"/>
          <p:cNvGrpSpPr/>
          <p:nvPr/>
        </p:nvGrpSpPr>
        <p:grpSpPr>
          <a:xfrm rot="16200000">
            <a:off x="6517609" y="3409956"/>
            <a:ext cx="3516793" cy="802053"/>
            <a:chOff x="3219570" y="4916036"/>
            <a:chExt cx="8125192" cy="1853063"/>
          </a:xfrm>
        </p:grpSpPr>
        <p:pic>
          <p:nvPicPr>
            <p:cNvPr id="226" name="Picture 22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19570" y="4916037"/>
              <a:ext cx="8059618" cy="1853062"/>
            </a:xfrm>
            <a:prstGeom prst="rect">
              <a:avLst/>
            </a:prstGeom>
          </p:spPr>
        </p:pic>
        <p:grpSp>
          <p:nvGrpSpPr>
            <p:cNvPr id="238" name="Group 237"/>
            <p:cNvGrpSpPr/>
            <p:nvPr/>
          </p:nvGrpSpPr>
          <p:grpSpPr>
            <a:xfrm>
              <a:off x="8123559" y="4916036"/>
              <a:ext cx="3221203" cy="1853062"/>
              <a:chOff x="7131371" y="1849522"/>
              <a:chExt cx="3221203" cy="1853062"/>
            </a:xfrm>
          </p:grpSpPr>
          <p:sp>
            <p:nvSpPr>
              <p:cNvPr id="224" name="Rounded Rectangle 223"/>
              <p:cNvSpPr/>
              <p:nvPr/>
            </p:nvSpPr>
            <p:spPr>
              <a:xfrm>
                <a:off x="7176715" y="1849522"/>
                <a:ext cx="3175859" cy="1853062"/>
              </a:xfrm>
              <a:prstGeom prst="roundRect">
                <a:avLst>
                  <a:gd name="adj" fmla="val 284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cxnSp>
            <p:nvCxnSpPr>
              <p:cNvPr id="227" name="Straight Connector 226"/>
              <p:cNvCxnSpPr/>
              <p:nvPr/>
            </p:nvCxnSpPr>
            <p:spPr>
              <a:xfrm>
                <a:off x="9867900" y="2238844"/>
                <a:ext cx="0" cy="107442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9631680" y="2238844"/>
                <a:ext cx="0" cy="107442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9395460" y="2238844"/>
                <a:ext cx="0" cy="107442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9159240" y="2238844"/>
                <a:ext cx="0" cy="107442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8923020" y="2238844"/>
                <a:ext cx="0" cy="107442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8686800" y="2238844"/>
                <a:ext cx="0" cy="107442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8450580" y="2238844"/>
                <a:ext cx="0" cy="107442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231" name="Freeform 230"/>
              <p:cNvSpPr/>
              <p:nvPr/>
            </p:nvSpPr>
            <p:spPr>
              <a:xfrm>
                <a:off x="7131371" y="2153437"/>
                <a:ext cx="1126192" cy="1250576"/>
              </a:xfrm>
              <a:custGeom>
                <a:avLst/>
                <a:gdLst>
                  <a:gd name="connsiteX0" fmla="*/ 1126192 w 1126192"/>
                  <a:gd name="connsiteY0" fmla="*/ 0 h 1250576"/>
                  <a:gd name="connsiteX1" fmla="*/ 1126192 w 1126192"/>
                  <a:gd name="connsiteY1" fmla="*/ 1250576 h 1250576"/>
                  <a:gd name="connsiteX2" fmla="*/ 104215 w 1126192"/>
                  <a:gd name="connsiteY2" fmla="*/ 1166532 h 1250576"/>
                  <a:gd name="connsiteX3" fmla="*/ 0 w 1126192"/>
                  <a:gd name="connsiteY3" fmla="*/ 1075764 h 1250576"/>
                  <a:gd name="connsiteX4" fmla="*/ 0 w 1126192"/>
                  <a:gd name="connsiteY4" fmla="*/ 184897 h 1250576"/>
                  <a:gd name="connsiteX5" fmla="*/ 104215 w 1126192"/>
                  <a:gd name="connsiteY5" fmla="*/ 87406 h 1250576"/>
                  <a:gd name="connsiteX6" fmla="*/ 1126192 w 1126192"/>
                  <a:gd name="connsiteY6" fmla="*/ 0 h 12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6192" h="1250576">
                    <a:moveTo>
                      <a:pt x="1126192" y="0"/>
                    </a:moveTo>
                    <a:lnTo>
                      <a:pt x="1126192" y="1250576"/>
                    </a:lnTo>
                    <a:lnTo>
                      <a:pt x="104215" y="1166532"/>
                    </a:lnTo>
                    <a:lnTo>
                      <a:pt x="0" y="1075764"/>
                    </a:lnTo>
                    <a:lnTo>
                      <a:pt x="0" y="184897"/>
                    </a:lnTo>
                    <a:lnTo>
                      <a:pt x="104215" y="87406"/>
                    </a:lnTo>
                    <a:lnTo>
                      <a:pt x="1126192"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grpSp>
        <p:nvGrpSpPr>
          <p:cNvPr id="2181" name="Group 2180"/>
          <p:cNvGrpSpPr/>
          <p:nvPr/>
        </p:nvGrpSpPr>
        <p:grpSpPr>
          <a:xfrm>
            <a:off x="8988579" y="2745238"/>
            <a:ext cx="2108216" cy="2824142"/>
            <a:chOff x="8667842" y="3205052"/>
            <a:chExt cx="2344142" cy="3140186"/>
          </a:xfrm>
        </p:grpSpPr>
        <p:grpSp>
          <p:nvGrpSpPr>
            <p:cNvPr id="249" name="Group 248"/>
            <p:cNvGrpSpPr/>
            <p:nvPr/>
          </p:nvGrpSpPr>
          <p:grpSpPr>
            <a:xfrm rot="20813633">
              <a:off x="8667842" y="3205052"/>
              <a:ext cx="2344142" cy="1792200"/>
              <a:chOff x="2881749" y="1048676"/>
              <a:chExt cx="800144" cy="611744"/>
            </a:xfrm>
          </p:grpSpPr>
          <p:pic>
            <p:nvPicPr>
              <p:cNvPr id="253" name="Picture 3" descr="S:\Document Support Unit\Icons\New fill icons\Simple to recolour\leaf 7x7.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4033143">
                <a:off x="3369931" y="1176954"/>
                <a:ext cx="222679" cy="401245"/>
              </a:xfrm>
              <a:prstGeom prst="rect">
                <a:avLst/>
              </a:prstGeom>
              <a:noFill/>
              <a:extLst>
                <a:ext uri="{909E8E84-426E-40DD-AFC4-6F175D3DCCD1}">
                  <a14:hiddenFill xmlns:a14="http://schemas.microsoft.com/office/drawing/2010/main">
                    <a:solidFill>
                      <a:srgbClr val="FFFFFF"/>
                    </a:solidFill>
                  </a14:hiddenFill>
                </a:ext>
              </a:extLst>
            </p:spPr>
          </p:pic>
          <p:pic>
            <p:nvPicPr>
              <p:cNvPr id="254" name="Picture 3" descr="S:\Document Support Unit\Icons\New fill icons\Simple to recolour\leaf 7x7.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9401582" flipH="1">
                <a:off x="2881749" y="1048676"/>
                <a:ext cx="339502" cy="611744"/>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rapezoid 247"/>
            <p:cNvSpPr/>
            <p:nvPr/>
          </p:nvSpPr>
          <p:spPr>
            <a:xfrm flipV="1">
              <a:off x="9047018" y="5029200"/>
              <a:ext cx="1759527" cy="1316038"/>
            </a:xfrm>
            <a:prstGeom prst="trapezoi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2180" name="Freeform 2179"/>
            <p:cNvSpPr/>
            <p:nvPr/>
          </p:nvSpPr>
          <p:spPr>
            <a:xfrm>
              <a:off x="9867317" y="4184075"/>
              <a:ext cx="135665" cy="845126"/>
            </a:xfrm>
            <a:custGeom>
              <a:avLst/>
              <a:gdLst>
                <a:gd name="connsiteX0" fmla="*/ 0 w 138546"/>
                <a:gd name="connsiteY0" fmla="*/ 803563 h 803563"/>
                <a:gd name="connsiteX1" fmla="*/ 138546 w 138546"/>
                <a:gd name="connsiteY1" fmla="*/ 0 h 803563"/>
                <a:gd name="connsiteX0" fmla="*/ 6551 w 145097"/>
                <a:gd name="connsiteY0" fmla="*/ 803563 h 803563"/>
                <a:gd name="connsiteX1" fmla="*/ 145097 w 145097"/>
                <a:gd name="connsiteY1" fmla="*/ 0 h 803563"/>
                <a:gd name="connsiteX0" fmla="*/ 9662 w 148208"/>
                <a:gd name="connsiteY0" fmla="*/ 803563 h 803563"/>
                <a:gd name="connsiteX1" fmla="*/ 148208 w 148208"/>
                <a:gd name="connsiteY1" fmla="*/ 0 h 803563"/>
                <a:gd name="connsiteX0" fmla="*/ 7756 w 174011"/>
                <a:gd name="connsiteY0" fmla="*/ 872835 h 872835"/>
                <a:gd name="connsiteX1" fmla="*/ 174011 w 174011"/>
                <a:gd name="connsiteY1" fmla="*/ 0 h 872835"/>
                <a:gd name="connsiteX0" fmla="*/ 14778 w 111760"/>
                <a:gd name="connsiteY0" fmla="*/ 872835 h 872835"/>
                <a:gd name="connsiteX1" fmla="*/ 111760 w 111760"/>
                <a:gd name="connsiteY1" fmla="*/ 0 h 872835"/>
                <a:gd name="connsiteX0" fmla="*/ 10974 w 135665"/>
                <a:gd name="connsiteY0" fmla="*/ 845126 h 845126"/>
                <a:gd name="connsiteX1" fmla="*/ 135665 w 135665"/>
                <a:gd name="connsiteY1" fmla="*/ 0 h 845126"/>
              </a:gdLst>
              <a:ahLst/>
              <a:cxnLst>
                <a:cxn ang="0">
                  <a:pos x="connsiteX0" y="connsiteY0"/>
                </a:cxn>
                <a:cxn ang="0">
                  <a:pos x="connsiteX1" y="connsiteY1"/>
                </a:cxn>
              </a:cxnLst>
              <a:rect l="l" t="t" r="r" b="b"/>
              <a:pathLst>
                <a:path w="135665" h="845126">
                  <a:moveTo>
                    <a:pt x="10974" y="845126"/>
                  </a:moveTo>
                  <a:cubicBezTo>
                    <a:pt x="-25971" y="535708"/>
                    <a:pt x="34065" y="198581"/>
                    <a:pt x="135665" y="0"/>
                  </a:cubicBezTo>
                </a:path>
              </a:pathLst>
            </a:custGeom>
            <a:noFill/>
            <a:ln w="698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cxnSp>
        <p:nvCxnSpPr>
          <p:cNvPr id="2183" name="Straight Connector 2182"/>
          <p:cNvCxnSpPr/>
          <p:nvPr/>
        </p:nvCxnSpPr>
        <p:spPr>
          <a:xfrm>
            <a:off x="7287491" y="5583234"/>
            <a:ext cx="3624545" cy="0"/>
          </a:xfrm>
          <a:prstGeom prst="line">
            <a:avLst/>
          </a:prstGeom>
          <a:ln w="22225"/>
        </p:spPr>
        <p:style>
          <a:lnRef idx="1">
            <a:schemeClr val="accent1"/>
          </a:lnRef>
          <a:fillRef idx="0">
            <a:schemeClr val="accent1"/>
          </a:fillRef>
          <a:effectRef idx="0">
            <a:schemeClr val="accent1"/>
          </a:effectRef>
          <a:fontRef idx="minor">
            <a:schemeClr val="tx1"/>
          </a:fontRef>
        </p:style>
      </p:cxnSp>
      <p:sp>
        <p:nvSpPr>
          <p:cNvPr id="30"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428389295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How does it work?</a:t>
            </a:r>
          </a:p>
        </p:txBody>
      </p:sp>
      <p:sp>
        <p:nvSpPr>
          <p:cNvPr id="5" name="Text Placeholder 4"/>
          <p:cNvSpPr>
            <a:spLocks noGrp="1"/>
          </p:cNvSpPr>
          <p:nvPr>
            <p:ph type="body" sz="quarter" idx="12"/>
          </p:nvPr>
        </p:nvSpPr>
        <p:spPr>
          <a:xfrm>
            <a:off x="945600" y="2068625"/>
            <a:ext cx="5089745" cy="4244804"/>
          </a:xfrm>
        </p:spPr>
        <p:txBody>
          <a:bodyPr/>
          <a:lstStyle/>
          <a:p>
            <a:r>
              <a:rPr lang="en-GB" sz="2200" dirty="0"/>
              <a:t>Start with a parcel of specific habitat of particular size</a:t>
            </a:r>
          </a:p>
          <a:p>
            <a:r>
              <a:rPr lang="en-GB" sz="2200" dirty="0"/>
              <a:t>Score for quality – distinctiveness, condition, strategic significance</a:t>
            </a:r>
          </a:p>
          <a:p>
            <a:r>
              <a:rPr lang="en-GB" sz="2200" dirty="0"/>
              <a:t>Where new habitat is being created or existing habitat is being enhanced, make an adjustment for risks</a:t>
            </a:r>
          </a:p>
          <a:p>
            <a:r>
              <a:rPr lang="en-GB" sz="2200" dirty="0"/>
              <a:t>Biodiversity units</a:t>
            </a:r>
          </a:p>
          <a:p>
            <a:endParaRPr lang="en-GB" dirty="0"/>
          </a:p>
        </p:txBody>
      </p:sp>
      <p:grpSp>
        <p:nvGrpSpPr>
          <p:cNvPr id="33" name="Group 32"/>
          <p:cNvGrpSpPr/>
          <p:nvPr/>
        </p:nvGrpSpPr>
        <p:grpSpPr>
          <a:xfrm>
            <a:off x="6035345" y="972453"/>
            <a:ext cx="5480898" cy="5372785"/>
            <a:chOff x="7451370" y="1785253"/>
            <a:chExt cx="5480898" cy="5372785"/>
          </a:xfrm>
        </p:grpSpPr>
        <p:grpSp>
          <p:nvGrpSpPr>
            <p:cNvPr id="28" name="Group 27"/>
            <p:cNvGrpSpPr/>
            <p:nvPr/>
          </p:nvGrpSpPr>
          <p:grpSpPr>
            <a:xfrm>
              <a:off x="7451370" y="3062161"/>
              <a:ext cx="3779430" cy="4095877"/>
              <a:chOff x="6417515" y="2249361"/>
              <a:chExt cx="3779430" cy="4095877"/>
            </a:xfrm>
          </p:grpSpPr>
          <p:sp>
            <p:nvSpPr>
              <p:cNvPr id="6" name="Trapezoid 5"/>
              <p:cNvSpPr/>
              <p:nvPr/>
            </p:nvSpPr>
            <p:spPr>
              <a:xfrm rot="10800000">
                <a:off x="7758545" y="2249361"/>
                <a:ext cx="1801091" cy="1216152"/>
              </a:xfrm>
              <a:prstGeom prst="trapezoid">
                <a:avLst>
                  <a:gd name="adj" fmla="val 36392"/>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8" name="Rounded Rectangle 7"/>
              <p:cNvSpPr/>
              <p:nvPr/>
            </p:nvSpPr>
            <p:spPr>
              <a:xfrm>
                <a:off x="9559636" y="3126724"/>
                <a:ext cx="637309" cy="1731818"/>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9" name="Rounded Rectangle 8"/>
              <p:cNvSpPr/>
              <p:nvPr/>
            </p:nvSpPr>
            <p:spPr>
              <a:xfrm>
                <a:off x="7592290" y="3352801"/>
                <a:ext cx="2133600" cy="1232534"/>
              </a:xfrm>
              <a:prstGeom prst="roundRect">
                <a:avLst>
                  <a:gd name="adj" fmla="val 20039"/>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1" name="Rounded Rectangle 10"/>
              <p:cNvSpPr/>
              <p:nvPr/>
            </p:nvSpPr>
            <p:spPr>
              <a:xfrm>
                <a:off x="7301344" y="3577566"/>
                <a:ext cx="290946" cy="828179"/>
              </a:xfrm>
              <a:prstGeom prst="roundRect">
                <a:avLst>
                  <a:gd name="adj" fmla="val 20039"/>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0" name="Freeform 9"/>
              <p:cNvSpPr/>
              <p:nvPr/>
            </p:nvSpPr>
            <p:spPr>
              <a:xfrm>
                <a:off x="8224272" y="4389548"/>
                <a:ext cx="794585" cy="1631580"/>
              </a:xfrm>
              <a:custGeom>
                <a:avLst/>
                <a:gdLst>
                  <a:gd name="connsiteX0" fmla="*/ 27709 w 581891"/>
                  <a:gd name="connsiteY0" fmla="*/ 55418 h 1302327"/>
                  <a:gd name="connsiteX1" fmla="*/ 0 w 581891"/>
                  <a:gd name="connsiteY1" fmla="*/ 1302327 h 1302327"/>
                  <a:gd name="connsiteX2" fmla="*/ 581891 w 581891"/>
                  <a:gd name="connsiteY2" fmla="*/ 1260764 h 1302327"/>
                  <a:gd name="connsiteX3" fmla="*/ 526473 w 581891"/>
                  <a:gd name="connsiteY3" fmla="*/ 0 h 1302327"/>
                  <a:gd name="connsiteX4" fmla="*/ 27709 w 581891"/>
                  <a:gd name="connsiteY4" fmla="*/ 55418 h 1302327"/>
                  <a:gd name="connsiteX0" fmla="*/ 99455 w 581891"/>
                  <a:gd name="connsiteY0" fmla="*/ 61626 h 1302327"/>
                  <a:gd name="connsiteX1" fmla="*/ 0 w 581891"/>
                  <a:gd name="connsiteY1" fmla="*/ 1302327 h 1302327"/>
                  <a:gd name="connsiteX2" fmla="*/ 581891 w 581891"/>
                  <a:gd name="connsiteY2" fmla="*/ 1260764 h 1302327"/>
                  <a:gd name="connsiteX3" fmla="*/ 526473 w 581891"/>
                  <a:gd name="connsiteY3" fmla="*/ 0 h 1302327"/>
                  <a:gd name="connsiteX4" fmla="*/ 99455 w 581891"/>
                  <a:gd name="connsiteY4" fmla="*/ 61626 h 1302327"/>
                  <a:gd name="connsiteX0" fmla="*/ 99455 w 581891"/>
                  <a:gd name="connsiteY0" fmla="*/ 0 h 1240701"/>
                  <a:gd name="connsiteX1" fmla="*/ 0 w 581891"/>
                  <a:gd name="connsiteY1" fmla="*/ 1240701 h 1240701"/>
                  <a:gd name="connsiteX2" fmla="*/ 581891 w 581891"/>
                  <a:gd name="connsiteY2" fmla="*/ 1199138 h 1240701"/>
                  <a:gd name="connsiteX3" fmla="*/ 526473 w 581891"/>
                  <a:gd name="connsiteY3" fmla="*/ 25291 h 1240701"/>
                  <a:gd name="connsiteX4" fmla="*/ 99455 w 581891"/>
                  <a:gd name="connsiteY4" fmla="*/ 0 h 1240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1240701">
                    <a:moveTo>
                      <a:pt x="99455" y="0"/>
                    </a:moveTo>
                    <a:lnTo>
                      <a:pt x="0" y="1240701"/>
                    </a:lnTo>
                    <a:lnTo>
                      <a:pt x="581891" y="1199138"/>
                    </a:lnTo>
                    <a:lnTo>
                      <a:pt x="526473" y="25291"/>
                    </a:lnTo>
                    <a:lnTo>
                      <a:pt x="99455"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2" name="Rounded Rectangle 11"/>
              <p:cNvSpPr/>
              <p:nvPr/>
            </p:nvSpPr>
            <p:spPr>
              <a:xfrm>
                <a:off x="7564580" y="5967046"/>
                <a:ext cx="2133600" cy="378192"/>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3" name="Oval 12"/>
              <p:cNvSpPr/>
              <p:nvPr/>
            </p:nvSpPr>
            <p:spPr>
              <a:xfrm>
                <a:off x="9171709" y="5802923"/>
                <a:ext cx="207819" cy="20781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15" name="Oval 14"/>
              <p:cNvSpPr/>
              <p:nvPr/>
            </p:nvSpPr>
            <p:spPr>
              <a:xfrm>
                <a:off x="7883233" y="5802923"/>
                <a:ext cx="207819" cy="20781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23" name="Freeform 22"/>
              <p:cNvSpPr/>
              <p:nvPr/>
            </p:nvSpPr>
            <p:spPr>
              <a:xfrm>
                <a:off x="6968836" y="3588327"/>
                <a:ext cx="429491" cy="2286000"/>
              </a:xfrm>
              <a:custGeom>
                <a:avLst/>
                <a:gdLst>
                  <a:gd name="connsiteX0" fmla="*/ 0 w 429491"/>
                  <a:gd name="connsiteY0" fmla="*/ 0 h 2286000"/>
                  <a:gd name="connsiteX1" fmla="*/ 27709 w 429491"/>
                  <a:gd name="connsiteY1" fmla="*/ 1122218 h 2286000"/>
                  <a:gd name="connsiteX2" fmla="*/ 401782 w 429491"/>
                  <a:gd name="connsiteY2" fmla="*/ 1496291 h 2286000"/>
                  <a:gd name="connsiteX3" fmla="*/ 429491 w 42949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29491" h="2286000">
                    <a:moveTo>
                      <a:pt x="0" y="0"/>
                    </a:moveTo>
                    <a:lnTo>
                      <a:pt x="27709" y="1122218"/>
                    </a:lnTo>
                    <a:lnTo>
                      <a:pt x="401782" y="1496291"/>
                    </a:lnTo>
                    <a:lnTo>
                      <a:pt x="429491" y="2286000"/>
                    </a:lnTo>
                  </a:path>
                </a:pathLst>
              </a:custGeom>
              <a:noFill/>
              <a:ln w="1905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24" name="Rectangle 23"/>
              <p:cNvSpPr/>
              <p:nvPr/>
            </p:nvSpPr>
            <p:spPr>
              <a:xfrm>
                <a:off x="6968836" y="3832913"/>
                <a:ext cx="429491" cy="23846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26" name="Rounded Rectangle 25"/>
              <p:cNvSpPr/>
              <p:nvPr/>
            </p:nvSpPr>
            <p:spPr>
              <a:xfrm>
                <a:off x="6968836" y="5306291"/>
                <a:ext cx="207819" cy="578693"/>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27" name="Freeform 26"/>
              <p:cNvSpPr/>
              <p:nvPr/>
            </p:nvSpPr>
            <p:spPr>
              <a:xfrm>
                <a:off x="6417515" y="5399937"/>
                <a:ext cx="537199" cy="359889"/>
              </a:xfrm>
              <a:custGeom>
                <a:avLst/>
                <a:gdLst>
                  <a:gd name="connsiteX0" fmla="*/ 452803 w 452803"/>
                  <a:gd name="connsiteY0" fmla="*/ 32971 h 320919"/>
                  <a:gd name="connsiteX1" fmla="*/ 323117 w 452803"/>
                  <a:gd name="connsiteY1" fmla="*/ 61546 h 320919"/>
                  <a:gd name="connsiteX2" fmla="*/ 13188 w 452803"/>
                  <a:gd name="connsiteY2" fmla="*/ 0 h 320919"/>
                  <a:gd name="connsiteX3" fmla="*/ 0 w 452803"/>
                  <a:gd name="connsiteY3" fmla="*/ 320919 h 320919"/>
                  <a:gd name="connsiteX4" fmla="*/ 336305 w 452803"/>
                  <a:gd name="connsiteY4" fmla="*/ 270363 h 320919"/>
                  <a:gd name="connsiteX5" fmla="*/ 452803 w 452803"/>
                  <a:gd name="connsiteY5" fmla="*/ 309929 h 320919"/>
                  <a:gd name="connsiteX6" fmla="*/ 452803 w 452803"/>
                  <a:gd name="connsiteY6" fmla="*/ 32971 h 320919"/>
                  <a:gd name="connsiteX0" fmla="*/ 513466 w 513466"/>
                  <a:gd name="connsiteY0" fmla="*/ 32971 h 320919"/>
                  <a:gd name="connsiteX1" fmla="*/ 383780 w 513466"/>
                  <a:gd name="connsiteY1" fmla="*/ 61546 h 320919"/>
                  <a:gd name="connsiteX2" fmla="*/ 73851 w 513466"/>
                  <a:gd name="connsiteY2" fmla="*/ 0 h 320919"/>
                  <a:gd name="connsiteX3" fmla="*/ 60663 w 513466"/>
                  <a:gd name="connsiteY3" fmla="*/ 320919 h 320919"/>
                  <a:gd name="connsiteX4" fmla="*/ 396968 w 513466"/>
                  <a:gd name="connsiteY4" fmla="*/ 270363 h 320919"/>
                  <a:gd name="connsiteX5" fmla="*/ 513466 w 513466"/>
                  <a:gd name="connsiteY5" fmla="*/ 309929 h 320919"/>
                  <a:gd name="connsiteX6" fmla="*/ 513466 w 513466"/>
                  <a:gd name="connsiteY6" fmla="*/ 32971 h 320919"/>
                  <a:gd name="connsiteX0" fmla="*/ 537199 w 537199"/>
                  <a:gd name="connsiteY0" fmla="*/ 32971 h 320919"/>
                  <a:gd name="connsiteX1" fmla="*/ 407513 w 537199"/>
                  <a:gd name="connsiteY1" fmla="*/ 61546 h 320919"/>
                  <a:gd name="connsiteX2" fmla="*/ 97584 w 537199"/>
                  <a:gd name="connsiteY2" fmla="*/ 0 h 320919"/>
                  <a:gd name="connsiteX3" fmla="*/ 84396 w 537199"/>
                  <a:gd name="connsiteY3" fmla="*/ 320919 h 320919"/>
                  <a:gd name="connsiteX4" fmla="*/ 420701 w 537199"/>
                  <a:gd name="connsiteY4" fmla="*/ 270363 h 320919"/>
                  <a:gd name="connsiteX5" fmla="*/ 537199 w 537199"/>
                  <a:gd name="connsiteY5" fmla="*/ 309929 h 320919"/>
                  <a:gd name="connsiteX6" fmla="*/ 537199 w 537199"/>
                  <a:gd name="connsiteY6" fmla="*/ 32971 h 320919"/>
                  <a:gd name="connsiteX0" fmla="*/ 537199 w 537199"/>
                  <a:gd name="connsiteY0" fmla="*/ 32971 h 337170"/>
                  <a:gd name="connsiteX1" fmla="*/ 407513 w 537199"/>
                  <a:gd name="connsiteY1" fmla="*/ 61546 h 337170"/>
                  <a:gd name="connsiteX2" fmla="*/ 97584 w 537199"/>
                  <a:gd name="connsiteY2" fmla="*/ 0 h 337170"/>
                  <a:gd name="connsiteX3" fmla="*/ 84396 w 537199"/>
                  <a:gd name="connsiteY3" fmla="*/ 320919 h 337170"/>
                  <a:gd name="connsiteX4" fmla="*/ 420701 w 537199"/>
                  <a:gd name="connsiteY4" fmla="*/ 270363 h 337170"/>
                  <a:gd name="connsiteX5" fmla="*/ 537199 w 537199"/>
                  <a:gd name="connsiteY5" fmla="*/ 309929 h 337170"/>
                  <a:gd name="connsiteX6" fmla="*/ 537199 w 537199"/>
                  <a:gd name="connsiteY6" fmla="*/ 32971 h 337170"/>
                  <a:gd name="connsiteX0" fmla="*/ 537199 w 537199"/>
                  <a:gd name="connsiteY0" fmla="*/ 55690 h 359889"/>
                  <a:gd name="connsiteX1" fmla="*/ 407513 w 537199"/>
                  <a:gd name="connsiteY1" fmla="*/ 84265 h 359889"/>
                  <a:gd name="connsiteX2" fmla="*/ 97584 w 537199"/>
                  <a:gd name="connsiteY2" fmla="*/ 22719 h 359889"/>
                  <a:gd name="connsiteX3" fmla="*/ 84396 w 537199"/>
                  <a:gd name="connsiteY3" fmla="*/ 343638 h 359889"/>
                  <a:gd name="connsiteX4" fmla="*/ 420701 w 537199"/>
                  <a:gd name="connsiteY4" fmla="*/ 293082 h 359889"/>
                  <a:gd name="connsiteX5" fmla="*/ 537199 w 537199"/>
                  <a:gd name="connsiteY5" fmla="*/ 332648 h 359889"/>
                  <a:gd name="connsiteX6" fmla="*/ 537199 w 537199"/>
                  <a:gd name="connsiteY6" fmla="*/ 55690 h 35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199" h="359889">
                    <a:moveTo>
                      <a:pt x="537199" y="55690"/>
                    </a:moveTo>
                    <a:lnTo>
                      <a:pt x="407513" y="84265"/>
                    </a:lnTo>
                    <a:cubicBezTo>
                      <a:pt x="304203" y="63750"/>
                      <a:pt x="249251" y="-46887"/>
                      <a:pt x="97584" y="22719"/>
                    </a:cubicBezTo>
                    <a:cubicBezTo>
                      <a:pt x="-62876" y="160465"/>
                      <a:pt x="5265" y="276230"/>
                      <a:pt x="84396" y="343638"/>
                    </a:cubicBezTo>
                    <a:cubicBezTo>
                      <a:pt x="220677" y="394927"/>
                      <a:pt x="308599" y="309934"/>
                      <a:pt x="420701" y="293082"/>
                    </a:cubicBezTo>
                    <a:lnTo>
                      <a:pt x="537199" y="332648"/>
                    </a:lnTo>
                    <a:lnTo>
                      <a:pt x="537199" y="5569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sp>
          <p:nvSpPr>
            <p:cNvPr id="30" name="TextBox 29"/>
            <p:cNvSpPr txBox="1"/>
            <p:nvPr/>
          </p:nvSpPr>
          <p:spPr>
            <a:xfrm>
              <a:off x="8857422" y="2385735"/>
              <a:ext cx="161562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636569"/>
                  </a:solidFill>
                  <a:effectLst/>
                  <a:uLnTx/>
                  <a:uFillTx/>
                  <a:latin typeface="Tahoma"/>
                  <a:ea typeface="+mn-ea"/>
                  <a:cs typeface="+mn-cs"/>
                </a:rPr>
                <a:t>Specific</a:t>
              </a:r>
              <a:br>
                <a:rPr kumimoji="0" lang="en-GB" sz="1800" b="0" i="0" u="none" strike="noStrike" kern="1200" cap="none" spc="0" normalizeH="0" baseline="0" noProof="0" dirty="0">
                  <a:ln>
                    <a:noFill/>
                  </a:ln>
                  <a:solidFill>
                    <a:srgbClr val="636569"/>
                  </a:solidFill>
                  <a:effectLst/>
                  <a:uLnTx/>
                  <a:uFillTx/>
                  <a:latin typeface="Tahoma"/>
                  <a:ea typeface="+mn-ea"/>
                  <a:cs typeface="+mn-cs"/>
                </a:rPr>
              </a:br>
              <a:r>
                <a:rPr kumimoji="0" lang="en-GB" sz="1800" b="0" i="0" u="none" strike="noStrike" kern="1200" cap="none" spc="0" normalizeH="0" baseline="0" noProof="0" dirty="0">
                  <a:ln>
                    <a:noFill/>
                  </a:ln>
                  <a:solidFill>
                    <a:srgbClr val="636569"/>
                  </a:solidFill>
                  <a:effectLst/>
                  <a:uLnTx/>
                  <a:uFillTx/>
                  <a:latin typeface="Tahoma"/>
                  <a:ea typeface="+mn-ea"/>
                  <a:cs typeface="+mn-cs"/>
                </a:rPr>
                <a:t>site info</a:t>
              </a:r>
            </a:p>
          </p:txBody>
        </p:sp>
        <p:sp>
          <p:nvSpPr>
            <p:cNvPr id="31" name="Down Arrow 30"/>
            <p:cNvSpPr/>
            <p:nvPr/>
          </p:nvSpPr>
          <p:spPr>
            <a:xfrm>
              <a:off x="9434285" y="1785253"/>
              <a:ext cx="522514" cy="614014"/>
            </a:xfrm>
            <a:prstGeom prst="down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32" name="Right Arrow 31"/>
            <p:cNvSpPr/>
            <p:nvPr/>
          </p:nvSpPr>
          <p:spPr>
            <a:xfrm>
              <a:off x="11300524" y="4215378"/>
              <a:ext cx="1631744" cy="1270215"/>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Tahoma"/>
                  <a:ea typeface="+mn-ea"/>
                  <a:cs typeface="+mn-cs"/>
                </a:rPr>
                <a:t>Biodiversity</a:t>
              </a:r>
              <a:br>
                <a:rPr kumimoji="0" lang="en-GB" sz="1800" b="0" i="0" u="none" strike="noStrike" kern="1200" cap="none" spc="0" normalizeH="0" baseline="0" noProof="0" dirty="0">
                  <a:ln>
                    <a:noFill/>
                  </a:ln>
                  <a:solidFill>
                    <a:srgbClr val="FFFFFF"/>
                  </a:solidFill>
                  <a:effectLst/>
                  <a:uLnTx/>
                  <a:uFillTx/>
                  <a:latin typeface="Tahoma"/>
                  <a:ea typeface="+mn-ea"/>
                  <a:cs typeface="+mn-cs"/>
                </a:rPr>
              </a:br>
              <a:r>
                <a:rPr kumimoji="0" lang="en-GB" sz="1800" b="0" i="0" u="none" strike="noStrike" kern="1200" cap="none" spc="0" normalizeH="0" baseline="0" noProof="0" dirty="0">
                  <a:ln>
                    <a:noFill/>
                  </a:ln>
                  <a:solidFill>
                    <a:srgbClr val="FFFFFF"/>
                  </a:solidFill>
                  <a:effectLst/>
                  <a:uLnTx/>
                  <a:uFillTx/>
                  <a:latin typeface="Tahoma"/>
                  <a:ea typeface="+mn-ea"/>
                  <a:cs typeface="+mn-cs"/>
                </a:rPr>
                <a:t>units</a:t>
              </a:r>
            </a:p>
          </p:txBody>
        </p:sp>
      </p:grpSp>
      <p:sp>
        <p:nvSpPr>
          <p:cNvPr id="29"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252385266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Adjustment for risks and other factors</a:t>
            </a:r>
          </a:p>
        </p:txBody>
      </p:sp>
      <p:grpSp>
        <p:nvGrpSpPr>
          <p:cNvPr id="6" name="Group 5"/>
          <p:cNvGrpSpPr/>
          <p:nvPr/>
        </p:nvGrpSpPr>
        <p:grpSpPr>
          <a:xfrm>
            <a:off x="1553826" y="1745315"/>
            <a:ext cx="8728295" cy="4599923"/>
            <a:chOff x="3065036" y="1475133"/>
            <a:chExt cx="4355122" cy="2295205"/>
          </a:xfrm>
        </p:grpSpPr>
        <p:sp>
          <p:nvSpPr>
            <p:cNvPr id="7" name="Rectangle 6"/>
            <p:cNvSpPr/>
            <p:nvPr/>
          </p:nvSpPr>
          <p:spPr>
            <a:xfrm>
              <a:off x="3451698" y="1475133"/>
              <a:ext cx="3968460" cy="2295205"/>
            </a:xfrm>
            <a:custGeom>
              <a:avLst/>
              <a:gdLst>
                <a:gd name="connsiteX0" fmla="*/ 0 w 2482560"/>
                <a:gd name="connsiteY0" fmla="*/ 0 h 2278089"/>
                <a:gd name="connsiteX1" fmla="*/ 2482560 w 2482560"/>
                <a:gd name="connsiteY1" fmla="*/ 0 h 2278089"/>
                <a:gd name="connsiteX2" fmla="*/ 2482560 w 2482560"/>
                <a:gd name="connsiteY2" fmla="*/ 2278089 h 2278089"/>
                <a:gd name="connsiteX3" fmla="*/ 0 w 2482560"/>
                <a:gd name="connsiteY3" fmla="*/ 2278089 h 2278089"/>
                <a:gd name="connsiteX4" fmla="*/ 0 w 2482560"/>
                <a:gd name="connsiteY4"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7112 w 2499672"/>
                <a:gd name="connsiteY5"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7112 w 2499672"/>
                <a:gd name="connsiteY5" fmla="*/ 0 h 2278089"/>
                <a:gd name="connsiteX0" fmla="*/ 152351 w 2634911"/>
                <a:gd name="connsiteY0" fmla="*/ 0 h 2278089"/>
                <a:gd name="connsiteX1" fmla="*/ 2634911 w 2634911"/>
                <a:gd name="connsiteY1" fmla="*/ 0 h 2278089"/>
                <a:gd name="connsiteX2" fmla="*/ 2634911 w 2634911"/>
                <a:gd name="connsiteY2" fmla="*/ 2278089 h 2278089"/>
                <a:gd name="connsiteX3" fmla="*/ 152351 w 2634911"/>
                <a:gd name="connsiteY3" fmla="*/ 2278089 h 2278089"/>
                <a:gd name="connsiteX4" fmla="*/ 135239 w 2634911"/>
                <a:gd name="connsiteY4" fmla="*/ 1103612 h 2278089"/>
                <a:gd name="connsiteX5" fmla="*/ 256009 w 2634911"/>
                <a:gd name="connsiteY5" fmla="*/ 594653 h 2278089"/>
                <a:gd name="connsiteX6" fmla="*/ 152351 w 2634911"/>
                <a:gd name="connsiteY6" fmla="*/ 0 h 2278089"/>
                <a:gd name="connsiteX0" fmla="*/ 149062 w 2631622"/>
                <a:gd name="connsiteY0" fmla="*/ 0 h 2278089"/>
                <a:gd name="connsiteX1" fmla="*/ 2631622 w 2631622"/>
                <a:gd name="connsiteY1" fmla="*/ 0 h 2278089"/>
                <a:gd name="connsiteX2" fmla="*/ 2631622 w 2631622"/>
                <a:gd name="connsiteY2" fmla="*/ 2278089 h 2278089"/>
                <a:gd name="connsiteX3" fmla="*/ 149062 w 2631622"/>
                <a:gd name="connsiteY3" fmla="*/ 2278089 h 2278089"/>
                <a:gd name="connsiteX4" fmla="*/ 131950 w 2631622"/>
                <a:gd name="connsiteY4" fmla="*/ 1103612 h 2278089"/>
                <a:gd name="connsiteX5" fmla="*/ 269973 w 2631622"/>
                <a:gd name="connsiteY5" fmla="*/ 629159 h 2278089"/>
                <a:gd name="connsiteX6" fmla="*/ 149062 w 2631622"/>
                <a:gd name="connsiteY6" fmla="*/ 0 h 2278089"/>
                <a:gd name="connsiteX0" fmla="*/ 149062 w 2631622"/>
                <a:gd name="connsiteY0" fmla="*/ 0 h 2278089"/>
                <a:gd name="connsiteX1" fmla="*/ 2631622 w 2631622"/>
                <a:gd name="connsiteY1" fmla="*/ 0 h 2278089"/>
                <a:gd name="connsiteX2" fmla="*/ 2631622 w 2631622"/>
                <a:gd name="connsiteY2" fmla="*/ 2278089 h 2278089"/>
                <a:gd name="connsiteX3" fmla="*/ 149062 w 2631622"/>
                <a:gd name="connsiteY3" fmla="*/ 2278089 h 2278089"/>
                <a:gd name="connsiteX4" fmla="*/ 131950 w 2631622"/>
                <a:gd name="connsiteY4" fmla="*/ 1103612 h 2278089"/>
                <a:gd name="connsiteX5" fmla="*/ 269973 w 2631622"/>
                <a:gd name="connsiteY5" fmla="*/ 629159 h 2278089"/>
                <a:gd name="connsiteX6" fmla="*/ 149062 w 263162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38023 w 2499672"/>
                <a:gd name="connsiteY5" fmla="*/ 629159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38023 w 2499672"/>
                <a:gd name="connsiteY5" fmla="*/ 629159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38023 w 2499672"/>
                <a:gd name="connsiteY5" fmla="*/ 629159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38023 w 2499672"/>
                <a:gd name="connsiteY5" fmla="*/ 629159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38023 w 2499672"/>
                <a:gd name="connsiteY5" fmla="*/ 629159 h 2278089"/>
                <a:gd name="connsiteX6" fmla="*/ 17112 w 2499672"/>
                <a:gd name="connsiteY6" fmla="*/ 0 h 2278089"/>
                <a:gd name="connsiteX0" fmla="*/ 28443 w 2511003"/>
                <a:gd name="connsiteY0" fmla="*/ 0 h 2278089"/>
                <a:gd name="connsiteX1" fmla="*/ 2511003 w 2511003"/>
                <a:gd name="connsiteY1" fmla="*/ 0 h 2278089"/>
                <a:gd name="connsiteX2" fmla="*/ 2511003 w 2511003"/>
                <a:gd name="connsiteY2" fmla="*/ 2278089 h 2278089"/>
                <a:gd name="connsiteX3" fmla="*/ 28443 w 2511003"/>
                <a:gd name="connsiteY3" fmla="*/ 2278089 h 2278089"/>
                <a:gd name="connsiteX4" fmla="*/ 11331 w 2511003"/>
                <a:gd name="connsiteY4" fmla="*/ 1103612 h 2278089"/>
                <a:gd name="connsiteX5" fmla="*/ 63090 w 2511003"/>
                <a:gd name="connsiteY5" fmla="*/ 413499 h 2278089"/>
                <a:gd name="connsiteX6" fmla="*/ 28443 w 2511003"/>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51759 w 2499672"/>
                <a:gd name="connsiteY5" fmla="*/ 413499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51759 w 2499672"/>
                <a:gd name="connsiteY5" fmla="*/ 413499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51759 w 2499672"/>
                <a:gd name="connsiteY5" fmla="*/ 413499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51759 w 2499672"/>
                <a:gd name="connsiteY5" fmla="*/ 413499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7254 w 2499672"/>
                <a:gd name="connsiteY5" fmla="*/ 430752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7254 w 2499672"/>
                <a:gd name="connsiteY5" fmla="*/ 430752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03612 h 2278089"/>
                <a:gd name="connsiteX5" fmla="*/ 17254 w 2499672"/>
                <a:gd name="connsiteY5" fmla="*/ 430752 h 2278089"/>
                <a:gd name="connsiteX6" fmla="*/ 17112 w 2499672"/>
                <a:gd name="connsiteY6" fmla="*/ 0 h 2278089"/>
                <a:gd name="connsiteX0" fmla="*/ 17112 w 2499672"/>
                <a:gd name="connsiteY0" fmla="*/ 0 h 2278089"/>
                <a:gd name="connsiteX1" fmla="*/ 2499672 w 2499672"/>
                <a:gd name="connsiteY1" fmla="*/ 0 h 2278089"/>
                <a:gd name="connsiteX2" fmla="*/ 2499672 w 2499672"/>
                <a:gd name="connsiteY2" fmla="*/ 2278089 h 2278089"/>
                <a:gd name="connsiteX3" fmla="*/ 17112 w 2499672"/>
                <a:gd name="connsiteY3" fmla="*/ 2278089 h 2278089"/>
                <a:gd name="connsiteX4" fmla="*/ 0 w 2499672"/>
                <a:gd name="connsiteY4" fmla="*/ 1146744 h 2278089"/>
                <a:gd name="connsiteX5" fmla="*/ 17254 w 2499672"/>
                <a:gd name="connsiteY5" fmla="*/ 430752 h 2278089"/>
                <a:gd name="connsiteX6" fmla="*/ 17112 w 2499672"/>
                <a:gd name="connsiteY6" fmla="*/ 0 h 2278089"/>
                <a:gd name="connsiteX0" fmla="*/ 8485 w 2491045"/>
                <a:gd name="connsiteY0" fmla="*/ 0 h 2278089"/>
                <a:gd name="connsiteX1" fmla="*/ 2491045 w 2491045"/>
                <a:gd name="connsiteY1" fmla="*/ 0 h 2278089"/>
                <a:gd name="connsiteX2" fmla="*/ 2491045 w 2491045"/>
                <a:gd name="connsiteY2" fmla="*/ 2278089 h 2278089"/>
                <a:gd name="connsiteX3" fmla="*/ 8485 w 2491045"/>
                <a:gd name="connsiteY3" fmla="*/ 2278089 h 2278089"/>
                <a:gd name="connsiteX4" fmla="*/ 0 w 2491045"/>
                <a:gd name="connsiteY4" fmla="*/ 1198503 h 2278089"/>
                <a:gd name="connsiteX5" fmla="*/ 8627 w 2491045"/>
                <a:gd name="connsiteY5" fmla="*/ 430752 h 2278089"/>
                <a:gd name="connsiteX6" fmla="*/ 8485 w 2491045"/>
                <a:gd name="connsiteY6" fmla="*/ 0 h 2278089"/>
                <a:gd name="connsiteX0" fmla="*/ 8485 w 2491045"/>
                <a:gd name="connsiteY0" fmla="*/ 0 h 2278089"/>
                <a:gd name="connsiteX1" fmla="*/ 2491045 w 2491045"/>
                <a:gd name="connsiteY1" fmla="*/ 0 h 2278089"/>
                <a:gd name="connsiteX2" fmla="*/ 2491045 w 2491045"/>
                <a:gd name="connsiteY2" fmla="*/ 2278089 h 2278089"/>
                <a:gd name="connsiteX3" fmla="*/ 8485 w 2491045"/>
                <a:gd name="connsiteY3" fmla="*/ 2278089 h 2278089"/>
                <a:gd name="connsiteX4" fmla="*/ 0 w 2491045"/>
                <a:gd name="connsiteY4" fmla="*/ 1198503 h 2278089"/>
                <a:gd name="connsiteX5" fmla="*/ 8627 w 2491045"/>
                <a:gd name="connsiteY5" fmla="*/ 430752 h 2278089"/>
                <a:gd name="connsiteX6" fmla="*/ 8485 w 2491045"/>
                <a:gd name="connsiteY6" fmla="*/ 0 h 2278089"/>
                <a:gd name="connsiteX0" fmla="*/ 8485 w 2491045"/>
                <a:gd name="connsiteY0" fmla="*/ 0 h 2278089"/>
                <a:gd name="connsiteX1" fmla="*/ 2491045 w 2491045"/>
                <a:gd name="connsiteY1" fmla="*/ 0 h 2278089"/>
                <a:gd name="connsiteX2" fmla="*/ 2491045 w 2491045"/>
                <a:gd name="connsiteY2" fmla="*/ 2278089 h 2278089"/>
                <a:gd name="connsiteX3" fmla="*/ 8485 w 2491045"/>
                <a:gd name="connsiteY3" fmla="*/ 2278089 h 2278089"/>
                <a:gd name="connsiteX4" fmla="*/ 0 w 2491045"/>
                <a:gd name="connsiteY4" fmla="*/ 1198503 h 2278089"/>
                <a:gd name="connsiteX5" fmla="*/ 8627 w 2491045"/>
                <a:gd name="connsiteY5" fmla="*/ 430752 h 2278089"/>
                <a:gd name="connsiteX6" fmla="*/ 8485 w 2491045"/>
                <a:gd name="connsiteY6" fmla="*/ 0 h 2278089"/>
                <a:gd name="connsiteX0" fmla="*/ 8485 w 2491045"/>
                <a:gd name="connsiteY0" fmla="*/ 0 h 2278089"/>
                <a:gd name="connsiteX1" fmla="*/ 2491045 w 2491045"/>
                <a:gd name="connsiteY1" fmla="*/ 0 h 2278089"/>
                <a:gd name="connsiteX2" fmla="*/ 2491045 w 2491045"/>
                <a:gd name="connsiteY2" fmla="*/ 2278089 h 2278089"/>
                <a:gd name="connsiteX3" fmla="*/ 8485 w 2491045"/>
                <a:gd name="connsiteY3" fmla="*/ 2278089 h 2278089"/>
                <a:gd name="connsiteX4" fmla="*/ 0 w 2491045"/>
                <a:gd name="connsiteY4" fmla="*/ 1198503 h 2278089"/>
                <a:gd name="connsiteX5" fmla="*/ 8627 w 2491045"/>
                <a:gd name="connsiteY5" fmla="*/ 430752 h 2278089"/>
                <a:gd name="connsiteX6" fmla="*/ 8485 w 2491045"/>
                <a:gd name="connsiteY6" fmla="*/ 0 h 227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1045" h="2278089">
                  <a:moveTo>
                    <a:pt x="8485" y="0"/>
                  </a:moveTo>
                  <a:lnTo>
                    <a:pt x="2491045" y="0"/>
                  </a:lnTo>
                  <a:lnTo>
                    <a:pt x="2491045" y="2278089"/>
                  </a:lnTo>
                  <a:lnTo>
                    <a:pt x="8485" y="2278089"/>
                  </a:lnTo>
                  <a:cubicBezTo>
                    <a:pt x="5657" y="1918227"/>
                    <a:pt x="2828" y="1558365"/>
                    <a:pt x="0" y="1198503"/>
                  </a:cubicBezTo>
                  <a:cubicBezTo>
                    <a:pt x="202046" y="895241"/>
                    <a:pt x="380571" y="774438"/>
                    <a:pt x="8627" y="430752"/>
                  </a:cubicBezTo>
                  <a:cubicBezTo>
                    <a:pt x="2851" y="195060"/>
                    <a:pt x="189" y="263010"/>
                    <a:pt x="8485" y="0"/>
                  </a:cubicBezTo>
                  <a:close/>
                </a:path>
              </a:pathLst>
            </a:custGeom>
            <a:solidFill>
              <a:schemeClr val="accent4"/>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FFFFFF"/>
                </a:solidFill>
                <a:effectLst/>
                <a:uLnTx/>
                <a:uFillTx/>
                <a:latin typeface="Tahoma"/>
                <a:ea typeface="+mn-ea"/>
                <a:cs typeface="+mn-cs"/>
              </a:endParaRPr>
            </a:p>
          </p:txBody>
        </p:sp>
        <p:sp>
          <p:nvSpPr>
            <p:cNvPr id="8" name="Freeform 7"/>
            <p:cNvSpPr>
              <a:spLocks noEditPoints="1"/>
            </p:cNvSpPr>
            <p:nvPr/>
          </p:nvSpPr>
          <p:spPr bwMode="auto">
            <a:xfrm>
              <a:off x="3065036" y="1889297"/>
              <a:ext cx="801090" cy="1322689"/>
            </a:xfrm>
            <a:custGeom>
              <a:avLst/>
              <a:gdLst>
                <a:gd name="T0" fmla="*/ 497 w 1350"/>
                <a:gd name="T1" fmla="*/ 1499 h 2229"/>
                <a:gd name="T2" fmla="*/ 526 w 1350"/>
                <a:gd name="T3" fmla="*/ 1372 h 2229"/>
                <a:gd name="T4" fmla="*/ 568 w 1350"/>
                <a:gd name="T5" fmla="*/ 1284 h 2229"/>
                <a:gd name="T6" fmla="*/ 636 w 1350"/>
                <a:gd name="T7" fmla="*/ 1179 h 2229"/>
                <a:gd name="T8" fmla="*/ 696 w 1350"/>
                <a:gd name="T9" fmla="*/ 1114 h 2229"/>
                <a:gd name="T10" fmla="*/ 939 w 1350"/>
                <a:gd name="T11" fmla="*/ 873 h 2229"/>
                <a:gd name="T12" fmla="*/ 1017 w 1350"/>
                <a:gd name="T13" fmla="*/ 764 h 2229"/>
                <a:gd name="T14" fmla="*/ 1055 w 1350"/>
                <a:gd name="T15" fmla="*/ 669 h 2229"/>
                <a:gd name="T16" fmla="*/ 1063 w 1350"/>
                <a:gd name="T17" fmla="*/ 593 h 2229"/>
                <a:gd name="T18" fmla="*/ 1035 w 1350"/>
                <a:gd name="T19" fmla="*/ 459 h 2229"/>
                <a:gd name="T20" fmla="*/ 955 w 1350"/>
                <a:gd name="T21" fmla="*/ 359 h 2229"/>
                <a:gd name="T22" fmla="*/ 867 w 1350"/>
                <a:gd name="T23" fmla="*/ 310 h 2229"/>
                <a:gd name="T24" fmla="*/ 720 w 1350"/>
                <a:gd name="T25" fmla="*/ 280 h 2229"/>
                <a:gd name="T26" fmla="*/ 598 w 1350"/>
                <a:gd name="T27" fmla="*/ 282 h 2229"/>
                <a:gd name="T28" fmla="*/ 459 w 1350"/>
                <a:gd name="T29" fmla="*/ 320 h 2229"/>
                <a:gd name="T30" fmla="*/ 349 w 1350"/>
                <a:gd name="T31" fmla="*/ 395 h 2229"/>
                <a:gd name="T32" fmla="*/ 271 w 1350"/>
                <a:gd name="T33" fmla="*/ 506 h 2229"/>
                <a:gd name="T34" fmla="*/ 0 w 1350"/>
                <a:gd name="T35" fmla="*/ 441 h 2229"/>
                <a:gd name="T36" fmla="*/ 104 w 1350"/>
                <a:gd name="T37" fmla="*/ 252 h 2229"/>
                <a:gd name="T38" fmla="*/ 261 w 1350"/>
                <a:gd name="T39" fmla="*/ 113 h 2229"/>
                <a:gd name="T40" fmla="*/ 409 w 1350"/>
                <a:gd name="T41" fmla="*/ 46 h 2229"/>
                <a:gd name="T42" fmla="*/ 624 w 1350"/>
                <a:gd name="T43" fmla="*/ 2 h 2229"/>
                <a:gd name="T44" fmla="*/ 750 w 1350"/>
                <a:gd name="T45" fmla="*/ 4 h 2229"/>
                <a:gd name="T46" fmla="*/ 877 w 1350"/>
                <a:gd name="T47" fmla="*/ 22 h 2229"/>
                <a:gd name="T48" fmla="*/ 995 w 1350"/>
                <a:gd name="T49" fmla="*/ 62 h 2229"/>
                <a:gd name="T50" fmla="*/ 1103 w 1350"/>
                <a:gd name="T51" fmla="*/ 119 h 2229"/>
                <a:gd name="T52" fmla="*/ 1179 w 1350"/>
                <a:gd name="T53" fmla="*/ 175 h 2229"/>
                <a:gd name="T54" fmla="*/ 1258 w 1350"/>
                <a:gd name="T55" fmla="*/ 262 h 2229"/>
                <a:gd name="T56" fmla="*/ 1312 w 1350"/>
                <a:gd name="T57" fmla="*/ 365 h 2229"/>
                <a:gd name="T58" fmla="*/ 1344 w 1350"/>
                <a:gd name="T59" fmla="*/ 484 h 2229"/>
                <a:gd name="T60" fmla="*/ 1350 w 1350"/>
                <a:gd name="T61" fmla="*/ 582 h 2229"/>
                <a:gd name="T62" fmla="*/ 1336 w 1350"/>
                <a:gd name="T63" fmla="*/ 707 h 2229"/>
                <a:gd name="T64" fmla="*/ 1290 w 1350"/>
                <a:gd name="T65" fmla="*/ 824 h 2229"/>
                <a:gd name="T66" fmla="*/ 1224 w 1350"/>
                <a:gd name="T67" fmla="*/ 931 h 2229"/>
                <a:gd name="T68" fmla="*/ 1147 w 1350"/>
                <a:gd name="T69" fmla="*/ 1020 h 2229"/>
                <a:gd name="T70" fmla="*/ 941 w 1350"/>
                <a:gd name="T71" fmla="*/ 1223 h 2229"/>
                <a:gd name="T72" fmla="*/ 840 w 1350"/>
                <a:gd name="T73" fmla="*/ 1360 h 2229"/>
                <a:gd name="T74" fmla="*/ 796 w 1350"/>
                <a:gd name="T75" fmla="*/ 1459 h 2229"/>
                <a:gd name="T76" fmla="*/ 782 w 1350"/>
                <a:gd name="T77" fmla="*/ 1564 h 2229"/>
                <a:gd name="T78" fmla="*/ 616 w 1350"/>
                <a:gd name="T79" fmla="*/ 2227 h 2229"/>
                <a:gd name="T80" fmla="*/ 540 w 1350"/>
                <a:gd name="T81" fmla="*/ 2205 h 2229"/>
                <a:gd name="T82" fmla="*/ 495 w 1350"/>
                <a:gd name="T83" fmla="*/ 2169 h 2229"/>
                <a:gd name="T84" fmla="*/ 449 w 1350"/>
                <a:gd name="T85" fmla="*/ 2106 h 2229"/>
                <a:gd name="T86" fmla="*/ 435 w 1350"/>
                <a:gd name="T87" fmla="*/ 2029 h 2229"/>
                <a:gd name="T88" fmla="*/ 443 w 1350"/>
                <a:gd name="T89" fmla="*/ 1971 h 2229"/>
                <a:gd name="T90" fmla="*/ 481 w 1350"/>
                <a:gd name="T91" fmla="*/ 1901 h 2229"/>
                <a:gd name="T92" fmla="*/ 524 w 1350"/>
                <a:gd name="T93" fmla="*/ 1862 h 2229"/>
                <a:gd name="T94" fmla="*/ 596 w 1350"/>
                <a:gd name="T95" fmla="*/ 1832 h 2229"/>
                <a:gd name="T96" fmla="*/ 658 w 1350"/>
                <a:gd name="T97" fmla="*/ 1830 h 2229"/>
                <a:gd name="T98" fmla="*/ 732 w 1350"/>
                <a:gd name="T99" fmla="*/ 1852 h 2229"/>
                <a:gd name="T100" fmla="*/ 780 w 1350"/>
                <a:gd name="T101" fmla="*/ 1888 h 2229"/>
                <a:gd name="T102" fmla="*/ 822 w 1350"/>
                <a:gd name="T103" fmla="*/ 1951 h 2229"/>
                <a:gd name="T104" fmla="*/ 838 w 1350"/>
                <a:gd name="T105" fmla="*/ 2029 h 2229"/>
                <a:gd name="T106" fmla="*/ 830 w 1350"/>
                <a:gd name="T107" fmla="*/ 2088 h 2229"/>
                <a:gd name="T108" fmla="*/ 794 w 1350"/>
                <a:gd name="T109" fmla="*/ 2156 h 2229"/>
                <a:gd name="T110" fmla="*/ 750 w 1350"/>
                <a:gd name="T111" fmla="*/ 2195 h 2229"/>
                <a:gd name="T112" fmla="*/ 678 w 1350"/>
                <a:gd name="T113" fmla="*/ 2225 h 2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0" h="2229">
                  <a:moveTo>
                    <a:pt x="495" y="1564"/>
                  </a:moveTo>
                  <a:lnTo>
                    <a:pt x="495" y="1564"/>
                  </a:lnTo>
                  <a:lnTo>
                    <a:pt x="495" y="1530"/>
                  </a:lnTo>
                  <a:lnTo>
                    <a:pt x="497" y="1499"/>
                  </a:lnTo>
                  <a:lnTo>
                    <a:pt x="503" y="1465"/>
                  </a:lnTo>
                  <a:lnTo>
                    <a:pt x="508" y="1433"/>
                  </a:lnTo>
                  <a:lnTo>
                    <a:pt x="516" y="1401"/>
                  </a:lnTo>
                  <a:lnTo>
                    <a:pt x="526" y="1372"/>
                  </a:lnTo>
                  <a:lnTo>
                    <a:pt x="538" y="1342"/>
                  </a:lnTo>
                  <a:lnTo>
                    <a:pt x="552" y="1312"/>
                  </a:lnTo>
                  <a:lnTo>
                    <a:pt x="552" y="1312"/>
                  </a:lnTo>
                  <a:lnTo>
                    <a:pt x="568" y="1284"/>
                  </a:lnTo>
                  <a:lnTo>
                    <a:pt x="584" y="1256"/>
                  </a:lnTo>
                  <a:lnTo>
                    <a:pt x="600" y="1229"/>
                  </a:lnTo>
                  <a:lnTo>
                    <a:pt x="618" y="1205"/>
                  </a:lnTo>
                  <a:lnTo>
                    <a:pt x="636" y="1179"/>
                  </a:lnTo>
                  <a:lnTo>
                    <a:pt x="656" y="1157"/>
                  </a:lnTo>
                  <a:lnTo>
                    <a:pt x="676" y="1135"/>
                  </a:lnTo>
                  <a:lnTo>
                    <a:pt x="696" y="1114"/>
                  </a:lnTo>
                  <a:lnTo>
                    <a:pt x="696" y="1114"/>
                  </a:lnTo>
                  <a:lnTo>
                    <a:pt x="863" y="955"/>
                  </a:lnTo>
                  <a:lnTo>
                    <a:pt x="863" y="955"/>
                  </a:lnTo>
                  <a:lnTo>
                    <a:pt x="901" y="915"/>
                  </a:lnTo>
                  <a:lnTo>
                    <a:pt x="939" y="873"/>
                  </a:lnTo>
                  <a:lnTo>
                    <a:pt x="973" y="832"/>
                  </a:lnTo>
                  <a:lnTo>
                    <a:pt x="1003" y="786"/>
                  </a:lnTo>
                  <a:lnTo>
                    <a:pt x="1003" y="786"/>
                  </a:lnTo>
                  <a:lnTo>
                    <a:pt x="1017" y="764"/>
                  </a:lnTo>
                  <a:lnTo>
                    <a:pt x="1029" y="740"/>
                  </a:lnTo>
                  <a:lnTo>
                    <a:pt x="1039" y="717"/>
                  </a:lnTo>
                  <a:lnTo>
                    <a:pt x="1047" y="693"/>
                  </a:lnTo>
                  <a:lnTo>
                    <a:pt x="1055" y="669"/>
                  </a:lnTo>
                  <a:lnTo>
                    <a:pt x="1059" y="645"/>
                  </a:lnTo>
                  <a:lnTo>
                    <a:pt x="1061" y="619"/>
                  </a:lnTo>
                  <a:lnTo>
                    <a:pt x="1063" y="593"/>
                  </a:lnTo>
                  <a:lnTo>
                    <a:pt x="1063" y="593"/>
                  </a:lnTo>
                  <a:lnTo>
                    <a:pt x="1061" y="558"/>
                  </a:lnTo>
                  <a:lnTo>
                    <a:pt x="1057" y="522"/>
                  </a:lnTo>
                  <a:lnTo>
                    <a:pt x="1047" y="490"/>
                  </a:lnTo>
                  <a:lnTo>
                    <a:pt x="1035" y="459"/>
                  </a:lnTo>
                  <a:lnTo>
                    <a:pt x="1021" y="431"/>
                  </a:lnTo>
                  <a:lnTo>
                    <a:pt x="1003" y="405"/>
                  </a:lnTo>
                  <a:lnTo>
                    <a:pt x="981" y="381"/>
                  </a:lnTo>
                  <a:lnTo>
                    <a:pt x="955" y="359"/>
                  </a:lnTo>
                  <a:lnTo>
                    <a:pt x="955" y="359"/>
                  </a:lnTo>
                  <a:lnTo>
                    <a:pt x="929" y="339"/>
                  </a:lnTo>
                  <a:lnTo>
                    <a:pt x="899" y="324"/>
                  </a:lnTo>
                  <a:lnTo>
                    <a:pt x="867" y="310"/>
                  </a:lnTo>
                  <a:lnTo>
                    <a:pt x="834" y="298"/>
                  </a:lnTo>
                  <a:lnTo>
                    <a:pt x="798" y="290"/>
                  </a:lnTo>
                  <a:lnTo>
                    <a:pt x="760" y="284"/>
                  </a:lnTo>
                  <a:lnTo>
                    <a:pt x="720" y="280"/>
                  </a:lnTo>
                  <a:lnTo>
                    <a:pt x="680" y="278"/>
                  </a:lnTo>
                  <a:lnTo>
                    <a:pt x="680" y="278"/>
                  </a:lnTo>
                  <a:lnTo>
                    <a:pt x="638" y="280"/>
                  </a:lnTo>
                  <a:lnTo>
                    <a:pt x="598" y="282"/>
                  </a:lnTo>
                  <a:lnTo>
                    <a:pt x="560" y="288"/>
                  </a:lnTo>
                  <a:lnTo>
                    <a:pt x="524" y="296"/>
                  </a:lnTo>
                  <a:lnTo>
                    <a:pt x="491" y="308"/>
                  </a:lnTo>
                  <a:lnTo>
                    <a:pt x="459" y="320"/>
                  </a:lnTo>
                  <a:lnTo>
                    <a:pt x="429" y="335"/>
                  </a:lnTo>
                  <a:lnTo>
                    <a:pt x="401" y="353"/>
                  </a:lnTo>
                  <a:lnTo>
                    <a:pt x="373" y="373"/>
                  </a:lnTo>
                  <a:lnTo>
                    <a:pt x="349" y="395"/>
                  </a:lnTo>
                  <a:lnTo>
                    <a:pt x="327" y="419"/>
                  </a:lnTo>
                  <a:lnTo>
                    <a:pt x="307" y="447"/>
                  </a:lnTo>
                  <a:lnTo>
                    <a:pt x="287" y="474"/>
                  </a:lnTo>
                  <a:lnTo>
                    <a:pt x="271" y="506"/>
                  </a:lnTo>
                  <a:lnTo>
                    <a:pt x="255" y="540"/>
                  </a:lnTo>
                  <a:lnTo>
                    <a:pt x="243" y="576"/>
                  </a:lnTo>
                  <a:lnTo>
                    <a:pt x="0" y="441"/>
                  </a:lnTo>
                  <a:lnTo>
                    <a:pt x="0" y="441"/>
                  </a:lnTo>
                  <a:lnTo>
                    <a:pt x="20" y="389"/>
                  </a:lnTo>
                  <a:lnTo>
                    <a:pt x="44" y="339"/>
                  </a:lnTo>
                  <a:lnTo>
                    <a:pt x="72" y="294"/>
                  </a:lnTo>
                  <a:lnTo>
                    <a:pt x="104" y="252"/>
                  </a:lnTo>
                  <a:lnTo>
                    <a:pt x="138" y="212"/>
                  </a:lnTo>
                  <a:lnTo>
                    <a:pt x="175" y="177"/>
                  </a:lnTo>
                  <a:lnTo>
                    <a:pt x="217" y="143"/>
                  </a:lnTo>
                  <a:lnTo>
                    <a:pt x="261" y="113"/>
                  </a:lnTo>
                  <a:lnTo>
                    <a:pt x="261" y="113"/>
                  </a:lnTo>
                  <a:lnTo>
                    <a:pt x="309" y="87"/>
                  </a:lnTo>
                  <a:lnTo>
                    <a:pt x="357" y="64"/>
                  </a:lnTo>
                  <a:lnTo>
                    <a:pt x="409" y="46"/>
                  </a:lnTo>
                  <a:lnTo>
                    <a:pt x="461" y="30"/>
                  </a:lnTo>
                  <a:lnTo>
                    <a:pt x="512" y="16"/>
                  </a:lnTo>
                  <a:lnTo>
                    <a:pt x="568" y="8"/>
                  </a:lnTo>
                  <a:lnTo>
                    <a:pt x="624" y="2"/>
                  </a:lnTo>
                  <a:lnTo>
                    <a:pt x="682" y="0"/>
                  </a:lnTo>
                  <a:lnTo>
                    <a:pt x="682" y="0"/>
                  </a:lnTo>
                  <a:lnTo>
                    <a:pt x="716" y="2"/>
                  </a:lnTo>
                  <a:lnTo>
                    <a:pt x="750" y="4"/>
                  </a:lnTo>
                  <a:lnTo>
                    <a:pt x="782" y="6"/>
                  </a:lnTo>
                  <a:lnTo>
                    <a:pt x="816" y="10"/>
                  </a:lnTo>
                  <a:lnTo>
                    <a:pt x="847" y="16"/>
                  </a:lnTo>
                  <a:lnTo>
                    <a:pt x="877" y="22"/>
                  </a:lnTo>
                  <a:lnTo>
                    <a:pt x="907" y="30"/>
                  </a:lnTo>
                  <a:lnTo>
                    <a:pt x="937" y="40"/>
                  </a:lnTo>
                  <a:lnTo>
                    <a:pt x="967" y="50"/>
                  </a:lnTo>
                  <a:lnTo>
                    <a:pt x="995" y="62"/>
                  </a:lnTo>
                  <a:lnTo>
                    <a:pt x="1023" y="73"/>
                  </a:lnTo>
                  <a:lnTo>
                    <a:pt x="1051" y="87"/>
                  </a:lnTo>
                  <a:lnTo>
                    <a:pt x="1077" y="103"/>
                  </a:lnTo>
                  <a:lnTo>
                    <a:pt x="1103" y="119"/>
                  </a:lnTo>
                  <a:lnTo>
                    <a:pt x="1129" y="137"/>
                  </a:lnTo>
                  <a:lnTo>
                    <a:pt x="1155" y="155"/>
                  </a:lnTo>
                  <a:lnTo>
                    <a:pt x="1155" y="155"/>
                  </a:lnTo>
                  <a:lnTo>
                    <a:pt x="1179" y="175"/>
                  </a:lnTo>
                  <a:lnTo>
                    <a:pt x="1200" y="195"/>
                  </a:lnTo>
                  <a:lnTo>
                    <a:pt x="1220" y="216"/>
                  </a:lnTo>
                  <a:lnTo>
                    <a:pt x="1240" y="240"/>
                  </a:lnTo>
                  <a:lnTo>
                    <a:pt x="1258" y="262"/>
                  </a:lnTo>
                  <a:lnTo>
                    <a:pt x="1274" y="288"/>
                  </a:lnTo>
                  <a:lnTo>
                    <a:pt x="1288" y="312"/>
                  </a:lnTo>
                  <a:lnTo>
                    <a:pt x="1300" y="339"/>
                  </a:lnTo>
                  <a:lnTo>
                    <a:pt x="1312" y="365"/>
                  </a:lnTo>
                  <a:lnTo>
                    <a:pt x="1322" y="395"/>
                  </a:lnTo>
                  <a:lnTo>
                    <a:pt x="1330" y="423"/>
                  </a:lnTo>
                  <a:lnTo>
                    <a:pt x="1338" y="453"/>
                  </a:lnTo>
                  <a:lnTo>
                    <a:pt x="1344" y="484"/>
                  </a:lnTo>
                  <a:lnTo>
                    <a:pt x="1348" y="516"/>
                  </a:lnTo>
                  <a:lnTo>
                    <a:pt x="1350" y="548"/>
                  </a:lnTo>
                  <a:lnTo>
                    <a:pt x="1350" y="582"/>
                  </a:lnTo>
                  <a:lnTo>
                    <a:pt x="1350" y="582"/>
                  </a:lnTo>
                  <a:lnTo>
                    <a:pt x="1350" y="615"/>
                  </a:lnTo>
                  <a:lnTo>
                    <a:pt x="1346" y="645"/>
                  </a:lnTo>
                  <a:lnTo>
                    <a:pt x="1342" y="677"/>
                  </a:lnTo>
                  <a:lnTo>
                    <a:pt x="1336" y="707"/>
                  </a:lnTo>
                  <a:lnTo>
                    <a:pt x="1326" y="738"/>
                  </a:lnTo>
                  <a:lnTo>
                    <a:pt x="1316" y="766"/>
                  </a:lnTo>
                  <a:lnTo>
                    <a:pt x="1304" y="796"/>
                  </a:lnTo>
                  <a:lnTo>
                    <a:pt x="1290" y="824"/>
                  </a:lnTo>
                  <a:lnTo>
                    <a:pt x="1290" y="824"/>
                  </a:lnTo>
                  <a:lnTo>
                    <a:pt x="1260" y="879"/>
                  </a:lnTo>
                  <a:lnTo>
                    <a:pt x="1242" y="905"/>
                  </a:lnTo>
                  <a:lnTo>
                    <a:pt x="1224" y="931"/>
                  </a:lnTo>
                  <a:lnTo>
                    <a:pt x="1206" y="955"/>
                  </a:lnTo>
                  <a:lnTo>
                    <a:pt x="1188" y="977"/>
                  </a:lnTo>
                  <a:lnTo>
                    <a:pt x="1169" y="998"/>
                  </a:lnTo>
                  <a:lnTo>
                    <a:pt x="1147" y="1020"/>
                  </a:lnTo>
                  <a:lnTo>
                    <a:pt x="1147" y="1020"/>
                  </a:lnTo>
                  <a:lnTo>
                    <a:pt x="981" y="1181"/>
                  </a:lnTo>
                  <a:lnTo>
                    <a:pt x="981" y="1181"/>
                  </a:lnTo>
                  <a:lnTo>
                    <a:pt x="941" y="1223"/>
                  </a:lnTo>
                  <a:lnTo>
                    <a:pt x="903" y="1266"/>
                  </a:lnTo>
                  <a:lnTo>
                    <a:pt x="869" y="1312"/>
                  </a:lnTo>
                  <a:lnTo>
                    <a:pt x="840" y="1360"/>
                  </a:lnTo>
                  <a:lnTo>
                    <a:pt x="840" y="1360"/>
                  </a:lnTo>
                  <a:lnTo>
                    <a:pt x="826" y="1383"/>
                  </a:lnTo>
                  <a:lnTo>
                    <a:pt x="814" y="1407"/>
                  </a:lnTo>
                  <a:lnTo>
                    <a:pt x="804" y="1433"/>
                  </a:lnTo>
                  <a:lnTo>
                    <a:pt x="796" y="1459"/>
                  </a:lnTo>
                  <a:lnTo>
                    <a:pt x="790" y="1485"/>
                  </a:lnTo>
                  <a:lnTo>
                    <a:pt x="786" y="1510"/>
                  </a:lnTo>
                  <a:lnTo>
                    <a:pt x="782" y="1538"/>
                  </a:lnTo>
                  <a:lnTo>
                    <a:pt x="782" y="1564"/>
                  </a:lnTo>
                  <a:lnTo>
                    <a:pt x="495" y="1564"/>
                  </a:lnTo>
                  <a:close/>
                  <a:moveTo>
                    <a:pt x="636" y="2229"/>
                  </a:moveTo>
                  <a:lnTo>
                    <a:pt x="636" y="2229"/>
                  </a:lnTo>
                  <a:lnTo>
                    <a:pt x="616" y="2227"/>
                  </a:lnTo>
                  <a:lnTo>
                    <a:pt x="596" y="2225"/>
                  </a:lnTo>
                  <a:lnTo>
                    <a:pt x="576" y="2221"/>
                  </a:lnTo>
                  <a:lnTo>
                    <a:pt x="558" y="2215"/>
                  </a:lnTo>
                  <a:lnTo>
                    <a:pt x="540" y="2205"/>
                  </a:lnTo>
                  <a:lnTo>
                    <a:pt x="524" y="2195"/>
                  </a:lnTo>
                  <a:lnTo>
                    <a:pt x="508" y="2183"/>
                  </a:lnTo>
                  <a:lnTo>
                    <a:pt x="495" y="2169"/>
                  </a:lnTo>
                  <a:lnTo>
                    <a:pt x="495" y="2169"/>
                  </a:lnTo>
                  <a:lnTo>
                    <a:pt x="481" y="2156"/>
                  </a:lnTo>
                  <a:lnTo>
                    <a:pt x="469" y="2140"/>
                  </a:lnTo>
                  <a:lnTo>
                    <a:pt x="459" y="2124"/>
                  </a:lnTo>
                  <a:lnTo>
                    <a:pt x="449" y="2106"/>
                  </a:lnTo>
                  <a:lnTo>
                    <a:pt x="443" y="2088"/>
                  </a:lnTo>
                  <a:lnTo>
                    <a:pt x="439" y="2068"/>
                  </a:lnTo>
                  <a:lnTo>
                    <a:pt x="437" y="2048"/>
                  </a:lnTo>
                  <a:lnTo>
                    <a:pt x="435" y="2029"/>
                  </a:lnTo>
                  <a:lnTo>
                    <a:pt x="435" y="2029"/>
                  </a:lnTo>
                  <a:lnTo>
                    <a:pt x="437" y="2009"/>
                  </a:lnTo>
                  <a:lnTo>
                    <a:pt x="439" y="1989"/>
                  </a:lnTo>
                  <a:lnTo>
                    <a:pt x="443" y="1971"/>
                  </a:lnTo>
                  <a:lnTo>
                    <a:pt x="449" y="1951"/>
                  </a:lnTo>
                  <a:lnTo>
                    <a:pt x="459" y="1935"/>
                  </a:lnTo>
                  <a:lnTo>
                    <a:pt x="469" y="1917"/>
                  </a:lnTo>
                  <a:lnTo>
                    <a:pt x="481" y="1901"/>
                  </a:lnTo>
                  <a:lnTo>
                    <a:pt x="495" y="1888"/>
                  </a:lnTo>
                  <a:lnTo>
                    <a:pt x="495" y="1888"/>
                  </a:lnTo>
                  <a:lnTo>
                    <a:pt x="508" y="1874"/>
                  </a:lnTo>
                  <a:lnTo>
                    <a:pt x="524" y="1862"/>
                  </a:lnTo>
                  <a:lnTo>
                    <a:pt x="540" y="1852"/>
                  </a:lnTo>
                  <a:lnTo>
                    <a:pt x="558" y="1844"/>
                  </a:lnTo>
                  <a:lnTo>
                    <a:pt x="576" y="1838"/>
                  </a:lnTo>
                  <a:lnTo>
                    <a:pt x="596" y="1832"/>
                  </a:lnTo>
                  <a:lnTo>
                    <a:pt x="616" y="1830"/>
                  </a:lnTo>
                  <a:lnTo>
                    <a:pt x="636" y="1828"/>
                  </a:lnTo>
                  <a:lnTo>
                    <a:pt x="636" y="1828"/>
                  </a:lnTo>
                  <a:lnTo>
                    <a:pt x="658" y="1830"/>
                  </a:lnTo>
                  <a:lnTo>
                    <a:pt x="678" y="1832"/>
                  </a:lnTo>
                  <a:lnTo>
                    <a:pt x="696" y="1838"/>
                  </a:lnTo>
                  <a:lnTo>
                    <a:pt x="716" y="1844"/>
                  </a:lnTo>
                  <a:lnTo>
                    <a:pt x="732" y="1852"/>
                  </a:lnTo>
                  <a:lnTo>
                    <a:pt x="750" y="1862"/>
                  </a:lnTo>
                  <a:lnTo>
                    <a:pt x="766" y="1874"/>
                  </a:lnTo>
                  <a:lnTo>
                    <a:pt x="780" y="1888"/>
                  </a:lnTo>
                  <a:lnTo>
                    <a:pt x="780" y="1888"/>
                  </a:lnTo>
                  <a:lnTo>
                    <a:pt x="794" y="1901"/>
                  </a:lnTo>
                  <a:lnTo>
                    <a:pt x="806" y="1917"/>
                  </a:lnTo>
                  <a:lnTo>
                    <a:pt x="814" y="1935"/>
                  </a:lnTo>
                  <a:lnTo>
                    <a:pt x="822" y="1951"/>
                  </a:lnTo>
                  <a:lnTo>
                    <a:pt x="830" y="1971"/>
                  </a:lnTo>
                  <a:lnTo>
                    <a:pt x="834" y="1989"/>
                  </a:lnTo>
                  <a:lnTo>
                    <a:pt x="836" y="2009"/>
                  </a:lnTo>
                  <a:lnTo>
                    <a:pt x="838" y="2029"/>
                  </a:lnTo>
                  <a:lnTo>
                    <a:pt x="838" y="2029"/>
                  </a:lnTo>
                  <a:lnTo>
                    <a:pt x="836" y="2048"/>
                  </a:lnTo>
                  <a:lnTo>
                    <a:pt x="834" y="2068"/>
                  </a:lnTo>
                  <a:lnTo>
                    <a:pt x="830" y="2088"/>
                  </a:lnTo>
                  <a:lnTo>
                    <a:pt x="822" y="2106"/>
                  </a:lnTo>
                  <a:lnTo>
                    <a:pt x="814" y="2124"/>
                  </a:lnTo>
                  <a:lnTo>
                    <a:pt x="806" y="2140"/>
                  </a:lnTo>
                  <a:lnTo>
                    <a:pt x="794" y="2156"/>
                  </a:lnTo>
                  <a:lnTo>
                    <a:pt x="780" y="2169"/>
                  </a:lnTo>
                  <a:lnTo>
                    <a:pt x="780" y="2169"/>
                  </a:lnTo>
                  <a:lnTo>
                    <a:pt x="766" y="2183"/>
                  </a:lnTo>
                  <a:lnTo>
                    <a:pt x="750" y="2195"/>
                  </a:lnTo>
                  <a:lnTo>
                    <a:pt x="732" y="2205"/>
                  </a:lnTo>
                  <a:lnTo>
                    <a:pt x="716" y="2215"/>
                  </a:lnTo>
                  <a:lnTo>
                    <a:pt x="696" y="2221"/>
                  </a:lnTo>
                  <a:lnTo>
                    <a:pt x="678" y="2225"/>
                  </a:lnTo>
                  <a:lnTo>
                    <a:pt x="658" y="2227"/>
                  </a:lnTo>
                  <a:lnTo>
                    <a:pt x="636" y="2229"/>
                  </a:lnTo>
                  <a:lnTo>
                    <a:pt x="636" y="2229"/>
                  </a:lnTo>
                  <a:close/>
                </a:path>
              </a:pathLst>
            </a:custGeom>
            <a:solidFill>
              <a:srgbClr val="FF551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ea typeface="+mn-ea"/>
                <a:cs typeface="+mn-cs"/>
              </a:endParaRPr>
            </a:p>
          </p:txBody>
        </p:sp>
        <p:sp>
          <p:nvSpPr>
            <p:cNvPr id="9" name="Rectangle 8"/>
            <p:cNvSpPr/>
            <p:nvPr/>
          </p:nvSpPr>
          <p:spPr>
            <a:xfrm>
              <a:off x="3938548" y="1770422"/>
              <a:ext cx="3294822" cy="1704627"/>
            </a:xfrm>
            <a:prstGeom prst="rect">
              <a:avLst/>
            </a:prstGeom>
          </p:spPr>
          <p:txBody>
            <a:bodyPr wrap="square">
              <a:spAutoFit/>
            </a:bodyPr>
            <a:lstStyle/>
            <a:p>
              <a:pPr marL="342900" marR="0" lvl="0" indent="-342900" algn="l" defTabSz="914400" rtl="0" eaLnBrk="1" fontAlgn="auto" latinLnBrk="0" hangingPunct="1">
                <a:lnSpc>
                  <a:spcPct val="100000"/>
                </a:lnSpc>
                <a:spcBef>
                  <a:spcPts val="2400"/>
                </a:spcBef>
                <a:spcAft>
                  <a:spcPts val="0"/>
                </a:spcAft>
                <a:buClrTx/>
                <a:buSzTx/>
                <a:buFont typeface="Arial" panose="020B0604020202020204" pitchFamily="34" charset="0"/>
                <a:buChar char="•"/>
                <a:tabLst/>
                <a:defRPr/>
              </a:pPr>
              <a:r>
                <a:rPr kumimoji="0" lang="en-GB" sz="2600" b="0" i="0" u="none" strike="noStrike" kern="1200" cap="none" spc="0" normalizeH="0" baseline="0" noProof="0" dirty="0">
                  <a:ln>
                    <a:noFill/>
                  </a:ln>
                  <a:solidFill>
                    <a:srgbClr val="636569"/>
                  </a:solidFill>
                  <a:effectLst/>
                  <a:uLnTx/>
                  <a:uFillTx/>
                  <a:latin typeface="Tahoma"/>
                  <a:ea typeface="+mn-ea"/>
                  <a:cs typeface="+mn-cs"/>
                </a:rPr>
                <a:t>In essence, fewer units are allocated to biodiversity creation or enhancements</a:t>
              </a:r>
            </a:p>
            <a:p>
              <a:pPr marL="800100" marR="0" lvl="1" indent="-342900" algn="l" defTabSz="914400" rtl="0" eaLnBrk="1" fontAlgn="auto" latinLnBrk="0" hangingPunct="1">
                <a:lnSpc>
                  <a:spcPct val="100000"/>
                </a:lnSpc>
                <a:spcBef>
                  <a:spcPts val="2400"/>
                </a:spcBef>
                <a:spcAft>
                  <a:spcPts val="0"/>
                </a:spcAft>
                <a:buClrTx/>
                <a:buSzTx/>
                <a:buFont typeface="Arial" panose="020B0604020202020204" pitchFamily="34" charset="0"/>
                <a:buChar char="•"/>
                <a:tabLst/>
                <a:defRPr/>
              </a:pPr>
              <a:r>
                <a:rPr kumimoji="0" lang="en-GB" sz="2600" b="0" i="0" u="none" strike="noStrike" kern="1200" cap="none" spc="0" normalizeH="0" baseline="0" noProof="0" dirty="0">
                  <a:ln>
                    <a:noFill/>
                  </a:ln>
                  <a:solidFill>
                    <a:srgbClr val="636569"/>
                  </a:solidFill>
                  <a:effectLst/>
                  <a:uLnTx/>
                  <a:uFillTx/>
                  <a:latin typeface="Tahoma"/>
                  <a:ea typeface="+mn-ea"/>
                  <a:cs typeface="+mn-cs"/>
                </a:rPr>
                <a:t>They may never live up to their billing</a:t>
              </a:r>
            </a:p>
            <a:p>
              <a:pPr marL="800100" marR="0" lvl="1" indent="-342900" algn="l" defTabSz="914400" rtl="0" eaLnBrk="1" fontAlgn="auto" latinLnBrk="0" hangingPunct="1">
                <a:lnSpc>
                  <a:spcPct val="100000"/>
                </a:lnSpc>
                <a:spcBef>
                  <a:spcPts val="2400"/>
                </a:spcBef>
                <a:spcAft>
                  <a:spcPts val="0"/>
                </a:spcAft>
                <a:buClrTx/>
                <a:buSzTx/>
                <a:buFont typeface="Arial" panose="020B0604020202020204" pitchFamily="34" charset="0"/>
                <a:buChar char="•"/>
                <a:tabLst/>
                <a:defRPr/>
              </a:pPr>
              <a:r>
                <a:rPr kumimoji="0" lang="en-GB" sz="2600" b="0" i="0" u="none" strike="noStrike" kern="1200" cap="none" spc="0" normalizeH="0" baseline="0" noProof="0" dirty="0">
                  <a:ln>
                    <a:noFill/>
                  </a:ln>
                  <a:solidFill>
                    <a:srgbClr val="636569"/>
                  </a:solidFill>
                  <a:effectLst/>
                  <a:uLnTx/>
                  <a:uFillTx/>
                  <a:latin typeface="Tahoma"/>
                  <a:ea typeface="+mn-ea"/>
                  <a:cs typeface="+mn-cs"/>
                </a:rPr>
                <a:t>They may take too long to materialise</a:t>
              </a:r>
            </a:p>
            <a:p>
              <a:pPr marL="342900" marR="0" lvl="0" indent="-342900" algn="l" defTabSz="914400" rtl="0" eaLnBrk="1" fontAlgn="auto" latinLnBrk="0" hangingPunct="1">
                <a:lnSpc>
                  <a:spcPct val="100000"/>
                </a:lnSpc>
                <a:spcBef>
                  <a:spcPts val="2400"/>
                </a:spcBef>
                <a:spcAft>
                  <a:spcPts val="0"/>
                </a:spcAft>
                <a:buClrTx/>
                <a:buSzTx/>
                <a:buFont typeface="Arial" panose="020B0604020202020204" pitchFamily="34" charset="0"/>
                <a:buChar char="•"/>
                <a:tabLst/>
                <a:defRPr/>
              </a:pPr>
              <a:r>
                <a:rPr kumimoji="0" lang="en-GB" sz="2600" b="0" i="0" u="none" strike="noStrike" kern="1200" cap="none" spc="0" normalizeH="0" baseline="0" noProof="0" dirty="0">
                  <a:ln>
                    <a:noFill/>
                  </a:ln>
                  <a:solidFill>
                    <a:srgbClr val="636569"/>
                  </a:solidFill>
                  <a:effectLst/>
                  <a:uLnTx/>
                  <a:uFillTx/>
                  <a:latin typeface="Tahoma"/>
                  <a:ea typeface="+mn-ea"/>
                  <a:cs typeface="+mn-cs"/>
                </a:rPr>
                <a:t>Creation or enhancements may be too far away from the site of any loss </a:t>
              </a:r>
            </a:p>
          </p:txBody>
        </p:sp>
      </p:grpSp>
      <p:sp>
        <p:nvSpPr>
          <p:cNvPr id="14"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209332839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Clare Eccles</a:t>
            </a:r>
            <a:br>
              <a:rPr lang="en-GB" dirty="0"/>
            </a:br>
            <a:r>
              <a:rPr lang="en-GB" dirty="0"/>
              <a:t>Senior Knowledge Lawyer – Planning &amp; Zoning </a:t>
            </a:r>
          </a:p>
        </p:txBody>
      </p:sp>
    </p:spTree>
    <p:extLst>
      <p:ext uri="{BB962C8B-B14F-4D97-AF65-F5344CB8AC3E}">
        <p14:creationId xmlns:p14="http://schemas.microsoft.com/office/powerpoint/2010/main" val="25331299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89085" y="-2948"/>
            <a:ext cx="12281085" cy="6984337"/>
          </a:xfrm>
          <a:prstGeom prst="rect">
            <a:avLst/>
          </a:prstGeom>
          <a:solidFill>
            <a:srgbClr val="FFE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Slide Number Placeholder 3"/>
          <p:cNvSpPr>
            <a:spLocks noGrp="1"/>
          </p:cNvSpPr>
          <p:nvPr>
            <p:ph type="sldNum" sz="quarter" idx="10"/>
          </p:nvPr>
        </p:nvSpPr>
        <p:spPr/>
        <p:txBody>
          <a:bodyPr/>
          <a:lstStyle/>
          <a:p>
            <a:r>
              <a:rPr lang="en-US" dirty="0"/>
              <a:t>Page </a:t>
            </a:r>
            <a:fld id="{2437FF73-E73E-4AE1-8E3C-7C8E50C86C15}" type="slidenum">
              <a:rPr lang="en-US" smtClean="0"/>
              <a:pPr/>
              <a:t>14</a:t>
            </a:fld>
            <a:r>
              <a:rPr lang="en-US" dirty="0"/>
              <a:t> | © BRYAN CAVE LEIGHTON PAISNER</a:t>
            </a:r>
          </a:p>
        </p:txBody>
      </p:sp>
      <p:sp>
        <p:nvSpPr>
          <p:cNvPr id="18" name="Rectangle 17"/>
          <p:cNvSpPr/>
          <p:nvPr/>
        </p:nvSpPr>
        <p:spPr>
          <a:xfrm>
            <a:off x="3694919" y="1230605"/>
            <a:ext cx="8529302" cy="102335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Rectangle 49"/>
          <p:cNvSpPr/>
          <p:nvPr/>
        </p:nvSpPr>
        <p:spPr>
          <a:xfrm>
            <a:off x="4466982" y="1253200"/>
            <a:ext cx="6096000" cy="984885"/>
          </a:xfrm>
          <a:prstGeom prst="rect">
            <a:avLst/>
          </a:prstGeom>
        </p:spPr>
        <p:txBody>
          <a:bodyPr>
            <a:spAutoFit/>
          </a:bodyPr>
          <a:lstStyle/>
          <a:p>
            <a:pPr>
              <a:spcAft>
                <a:spcPts val="0"/>
              </a:spcAft>
            </a:pPr>
            <a:r>
              <a:rPr lang="en-GB" sz="1600" b="1" dirty="0">
                <a:solidFill>
                  <a:schemeClr val="accent2"/>
                </a:solidFill>
                <a:ea typeface="Calibri" panose="020F0502020204030204" pitchFamily="34" charset="0"/>
              </a:rPr>
              <a:t>In scope:</a:t>
            </a:r>
          </a:p>
          <a:p>
            <a:pPr marL="179388" indent="-179388">
              <a:spcAft>
                <a:spcPts val="0"/>
              </a:spcAft>
              <a:buFont typeface="Arial" panose="020B0604020202020204" pitchFamily="34" charset="0"/>
              <a:buChar char="•"/>
            </a:pPr>
            <a:r>
              <a:rPr lang="en-GB" sz="1400" dirty="0">
                <a:ea typeface="Times New Roman" panose="02020603050405020304" pitchFamily="18" charset="0"/>
              </a:rPr>
              <a:t>Full planning permissions</a:t>
            </a:r>
            <a:endParaRPr lang="en-GB" sz="1400" dirty="0">
              <a:ea typeface="Calibri" panose="020F0502020204030204" pitchFamily="34" charset="0"/>
            </a:endParaRPr>
          </a:p>
          <a:p>
            <a:pPr marL="179388" lvl="0" indent="-179388">
              <a:spcAft>
                <a:spcPts val="0"/>
              </a:spcAft>
              <a:buFont typeface="Arial" panose="020B0604020202020204" pitchFamily="34" charset="0"/>
              <a:buChar char="•"/>
            </a:pPr>
            <a:r>
              <a:rPr lang="en-GB" sz="1400" dirty="0">
                <a:ea typeface="Times New Roman" panose="02020603050405020304" pitchFamily="18" charset="0"/>
              </a:rPr>
              <a:t>Outline planning permissions</a:t>
            </a:r>
            <a:endParaRPr lang="en-GB" sz="1400" dirty="0">
              <a:ea typeface="Calibri" panose="020F0502020204030204" pitchFamily="34" charset="0"/>
            </a:endParaRPr>
          </a:p>
          <a:p>
            <a:pPr marL="179388" lvl="0" indent="-179388">
              <a:spcAft>
                <a:spcPts val="0"/>
              </a:spcAft>
              <a:buFont typeface="Arial" panose="020B0604020202020204" pitchFamily="34" charset="0"/>
              <a:buChar char="•"/>
            </a:pPr>
            <a:r>
              <a:rPr lang="en-GB" sz="1400" dirty="0">
                <a:ea typeface="Times New Roman" panose="02020603050405020304" pitchFamily="18" charset="0"/>
              </a:rPr>
              <a:t>Section 73 planning permissions </a:t>
            </a:r>
            <a:endParaRPr lang="en-GB" sz="1400" dirty="0">
              <a:ea typeface="Calibri" panose="020F0502020204030204" pitchFamily="34" charset="0"/>
            </a:endParaRPr>
          </a:p>
        </p:txBody>
      </p:sp>
      <p:sp>
        <p:nvSpPr>
          <p:cNvPr id="4" name="Title 1"/>
          <p:cNvSpPr>
            <a:spLocks noGrp="1"/>
          </p:cNvSpPr>
          <p:nvPr>
            <p:ph type="title"/>
          </p:nvPr>
        </p:nvSpPr>
        <p:spPr/>
        <p:txBody>
          <a:bodyPr/>
          <a:lstStyle/>
          <a:p>
            <a:r>
              <a:rPr lang="en-GB" sz="3100" dirty="0"/>
              <a:t>Scope and Exemptions  </a:t>
            </a:r>
            <a:br>
              <a:rPr lang="en-GB" sz="3100" dirty="0"/>
            </a:br>
            <a:r>
              <a:rPr lang="en-GB" sz="2400" dirty="0"/>
              <a:t>How wide is the net?</a:t>
            </a:r>
            <a:endParaRPr lang="en-US" sz="2400" dirty="0"/>
          </a:p>
        </p:txBody>
      </p:sp>
      <p:sp>
        <p:nvSpPr>
          <p:cNvPr id="22" name="Freeform 21"/>
          <p:cNvSpPr/>
          <p:nvPr/>
        </p:nvSpPr>
        <p:spPr>
          <a:xfrm rot="21339497">
            <a:off x="458826" y="2115041"/>
            <a:ext cx="3048794" cy="2934294"/>
          </a:xfrm>
          <a:custGeom>
            <a:avLst/>
            <a:gdLst>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191256 w 3648456"/>
              <a:gd name="connsiteY2" fmla="*/ 3063240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1296 h 3511296"/>
              <a:gd name="connsiteX1" fmla="*/ 1993392 w 3648456"/>
              <a:gd name="connsiteY1" fmla="*/ 3429000 h 3511296"/>
              <a:gd name="connsiteX2" fmla="*/ 3227832 w 3648456"/>
              <a:gd name="connsiteY2" fmla="*/ 3090672 h 3511296"/>
              <a:gd name="connsiteX3" fmla="*/ 3547872 w 3648456"/>
              <a:gd name="connsiteY3" fmla="*/ 1837944 h 3511296"/>
              <a:gd name="connsiteX4" fmla="*/ 3648456 w 3648456"/>
              <a:gd name="connsiteY4" fmla="*/ 649224 h 3511296"/>
              <a:gd name="connsiteX5" fmla="*/ 1371600 w 3648456"/>
              <a:gd name="connsiteY5" fmla="*/ 0 h 3511296"/>
              <a:gd name="connsiteX6" fmla="*/ 0 w 3648456"/>
              <a:gd name="connsiteY6" fmla="*/ 1225296 h 3511296"/>
              <a:gd name="connsiteX7" fmla="*/ 996696 w 3648456"/>
              <a:gd name="connsiteY7" fmla="*/ 3511296 h 3511296"/>
              <a:gd name="connsiteX0" fmla="*/ 996696 w 3648456"/>
              <a:gd name="connsiteY0" fmla="*/ 3516118 h 3516118"/>
              <a:gd name="connsiteX1" fmla="*/ 1993392 w 3648456"/>
              <a:gd name="connsiteY1" fmla="*/ 3433822 h 3516118"/>
              <a:gd name="connsiteX2" fmla="*/ 3227832 w 3648456"/>
              <a:gd name="connsiteY2" fmla="*/ 3095494 h 3516118"/>
              <a:gd name="connsiteX3" fmla="*/ 3547872 w 3648456"/>
              <a:gd name="connsiteY3" fmla="*/ 1842766 h 3516118"/>
              <a:gd name="connsiteX4" fmla="*/ 3648456 w 3648456"/>
              <a:gd name="connsiteY4" fmla="*/ 654046 h 3516118"/>
              <a:gd name="connsiteX5" fmla="*/ 1371600 w 3648456"/>
              <a:gd name="connsiteY5" fmla="*/ 4822 h 3516118"/>
              <a:gd name="connsiteX6" fmla="*/ 0 w 3648456"/>
              <a:gd name="connsiteY6" fmla="*/ 1230118 h 3516118"/>
              <a:gd name="connsiteX7" fmla="*/ 996696 w 3648456"/>
              <a:gd name="connsiteY7" fmla="*/ 3516118 h 3516118"/>
              <a:gd name="connsiteX0" fmla="*/ 996696 w 3648456"/>
              <a:gd name="connsiteY0" fmla="*/ 3513348 h 3513348"/>
              <a:gd name="connsiteX1" fmla="*/ 1993392 w 3648456"/>
              <a:gd name="connsiteY1" fmla="*/ 3431052 h 3513348"/>
              <a:gd name="connsiteX2" fmla="*/ 3227832 w 3648456"/>
              <a:gd name="connsiteY2" fmla="*/ 3092724 h 3513348"/>
              <a:gd name="connsiteX3" fmla="*/ 3547872 w 3648456"/>
              <a:gd name="connsiteY3" fmla="*/ 1839996 h 3513348"/>
              <a:gd name="connsiteX4" fmla="*/ 3648456 w 3648456"/>
              <a:gd name="connsiteY4" fmla="*/ 651276 h 3513348"/>
              <a:gd name="connsiteX5" fmla="*/ 1371600 w 3648456"/>
              <a:gd name="connsiteY5" fmla="*/ 2052 h 3513348"/>
              <a:gd name="connsiteX6" fmla="*/ 0 w 3648456"/>
              <a:gd name="connsiteY6" fmla="*/ 1227348 h 3513348"/>
              <a:gd name="connsiteX7" fmla="*/ 996696 w 3648456"/>
              <a:gd name="connsiteY7" fmla="*/ 3513348 h 3513348"/>
              <a:gd name="connsiteX0" fmla="*/ 996696 w 3648456"/>
              <a:gd name="connsiteY0" fmla="*/ 3527787 h 3527787"/>
              <a:gd name="connsiteX1" fmla="*/ 1993392 w 3648456"/>
              <a:gd name="connsiteY1" fmla="*/ 3445491 h 3527787"/>
              <a:gd name="connsiteX2" fmla="*/ 3227832 w 3648456"/>
              <a:gd name="connsiteY2" fmla="*/ 3107163 h 3527787"/>
              <a:gd name="connsiteX3" fmla="*/ 3547872 w 3648456"/>
              <a:gd name="connsiteY3" fmla="*/ 1854435 h 3527787"/>
              <a:gd name="connsiteX4" fmla="*/ 3648456 w 3648456"/>
              <a:gd name="connsiteY4" fmla="*/ 665715 h 3527787"/>
              <a:gd name="connsiteX5" fmla="*/ 1371600 w 3648456"/>
              <a:gd name="connsiteY5" fmla="*/ 16491 h 3527787"/>
              <a:gd name="connsiteX6" fmla="*/ 0 w 3648456"/>
              <a:gd name="connsiteY6" fmla="*/ 1241787 h 3527787"/>
              <a:gd name="connsiteX7" fmla="*/ 996696 w 3648456"/>
              <a:gd name="connsiteY7" fmla="*/ 3527787 h 3527787"/>
              <a:gd name="connsiteX0" fmla="*/ 996696 w 3648456"/>
              <a:gd name="connsiteY0" fmla="*/ 3511656 h 3511656"/>
              <a:gd name="connsiteX1" fmla="*/ 1993392 w 3648456"/>
              <a:gd name="connsiteY1" fmla="*/ 3429360 h 3511656"/>
              <a:gd name="connsiteX2" fmla="*/ 3227832 w 3648456"/>
              <a:gd name="connsiteY2" fmla="*/ 3091032 h 3511656"/>
              <a:gd name="connsiteX3" fmla="*/ 3547872 w 3648456"/>
              <a:gd name="connsiteY3" fmla="*/ 1838304 h 3511656"/>
              <a:gd name="connsiteX4" fmla="*/ 3648456 w 3648456"/>
              <a:gd name="connsiteY4" fmla="*/ 649584 h 3511656"/>
              <a:gd name="connsiteX5" fmla="*/ 1371600 w 3648456"/>
              <a:gd name="connsiteY5" fmla="*/ 360 h 3511656"/>
              <a:gd name="connsiteX6" fmla="*/ 0 w 3648456"/>
              <a:gd name="connsiteY6" fmla="*/ 1225656 h 3511656"/>
              <a:gd name="connsiteX7" fmla="*/ 996696 w 3648456"/>
              <a:gd name="connsiteY7" fmla="*/ 3511656 h 3511656"/>
              <a:gd name="connsiteX0" fmla="*/ 996696 w 3648456"/>
              <a:gd name="connsiteY0" fmla="*/ 3512989 h 3512989"/>
              <a:gd name="connsiteX1" fmla="*/ 1993392 w 3648456"/>
              <a:gd name="connsiteY1" fmla="*/ 3430693 h 3512989"/>
              <a:gd name="connsiteX2" fmla="*/ 3227832 w 3648456"/>
              <a:gd name="connsiteY2" fmla="*/ 3092365 h 3512989"/>
              <a:gd name="connsiteX3" fmla="*/ 3547872 w 3648456"/>
              <a:gd name="connsiteY3" fmla="*/ 1839637 h 3512989"/>
              <a:gd name="connsiteX4" fmla="*/ 3648456 w 3648456"/>
              <a:gd name="connsiteY4" fmla="*/ 650917 h 3512989"/>
              <a:gd name="connsiteX5" fmla="*/ 1371600 w 3648456"/>
              <a:gd name="connsiteY5" fmla="*/ 1693 h 3512989"/>
              <a:gd name="connsiteX6" fmla="*/ 0 w 3648456"/>
              <a:gd name="connsiteY6" fmla="*/ 1226989 h 3512989"/>
              <a:gd name="connsiteX7" fmla="*/ 996696 w 3648456"/>
              <a:gd name="connsiteY7" fmla="*/ 3512989 h 3512989"/>
              <a:gd name="connsiteX0" fmla="*/ 996696 w 3648456"/>
              <a:gd name="connsiteY0" fmla="*/ 3513106 h 3513106"/>
              <a:gd name="connsiteX1" fmla="*/ 1993392 w 3648456"/>
              <a:gd name="connsiteY1" fmla="*/ 3430810 h 3513106"/>
              <a:gd name="connsiteX2" fmla="*/ 3227832 w 3648456"/>
              <a:gd name="connsiteY2" fmla="*/ 3092482 h 3513106"/>
              <a:gd name="connsiteX3" fmla="*/ 3547872 w 3648456"/>
              <a:gd name="connsiteY3" fmla="*/ 1839754 h 3513106"/>
              <a:gd name="connsiteX4" fmla="*/ 3648456 w 3648456"/>
              <a:gd name="connsiteY4" fmla="*/ 651034 h 3513106"/>
              <a:gd name="connsiteX5" fmla="*/ 1371600 w 3648456"/>
              <a:gd name="connsiteY5" fmla="*/ 1810 h 3513106"/>
              <a:gd name="connsiteX6" fmla="*/ 0 w 3648456"/>
              <a:gd name="connsiteY6" fmla="*/ 1227106 h 3513106"/>
              <a:gd name="connsiteX7" fmla="*/ 996696 w 3648456"/>
              <a:gd name="connsiteY7" fmla="*/ 3513106 h 3513106"/>
              <a:gd name="connsiteX0" fmla="*/ 996696 w 3648456"/>
              <a:gd name="connsiteY0" fmla="*/ 3511435 h 3511435"/>
              <a:gd name="connsiteX1" fmla="*/ 1993392 w 3648456"/>
              <a:gd name="connsiteY1" fmla="*/ 3429139 h 3511435"/>
              <a:gd name="connsiteX2" fmla="*/ 3227832 w 3648456"/>
              <a:gd name="connsiteY2" fmla="*/ 3090811 h 3511435"/>
              <a:gd name="connsiteX3" fmla="*/ 3547872 w 3648456"/>
              <a:gd name="connsiteY3" fmla="*/ 1838083 h 3511435"/>
              <a:gd name="connsiteX4" fmla="*/ 3648456 w 3648456"/>
              <a:gd name="connsiteY4" fmla="*/ 649363 h 3511435"/>
              <a:gd name="connsiteX5" fmla="*/ 1371600 w 3648456"/>
              <a:gd name="connsiteY5" fmla="*/ 139 h 3511435"/>
              <a:gd name="connsiteX6" fmla="*/ 0 w 3648456"/>
              <a:gd name="connsiteY6" fmla="*/ 1225435 h 3511435"/>
              <a:gd name="connsiteX7" fmla="*/ 996696 w 3648456"/>
              <a:gd name="connsiteY7" fmla="*/ 3511435 h 35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8456" h="3511435">
                <a:moveTo>
                  <a:pt x="996696" y="3511435"/>
                </a:moveTo>
                <a:cubicBezTo>
                  <a:pt x="1274064" y="3328555"/>
                  <a:pt x="1716024" y="3273691"/>
                  <a:pt x="1993392" y="3429139"/>
                </a:cubicBezTo>
                <a:cubicBezTo>
                  <a:pt x="2237232" y="3188347"/>
                  <a:pt x="2846832" y="3075571"/>
                  <a:pt x="3227832" y="3090811"/>
                </a:cubicBezTo>
                <a:cubicBezTo>
                  <a:pt x="3227832" y="2664091"/>
                  <a:pt x="3246120" y="2228227"/>
                  <a:pt x="3547872" y="1838083"/>
                </a:cubicBezTo>
                <a:cubicBezTo>
                  <a:pt x="3160776" y="1368691"/>
                  <a:pt x="3505200" y="999883"/>
                  <a:pt x="3648456" y="649363"/>
                </a:cubicBezTo>
                <a:cubicBezTo>
                  <a:pt x="3182859" y="998390"/>
                  <a:pt x="1653383" y="-13607"/>
                  <a:pt x="1371600" y="139"/>
                </a:cubicBezTo>
                <a:cubicBezTo>
                  <a:pt x="1089817" y="13885"/>
                  <a:pt x="82296" y="12331"/>
                  <a:pt x="0" y="1225435"/>
                </a:cubicBezTo>
                <a:cubicBezTo>
                  <a:pt x="67056" y="1914283"/>
                  <a:pt x="618744" y="2676283"/>
                  <a:pt x="996696" y="3511435"/>
                </a:cubicBezTo>
                <a:close/>
              </a:path>
            </a:pathLst>
          </a:custGeom>
          <a:solidFill>
            <a:schemeClr val="bg1">
              <a:alpha val="65000"/>
            </a:schemeClr>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Freeform 22"/>
          <p:cNvSpPr/>
          <p:nvPr/>
        </p:nvSpPr>
        <p:spPr>
          <a:xfrm rot="21339497">
            <a:off x="427959" y="2213691"/>
            <a:ext cx="1054470" cy="1192010"/>
          </a:xfrm>
          <a:custGeom>
            <a:avLst/>
            <a:gdLst>
              <a:gd name="connsiteX0" fmla="*/ 0 w 1261872"/>
              <a:gd name="connsiteY0" fmla="*/ 1417320 h 1426464"/>
              <a:gd name="connsiteX1" fmla="*/ 493776 w 1261872"/>
              <a:gd name="connsiteY1" fmla="*/ 1426464 h 1426464"/>
              <a:gd name="connsiteX2" fmla="*/ 868680 w 1261872"/>
              <a:gd name="connsiteY2" fmla="*/ 1261872 h 1426464"/>
              <a:gd name="connsiteX3" fmla="*/ 1097280 w 1261872"/>
              <a:gd name="connsiteY3" fmla="*/ 877824 h 1426464"/>
              <a:gd name="connsiteX4" fmla="*/ 1261872 w 1261872"/>
              <a:gd name="connsiteY4" fmla="*/ 539496 h 1426464"/>
              <a:gd name="connsiteX5" fmla="*/ 1197864 w 1261872"/>
              <a:gd name="connsiteY5" fmla="*/ 0 h 142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872" h="1426464">
                <a:moveTo>
                  <a:pt x="0" y="1417320"/>
                </a:moveTo>
                <a:lnTo>
                  <a:pt x="493776" y="1426464"/>
                </a:lnTo>
                <a:lnTo>
                  <a:pt x="868680" y="1261872"/>
                </a:lnTo>
                <a:lnTo>
                  <a:pt x="1097280" y="877824"/>
                </a:lnTo>
                <a:lnTo>
                  <a:pt x="1261872" y="539496"/>
                </a:lnTo>
                <a:lnTo>
                  <a:pt x="1197864" y="0"/>
                </a:ln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 name="Freeform 23"/>
          <p:cNvSpPr/>
          <p:nvPr/>
        </p:nvSpPr>
        <p:spPr>
          <a:xfrm rot="21339497">
            <a:off x="740842" y="2446877"/>
            <a:ext cx="2869708" cy="3972119"/>
          </a:xfrm>
          <a:custGeom>
            <a:avLst/>
            <a:gdLst>
              <a:gd name="connsiteX0" fmla="*/ 0 w 1819656"/>
              <a:gd name="connsiteY0" fmla="*/ 0 h 3383280"/>
              <a:gd name="connsiteX1" fmla="*/ 201168 w 1819656"/>
              <a:gd name="connsiteY1" fmla="*/ 1097280 h 3383280"/>
              <a:gd name="connsiteX2" fmla="*/ 612648 w 1819656"/>
              <a:gd name="connsiteY2" fmla="*/ 1828800 h 3383280"/>
              <a:gd name="connsiteX3" fmla="*/ 1444752 w 1819656"/>
              <a:gd name="connsiteY3" fmla="*/ 2715768 h 3383280"/>
              <a:gd name="connsiteX4" fmla="*/ 1819656 w 1819656"/>
              <a:gd name="connsiteY4" fmla="*/ 3383280 h 3383280"/>
              <a:gd name="connsiteX0" fmla="*/ 0 w 1819656"/>
              <a:gd name="connsiteY0" fmla="*/ 0 h 3383280"/>
              <a:gd name="connsiteX1" fmla="*/ 201168 w 1819656"/>
              <a:gd name="connsiteY1" fmla="*/ 1097280 h 3383280"/>
              <a:gd name="connsiteX2" fmla="*/ 612648 w 1819656"/>
              <a:gd name="connsiteY2" fmla="*/ 1828800 h 3383280"/>
              <a:gd name="connsiteX3" fmla="*/ 1444752 w 1819656"/>
              <a:gd name="connsiteY3" fmla="*/ 2715768 h 3383280"/>
              <a:gd name="connsiteX4" fmla="*/ 1819656 w 1819656"/>
              <a:gd name="connsiteY4" fmla="*/ 3383280 h 3383280"/>
              <a:gd name="connsiteX0" fmla="*/ 0 w 1956816"/>
              <a:gd name="connsiteY0" fmla="*/ 0 h 3383280"/>
              <a:gd name="connsiteX1" fmla="*/ 201168 w 1956816"/>
              <a:gd name="connsiteY1" fmla="*/ 1097280 h 3383280"/>
              <a:gd name="connsiteX2" fmla="*/ 612648 w 1956816"/>
              <a:gd name="connsiteY2" fmla="*/ 1828800 h 3383280"/>
              <a:gd name="connsiteX3" fmla="*/ 1444752 w 1956816"/>
              <a:gd name="connsiteY3" fmla="*/ 2715768 h 3383280"/>
              <a:gd name="connsiteX4" fmla="*/ 1956816 w 1956816"/>
              <a:gd name="connsiteY4" fmla="*/ 3383280 h 3383280"/>
              <a:gd name="connsiteX0" fmla="*/ 0 w 1956816"/>
              <a:gd name="connsiteY0" fmla="*/ 0 h 3383280"/>
              <a:gd name="connsiteX1" fmla="*/ 201168 w 1956816"/>
              <a:gd name="connsiteY1" fmla="*/ 1097280 h 3383280"/>
              <a:gd name="connsiteX2" fmla="*/ 612648 w 1956816"/>
              <a:gd name="connsiteY2" fmla="*/ 1828800 h 3383280"/>
              <a:gd name="connsiteX3" fmla="*/ 1444752 w 1956816"/>
              <a:gd name="connsiteY3" fmla="*/ 2715768 h 3383280"/>
              <a:gd name="connsiteX4" fmla="*/ 1956816 w 1956816"/>
              <a:gd name="connsiteY4" fmla="*/ 3383280 h 3383280"/>
              <a:gd name="connsiteX0" fmla="*/ 0 w 1956816"/>
              <a:gd name="connsiteY0" fmla="*/ 0 h 3383280"/>
              <a:gd name="connsiteX1" fmla="*/ 201168 w 1956816"/>
              <a:gd name="connsiteY1" fmla="*/ 1097280 h 3383280"/>
              <a:gd name="connsiteX2" fmla="*/ 612648 w 1956816"/>
              <a:gd name="connsiteY2" fmla="*/ 1828800 h 3383280"/>
              <a:gd name="connsiteX3" fmla="*/ 1444752 w 1956816"/>
              <a:gd name="connsiteY3" fmla="*/ 2715768 h 3383280"/>
              <a:gd name="connsiteX4" fmla="*/ 1956816 w 1956816"/>
              <a:gd name="connsiteY4" fmla="*/ 3383280 h 3383280"/>
              <a:gd name="connsiteX0" fmla="*/ 0 w 1936719"/>
              <a:gd name="connsiteY0" fmla="*/ 0 h 3463667"/>
              <a:gd name="connsiteX1" fmla="*/ 201168 w 1936719"/>
              <a:gd name="connsiteY1" fmla="*/ 1097280 h 3463667"/>
              <a:gd name="connsiteX2" fmla="*/ 612648 w 1936719"/>
              <a:gd name="connsiteY2" fmla="*/ 1828800 h 3463667"/>
              <a:gd name="connsiteX3" fmla="*/ 1444752 w 1936719"/>
              <a:gd name="connsiteY3" fmla="*/ 2715768 h 3463667"/>
              <a:gd name="connsiteX4" fmla="*/ 1936719 w 1936719"/>
              <a:gd name="connsiteY4" fmla="*/ 3463667 h 3463667"/>
              <a:gd name="connsiteX0" fmla="*/ 0 w 1936719"/>
              <a:gd name="connsiteY0" fmla="*/ 0 h 3463667"/>
              <a:gd name="connsiteX1" fmla="*/ 201168 w 1936719"/>
              <a:gd name="connsiteY1" fmla="*/ 1097280 h 3463667"/>
              <a:gd name="connsiteX2" fmla="*/ 612648 w 1936719"/>
              <a:gd name="connsiteY2" fmla="*/ 1828800 h 3463667"/>
              <a:gd name="connsiteX3" fmla="*/ 1444752 w 1936719"/>
              <a:gd name="connsiteY3" fmla="*/ 2715768 h 3463667"/>
              <a:gd name="connsiteX4" fmla="*/ 1936719 w 1936719"/>
              <a:gd name="connsiteY4" fmla="*/ 3463667 h 3463667"/>
              <a:gd name="connsiteX0" fmla="*/ 0 w 3659480"/>
              <a:gd name="connsiteY0" fmla="*/ 0 h 4260742"/>
              <a:gd name="connsiteX1" fmla="*/ 201168 w 3659480"/>
              <a:gd name="connsiteY1" fmla="*/ 1097280 h 4260742"/>
              <a:gd name="connsiteX2" fmla="*/ 612648 w 3659480"/>
              <a:gd name="connsiteY2" fmla="*/ 1828800 h 4260742"/>
              <a:gd name="connsiteX3" fmla="*/ 1444752 w 3659480"/>
              <a:gd name="connsiteY3" fmla="*/ 2715768 h 4260742"/>
              <a:gd name="connsiteX4" fmla="*/ 3659480 w 3659480"/>
              <a:gd name="connsiteY4" fmla="*/ 4260742 h 4260742"/>
              <a:gd name="connsiteX0" fmla="*/ 0 w 3659480"/>
              <a:gd name="connsiteY0" fmla="*/ 0 h 4260742"/>
              <a:gd name="connsiteX1" fmla="*/ 201168 w 3659480"/>
              <a:gd name="connsiteY1" fmla="*/ 1097280 h 4260742"/>
              <a:gd name="connsiteX2" fmla="*/ 612648 w 3659480"/>
              <a:gd name="connsiteY2" fmla="*/ 1828800 h 4260742"/>
              <a:gd name="connsiteX3" fmla="*/ 1444752 w 3659480"/>
              <a:gd name="connsiteY3" fmla="*/ 2715768 h 4260742"/>
              <a:gd name="connsiteX4" fmla="*/ 3659480 w 3659480"/>
              <a:gd name="connsiteY4" fmla="*/ 4260742 h 4260742"/>
              <a:gd name="connsiteX0" fmla="*/ 0 w 3659480"/>
              <a:gd name="connsiteY0" fmla="*/ 0 h 4260742"/>
              <a:gd name="connsiteX1" fmla="*/ 201168 w 3659480"/>
              <a:gd name="connsiteY1" fmla="*/ 1097280 h 4260742"/>
              <a:gd name="connsiteX2" fmla="*/ 612648 w 3659480"/>
              <a:gd name="connsiteY2" fmla="*/ 1828800 h 4260742"/>
              <a:gd name="connsiteX3" fmla="*/ 1444752 w 3659480"/>
              <a:gd name="connsiteY3" fmla="*/ 2715768 h 4260742"/>
              <a:gd name="connsiteX4" fmla="*/ 3659480 w 3659480"/>
              <a:gd name="connsiteY4" fmla="*/ 4260742 h 4260742"/>
              <a:gd name="connsiteX0" fmla="*/ 0 w 3583667"/>
              <a:gd name="connsiteY0" fmla="*/ 0 h 4669312"/>
              <a:gd name="connsiteX1" fmla="*/ 201168 w 3583667"/>
              <a:gd name="connsiteY1" fmla="*/ 1097280 h 4669312"/>
              <a:gd name="connsiteX2" fmla="*/ 612648 w 3583667"/>
              <a:gd name="connsiteY2" fmla="*/ 1828800 h 4669312"/>
              <a:gd name="connsiteX3" fmla="*/ 1444752 w 3583667"/>
              <a:gd name="connsiteY3" fmla="*/ 2715768 h 4669312"/>
              <a:gd name="connsiteX4" fmla="*/ 3583668 w 3583667"/>
              <a:gd name="connsiteY4" fmla="*/ 4669312 h 4669312"/>
              <a:gd name="connsiteX0" fmla="*/ 0 w 3583668"/>
              <a:gd name="connsiteY0" fmla="*/ 0 h 4669312"/>
              <a:gd name="connsiteX1" fmla="*/ 201168 w 3583668"/>
              <a:gd name="connsiteY1" fmla="*/ 1097280 h 4669312"/>
              <a:gd name="connsiteX2" fmla="*/ 612648 w 3583668"/>
              <a:gd name="connsiteY2" fmla="*/ 1828800 h 4669312"/>
              <a:gd name="connsiteX3" fmla="*/ 1444752 w 3583668"/>
              <a:gd name="connsiteY3" fmla="*/ 2715768 h 4669312"/>
              <a:gd name="connsiteX4" fmla="*/ 3583668 w 3583668"/>
              <a:gd name="connsiteY4" fmla="*/ 4669312 h 4669312"/>
              <a:gd name="connsiteX0" fmla="*/ 0 w 3583668"/>
              <a:gd name="connsiteY0" fmla="*/ 0 h 4669312"/>
              <a:gd name="connsiteX1" fmla="*/ 201168 w 3583668"/>
              <a:gd name="connsiteY1" fmla="*/ 1097280 h 4669312"/>
              <a:gd name="connsiteX2" fmla="*/ 612648 w 3583668"/>
              <a:gd name="connsiteY2" fmla="*/ 1828800 h 4669312"/>
              <a:gd name="connsiteX3" fmla="*/ 1444752 w 3583668"/>
              <a:gd name="connsiteY3" fmla="*/ 2715768 h 4669312"/>
              <a:gd name="connsiteX4" fmla="*/ 3583668 w 3583668"/>
              <a:gd name="connsiteY4" fmla="*/ 4669312 h 4669312"/>
              <a:gd name="connsiteX0" fmla="*/ 0 w 3434145"/>
              <a:gd name="connsiteY0" fmla="*/ 0 h 4753387"/>
              <a:gd name="connsiteX1" fmla="*/ 201168 w 3434145"/>
              <a:gd name="connsiteY1" fmla="*/ 1097280 h 4753387"/>
              <a:gd name="connsiteX2" fmla="*/ 612648 w 3434145"/>
              <a:gd name="connsiteY2" fmla="*/ 1828800 h 4753387"/>
              <a:gd name="connsiteX3" fmla="*/ 1444752 w 3434145"/>
              <a:gd name="connsiteY3" fmla="*/ 2715768 h 4753387"/>
              <a:gd name="connsiteX4" fmla="*/ 3434145 w 3434145"/>
              <a:gd name="connsiteY4" fmla="*/ 4753386 h 475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4145" h="4753387">
                <a:moveTo>
                  <a:pt x="0" y="0"/>
                </a:moveTo>
                <a:cubicBezTo>
                  <a:pt x="67056" y="365760"/>
                  <a:pt x="99060" y="792480"/>
                  <a:pt x="201168" y="1097280"/>
                </a:cubicBezTo>
                <a:cubicBezTo>
                  <a:pt x="303276" y="1402080"/>
                  <a:pt x="405384" y="1559052"/>
                  <a:pt x="612648" y="1828800"/>
                </a:cubicBezTo>
                <a:lnTo>
                  <a:pt x="1444752" y="2715768"/>
                </a:lnTo>
                <a:cubicBezTo>
                  <a:pt x="2009463" y="3242537"/>
                  <a:pt x="2470804" y="4444971"/>
                  <a:pt x="3434145" y="4753386"/>
                </a:cubicBez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 name="Freeform 24"/>
          <p:cNvSpPr/>
          <p:nvPr/>
        </p:nvSpPr>
        <p:spPr>
          <a:xfrm rot="21339497">
            <a:off x="754486" y="3903284"/>
            <a:ext cx="951571" cy="1075621"/>
          </a:xfrm>
          <a:custGeom>
            <a:avLst/>
            <a:gdLst>
              <a:gd name="connsiteX0" fmla="*/ 0 w 1088136"/>
              <a:gd name="connsiteY0" fmla="*/ 0 h 1216152"/>
              <a:gd name="connsiteX1" fmla="*/ 585216 w 1088136"/>
              <a:gd name="connsiteY1" fmla="*/ 493776 h 1216152"/>
              <a:gd name="connsiteX2" fmla="*/ 1088136 w 1088136"/>
              <a:gd name="connsiteY2" fmla="*/ 1216152 h 1216152"/>
              <a:gd name="connsiteX0" fmla="*/ 0 w 1088136"/>
              <a:gd name="connsiteY0" fmla="*/ 0 h 1216152"/>
              <a:gd name="connsiteX1" fmla="*/ 640080 w 1088136"/>
              <a:gd name="connsiteY1" fmla="*/ 493776 h 1216152"/>
              <a:gd name="connsiteX2" fmla="*/ 1088136 w 1088136"/>
              <a:gd name="connsiteY2" fmla="*/ 1216152 h 1216152"/>
              <a:gd name="connsiteX0" fmla="*/ 0 w 1088136"/>
              <a:gd name="connsiteY0" fmla="*/ 0 h 1216152"/>
              <a:gd name="connsiteX1" fmla="*/ 640080 w 1088136"/>
              <a:gd name="connsiteY1" fmla="*/ 493776 h 1216152"/>
              <a:gd name="connsiteX2" fmla="*/ 1088136 w 1088136"/>
              <a:gd name="connsiteY2" fmla="*/ 1216152 h 1216152"/>
              <a:gd name="connsiteX0" fmla="*/ 0 w 1088136"/>
              <a:gd name="connsiteY0" fmla="*/ 0 h 1216152"/>
              <a:gd name="connsiteX1" fmla="*/ 640080 w 1088136"/>
              <a:gd name="connsiteY1" fmla="*/ 493776 h 1216152"/>
              <a:gd name="connsiteX2" fmla="*/ 1088136 w 1088136"/>
              <a:gd name="connsiteY2" fmla="*/ 1216152 h 1216152"/>
              <a:gd name="connsiteX0" fmla="*/ 0 w 1088136"/>
              <a:gd name="connsiteY0" fmla="*/ 0 h 1216152"/>
              <a:gd name="connsiteX1" fmla="*/ 559693 w 1088136"/>
              <a:gd name="connsiteY1" fmla="*/ 523921 h 1216152"/>
              <a:gd name="connsiteX2" fmla="*/ 1088136 w 1088136"/>
              <a:gd name="connsiteY2" fmla="*/ 1216152 h 1216152"/>
              <a:gd name="connsiteX0" fmla="*/ 0 w 1138733"/>
              <a:gd name="connsiteY0" fmla="*/ -1 h 1287181"/>
              <a:gd name="connsiteX1" fmla="*/ 610290 w 1138733"/>
              <a:gd name="connsiteY1" fmla="*/ 594950 h 1287181"/>
              <a:gd name="connsiteX2" fmla="*/ 1138733 w 1138733"/>
              <a:gd name="connsiteY2" fmla="*/ 1287181 h 1287181"/>
              <a:gd name="connsiteX0" fmla="*/ 0 w 1138733"/>
              <a:gd name="connsiteY0" fmla="*/ 0 h 1287182"/>
              <a:gd name="connsiteX1" fmla="*/ 610290 w 1138733"/>
              <a:gd name="connsiteY1" fmla="*/ 594951 h 1287182"/>
              <a:gd name="connsiteX2" fmla="*/ 1138733 w 1138733"/>
              <a:gd name="connsiteY2" fmla="*/ 1287182 h 1287182"/>
              <a:gd name="connsiteX0" fmla="*/ 0 w 1138733"/>
              <a:gd name="connsiteY0" fmla="*/ 0 h 1287182"/>
              <a:gd name="connsiteX1" fmla="*/ 582951 w 1138733"/>
              <a:gd name="connsiteY1" fmla="*/ 660064 h 1287182"/>
              <a:gd name="connsiteX2" fmla="*/ 1138733 w 1138733"/>
              <a:gd name="connsiteY2" fmla="*/ 1287182 h 1287182"/>
            </a:gdLst>
            <a:ahLst/>
            <a:cxnLst>
              <a:cxn ang="0">
                <a:pos x="connsiteX0" y="connsiteY0"/>
              </a:cxn>
              <a:cxn ang="0">
                <a:pos x="connsiteX1" y="connsiteY1"/>
              </a:cxn>
              <a:cxn ang="0">
                <a:pos x="connsiteX2" y="connsiteY2"/>
              </a:cxn>
            </a:cxnLst>
            <a:rect l="l" t="t" r="r" b="b"/>
            <a:pathLst>
              <a:path w="1138733" h="1287182">
                <a:moveTo>
                  <a:pt x="0" y="0"/>
                </a:moveTo>
                <a:cubicBezTo>
                  <a:pt x="196308" y="241684"/>
                  <a:pt x="393162" y="445534"/>
                  <a:pt x="582951" y="660064"/>
                </a:cubicBezTo>
                <a:cubicBezTo>
                  <a:pt x="772740" y="874594"/>
                  <a:pt x="989381" y="1046390"/>
                  <a:pt x="1138733" y="1287182"/>
                </a:cubicBez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 name="Freeform 26"/>
          <p:cNvSpPr/>
          <p:nvPr/>
        </p:nvSpPr>
        <p:spPr>
          <a:xfrm rot="21339497">
            <a:off x="728400" y="2430099"/>
            <a:ext cx="2445148" cy="1757451"/>
          </a:xfrm>
          <a:custGeom>
            <a:avLst/>
            <a:gdLst>
              <a:gd name="connsiteX0" fmla="*/ 0 w 2926080"/>
              <a:gd name="connsiteY0" fmla="*/ 0 h 2103120"/>
              <a:gd name="connsiteX1" fmla="*/ 512064 w 2926080"/>
              <a:gd name="connsiteY1" fmla="*/ 265176 h 2103120"/>
              <a:gd name="connsiteX2" fmla="*/ 1216152 w 2926080"/>
              <a:gd name="connsiteY2" fmla="*/ 1014984 h 2103120"/>
              <a:gd name="connsiteX3" fmla="*/ 1965960 w 2926080"/>
              <a:gd name="connsiteY3" fmla="*/ 1655064 h 2103120"/>
              <a:gd name="connsiteX4" fmla="*/ 2926080 w 2926080"/>
              <a:gd name="connsiteY4" fmla="*/ 2103120 h 2103120"/>
              <a:gd name="connsiteX0" fmla="*/ 0 w 2926080"/>
              <a:gd name="connsiteY0" fmla="*/ 0 h 2103120"/>
              <a:gd name="connsiteX1" fmla="*/ 512064 w 2926080"/>
              <a:gd name="connsiteY1" fmla="*/ 265176 h 2103120"/>
              <a:gd name="connsiteX2" fmla="*/ 1216152 w 2926080"/>
              <a:gd name="connsiteY2" fmla="*/ 1014984 h 2103120"/>
              <a:gd name="connsiteX3" fmla="*/ 1965960 w 2926080"/>
              <a:gd name="connsiteY3" fmla="*/ 1655064 h 2103120"/>
              <a:gd name="connsiteX4" fmla="*/ 2926080 w 2926080"/>
              <a:gd name="connsiteY4" fmla="*/ 2103120 h 2103120"/>
              <a:gd name="connsiteX0" fmla="*/ 0 w 2926080"/>
              <a:gd name="connsiteY0" fmla="*/ 0 h 2103120"/>
              <a:gd name="connsiteX1" fmla="*/ 512064 w 2926080"/>
              <a:gd name="connsiteY1" fmla="*/ 265176 h 2103120"/>
              <a:gd name="connsiteX2" fmla="*/ 1216152 w 2926080"/>
              <a:gd name="connsiteY2" fmla="*/ 1014984 h 2103120"/>
              <a:gd name="connsiteX3" fmla="*/ 1965960 w 2926080"/>
              <a:gd name="connsiteY3" fmla="*/ 1655064 h 2103120"/>
              <a:gd name="connsiteX4" fmla="*/ 2926080 w 2926080"/>
              <a:gd name="connsiteY4" fmla="*/ 2103120 h 2103120"/>
              <a:gd name="connsiteX0" fmla="*/ 0 w 2926080"/>
              <a:gd name="connsiteY0" fmla="*/ 0 h 2103120"/>
              <a:gd name="connsiteX1" fmla="*/ 512064 w 2926080"/>
              <a:gd name="connsiteY1" fmla="*/ 265176 h 2103120"/>
              <a:gd name="connsiteX2" fmla="*/ 1216152 w 2926080"/>
              <a:gd name="connsiteY2" fmla="*/ 1014984 h 2103120"/>
              <a:gd name="connsiteX3" fmla="*/ 1965960 w 2926080"/>
              <a:gd name="connsiteY3" fmla="*/ 1655064 h 2103120"/>
              <a:gd name="connsiteX4" fmla="*/ 2926080 w 2926080"/>
              <a:gd name="connsiteY4" fmla="*/ 2103120 h 21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080" h="2103120">
                <a:moveTo>
                  <a:pt x="0" y="0"/>
                </a:moveTo>
                <a:cubicBezTo>
                  <a:pt x="170688" y="88392"/>
                  <a:pt x="309372" y="96012"/>
                  <a:pt x="512064" y="265176"/>
                </a:cubicBezTo>
                <a:cubicBezTo>
                  <a:pt x="714756" y="434340"/>
                  <a:pt x="966216" y="801624"/>
                  <a:pt x="1216152" y="1014984"/>
                </a:cubicBezTo>
                <a:lnTo>
                  <a:pt x="1965960" y="1655064"/>
                </a:lnTo>
                <a:cubicBezTo>
                  <a:pt x="2215896" y="1868424"/>
                  <a:pt x="2606040" y="1953768"/>
                  <a:pt x="2926080" y="2103120"/>
                </a:cubicBez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 name="Freeform 27"/>
          <p:cNvSpPr/>
          <p:nvPr/>
        </p:nvSpPr>
        <p:spPr>
          <a:xfrm rot="21339497">
            <a:off x="697723" y="2356948"/>
            <a:ext cx="3018230" cy="1275779"/>
          </a:xfrm>
          <a:custGeom>
            <a:avLst/>
            <a:gdLst>
              <a:gd name="connsiteX0" fmla="*/ 0 w 3611880"/>
              <a:gd name="connsiteY0" fmla="*/ 0 h 1508760"/>
              <a:gd name="connsiteX1" fmla="*/ 0 w 3611880"/>
              <a:gd name="connsiteY1" fmla="*/ 0 h 1508760"/>
              <a:gd name="connsiteX2" fmla="*/ 512064 w 3611880"/>
              <a:gd name="connsiteY2" fmla="*/ 18288 h 1508760"/>
              <a:gd name="connsiteX3" fmla="*/ 1289304 w 3611880"/>
              <a:gd name="connsiteY3" fmla="*/ 420624 h 1508760"/>
              <a:gd name="connsiteX4" fmla="*/ 2048256 w 3611880"/>
              <a:gd name="connsiteY4" fmla="*/ 1069848 h 1508760"/>
              <a:gd name="connsiteX5" fmla="*/ 2615184 w 3611880"/>
              <a:gd name="connsiteY5" fmla="*/ 1490472 h 1508760"/>
              <a:gd name="connsiteX6" fmla="*/ 3209544 w 3611880"/>
              <a:gd name="connsiteY6" fmla="*/ 1508760 h 1508760"/>
              <a:gd name="connsiteX7" fmla="*/ 3611880 w 3611880"/>
              <a:gd name="connsiteY7" fmla="*/ 1417320 h 1508760"/>
              <a:gd name="connsiteX0" fmla="*/ 0 w 3611880"/>
              <a:gd name="connsiteY0" fmla="*/ 17561 h 1526321"/>
              <a:gd name="connsiteX1" fmla="*/ 0 w 3611880"/>
              <a:gd name="connsiteY1" fmla="*/ 17561 h 1526321"/>
              <a:gd name="connsiteX2" fmla="*/ 512064 w 3611880"/>
              <a:gd name="connsiteY2" fmla="*/ 35849 h 1526321"/>
              <a:gd name="connsiteX3" fmla="*/ 1289304 w 3611880"/>
              <a:gd name="connsiteY3" fmla="*/ 438185 h 1526321"/>
              <a:gd name="connsiteX4" fmla="*/ 2048256 w 3611880"/>
              <a:gd name="connsiteY4" fmla="*/ 1087409 h 1526321"/>
              <a:gd name="connsiteX5" fmla="*/ 2615184 w 3611880"/>
              <a:gd name="connsiteY5" fmla="*/ 1508033 h 1526321"/>
              <a:gd name="connsiteX6" fmla="*/ 3209544 w 3611880"/>
              <a:gd name="connsiteY6" fmla="*/ 1526321 h 1526321"/>
              <a:gd name="connsiteX7" fmla="*/ 3611880 w 3611880"/>
              <a:gd name="connsiteY7" fmla="*/ 1434881 h 1526321"/>
              <a:gd name="connsiteX0" fmla="*/ 0 w 3611880"/>
              <a:gd name="connsiteY0" fmla="*/ 17561 h 1526321"/>
              <a:gd name="connsiteX1" fmla="*/ 0 w 3611880"/>
              <a:gd name="connsiteY1" fmla="*/ 17561 h 1526321"/>
              <a:gd name="connsiteX2" fmla="*/ 512064 w 3611880"/>
              <a:gd name="connsiteY2" fmla="*/ 35849 h 1526321"/>
              <a:gd name="connsiteX3" fmla="*/ 1289304 w 3611880"/>
              <a:gd name="connsiteY3" fmla="*/ 438185 h 1526321"/>
              <a:gd name="connsiteX4" fmla="*/ 2048256 w 3611880"/>
              <a:gd name="connsiteY4" fmla="*/ 1087409 h 1526321"/>
              <a:gd name="connsiteX5" fmla="*/ 2615184 w 3611880"/>
              <a:gd name="connsiteY5" fmla="*/ 1508033 h 1526321"/>
              <a:gd name="connsiteX6" fmla="*/ 3209544 w 3611880"/>
              <a:gd name="connsiteY6" fmla="*/ 1526321 h 1526321"/>
              <a:gd name="connsiteX7" fmla="*/ 3611880 w 3611880"/>
              <a:gd name="connsiteY7" fmla="*/ 1434881 h 1526321"/>
              <a:gd name="connsiteX0" fmla="*/ 0 w 3611880"/>
              <a:gd name="connsiteY0" fmla="*/ 17561 h 1526321"/>
              <a:gd name="connsiteX1" fmla="*/ 0 w 3611880"/>
              <a:gd name="connsiteY1" fmla="*/ 17561 h 1526321"/>
              <a:gd name="connsiteX2" fmla="*/ 512064 w 3611880"/>
              <a:gd name="connsiteY2" fmla="*/ 35849 h 1526321"/>
              <a:gd name="connsiteX3" fmla="*/ 1289304 w 3611880"/>
              <a:gd name="connsiteY3" fmla="*/ 438185 h 1526321"/>
              <a:gd name="connsiteX4" fmla="*/ 2048256 w 3611880"/>
              <a:gd name="connsiteY4" fmla="*/ 1087409 h 1526321"/>
              <a:gd name="connsiteX5" fmla="*/ 2615184 w 3611880"/>
              <a:gd name="connsiteY5" fmla="*/ 1508033 h 1526321"/>
              <a:gd name="connsiteX6" fmla="*/ 3209544 w 3611880"/>
              <a:gd name="connsiteY6" fmla="*/ 1526321 h 1526321"/>
              <a:gd name="connsiteX7" fmla="*/ 3611880 w 3611880"/>
              <a:gd name="connsiteY7" fmla="*/ 1434881 h 1526321"/>
              <a:gd name="connsiteX0" fmla="*/ 0 w 3611880"/>
              <a:gd name="connsiteY0" fmla="*/ 17561 h 1526710"/>
              <a:gd name="connsiteX1" fmla="*/ 0 w 3611880"/>
              <a:gd name="connsiteY1" fmla="*/ 17561 h 1526710"/>
              <a:gd name="connsiteX2" fmla="*/ 512064 w 3611880"/>
              <a:gd name="connsiteY2" fmla="*/ 35849 h 1526710"/>
              <a:gd name="connsiteX3" fmla="*/ 1289304 w 3611880"/>
              <a:gd name="connsiteY3" fmla="*/ 438185 h 1526710"/>
              <a:gd name="connsiteX4" fmla="*/ 2048256 w 3611880"/>
              <a:gd name="connsiteY4" fmla="*/ 1087409 h 1526710"/>
              <a:gd name="connsiteX5" fmla="*/ 2615184 w 3611880"/>
              <a:gd name="connsiteY5" fmla="*/ 1508033 h 1526710"/>
              <a:gd name="connsiteX6" fmla="*/ 3209544 w 3611880"/>
              <a:gd name="connsiteY6" fmla="*/ 1526321 h 1526710"/>
              <a:gd name="connsiteX7" fmla="*/ 3611880 w 3611880"/>
              <a:gd name="connsiteY7" fmla="*/ 1434881 h 152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1880" h="1526710">
                <a:moveTo>
                  <a:pt x="0" y="17561"/>
                </a:moveTo>
                <a:lnTo>
                  <a:pt x="0" y="17561"/>
                </a:lnTo>
                <a:cubicBezTo>
                  <a:pt x="85344" y="20609"/>
                  <a:pt x="297180" y="-34255"/>
                  <a:pt x="512064" y="35849"/>
                </a:cubicBezTo>
                <a:cubicBezTo>
                  <a:pt x="726948" y="105953"/>
                  <a:pt x="1036320" y="221777"/>
                  <a:pt x="1289304" y="438185"/>
                </a:cubicBezTo>
                <a:lnTo>
                  <a:pt x="2048256" y="1087409"/>
                </a:lnTo>
                <a:cubicBezTo>
                  <a:pt x="2301240" y="1303817"/>
                  <a:pt x="2421636" y="1434881"/>
                  <a:pt x="2615184" y="1508033"/>
                </a:cubicBezTo>
                <a:lnTo>
                  <a:pt x="3209544" y="1526321"/>
                </a:lnTo>
                <a:cubicBezTo>
                  <a:pt x="3407664" y="1532417"/>
                  <a:pt x="3477768" y="1465361"/>
                  <a:pt x="3611880" y="1434881"/>
                </a:cubicBez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 name="Freeform 28"/>
          <p:cNvSpPr/>
          <p:nvPr/>
        </p:nvSpPr>
        <p:spPr>
          <a:xfrm rot="21339497">
            <a:off x="1442700" y="2109475"/>
            <a:ext cx="1765092" cy="1054470"/>
          </a:xfrm>
          <a:custGeom>
            <a:avLst/>
            <a:gdLst>
              <a:gd name="connsiteX0" fmla="*/ 0 w 2112264"/>
              <a:gd name="connsiteY0" fmla="*/ 0 h 1261872"/>
              <a:gd name="connsiteX1" fmla="*/ 722376 w 2112264"/>
              <a:gd name="connsiteY1" fmla="*/ 438912 h 1261872"/>
              <a:gd name="connsiteX2" fmla="*/ 1435608 w 2112264"/>
              <a:gd name="connsiteY2" fmla="*/ 978408 h 1261872"/>
              <a:gd name="connsiteX3" fmla="*/ 2112264 w 2112264"/>
              <a:gd name="connsiteY3" fmla="*/ 1261872 h 1261872"/>
              <a:gd name="connsiteX4" fmla="*/ 2093976 w 2112264"/>
              <a:gd name="connsiteY4" fmla="*/ 1261872 h 1261872"/>
              <a:gd name="connsiteX0" fmla="*/ 0 w 2112264"/>
              <a:gd name="connsiteY0" fmla="*/ 0 h 1261872"/>
              <a:gd name="connsiteX1" fmla="*/ 722376 w 2112264"/>
              <a:gd name="connsiteY1" fmla="*/ 438912 h 1261872"/>
              <a:gd name="connsiteX2" fmla="*/ 1435608 w 2112264"/>
              <a:gd name="connsiteY2" fmla="*/ 978408 h 1261872"/>
              <a:gd name="connsiteX3" fmla="*/ 2112264 w 2112264"/>
              <a:gd name="connsiteY3" fmla="*/ 1261872 h 1261872"/>
              <a:gd name="connsiteX4" fmla="*/ 2093976 w 2112264"/>
              <a:gd name="connsiteY4" fmla="*/ 1261872 h 1261872"/>
              <a:gd name="connsiteX0" fmla="*/ 0 w 2112264"/>
              <a:gd name="connsiteY0" fmla="*/ 0 h 1261872"/>
              <a:gd name="connsiteX1" fmla="*/ 722376 w 2112264"/>
              <a:gd name="connsiteY1" fmla="*/ 438912 h 1261872"/>
              <a:gd name="connsiteX2" fmla="*/ 1435608 w 2112264"/>
              <a:gd name="connsiteY2" fmla="*/ 978408 h 1261872"/>
              <a:gd name="connsiteX3" fmla="*/ 2112264 w 2112264"/>
              <a:gd name="connsiteY3" fmla="*/ 1261872 h 1261872"/>
              <a:gd name="connsiteX4" fmla="*/ 2093976 w 2112264"/>
              <a:gd name="connsiteY4" fmla="*/ 1261872 h 126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264" h="1261872">
                <a:moveTo>
                  <a:pt x="0" y="0"/>
                </a:moveTo>
                <a:cubicBezTo>
                  <a:pt x="240792" y="146304"/>
                  <a:pt x="483108" y="275844"/>
                  <a:pt x="722376" y="438912"/>
                </a:cubicBezTo>
                <a:cubicBezTo>
                  <a:pt x="961644" y="601980"/>
                  <a:pt x="1210056" y="883920"/>
                  <a:pt x="1435608" y="978408"/>
                </a:cubicBezTo>
                <a:lnTo>
                  <a:pt x="2112264" y="1261872"/>
                </a:lnTo>
                <a:lnTo>
                  <a:pt x="2093976" y="1261872"/>
                </a:ln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 name="Freeform 29"/>
          <p:cNvSpPr/>
          <p:nvPr/>
        </p:nvSpPr>
        <p:spPr>
          <a:xfrm rot="21339497">
            <a:off x="615469" y="2259526"/>
            <a:ext cx="1352473" cy="1587505"/>
          </a:xfrm>
          <a:custGeom>
            <a:avLst/>
            <a:gdLst>
              <a:gd name="connsiteX0" fmla="*/ 0 w 1618488"/>
              <a:gd name="connsiteY0" fmla="*/ 1719072 h 1719072"/>
              <a:gd name="connsiteX1" fmla="*/ 0 w 1618488"/>
              <a:gd name="connsiteY1" fmla="*/ 1719072 h 1719072"/>
              <a:gd name="connsiteX2" fmla="*/ 539496 w 1618488"/>
              <a:gd name="connsiteY2" fmla="*/ 1664208 h 1719072"/>
              <a:gd name="connsiteX3" fmla="*/ 1106424 w 1618488"/>
              <a:gd name="connsiteY3" fmla="*/ 1463040 h 1719072"/>
              <a:gd name="connsiteX4" fmla="*/ 1389888 w 1618488"/>
              <a:gd name="connsiteY4" fmla="*/ 1124712 h 1719072"/>
              <a:gd name="connsiteX5" fmla="*/ 1618488 w 1618488"/>
              <a:gd name="connsiteY5" fmla="*/ 612648 h 1719072"/>
              <a:gd name="connsiteX6" fmla="*/ 1444752 w 1618488"/>
              <a:gd name="connsiteY6" fmla="*/ 0 h 1719072"/>
              <a:gd name="connsiteX0" fmla="*/ 0 w 1618488"/>
              <a:gd name="connsiteY0" fmla="*/ 1924552 h 1924552"/>
              <a:gd name="connsiteX1" fmla="*/ 0 w 1618488"/>
              <a:gd name="connsiteY1" fmla="*/ 1924552 h 1924552"/>
              <a:gd name="connsiteX2" fmla="*/ 539496 w 1618488"/>
              <a:gd name="connsiteY2" fmla="*/ 1869688 h 1924552"/>
              <a:gd name="connsiteX3" fmla="*/ 1106424 w 1618488"/>
              <a:gd name="connsiteY3" fmla="*/ 1668520 h 1924552"/>
              <a:gd name="connsiteX4" fmla="*/ 1389888 w 1618488"/>
              <a:gd name="connsiteY4" fmla="*/ 1330192 h 1924552"/>
              <a:gd name="connsiteX5" fmla="*/ 1618488 w 1618488"/>
              <a:gd name="connsiteY5" fmla="*/ 818128 h 1924552"/>
              <a:gd name="connsiteX6" fmla="*/ 1393164 w 1618488"/>
              <a:gd name="connsiteY6" fmla="*/ 0 h 1924552"/>
              <a:gd name="connsiteX0" fmla="*/ 0 w 1618488"/>
              <a:gd name="connsiteY0" fmla="*/ 1899748 h 1899748"/>
              <a:gd name="connsiteX1" fmla="*/ 0 w 1618488"/>
              <a:gd name="connsiteY1" fmla="*/ 1899748 h 1899748"/>
              <a:gd name="connsiteX2" fmla="*/ 539496 w 1618488"/>
              <a:gd name="connsiteY2" fmla="*/ 1844884 h 1899748"/>
              <a:gd name="connsiteX3" fmla="*/ 1106424 w 1618488"/>
              <a:gd name="connsiteY3" fmla="*/ 1643716 h 1899748"/>
              <a:gd name="connsiteX4" fmla="*/ 1389888 w 1618488"/>
              <a:gd name="connsiteY4" fmla="*/ 1305388 h 1899748"/>
              <a:gd name="connsiteX5" fmla="*/ 1618488 w 1618488"/>
              <a:gd name="connsiteY5" fmla="*/ 793324 h 1899748"/>
              <a:gd name="connsiteX6" fmla="*/ 1424874 w 1618488"/>
              <a:gd name="connsiteY6" fmla="*/ 0 h 189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488" h="1899748">
                <a:moveTo>
                  <a:pt x="0" y="1899748"/>
                </a:moveTo>
                <a:lnTo>
                  <a:pt x="0" y="1899748"/>
                </a:lnTo>
                <a:lnTo>
                  <a:pt x="539496" y="1844884"/>
                </a:lnTo>
                <a:lnTo>
                  <a:pt x="1106424" y="1643716"/>
                </a:lnTo>
                <a:lnTo>
                  <a:pt x="1389888" y="1305388"/>
                </a:lnTo>
                <a:lnTo>
                  <a:pt x="1618488" y="793324"/>
                </a:lnTo>
                <a:lnTo>
                  <a:pt x="1424874" y="0"/>
                </a:ln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Freeform 30"/>
          <p:cNvSpPr/>
          <p:nvPr/>
        </p:nvSpPr>
        <p:spPr>
          <a:xfrm rot="21339497">
            <a:off x="892921" y="2451670"/>
            <a:ext cx="1550112" cy="1815812"/>
          </a:xfrm>
          <a:custGeom>
            <a:avLst/>
            <a:gdLst>
              <a:gd name="connsiteX0" fmla="*/ 0 w 1673352"/>
              <a:gd name="connsiteY0" fmla="*/ 2084832 h 2084832"/>
              <a:gd name="connsiteX1" fmla="*/ 374904 w 1673352"/>
              <a:gd name="connsiteY1" fmla="*/ 2048256 h 2084832"/>
              <a:gd name="connsiteX2" fmla="*/ 1115568 w 1673352"/>
              <a:gd name="connsiteY2" fmla="*/ 1792224 h 2084832"/>
              <a:gd name="connsiteX3" fmla="*/ 1417320 w 1673352"/>
              <a:gd name="connsiteY3" fmla="*/ 1490472 h 2084832"/>
              <a:gd name="connsiteX4" fmla="*/ 1673352 w 1673352"/>
              <a:gd name="connsiteY4" fmla="*/ 1024128 h 2084832"/>
              <a:gd name="connsiteX5" fmla="*/ 1600200 w 1673352"/>
              <a:gd name="connsiteY5" fmla="*/ 356616 h 2084832"/>
              <a:gd name="connsiteX6" fmla="*/ 1618488 w 1673352"/>
              <a:gd name="connsiteY6" fmla="*/ 0 h 2084832"/>
              <a:gd name="connsiteX0" fmla="*/ 0 w 1673352"/>
              <a:gd name="connsiteY0" fmla="*/ 2084832 h 2084832"/>
              <a:gd name="connsiteX1" fmla="*/ 374904 w 1673352"/>
              <a:gd name="connsiteY1" fmla="*/ 2048256 h 2084832"/>
              <a:gd name="connsiteX2" fmla="*/ 1115568 w 1673352"/>
              <a:gd name="connsiteY2" fmla="*/ 1792224 h 2084832"/>
              <a:gd name="connsiteX3" fmla="*/ 1417320 w 1673352"/>
              <a:gd name="connsiteY3" fmla="*/ 1490472 h 2084832"/>
              <a:gd name="connsiteX4" fmla="*/ 1673352 w 1673352"/>
              <a:gd name="connsiteY4" fmla="*/ 1024128 h 2084832"/>
              <a:gd name="connsiteX5" fmla="*/ 1600200 w 1673352"/>
              <a:gd name="connsiteY5" fmla="*/ 356616 h 2084832"/>
              <a:gd name="connsiteX6" fmla="*/ 1618488 w 1673352"/>
              <a:gd name="connsiteY6" fmla="*/ 0 h 2084832"/>
              <a:gd name="connsiteX0" fmla="*/ 0 w 1703497"/>
              <a:gd name="connsiteY0" fmla="*/ 2094881 h 2094881"/>
              <a:gd name="connsiteX1" fmla="*/ 405049 w 1703497"/>
              <a:gd name="connsiteY1" fmla="*/ 2048256 h 2094881"/>
              <a:gd name="connsiteX2" fmla="*/ 1145713 w 1703497"/>
              <a:gd name="connsiteY2" fmla="*/ 1792224 h 2094881"/>
              <a:gd name="connsiteX3" fmla="*/ 1447465 w 1703497"/>
              <a:gd name="connsiteY3" fmla="*/ 1490472 h 2094881"/>
              <a:gd name="connsiteX4" fmla="*/ 1703497 w 1703497"/>
              <a:gd name="connsiteY4" fmla="*/ 1024128 h 2094881"/>
              <a:gd name="connsiteX5" fmla="*/ 1630345 w 1703497"/>
              <a:gd name="connsiteY5" fmla="*/ 356616 h 2094881"/>
              <a:gd name="connsiteX6" fmla="*/ 1648633 w 1703497"/>
              <a:gd name="connsiteY6" fmla="*/ 0 h 2094881"/>
              <a:gd name="connsiteX0" fmla="*/ 0 w 1773682"/>
              <a:gd name="connsiteY0" fmla="*/ 2134343 h 2134343"/>
              <a:gd name="connsiteX1" fmla="*/ 475234 w 1773682"/>
              <a:gd name="connsiteY1" fmla="*/ 2048256 h 2134343"/>
              <a:gd name="connsiteX2" fmla="*/ 1215898 w 1773682"/>
              <a:gd name="connsiteY2" fmla="*/ 1792224 h 2134343"/>
              <a:gd name="connsiteX3" fmla="*/ 1517650 w 1773682"/>
              <a:gd name="connsiteY3" fmla="*/ 1490472 h 2134343"/>
              <a:gd name="connsiteX4" fmla="*/ 1773682 w 1773682"/>
              <a:gd name="connsiteY4" fmla="*/ 1024128 h 2134343"/>
              <a:gd name="connsiteX5" fmla="*/ 1700530 w 1773682"/>
              <a:gd name="connsiteY5" fmla="*/ 356616 h 2134343"/>
              <a:gd name="connsiteX6" fmla="*/ 1718818 w 1773682"/>
              <a:gd name="connsiteY6" fmla="*/ 0 h 2134343"/>
              <a:gd name="connsiteX0" fmla="*/ 0 w 1855001"/>
              <a:gd name="connsiteY0" fmla="*/ 2172960 h 2172960"/>
              <a:gd name="connsiteX1" fmla="*/ 556553 w 1855001"/>
              <a:gd name="connsiteY1" fmla="*/ 2048256 h 2172960"/>
              <a:gd name="connsiteX2" fmla="*/ 1297217 w 1855001"/>
              <a:gd name="connsiteY2" fmla="*/ 1792224 h 2172960"/>
              <a:gd name="connsiteX3" fmla="*/ 1598969 w 1855001"/>
              <a:gd name="connsiteY3" fmla="*/ 1490472 h 2172960"/>
              <a:gd name="connsiteX4" fmla="*/ 1855001 w 1855001"/>
              <a:gd name="connsiteY4" fmla="*/ 1024128 h 2172960"/>
              <a:gd name="connsiteX5" fmla="*/ 1781849 w 1855001"/>
              <a:gd name="connsiteY5" fmla="*/ 356616 h 2172960"/>
              <a:gd name="connsiteX6" fmla="*/ 1800137 w 1855001"/>
              <a:gd name="connsiteY6" fmla="*/ 0 h 2172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5001" h="2172960">
                <a:moveTo>
                  <a:pt x="0" y="2172960"/>
                </a:moveTo>
                <a:lnTo>
                  <a:pt x="556553" y="2048256"/>
                </a:lnTo>
                <a:lnTo>
                  <a:pt x="1297217" y="1792224"/>
                </a:lnTo>
                <a:lnTo>
                  <a:pt x="1598969" y="1490472"/>
                </a:lnTo>
                <a:lnTo>
                  <a:pt x="1855001" y="1024128"/>
                </a:lnTo>
                <a:lnTo>
                  <a:pt x="1781849" y="356616"/>
                </a:lnTo>
                <a:lnTo>
                  <a:pt x="1800137" y="0"/>
                </a:ln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 name="Freeform 31"/>
          <p:cNvSpPr/>
          <p:nvPr/>
        </p:nvSpPr>
        <p:spPr>
          <a:xfrm rot="21339497">
            <a:off x="857028" y="3358029"/>
            <a:ext cx="1754415" cy="1457282"/>
          </a:xfrm>
          <a:custGeom>
            <a:avLst/>
            <a:gdLst>
              <a:gd name="connsiteX0" fmla="*/ 0 w 1883664"/>
              <a:gd name="connsiteY0" fmla="*/ 0 h 1755648"/>
              <a:gd name="connsiteX1" fmla="*/ 649224 w 1883664"/>
              <a:gd name="connsiteY1" fmla="*/ 649224 h 1755648"/>
              <a:gd name="connsiteX2" fmla="*/ 1197864 w 1883664"/>
              <a:gd name="connsiteY2" fmla="*/ 1051560 h 1755648"/>
              <a:gd name="connsiteX3" fmla="*/ 1581912 w 1883664"/>
              <a:gd name="connsiteY3" fmla="*/ 1307592 h 1755648"/>
              <a:gd name="connsiteX4" fmla="*/ 1883664 w 1883664"/>
              <a:gd name="connsiteY4" fmla="*/ 1755648 h 1755648"/>
              <a:gd name="connsiteX0" fmla="*/ 0 w 1883664"/>
              <a:gd name="connsiteY0" fmla="*/ 0 h 1755648"/>
              <a:gd name="connsiteX1" fmla="*/ 649224 w 1883664"/>
              <a:gd name="connsiteY1" fmla="*/ 649224 h 1755648"/>
              <a:gd name="connsiteX2" fmla="*/ 1197864 w 1883664"/>
              <a:gd name="connsiteY2" fmla="*/ 1051560 h 1755648"/>
              <a:gd name="connsiteX3" fmla="*/ 1581912 w 1883664"/>
              <a:gd name="connsiteY3" fmla="*/ 1307592 h 1755648"/>
              <a:gd name="connsiteX4" fmla="*/ 1883664 w 1883664"/>
              <a:gd name="connsiteY4" fmla="*/ 1755648 h 1755648"/>
              <a:gd name="connsiteX0" fmla="*/ 0 w 1883664"/>
              <a:gd name="connsiteY0" fmla="*/ 0 h 1755648"/>
              <a:gd name="connsiteX1" fmla="*/ 649224 w 1883664"/>
              <a:gd name="connsiteY1" fmla="*/ 649224 h 1755648"/>
              <a:gd name="connsiteX2" fmla="*/ 1197864 w 1883664"/>
              <a:gd name="connsiteY2" fmla="*/ 1051560 h 1755648"/>
              <a:gd name="connsiteX3" fmla="*/ 1581912 w 1883664"/>
              <a:gd name="connsiteY3" fmla="*/ 1307592 h 1755648"/>
              <a:gd name="connsiteX4" fmla="*/ 1883664 w 1883664"/>
              <a:gd name="connsiteY4" fmla="*/ 1755648 h 1755648"/>
              <a:gd name="connsiteX0" fmla="*/ 0 w 1883664"/>
              <a:gd name="connsiteY0" fmla="*/ 0 h 1755648"/>
              <a:gd name="connsiteX1" fmla="*/ 649224 w 1883664"/>
              <a:gd name="connsiteY1" fmla="*/ 649224 h 1755648"/>
              <a:gd name="connsiteX2" fmla="*/ 1197864 w 1883664"/>
              <a:gd name="connsiteY2" fmla="*/ 1051560 h 1755648"/>
              <a:gd name="connsiteX3" fmla="*/ 1581912 w 1883664"/>
              <a:gd name="connsiteY3" fmla="*/ 1307592 h 1755648"/>
              <a:gd name="connsiteX4" fmla="*/ 1883664 w 1883664"/>
              <a:gd name="connsiteY4" fmla="*/ 1755648 h 1755648"/>
              <a:gd name="connsiteX0" fmla="*/ 0 w 1964051"/>
              <a:gd name="connsiteY0" fmla="*/ 0 h 1755648"/>
              <a:gd name="connsiteX1" fmla="*/ 729611 w 1964051"/>
              <a:gd name="connsiteY1" fmla="*/ 649224 h 1755648"/>
              <a:gd name="connsiteX2" fmla="*/ 1278251 w 1964051"/>
              <a:gd name="connsiteY2" fmla="*/ 1051560 h 1755648"/>
              <a:gd name="connsiteX3" fmla="*/ 1662299 w 1964051"/>
              <a:gd name="connsiteY3" fmla="*/ 1307592 h 1755648"/>
              <a:gd name="connsiteX4" fmla="*/ 1964051 w 1964051"/>
              <a:gd name="connsiteY4" fmla="*/ 1755648 h 1755648"/>
              <a:gd name="connsiteX0" fmla="*/ 0 w 1964051"/>
              <a:gd name="connsiteY0" fmla="*/ 0 h 1755648"/>
              <a:gd name="connsiteX1" fmla="*/ 759756 w 1964051"/>
              <a:gd name="connsiteY1" fmla="*/ 588934 h 1755648"/>
              <a:gd name="connsiteX2" fmla="*/ 1278251 w 1964051"/>
              <a:gd name="connsiteY2" fmla="*/ 1051560 h 1755648"/>
              <a:gd name="connsiteX3" fmla="*/ 1662299 w 1964051"/>
              <a:gd name="connsiteY3" fmla="*/ 1307592 h 1755648"/>
              <a:gd name="connsiteX4" fmla="*/ 1964051 w 1964051"/>
              <a:gd name="connsiteY4" fmla="*/ 1755648 h 1755648"/>
              <a:gd name="connsiteX0" fmla="*/ 0 w 1964051"/>
              <a:gd name="connsiteY0" fmla="*/ 0 h 1755648"/>
              <a:gd name="connsiteX1" fmla="*/ 759756 w 1964051"/>
              <a:gd name="connsiteY1" fmla="*/ 588934 h 1755648"/>
              <a:gd name="connsiteX2" fmla="*/ 1278251 w 1964051"/>
              <a:gd name="connsiteY2" fmla="*/ 1051560 h 1755648"/>
              <a:gd name="connsiteX3" fmla="*/ 1662299 w 1964051"/>
              <a:gd name="connsiteY3" fmla="*/ 1307592 h 1755648"/>
              <a:gd name="connsiteX4" fmla="*/ 1964051 w 1964051"/>
              <a:gd name="connsiteY4" fmla="*/ 1755648 h 1755648"/>
              <a:gd name="connsiteX0" fmla="*/ 0 w 1964051"/>
              <a:gd name="connsiteY0" fmla="*/ 0 h 1755648"/>
              <a:gd name="connsiteX1" fmla="*/ 759756 w 1964051"/>
              <a:gd name="connsiteY1" fmla="*/ 588934 h 1755648"/>
              <a:gd name="connsiteX2" fmla="*/ 1278251 w 1964051"/>
              <a:gd name="connsiteY2" fmla="*/ 1051560 h 1755648"/>
              <a:gd name="connsiteX3" fmla="*/ 1662299 w 1964051"/>
              <a:gd name="connsiteY3" fmla="*/ 1307592 h 1755648"/>
              <a:gd name="connsiteX4" fmla="*/ 1964051 w 1964051"/>
              <a:gd name="connsiteY4" fmla="*/ 1755648 h 1755648"/>
              <a:gd name="connsiteX0" fmla="*/ 0 w 2054487"/>
              <a:gd name="connsiteY0" fmla="*/ 0 h 1725503"/>
              <a:gd name="connsiteX1" fmla="*/ 759756 w 2054487"/>
              <a:gd name="connsiteY1" fmla="*/ 588934 h 1725503"/>
              <a:gd name="connsiteX2" fmla="*/ 1278251 w 2054487"/>
              <a:gd name="connsiteY2" fmla="*/ 1051560 h 1725503"/>
              <a:gd name="connsiteX3" fmla="*/ 1662299 w 2054487"/>
              <a:gd name="connsiteY3" fmla="*/ 1307592 h 1725503"/>
              <a:gd name="connsiteX4" fmla="*/ 2054487 w 2054487"/>
              <a:gd name="connsiteY4" fmla="*/ 1725503 h 1725503"/>
              <a:gd name="connsiteX0" fmla="*/ 0 w 2054487"/>
              <a:gd name="connsiteY0" fmla="*/ 0 h 1725503"/>
              <a:gd name="connsiteX1" fmla="*/ 1278251 w 2054487"/>
              <a:gd name="connsiteY1" fmla="*/ 1051560 h 1725503"/>
              <a:gd name="connsiteX2" fmla="*/ 1662299 w 2054487"/>
              <a:gd name="connsiteY2" fmla="*/ 1307592 h 1725503"/>
              <a:gd name="connsiteX3" fmla="*/ 2054487 w 2054487"/>
              <a:gd name="connsiteY3" fmla="*/ 1725503 h 1725503"/>
              <a:gd name="connsiteX0" fmla="*/ 0 w 2054487"/>
              <a:gd name="connsiteY0" fmla="*/ 0 h 1725503"/>
              <a:gd name="connsiteX1" fmla="*/ 1662299 w 2054487"/>
              <a:gd name="connsiteY1" fmla="*/ 1307592 h 1725503"/>
              <a:gd name="connsiteX2" fmla="*/ 2054487 w 2054487"/>
              <a:gd name="connsiteY2" fmla="*/ 1725503 h 1725503"/>
              <a:gd name="connsiteX0" fmla="*/ 0 w 2054487"/>
              <a:gd name="connsiteY0" fmla="*/ 0 h 1725503"/>
              <a:gd name="connsiteX1" fmla="*/ 1662299 w 2054487"/>
              <a:gd name="connsiteY1" fmla="*/ 1307592 h 1725503"/>
              <a:gd name="connsiteX2" fmla="*/ 2054487 w 2054487"/>
              <a:gd name="connsiteY2" fmla="*/ 1725503 h 1725503"/>
              <a:gd name="connsiteX0" fmla="*/ 0 w 2054487"/>
              <a:gd name="connsiteY0" fmla="*/ 0 h 1725503"/>
              <a:gd name="connsiteX1" fmla="*/ 1662299 w 2054487"/>
              <a:gd name="connsiteY1" fmla="*/ 1307592 h 1725503"/>
              <a:gd name="connsiteX2" fmla="*/ 2054487 w 2054487"/>
              <a:gd name="connsiteY2" fmla="*/ 1725503 h 1725503"/>
              <a:gd name="connsiteX0" fmla="*/ 0 w 2054487"/>
              <a:gd name="connsiteY0" fmla="*/ 0 h 1725503"/>
              <a:gd name="connsiteX1" fmla="*/ 1662299 w 2054487"/>
              <a:gd name="connsiteY1" fmla="*/ 1307592 h 1725503"/>
              <a:gd name="connsiteX2" fmla="*/ 2054487 w 2054487"/>
              <a:gd name="connsiteY2" fmla="*/ 1725503 h 1725503"/>
              <a:gd name="connsiteX0" fmla="*/ 0 w 1662299"/>
              <a:gd name="connsiteY0" fmla="*/ 0 h 1307592"/>
              <a:gd name="connsiteX1" fmla="*/ 1662299 w 1662299"/>
              <a:gd name="connsiteY1" fmla="*/ 1307592 h 1307592"/>
              <a:gd name="connsiteX0" fmla="*/ 0 w 2060870"/>
              <a:gd name="connsiteY0" fmla="*/ 0 h 1662594"/>
              <a:gd name="connsiteX1" fmla="*/ 2060870 w 2060870"/>
              <a:gd name="connsiteY1" fmla="*/ 1662594 h 1662594"/>
              <a:gd name="connsiteX0" fmla="*/ 0 w 2060870"/>
              <a:gd name="connsiteY0" fmla="*/ 0 h 1662594"/>
              <a:gd name="connsiteX1" fmla="*/ 2060870 w 2060870"/>
              <a:gd name="connsiteY1" fmla="*/ 1662594 h 1662594"/>
              <a:gd name="connsiteX0" fmla="*/ 0 w 2099487"/>
              <a:gd name="connsiteY0" fmla="*/ 0 h 1743911"/>
              <a:gd name="connsiteX1" fmla="*/ 2099487 w 2099487"/>
              <a:gd name="connsiteY1" fmla="*/ 1743911 h 1743911"/>
              <a:gd name="connsiteX0" fmla="*/ 0 w 2099487"/>
              <a:gd name="connsiteY0" fmla="*/ 0 h 1743911"/>
              <a:gd name="connsiteX1" fmla="*/ 2099487 w 2099487"/>
              <a:gd name="connsiteY1" fmla="*/ 1743911 h 1743911"/>
            </a:gdLst>
            <a:ahLst/>
            <a:cxnLst>
              <a:cxn ang="0">
                <a:pos x="connsiteX0" y="connsiteY0"/>
              </a:cxn>
              <a:cxn ang="0">
                <a:pos x="connsiteX1" y="connsiteY1"/>
              </a:cxn>
            </a:cxnLst>
            <a:rect l="l" t="t" r="r" b="b"/>
            <a:pathLst>
              <a:path w="2099487" h="1743911">
                <a:moveTo>
                  <a:pt x="0" y="0"/>
                </a:moveTo>
                <a:cubicBezTo>
                  <a:pt x="629502" y="475182"/>
                  <a:pt x="1530027" y="1362871"/>
                  <a:pt x="2099487" y="1743911"/>
                </a:cubicBez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 name="Freeform 32"/>
          <p:cNvSpPr/>
          <p:nvPr/>
        </p:nvSpPr>
        <p:spPr>
          <a:xfrm rot="21339497">
            <a:off x="1089705" y="2664284"/>
            <a:ext cx="1818579" cy="1948478"/>
          </a:xfrm>
          <a:custGeom>
            <a:avLst/>
            <a:gdLst>
              <a:gd name="connsiteX0" fmla="*/ 0 w 2176272"/>
              <a:gd name="connsiteY0" fmla="*/ 2331720 h 2331720"/>
              <a:gd name="connsiteX1" fmla="*/ 384048 w 2176272"/>
              <a:gd name="connsiteY1" fmla="*/ 2258568 h 2331720"/>
              <a:gd name="connsiteX2" fmla="*/ 822960 w 2176272"/>
              <a:gd name="connsiteY2" fmla="*/ 2258568 h 2331720"/>
              <a:gd name="connsiteX3" fmla="*/ 1298448 w 2176272"/>
              <a:gd name="connsiteY3" fmla="*/ 2093976 h 2331720"/>
              <a:gd name="connsiteX4" fmla="*/ 1737360 w 2176272"/>
              <a:gd name="connsiteY4" fmla="*/ 1901952 h 2331720"/>
              <a:gd name="connsiteX5" fmla="*/ 1929384 w 2176272"/>
              <a:gd name="connsiteY5" fmla="*/ 1563624 h 2331720"/>
              <a:gd name="connsiteX6" fmla="*/ 2176272 w 2176272"/>
              <a:gd name="connsiteY6" fmla="*/ 1133856 h 2331720"/>
              <a:gd name="connsiteX7" fmla="*/ 2148840 w 2176272"/>
              <a:gd name="connsiteY7" fmla="*/ 438912 h 2331720"/>
              <a:gd name="connsiteX8" fmla="*/ 2167128 w 2176272"/>
              <a:gd name="connsiteY8" fmla="*/ 0 h 233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6272" h="2331720">
                <a:moveTo>
                  <a:pt x="0" y="2331720"/>
                </a:moveTo>
                <a:lnTo>
                  <a:pt x="384048" y="2258568"/>
                </a:lnTo>
                <a:lnTo>
                  <a:pt x="822960" y="2258568"/>
                </a:lnTo>
                <a:lnTo>
                  <a:pt x="1298448" y="2093976"/>
                </a:lnTo>
                <a:lnTo>
                  <a:pt x="1737360" y="1901952"/>
                </a:lnTo>
                <a:lnTo>
                  <a:pt x="1929384" y="1563624"/>
                </a:lnTo>
                <a:lnTo>
                  <a:pt x="2176272" y="1133856"/>
                </a:lnTo>
                <a:lnTo>
                  <a:pt x="2148840" y="438912"/>
                </a:lnTo>
                <a:lnTo>
                  <a:pt x="2167128" y="0"/>
                </a:ln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 name="Oval 38"/>
          <p:cNvSpPr/>
          <p:nvPr/>
        </p:nvSpPr>
        <p:spPr>
          <a:xfrm rot="21339497">
            <a:off x="969347" y="5974343"/>
            <a:ext cx="458465" cy="458465"/>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 name="Freeform 46"/>
          <p:cNvSpPr/>
          <p:nvPr/>
        </p:nvSpPr>
        <p:spPr>
          <a:xfrm>
            <a:off x="1268963" y="5094514"/>
            <a:ext cx="157715" cy="956387"/>
          </a:xfrm>
          <a:custGeom>
            <a:avLst/>
            <a:gdLst>
              <a:gd name="connsiteX0" fmla="*/ 146957 w 146957"/>
              <a:gd name="connsiteY0" fmla="*/ 0 h 947057"/>
              <a:gd name="connsiteX1" fmla="*/ 0 w 146957"/>
              <a:gd name="connsiteY1" fmla="*/ 947057 h 947057"/>
              <a:gd name="connsiteX0" fmla="*/ 146957 w 213569"/>
              <a:gd name="connsiteY0" fmla="*/ 0 h 947057"/>
              <a:gd name="connsiteX1" fmla="*/ 0 w 213569"/>
              <a:gd name="connsiteY1" fmla="*/ 947057 h 947057"/>
              <a:gd name="connsiteX0" fmla="*/ 146957 w 284590"/>
              <a:gd name="connsiteY0" fmla="*/ 0 h 947057"/>
              <a:gd name="connsiteX1" fmla="*/ 0 w 284590"/>
              <a:gd name="connsiteY1" fmla="*/ 947057 h 947057"/>
              <a:gd name="connsiteX0" fmla="*/ 146957 w 264523"/>
              <a:gd name="connsiteY0" fmla="*/ 0 h 947057"/>
              <a:gd name="connsiteX1" fmla="*/ 0 w 264523"/>
              <a:gd name="connsiteY1" fmla="*/ 947057 h 947057"/>
              <a:gd name="connsiteX0" fmla="*/ 146957 w 232598"/>
              <a:gd name="connsiteY0" fmla="*/ 0 h 947057"/>
              <a:gd name="connsiteX1" fmla="*/ 0 w 232598"/>
              <a:gd name="connsiteY1" fmla="*/ 947057 h 947057"/>
              <a:gd name="connsiteX0" fmla="*/ 146957 w 221565"/>
              <a:gd name="connsiteY0" fmla="*/ 0 h 947057"/>
              <a:gd name="connsiteX1" fmla="*/ 0 w 221565"/>
              <a:gd name="connsiteY1" fmla="*/ 947057 h 947057"/>
              <a:gd name="connsiteX0" fmla="*/ 146957 w 225626"/>
              <a:gd name="connsiteY0" fmla="*/ 0 h 947057"/>
              <a:gd name="connsiteX1" fmla="*/ 0 w 225626"/>
              <a:gd name="connsiteY1" fmla="*/ 947057 h 947057"/>
              <a:gd name="connsiteX0" fmla="*/ 118965 w 207780"/>
              <a:gd name="connsiteY0" fmla="*/ 0 h 956387"/>
              <a:gd name="connsiteX1" fmla="*/ 0 w 207780"/>
              <a:gd name="connsiteY1" fmla="*/ 956387 h 956387"/>
              <a:gd name="connsiteX0" fmla="*/ 118965 w 219938"/>
              <a:gd name="connsiteY0" fmla="*/ 0 h 956387"/>
              <a:gd name="connsiteX1" fmla="*/ 0 w 219938"/>
              <a:gd name="connsiteY1" fmla="*/ 956387 h 956387"/>
              <a:gd name="connsiteX0" fmla="*/ 118965 w 219938"/>
              <a:gd name="connsiteY0" fmla="*/ 0 h 956387"/>
              <a:gd name="connsiteX1" fmla="*/ 0 w 219938"/>
              <a:gd name="connsiteY1" fmla="*/ 956387 h 956387"/>
              <a:gd name="connsiteX0" fmla="*/ 118965 w 219938"/>
              <a:gd name="connsiteY0" fmla="*/ 0 h 956387"/>
              <a:gd name="connsiteX1" fmla="*/ 0 w 219938"/>
              <a:gd name="connsiteY1" fmla="*/ 956387 h 956387"/>
              <a:gd name="connsiteX0" fmla="*/ 118965 w 178413"/>
              <a:gd name="connsiteY0" fmla="*/ 0 h 956387"/>
              <a:gd name="connsiteX1" fmla="*/ 0 w 178413"/>
              <a:gd name="connsiteY1" fmla="*/ 956387 h 956387"/>
              <a:gd name="connsiteX0" fmla="*/ 118965 w 157715"/>
              <a:gd name="connsiteY0" fmla="*/ 0 h 956387"/>
              <a:gd name="connsiteX1" fmla="*/ 0 w 157715"/>
              <a:gd name="connsiteY1" fmla="*/ 956387 h 956387"/>
            </a:gdLst>
            <a:ahLst/>
            <a:cxnLst>
              <a:cxn ang="0">
                <a:pos x="connsiteX0" y="connsiteY0"/>
              </a:cxn>
              <a:cxn ang="0">
                <a:pos x="connsiteX1" y="connsiteY1"/>
              </a:cxn>
            </a:cxnLst>
            <a:rect l="l" t="t" r="r" b="b"/>
            <a:pathLst>
              <a:path w="157715" h="956387">
                <a:moveTo>
                  <a:pt x="118965" y="0"/>
                </a:moveTo>
                <a:cubicBezTo>
                  <a:pt x="202941" y="693575"/>
                  <a:pt x="144624" y="580051"/>
                  <a:pt x="0" y="956387"/>
                </a:cubicBez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 name="Freeform 48"/>
          <p:cNvSpPr/>
          <p:nvPr/>
        </p:nvSpPr>
        <p:spPr>
          <a:xfrm>
            <a:off x="3419669" y="1754153"/>
            <a:ext cx="405882" cy="776775"/>
          </a:xfrm>
          <a:custGeom>
            <a:avLst/>
            <a:gdLst>
              <a:gd name="connsiteX0" fmla="*/ 0 w 359229"/>
              <a:gd name="connsiteY0" fmla="*/ 440872 h 440872"/>
              <a:gd name="connsiteX1" fmla="*/ 359229 w 359229"/>
              <a:gd name="connsiteY1" fmla="*/ 0 h 440872"/>
              <a:gd name="connsiteX0" fmla="*/ 0 w 359229"/>
              <a:gd name="connsiteY0" fmla="*/ 440872 h 440872"/>
              <a:gd name="connsiteX1" fmla="*/ 359229 w 359229"/>
              <a:gd name="connsiteY1" fmla="*/ 0 h 440872"/>
              <a:gd name="connsiteX0" fmla="*/ 0 w 359229"/>
              <a:gd name="connsiteY0" fmla="*/ 440872 h 440872"/>
              <a:gd name="connsiteX1" fmla="*/ 359229 w 359229"/>
              <a:gd name="connsiteY1" fmla="*/ 0 h 440872"/>
              <a:gd name="connsiteX0" fmla="*/ 0 w 424544"/>
              <a:gd name="connsiteY0" fmla="*/ 832758 h 832758"/>
              <a:gd name="connsiteX1" fmla="*/ 424544 w 424544"/>
              <a:gd name="connsiteY1" fmla="*/ 0 h 832758"/>
              <a:gd name="connsiteX0" fmla="*/ 0 w 437812"/>
              <a:gd name="connsiteY0" fmla="*/ 832758 h 832758"/>
              <a:gd name="connsiteX1" fmla="*/ 424544 w 437812"/>
              <a:gd name="connsiteY1" fmla="*/ 0 h 832758"/>
              <a:gd name="connsiteX0" fmla="*/ 0 w 419919"/>
              <a:gd name="connsiteY0" fmla="*/ 776775 h 776775"/>
              <a:gd name="connsiteX1" fmla="*/ 405882 w 419919"/>
              <a:gd name="connsiteY1" fmla="*/ 0 h 776775"/>
              <a:gd name="connsiteX0" fmla="*/ 0 w 405882"/>
              <a:gd name="connsiteY0" fmla="*/ 776775 h 776775"/>
              <a:gd name="connsiteX1" fmla="*/ 405882 w 405882"/>
              <a:gd name="connsiteY1" fmla="*/ 0 h 776775"/>
              <a:gd name="connsiteX0" fmla="*/ 0 w 405882"/>
              <a:gd name="connsiteY0" fmla="*/ 776775 h 776775"/>
              <a:gd name="connsiteX1" fmla="*/ 405882 w 405882"/>
              <a:gd name="connsiteY1" fmla="*/ 0 h 776775"/>
            </a:gdLst>
            <a:ahLst/>
            <a:cxnLst>
              <a:cxn ang="0">
                <a:pos x="connsiteX0" y="connsiteY0"/>
              </a:cxn>
              <a:cxn ang="0">
                <a:pos x="connsiteX1" y="connsiteY1"/>
              </a:cxn>
            </a:cxnLst>
            <a:rect l="l" t="t" r="r" b="b"/>
            <a:pathLst>
              <a:path w="405882" h="776775">
                <a:moveTo>
                  <a:pt x="0" y="776775"/>
                </a:moveTo>
                <a:cubicBezTo>
                  <a:pt x="206051" y="681137"/>
                  <a:pt x="398106" y="373224"/>
                  <a:pt x="405882" y="0"/>
                </a:cubicBez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6" name="Group 55"/>
          <p:cNvGrpSpPr/>
          <p:nvPr/>
        </p:nvGrpSpPr>
        <p:grpSpPr>
          <a:xfrm>
            <a:off x="3573661" y="2330234"/>
            <a:ext cx="8666259" cy="2075867"/>
            <a:chOff x="3652175" y="2330234"/>
            <a:chExt cx="8539825" cy="2075867"/>
          </a:xfrm>
        </p:grpSpPr>
        <p:sp>
          <p:nvSpPr>
            <p:cNvPr id="19" name="Rectangle 18"/>
            <p:cNvSpPr/>
            <p:nvPr/>
          </p:nvSpPr>
          <p:spPr>
            <a:xfrm>
              <a:off x="3778898" y="2330234"/>
              <a:ext cx="8413102" cy="207586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 name="Oval 35"/>
            <p:cNvSpPr/>
            <p:nvPr/>
          </p:nvSpPr>
          <p:spPr>
            <a:xfrm rot="21339497">
              <a:off x="3652175" y="3153378"/>
              <a:ext cx="458465" cy="458465"/>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t>2</a:t>
              </a:r>
            </a:p>
          </p:txBody>
        </p:sp>
        <p:sp>
          <p:nvSpPr>
            <p:cNvPr id="52" name="Rectangle 51"/>
            <p:cNvSpPr/>
            <p:nvPr/>
          </p:nvSpPr>
          <p:spPr>
            <a:xfrm>
              <a:off x="4533242" y="2341330"/>
              <a:ext cx="6096000" cy="2062103"/>
            </a:xfrm>
            <a:prstGeom prst="rect">
              <a:avLst/>
            </a:prstGeom>
          </p:spPr>
          <p:txBody>
            <a:bodyPr>
              <a:spAutoFit/>
            </a:bodyPr>
            <a:lstStyle/>
            <a:p>
              <a:pPr>
                <a:spcAft>
                  <a:spcPts val="0"/>
                </a:spcAft>
              </a:pPr>
              <a:r>
                <a:rPr lang="en-GB" sz="1600" b="1" dirty="0">
                  <a:solidFill>
                    <a:schemeClr val="accent2"/>
                  </a:solidFill>
                  <a:ea typeface="Calibri" panose="020F0502020204030204" pitchFamily="34" charset="0"/>
                </a:rPr>
                <a:t>Exempt:</a:t>
              </a:r>
            </a:p>
            <a:p>
              <a:pPr marL="177800" indent="-177800">
                <a:spcAft>
                  <a:spcPts val="0"/>
                </a:spcAft>
                <a:buFont typeface="Arial" panose="020B0604020202020204" pitchFamily="34" charset="0"/>
                <a:buChar char="•"/>
              </a:pPr>
              <a:r>
                <a:rPr lang="en-GB" sz="1400" dirty="0">
                  <a:ea typeface="Calibri" panose="020F0502020204030204" pitchFamily="34" charset="0"/>
                </a:rPr>
                <a:t>Permitted development</a:t>
              </a:r>
            </a:p>
            <a:p>
              <a:pPr marL="177800" indent="-177800">
                <a:spcAft>
                  <a:spcPts val="0"/>
                </a:spcAft>
                <a:buFont typeface="Arial" panose="020B0604020202020204" pitchFamily="34" charset="0"/>
                <a:buChar char="•"/>
              </a:pPr>
              <a:r>
                <a:rPr lang="en-GB" sz="1400" dirty="0">
                  <a:ea typeface="Calibri" panose="020F0502020204030204" pitchFamily="34" charset="0"/>
                </a:rPr>
                <a:t>Urgent crown development</a:t>
              </a:r>
            </a:p>
            <a:p>
              <a:pPr marL="177800" indent="-177800">
                <a:spcAft>
                  <a:spcPts val="0"/>
                </a:spcAft>
                <a:buFont typeface="Arial" panose="020B0604020202020204" pitchFamily="34" charset="0"/>
                <a:buChar char="•"/>
              </a:pPr>
              <a:r>
                <a:rPr lang="en-GB" sz="1400" dirty="0">
                  <a:ea typeface="Calibri" panose="020F0502020204030204" pitchFamily="34" charset="0"/>
                </a:rPr>
                <a:t>Development with de minimis impacts </a:t>
              </a:r>
            </a:p>
            <a:p>
              <a:pPr marL="177800" indent="-177800">
                <a:spcAft>
                  <a:spcPts val="0"/>
                </a:spcAft>
                <a:buFont typeface="Arial" panose="020B0604020202020204" pitchFamily="34" charset="0"/>
                <a:buChar char="•"/>
              </a:pPr>
              <a:r>
                <a:rPr lang="en-GB" sz="1400" dirty="0">
                  <a:ea typeface="Calibri" panose="020F0502020204030204" pitchFamily="34" charset="0"/>
                </a:rPr>
                <a:t>Householder applications</a:t>
              </a:r>
            </a:p>
            <a:p>
              <a:pPr marL="177800" indent="-177800">
                <a:spcAft>
                  <a:spcPts val="0"/>
                </a:spcAft>
                <a:buFont typeface="Arial" panose="020B0604020202020204" pitchFamily="34" charset="0"/>
                <a:buChar char="•"/>
              </a:pPr>
              <a:r>
                <a:rPr lang="en-GB" sz="1400" dirty="0">
                  <a:ea typeface="Calibri" panose="020F0502020204030204" pitchFamily="34" charset="0"/>
                </a:rPr>
                <a:t>Creation of biodiversity gain sites</a:t>
              </a:r>
            </a:p>
            <a:p>
              <a:pPr marL="177800" indent="-177800">
                <a:spcAft>
                  <a:spcPts val="0"/>
                </a:spcAft>
                <a:buFont typeface="Arial" panose="020B0604020202020204" pitchFamily="34" charset="0"/>
                <a:buChar char="•"/>
              </a:pPr>
              <a:r>
                <a:rPr lang="en-GB" sz="1400" dirty="0">
                  <a:ea typeface="Calibri" panose="020F0502020204030204" pitchFamily="34" charset="0"/>
                </a:rPr>
                <a:t>Small scale housebuilding </a:t>
              </a:r>
            </a:p>
            <a:p>
              <a:pPr marL="177800" indent="-177800">
                <a:spcAft>
                  <a:spcPts val="0"/>
                </a:spcAft>
                <a:buFont typeface="Arial" panose="020B0604020202020204" pitchFamily="34" charset="0"/>
                <a:buChar char="•"/>
              </a:pPr>
              <a:r>
                <a:rPr lang="en-GB" sz="1400" dirty="0">
                  <a:ea typeface="Calibri" panose="020F0502020204030204" pitchFamily="34" charset="0"/>
                </a:rPr>
                <a:t>Reviews of Old Minerals Permissions (ROMPs)</a:t>
              </a:r>
            </a:p>
            <a:p>
              <a:pPr marL="177800" indent="-177800">
                <a:spcAft>
                  <a:spcPts val="0"/>
                </a:spcAft>
                <a:buFont typeface="Arial" panose="020B0604020202020204" pitchFamily="34" charset="0"/>
                <a:buChar char="•"/>
              </a:pPr>
              <a:r>
                <a:rPr lang="en-GB" sz="1400" dirty="0">
                  <a:ea typeface="Calibri" panose="020F0502020204030204" pitchFamily="34" charset="0"/>
                </a:rPr>
                <a:t>Sites with a baseline biodiversity of zero eg sealed sites </a:t>
              </a:r>
            </a:p>
          </p:txBody>
        </p:sp>
      </p:grpSp>
      <p:grpSp>
        <p:nvGrpSpPr>
          <p:cNvPr id="57" name="Group 56"/>
          <p:cNvGrpSpPr/>
          <p:nvPr/>
        </p:nvGrpSpPr>
        <p:grpSpPr>
          <a:xfrm>
            <a:off x="3556965" y="4527612"/>
            <a:ext cx="8639856" cy="1265834"/>
            <a:chOff x="3712584" y="4542516"/>
            <a:chExt cx="8639856" cy="1265834"/>
          </a:xfrm>
        </p:grpSpPr>
        <p:sp>
          <p:nvSpPr>
            <p:cNvPr id="21" name="Rectangle 20"/>
            <p:cNvSpPr/>
            <p:nvPr/>
          </p:nvSpPr>
          <p:spPr>
            <a:xfrm>
              <a:off x="3828491" y="4542516"/>
              <a:ext cx="8523949" cy="126583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 name="Oval 36"/>
            <p:cNvSpPr/>
            <p:nvPr/>
          </p:nvSpPr>
          <p:spPr>
            <a:xfrm rot="21339497">
              <a:off x="3712584" y="4985672"/>
              <a:ext cx="458465" cy="458465"/>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t>3</a:t>
              </a:r>
            </a:p>
          </p:txBody>
        </p:sp>
      </p:grpSp>
      <p:grpSp>
        <p:nvGrpSpPr>
          <p:cNvPr id="58" name="Group 57"/>
          <p:cNvGrpSpPr/>
          <p:nvPr/>
        </p:nvGrpSpPr>
        <p:grpSpPr>
          <a:xfrm>
            <a:off x="3626669" y="5836770"/>
            <a:ext cx="8565330" cy="1089235"/>
            <a:chOff x="3776610" y="5883425"/>
            <a:chExt cx="8565330" cy="1089235"/>
          </a:xfrm>
        </p:grpSpPr>
        <p:sp>
          <p:nvSpPr>
            <p:cNvPr id="20" name="Rectangle 19"/>
            <p:cNvSpPr/>
            <p:nvPr/>
          </p:nvSpPr>
          <p:spPr>
            <a:xfrm>
              <a:off x="3860133" y="5883425"/>
              <a:ext cx="8481807" cy="108923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Oval 43"/>
            <p:cNvSpPr/>
            <p:nvPr/>
          </p:nvSpPr>
          <p:spPr>
            <a:xfrm rot="21339497">
              <a:off x="3776610" y="6158174"/>
              <a:ext cx="458465" cy="458465"/>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t>4</a:t>
              </a:r>
            </a:p>
          </p:txBody>
        </p:sp>
        <p:sp>
          <p:nvSpPr>
            <p:cNvPr id="51" name="Rectangle 50"/>
            <p:cNvSpPr/>
            <p:nvPr/>
          </p:nvSpPr>
          <p:spPr>
            <a:xfrm>
              <a:off x="4665762" y="5905766"/>
              <a:ext cx="6096000" cy="769441"/>
            </a:xfrm>
            <a:prstGeom prst="rect">
              <a:avLst/>
            </a:prstGeom>
          </p:spPr>
          <p:txBody>
            <a:bodyPr>
              <a:spAutoFit/>
            </a:bodyPr>
            <a:lstStyle/>
            <a:p>
              <a:pPr>
                <a:spcAft>
                  <a:spcPts val="0"/>
                </a:spcAft>
              </a:pPr>
              <a:r>
                <a:rPr lang="en-GB" sz="1600" b="1" dirty="0">
                  <a:solidFill>
                    <a:schemeClr val="accent2"/>
                  </a:solidFill>
                  <a:ea typeface="Calibri" panose="020F0502020204030204" pitchFamily="34" charset="0"/>
                </a:rPr>
                <a:t>Special rules around:</a:t>
              </a:r>
            </a:p>
            <a:p>
              <a:pPr marL="285750" indent="-285750">
                <a:spcAft>
                  <a:spcPts val="0"/>
                </a:spcAft>
                <a:buFont typeface="Arial" panose="020B0604020202020204" pitchFamily="34" charset="0"/>
                <a:buChar char="•"/>
              </a:pPr>
              <a:r>
                <a:rPr lang="en-GB" sz="1400" dirty="0">
                  <a:ea typeface="Calibri" panose="020F0502020204030204" pitchFamily="34" charset="0"/>
                </a:rPr>
                <a:t>Sites designated for nature conservation</a:t>
              </a:r>
            </a:p>
            <a:p>
              <a:pPr marL="285750" indent="-285750">
                <a:spcAft>
                  <a:spcPts val="0"/>
                </a:spcAft>
                <a:buFont typeface="Arial" panose="020B0604020202020204" pitchFamily="34" charset="0"/>
                <a:buChar char="•"/>
              </a:pPr>
              <a:r>
                <a:rPr lang="en-GB" sz="1400" dirty="0">
                  <a:ea typeface="Calibri" panose="020F0502020204030204" pitchFamily="34" charset="0"/>
                </a:rPr>
                <a:t>Irreplaceable habitats</a:t>
              </a:r>
            </a:p>
          </p:txBody>
        </p:sp>
      </p:grpSp>
      <p:sp>
        <p:nvSpPr>
          <p:cNvPr id="61" name="Rectangle 60"/>
          <p:cNvSpPr/>
          <p:nvPr/>
        </p:nvSpPr>
        <p:spPr>
          <a:xfrm>
            <a:off x="4512898" y="4602071"/>
            <a:ext cx="6096000" cy="984885"/>
          </a:xfrm>
          <a:prstGeom prst="rect">
            <a:avLst/>
          </a:prstGeom>
        </p:spPr>
        <p:txBody>
          <a:bodyPr>
            <a:spAutoFit/>
          </a:bodyPr>
          <a:lstStyle/>
          <a:p>
            <a:pPr>
              <a:spcAft>
                <a:spcPts val="0"/>
              </a:spcAft>
            </a:pPr>
            <a:r>
              <a:rPr lang="en-GB" sz="1600" b="1" dirty="0">
                <a:solidFill>
                  <a:schemeClr val="accent2"/>
                </a:solidFill>
                <a:ea typeface="Times New Roman" panose="02020603050405020304" pitchFamily="18" charset="0"/>
              </a:rPr>
              <a:t>No exemption for:</a:t>
            </a:r>
            <a:endParaRPr lang="en-GB" sz="1400" b="1" dirty="0">
              <a:solidFill>
                <a:schemeClr val="accent2"/>
              </a:solidFill>
              <a:ea typeface="Times New Roman" panose="02020603050405020304" pitchFamily="18" charset="0"/>
            </a:endParaRPr>
          </a:p>
          <a:p>
            <a:pPr marL="177800" indent="-177800">
              <a:spcAft>
                <a:spcPts val="0"/>
              </a:spcAft>
              <a:buFont typeface="Arial" panose="020B0604020202020204" pitchFamily="34" charset="0"/>
              <a:buChar char="•"/>
            </a:pPr>
            <a:r>
              <a:rPr lang="en-GB" sz="1400" dirty="0">
                <a:ea typeface="Times New Roman" panose="02020603050405020304" pitchFamily="18" charset="0"/>
              </a:rPr>
              <a:t>Development on brownfield land</a:t>
            </a:r>
            <a:endParaRPr lang="en-GB" sz="1400" dirty="0">
              <a:ea typeface="Calibri" panose="020F0502020204030204" pitchFamily="34" charset="0"/>
            </a:endParaRPr>
          </a:p>
          <a:p>
            <a:pPr marL="177800" lvl="0" indent="-177800">
              <a:spcAft>
                <a:spcPts val="0"/>
              </a:spcAft>
              <a:buFont typeface="Arial" panose="020B0604020202020204" pitchFamily="34" charset="0"/>
              <a:buChar char="•"/>
            </a:pPr>
            <a:r>
              <a:rPr lang="en-GB" sz="1400" dirty="0">
                <a:ea typeface="Times New Roman" panose="02020603050405020304" pitchFamily="18" charset="0"/>
              </a:rPr>
              <a:t>Change of use applications</a:t>
            </a:r>
            <a:endParaRPr lang="en-GB" sz="1400" dirty="0">
              <a:ea typeface="Calibri" panose="020F0502020204030204" pitchFamily="34" charset="0"/>
            </a:endParaRPr>
          </a:p>
          <a:p>
            <a:pPr marL="177800" lvl="0" indent="-177800">
              <a:spcAft>
                <a:spcPts val="0"/>
              </a:spcAft>
              <a:buFont typeface="Arial" panose="020B0604020202020204" pitchFamily="34" charset="0"/>
              <a:buChar char="•"/>
            </a:pPr>
            <a:r>
              <a:rPr lang="en-GB" sz="1400" dirty="0">
                <a:ea typeface="Times New Roman" panose="02020603050405020304" pitchFamily="18" charset="0"/>
              </a:rPr>
              <a:t>Temporary applications</a:t>
            </a:r>
          </a:p>
        </p:txBody>
      </p:sp>
      <p:sp>
        <p:nvSpPr>
          <p:cNvPr id="34" name="Oval 33"/>
          <p:cNvSpPr/>
          <p:nvPr/>
        </p:nvSpPr>
        <p:spPr>
          <a:xfrm rot="21339497">
            <a:off x="3573662" y="1490298"/>
            <a:ext cx="458465" cy="458465"/>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t>1</a:t>
            </a:r>
            <a:endParaRPr lang="en-GB" b="1" dirty="0"/>
          </a:p>
        </p:txBody>
      </p:sp>
      <p:sp>
        <p:nvSpPr>
          <p:cNvPr id="26" name="Freeform 25"/>
          <p:cNvSpPr/>
          <p:nvPr/>
        </p:nvSpPr>
        <p:spPr>
          <a:xfrm rot="21339497">
            <a:off x="740480" y="2415219"/>
            <a:ext cx="2848470" cy="2695775"/>
          </a:xfrm>
          <a:custGeom>
            <a:avLst/>
            <a:gdLst>
              <a:gd name="connsiteX0" fmla="*/ 0 w 3200400"/>
              <a:gd name="connsiteY0" fmla="*/ 0 h 3008376"/>
              <a:gd name="connsiteX1" fmla="*/ 292608 w 3200400"/>
              <a:gd name="connsiteY1" fmla="*/ 457200 h 3008376"/>
              <a:gd name="connsiteX2" fmla="*/ 649224 w 3200400"/>
              <a:gd name="connsiteY2" fmla="*/ 1033272 h 3008376"/>
              <a:gd name="connsiteX3" fmla="*/ 1307592 w 3200400"/>
              <a:gd name="connsiteY3" fmla="*/ 1655064 h 3008376"/>
              <a:gd name="connsiteX4" fmla="*/ 2240280 w 3200400"/>
              <a:gd name="connsiteY4" fmla="*/ 2258568 h 3008376"/>
              <a:gd name="connsiteX5" fmla="*/ 3200400 w 3200400"/>
              <a:gd name="connsiteY5" fmla="*/ 3008376 h 3008376"/>
              <a:gd name="connsiteX0" fmla="*/ 0 w 3200400"/>
              <a:gd name="connsiteY0" fmla="*/ 0 h 3008376"/>
              <a:gd name="connsiteX1" fmla="*/ 292608 w 3200400"/>
              <a:gd name="connsiteY1" fmla="*/ 457200 h 3008376"/>
              <a:gd name="connsiteX2" fmla="*/ 649224 w 3200400"/>
              <a:gd name="connsiteY2" fmla="*/ 1033272 h 3008376"/>
              <a:gd name="connsiteX3" fmla="*/ 1307592 w 3200400"/>
              <a:gd name="connsiteY3" fmla="*/ 1655064 h 3008376"/>
              <a:gd name="connsiteX4" fmla="*/ 2240280 w 3200400"/>
              <a:gd name="connsiteY4" fmla="*/ 2258568 h 3008376"/>
              <a:gd name="connsiteX5" fmla="*/ 3200400 w 3200400"/>
              <a:gd name="connsiteY5" fmla="*/ 3008376 h 3008376"/>
              <a:gd name="connsiteX0" fmla="*/ 0 w 3200400"/>
              <a:gd name="connsiteY0" fmla="*/ 0 h 3008376"/>
              <a:gd name="connsiteX1" fmla="*/ 292608 w 3200400"/>
              <a:gd name="connsiteY1" fmla="*/ 457200 h 3008376"/>
              <a:gd name="connsiteX2" fmla="*/ 649224 w 3200400"/>
              <a:gd name="connsiteY2" fmla="*/ 1033272 h 3008376"/>
              <a:gd name="connsiteX3" fmla="*/ 1307592 w 3200400"/>
              <a:gd name="connsiteY3" fmla="*/ 1655064 h 3008376"/>
              <a:gd name="connsiteX4" fmla="*/ 2240280 w 3200400"/>
              <a:gd name="connsiteY4" fmla="*/ 2258568 h 3008376"/>
              <a:gd name="connsiteX5" fmla="*/ 3200400 w 3200400"/>
              <a:gd name="connsiteY5" fmla="*/ 3008376 h 3008376"/>
              <a:gd name="connsiteX0" fmla="*/ 0 w 3200400"/>
              <a:gd name="connsiteY0" fmla="*/ 0 h 3008376"/>
              <a:gd name="connsiteX1" fmla="*/ 292608 w 3200400"/>
              <a:gd name="connsiteY1" fmla="*/ 457200 h 3008376"/>
              <a:gd name="connsiteX2" fmla="*/ 649224 w 3200400"/>
              <a:gd name="connsiteY2" fmla="*/ 1033272 h 3008376"/>
              <a:gd name="connsiteX3" fmla="*/ 1307592 w 3200400"/>
              <a:gd name="connsiteY3" fmla="*/ 1655064 h 3008376"/>
              <a:gd name="connsiteX4" fmla="*/ 2240280 w 3200400"/>
              <a:gd name="connsiteY4" fmla="*/ 2258568 h 3008376"/>
              <a:gd name="connsiteX5" fmla="*/ 3200400 w 3200400"/>
              <a:gd name="connsiteY5" fmla="*/ 3008376 h 3008376"/>
              <a:gd name="connsiteX0" fmla="*/ 0 w 3200400"/>
              <a:gd name="connsiteY0" fmla="*/ 0 h 3008376"/>
              <a:gd name="connsiteX1" fmla="*/ 292608 w 3200400"/>
              <a:gd name="connsiteY1" fmla="*/ 457200 h 3008376"/>
              <a:gd name="connsiteX2" fmla="*/ 649224 w 3200400"/>
              <a:gd name="connsiteY2" fmla="*/ 1033272 h 3008376"/>
              <a:gd name="connsiteX3" fmla="*/ 1307592 w 3200400"/>
              <a:gd name="connsiteY3" fmla="*/ 1655064 h 3008376"/>
              <a:gd name="connsiteX4" fmla="*/ 2240280 w 3200400"/>
              <a:gd name="connsiteY4" fmla="*/ 2258568 h 3008376"/>
              <a:gd name="connsiteX5" fmla="*/ 3200400 w 3200400"/>
              <a:gd name="connsiteY5" fmla="*/ 3008376 h 3008376"/>
              <a:gd name="connsiteX0" fmla="*/ 0 w 3200400"/>
              <a:gd name="connsiteY0" fmla="*/ 0 h 3008376"/>
              <a:gd name="connsiteX1" fmla="*/ 292608 w 3200400"/>
              <a:gd name="connsiteY1" fmla="*/ 457200 h 3008376"/>
              <a:gd name="connsiteX2" fmla="*/ 649224 w 3200400"/>
              <a:gd name="connsiteY2" fmla="*/ 1033272 h 3008376"/>
              <a:gd name="connsiteX3" fmla="*/ 1307592 w 3200400"/>
              <a:gd name="connsiteY3" fmla="*/ 1655064 h 3008376"/>
              <a:gd name="connsiteX4" fmla="*/ 2240280 w 3200400"/>
              <a:gd name="connsiteY4" fmla="*/ 2258568 h 3008376"/>
              <a:gd name="connsiteX5" fmla="*/ 3200400 w 3200400"/>
              <a:gd name="connsiteY5" fmla="*/ 3008376 h 3008376"/>
              <a:gd name="connsiteX0" fmla="*/ 0 w 3270739"/>
              <a:gd name="connsiteY0" fmla="*/ 0 h 2988280"/>
              <a:gd name="connsiteX1" fmla="*/ 292608 w 3270739"/>
              <a:gd name="connsiteY1" fmla="*/ 457200 h 2988280"/>
              <a:gd name="connsiteX2" fmla="*/ 649224 w 3270739"/>
              <a:gd name="connsiteY2" fmla="*/ 1033272 h 2988280"/>
              <a:gd name="connsiteX3" fmla="*/ 1307592 w 3270739"/>
              <a:gd name="connsiteY3" fmla="*/ 1655064 h 2988280"/>
              <a:gd name="connsiteX4" fmla="*/ 2240280 w 3270739"/>
              <a:gd name="connsiteY4" fmla="*/ 2258568 h 2988280"/>
              <a:gd name="connsiteX5" fmla="*/ 3270739 w 3270739"/>
              <a:gd name="connsiteY5" fmla="*/ 2988280 h 2988280"/>
              <a:gd name="connsiteX0" fmla="*/ 0 w 3270739"/>
              <a:gd name="connsiteY0" fmla="*/ 0 h 2988280"/>
              <a:gd name="connsiteX1" fmla="*/ 292608 w 3270739"/>
              <a:gd name="connsiteY1" fmla="*/ 457200 h 2988280"/>
              <a:gd name="connsiteX2" fmla="*/ 649224 w 3270739"/>
              <a:gd name="connsiteY2" fmla="*/ 1033272 h 2988280"/>
              <a:gd name="connsiteX3" fmla="*/ 1307592 w 3270739"/>
              <a:gd name="connsiteY3" fmla="*/ 1655064 h 2988280"/>
              <a:gd name="connsiteX4" fmla="*/ 2240280 w 3270739"/>
              <a:gd name="connsiteY4" fmla="*/ 2258568 h 2988280"/>
              <a:gd name="connsiteX5" fmla="*/ 3270739 w 3270739"/>
              <a:gd name="connsiteY5" fmla="*/ 2988280 h 2988280"/>
              <a:gd name="connsiteX0" fmla="*/ 0 w 3712703"/>
              <a:gd name="connsiteY0" fmla="*/ 0 h 2845467"/>
              <a:gd name="connsiteX1" fmla="*/ 292608 w 3712703"/>
              <a:gd name="connsiteY1" fmla="*/ 457200 h 2845467"/>
              <a:gd name="connsiteX2" fmla="*/ 649224 w 3712703"/>
              <a:gd name="connsiteY2" fmla="*/ 1033272 h 2845467"/>
              <a:gd name="connsiteX3" fmla="*/ 1307592 w 3712703"/>
              <a:gd name="connsiteY3" fmla="*/ 1655064 h 2845467"/>
              <a:gd name="connsiteX4" fmla="*/ 2240280 w 3712703"/>
              <a:gd name="connsiteY4" fmla="*/ 2258568 h 2845467"/>
              <a:gd name="connsiteX5" fmla="*/ 3712704 w 3712703"/>
              <a:gd name="connsiteY5" fmla="*/ 2845467 h 2845467"/>
              <a:gd name="connsiteX0" fmla="*/ 0 w 3712704"/>
              <a:gd name="connsiteY0" fmla="*/ 0 h 2895917"/>
              <a:gd name="connsiteX1" fmla="*/ 292608 w 3712704"/>
              <a:gd name="connsiteY1" fmla="*/ 457200 h 2895917"/>
              <a:gd name="connsiteX2" fmla="*/ 649224 w 3712704"/>
              <a:gd name="connsiteY2" fmla="*/ 1033272 h 2895917"/>
              <a:gd name="connsiteX3" fmla="*/ 1307592 w 3712704"/>
              <a:gd name="connsiteY3" fmla="*/ 1655064 h 2895917"/>
              <a:gd name="connsiteX4" fmla="*/ 2240280 w 3712704"/>
              <a:gd name="connsiteY4" fmla="*/ 2258568 h 2895917"/>
              <a:gd name="connsiteX5" fmla="*/ 3712704 w 3712704"/>
              <a:gd name="connsiteY5" fmla="*/ 2845467 h 2895917"/>
              <a:gd name="connsiteX0" fmla="*/ 0 w 3707776"/>
              <a:gd name="connsiteY0" fmla="*/ 0 h 3099072"/>
              <a:gd name="connsiteX1" fmla="*/ 292608 w 3707776"/>
              <a:gd name="connsiteY1" fmla="*/ 457200 h 3099072"/>
              <a:gd name="connsiteX2" fmla="*/ 649224 w 3707776"/>
              <a:gd name="connsiteY2" fmla="*/ 1033272 h 3099072"/>
              <a:gd name="connsiteX3" fmla="*/ 1307592 w 3707776"/>
              <a:gd name="connsiteY3" fmla="*/ 1655064 h 3099072"/>
              <a:gd name="connsiteX4" fmla="*/ 2240280 w 3707776"/>
              <a:gd name="connsiteY4" fmla="*/ 2258568 h 3099072"/>
              <a:gd name="connsiteX5" fmla="*/ 3707776 w 3707776"/>
              <a:gd name="connsiteY5" fmla="*/ 3057855 h 3099072"/>
              <a:gd name="connsiteX0" fmla="*/ 0 w 3707776"/>
              <a:gd name="connsiteY0" fmla="*/ 0 h 3062219"/>
              <a:gd name="connsiteX1" fmla="*/ 292608 w 3707776"/>
              <a:gd name="connsiteY1" fmla="*/ 457200 h 3062219"/>
              <a:gd name="connsiteX2" fmla="*/ 649224 w 3707776"/>
              <a:gd name="connsiteY2" fmla="*/ 1033272 h 3062219"/>
              <a:gd name="connsiteX3" fmla="*/ 1307592 w 3707776"/>
              <a:gd name="connsiteY3" fmla="*/ 1655064 h 3062219"/>
              <a:gd name="connsiteX4" fmla="*/ 2240280 w 3707776"/>
              <a:gd name="connsiteY4" fmla="*/ 2258568 h 3062219"/>
              <a:gd name="connsiteX5" fmla="*/ 3707776 w 3707776"/>
              <a:gd name="connsiteY5" fmla="*/ 3057855 h 3062219"/>
              <a:gd name="connsiteX0" fmla="*/ 0 w 3574271"/>
              <a:gd name="connsiteY0" fmla="*/ 0 h 3353111"/>
              <a:gd name="connsiteX1" fmla="*/ 292608 w 3574271"/>
              <a:gd name="connsiteY1" fmla="*/ 457200 h 3353111"/>
              <a:gd name="connsiteX2" fmla="*/ 649224 w 3574271"/>
              <a:gd name="connsiteY2" fmla="*/ 1033272 h 3353111"/>
              <a:gd name="connsiteX3" fmla="*/ 1307592 w 3574271"/>
              <a:gd name="connsiteY3" fmla="*/ 1655064 h 3353111"/>
              <a:gd name="connsiteX4" fmla="*/ 2240280 w 3574271"/>
              <a:gd name="connsiteY4" fmla="*/ 2258568 h 3353111"/>
              <a:gd name="connsiteX5" fmla="*/ 3574271 w 3574271"/>
              <a:gd name="connsiteY5" fmla="*/ 3349903 h 3353111"/>
              <a:gd name="connsiteX0" fmla="*/ 0 w 3574271"/>
              <a:gd name="connsiteY0" fmla="*/ 0 h 3353610"/>
              <a:gd name="connsiteX1" fmla="*/ 292608 w 3574271"/>
              <a:gd name="connsiteY1" fmla="*/ 457200 h 3353610"/>
              <a:gd name="connsiteX2" fmla="*/ 649224 w 3574271"/>
              <a:gd name="connsiteY2" fmla="*/ 1033272 h 3353610"/>
              <a:gd name="connsiteX3" fmla="*/ 1307592 w 3574271"/>
              <a:gd name="connsiteY3" fmla="*/ 1655064 h 3353610"/>
              <a:gd name="connsiteX4" fmla="*/ 2240280 w 3574271"/>
              <a:gd name="connsiteY4" fmla="*/ 2258568 h 3353610"/>
              <a:gd name="connsiteX5" fmla="*/ 3574271 w 3574271"/>
              <a:gd name="connsiteY5" fmla="*/ 3349903 h 3353610"/>
              <a:gd name="connsiteX0" fmla="*/ 0 w 3574271"/>
              <a:gd name="connsiteY0" fmla="*/ 0 h 3353610"/>
              <a:gd name="connsiteX1" fmla="*/ 292608 w 3574271"/>
              <a:gd name="connsiteY1" fmla="*/ 457200 h 3353610"/>
              <a:gd name="connsiteX2" fmla="*/ 649224 w 3574271"/>
              <a:gd name="connsiteY2" fmla="*/ 1033272 h 3353610"/>
              <a:gd name="connsiteX3" fmla="*/ 1307592 w 3574271"/>
              <a:gd name="connsiteY3" fmla="*/ 1655064 h 3353610"/>
              <a:gd name="connsiteX4" fmla="*/ 2240280 w 3574271"/>
              <a:gd name="connsiteY4" fmla="*/ 2258568 h 3353610"/>
              <a:gd name="connsiteX5" fmla="*/ 3574271 w 3574271"/>
              <a:gd name="connsiteY5" fmla="*/ 3349903 h 3353610"/>
              <a:gd name="connsiteX0" fmla="*/ 0 w 3574271"/>
              <a:gd name="connsiteY0" fmla="*/ 0 h 3355103"/>
              <a:gd name="connsiteX1" fmla="*/ 292608 w 3574271"/>
              <a:gd name="connsiteY1" fmla="*/ 457200 h 3355103"/>
              <a:gd name="connsiteX2" fmla="*/ 649224 w 3574271"/>
              <a:gd name="connsiteY2" fmla="*/ 1033272 h 3355103"/>
              <a:gd name="connsiteX3" fmla="*/ 1307592 w 3574271"/>
              <a:gd name="connsiteY3" fmla="*/ 1655064 h 3355103"/>
              <a:gd name="connsiteX4" fmla="*/ 2617602 w 3574271"/>
              <a:gd name="connsiteY4" fmla="*/ 2525780 h 3355103"/>
              <a:gd name="connsiteX5" fmla="*/ 3574271 w 3574271"/>
              <a:gd name="connsiteY5" fmla="*/ 3349903 h 3355103"/>
              <a:gd name="connsiteX0" fmla="*/ 0 w 3574271"/>
              <a:gd name="connsiteY0" fmla="*/ 0 h 3356813"/>
              <a:gd name="connsiteX1" fmla="*/ 292608 w 3574271"/>
              <a:gd name="connsiteY1" fmla="*/ 457200 h 3356813"/>
              <a:gd name="connsiteX2" fmla="*/ 649224 w 3574271"/>
              <a:gd name="connsiteY2" fmla="*/ 1033272 h 3356813"/>
              <a:gd name="connsiteX3" fmla="*/ 1307592 w 3574271"/>
              <a:gd name="connsiteY3" fmla="*/ 1655064 h 3356813"/>
              <a:gd name="connsiteX4" fmla="*/ 2907247 w 3574271"/>
              <a:gd name="connsiteY4" fmla="*/ 2690911 h 3356813"/>
              <a:gd name="connsiteX5" fmla="*/ 3574271 w 3574271"/>
              <a:gd name="connsiteY5" fmla="*/ 3349903 h 3356813"/>
              <a:gd name="connsiteX0" fmla="*/ 0 w 3574271"/>
              <a:gd name="connsiteY0" fmla="*/ 0 h 3349903"/>
              <a:gd name="connsiteX1" fmla="*/ 292608 w 3574271"/>
              <a:gd name="connsiteY1" fmla="*/ 457200 h 3349903"/>
              <a:gd name="connsiteX2" fmla="*/ 649224 w 3574271"/>
              <a:gd name="connsiteY2" fmla="*/ 1033272 h 3349903"/>
              <a:gd name="connsiteX3" fmla="*/ 1307592 w 3574271"/>
              <a:gd name="connsiteY3" fmla="*/ 1655064 h 3349903"/>
              <a:gd name="connsiteX4" fmla="*/ 2907247 w 3574271"/>
              <a:gd name="connsiteY4" fmla="*/ 2690911 h 3349903"/>
              <a:gd name="connsiteX5" fmla="*/ 3574271 w 3574271"/>
              <a:gd name="connsiteY5" fmla="*/ 3349903 h 3349903"/>
              <a:gd name="connsiteX0" fmla="*/ 0 w 3454970"/>
              <a:gd name="connsiteY0" fmla="*/ 0 h 3245419"/>
              <a:gd name="connsiteX1" fmla="*/ 292608 w 3454970"/>
              <a:gd name="connsiteY1" fmla="*/ 457200 h 3245419"/>
              <a:gd name="connsiteX2" fmla="*/ 649224 w 3454970"/>
              <a:gd name="connsiteY2" fmla="*/ 1033272 h 3245419"/>
              <a:gd name="connsiteX3" fmla="*/ 1307592 w 3454970"/>
              <a:gd name="connsiteY3" fmla="*/ 1655064 h 3245419"/>
              <a:gd name="connsiteX4" fmla="*/ 2907247 w 3454970"/>
              <a:gd name="connsiteY4" fmla="*/ 2690911 h 3245419"/>
              <a:gd name="connsiteX5" fmla="*/ 3454969 w 3454970"/>
              <a:gd name="connsiteY5" fmla="*/ 3245419 h 3245419"/>
              <a:gd name="connsiteX0" fmla="*/ 0 w 3408730"/>
              <a:gd name="connsiteY0" fmla="*/ 0 h 3226002"/>
              <a:gd name="connsiteX1" fmla="*/ 292608 w 3408730"/>
              <a:gd name="connsiteY1" fmla="*/ 457200 h 3226002"/>
              <a:gd name="connsiteX2" fmla="*/ 649224 w 3408730"/>
              <a:gd name="connsiteY2" fmla="*/ 1033272 h 3226002"/>
              <a:gd name="connsiteX3" fmla="*/ 1307592 w 3408730"/>
              <a:gd name="connsiteY3" fmla="*/ 1655064 h 3226002"/>
              <a:gd name="connsiteX4" fmla="*/ 2907247 w 3408730"/>
              <a:gd name="connsiteY4" fmla="*/ 2690911 h 3226002"/>
              <a:gd name="connsiteX5" fmla="*/ 3408730 w 3408730"/>
              <a:gd name="connsiteY5" fmla="*/ 3226002 h 3226002"/>
              <a:gd name="connsiteX0" fmla="*/ 0 w 3408730"/>
              <a:gd name="connsiteY0" fmla="*/ 0 h 3226002"/>
              <a:gd name="connsiteX1" fmla="*/ 292608 w 3408730"/>
              <a:gd name="connsiteY1" fmla="*/ 457200 h 3226002"/>
              <a:gd name="connsiteX2" fmla="*/ 649224 w 3408730"/>
              <a:gd name="connsiteY2" fmla="*/ 1033272 h 3226002"/>
              <a:gd name="connsiteX3" fmla="*/ 1307592 w 3408730"/>
              <a:gd name="connsiteY3" fmla="*/ 1655064 h 3226002"/>
              <a:gd name="connsiteX4" fmla="*/ 2907247 w 3408730"/>
              <a:gd name="connsiteY4" fmla="*/ 2690911 h 3226002"/>
              <a:gd name="connsiteX5" fmla="*/ 3408730 w 3408730"/>
              <a:gd name="connsiteY5" fmla="*/ 3226002 h 3226002"/>
              <a:gd name="connsiteX0" fmla="*/ 0 w 3408730"/>
              <a:gd name="connsiteY0" fmla="*/ 0 h 3226002"/>
              <a:gd name="connsiteX1" fmla="*/ 292608 w 3408730"/>
              <a:gd name="connsiteY1" fmla="*/ 457200 h 3226002"/>
              <a:gd name="connsiteX2" fmla="*/ 649224 w 3408730"/>
              <a:gd name="connsiteY2" fmla="*/ 1033272 h 3226002"/>
              <a:gd name="connsiteX3" fmla="*/ 1307592 w 3408730"/>
              <a:gd name="connsiteY3" fmla="*/ 1655064 h 3226002"/>
              <a:gd name="connsiteX4" fmla="*/ 2907247 w 3408730"/>
              <a:gd name="connsiteY4" fmla="*/ 2690911 h 3226002"/>
              <a:gd name="connsiteX5" fmla="*/ 3408730 w 3408730"/>
              <a:gd name="connsiteY5" fmla="*/ 3226002 h 3226002"/>
              <a:gd name="connsiteX0" fmla="*/ 0 w 3408730"/>
              <a:gd name="connsiteY0" fmla="*/ 0 h 3226002"/>
              <a:gd name="connsiteX1" fmla="*/ 292608 w 3408730"/>
              <a:gd name="connsiteY1" fmla="*/ 457200 h 3226002"/>
              <a:gd name="connsiteX2" fmla="*/ 649224 w 3408730"/>
              <a:gd name="connsiteY2" fmla="*/ 1033272 h 3226002"/>
              <a:gd name="connsiteX3" fmla="*/ 1307592 w 3408730"/>
              <a:gd name="connsiteY3" fmla="*/ 1655064 h 3226002"/>
              <a:gd name="connsiteX4" fmla="*/ 2907247 w 3408730"/>
              <a:gd name="connsiteY4" fmla="*/ 2690911 h 3226002"/>
              <a:gd name="connsiteX5" fmla="*/ 3408730 w 3408730"/>
              <a:gd name="connsiteY5" fmla="*/ 3226002 h 3226002"/>
              <a:gd name="connsiteX0" fmla="*/ 0 w 3408730"/>
              <a:gd name="connsiteY0" fmla="*/ 0 h 3226002"/>
              <a:gd name="connsiteX1" fmla="*/ 292608 w 3408730"/>
              <a:gd name="connsiteY1" fmla="*/ 457200 h 3226002"/>
              <a:gd name="connsiteX2" fmla="*/ 649224 w 3408730"/>
              <a:gd name="connsiteY2" fmla="*/ 1033272 h 3226002"/>
              <a:gd name="connsiteX3" fmla="*/ 1307592 w 3408730"/>
              <a:gd name="connsiteY3" fmla="*/ 1655064 h 3226002"/>
              <a:gd name="connsiteX4" fmla="*/ 2907247 w 3408730"/>
              <a:gd name="connsiteY4" fmla="*/ 2690911 h 3226002"/>
              <a:gd name="connsiteX5" fmla="*/ 3408730 w 3408730"/>
              <a:gd name="connsiteY5" fmla="*/ 3226002 h 3226002"/>
              <a:gd name="connsiteX0" fmla="*/ 0 w 3408730"/>
              <a:gd name="connsiteY0" fmla="*/ 0 h 3226002"/>
              <a:gd name="connsiteX1" fmla="*/ 292608 w 3408730"/>
              <a:gd name="connsiteY1" fmla="*/ 457200 h 3226002"/>
              <a:gd name="connsiteX2" fmla="*/ 649224 w 3408730"/>
              <a:gd name="connsiteY2" fmla="*/ 1033272 h 3226002"/>
              <a:gd name="connsiteX3" fmla="*/ 1307592 w 3408730"/>
              <a:gd name="connsiteY3" fmla="*/ 1655064 h 3226002"/>
              <a:gd name="connsiteX4" fmla="*/ 2907247 w 3408730"/>
              <a:gd name="connsiteY4" fmla="*/ 2690911 h 3226002"/>
              <a:gd name="connsiteX5" fmla="*/ 3408730 w 3408730"/>
              <a:gd name="connsiteY5" fmla="*/ 3226002 h 3226002"/>
              <a:gd name="connsiteX0" fmla="*/ 0 w 3408730"/>
              <a:gd name="connsiteY0" fmla="*/ 0 h 3226002"/>
              <a:gd name="connsiteX1" fmla="*/ 292608 w 3408730"/>
              <a:gd name="connsiteY1" fmla="*/ 457200 h 3226002"/>
              <a:gd name="connsiteX2" fmla="*/ 649224 w 3408730"/>
              <a:gd name="connsiteY2" fmla="*/ 1033272 h 3226002"/>
              <a:gd name="connsiteX3" fmla="*/ 1307592 w 3408730"/>
              <a:gd name="connsiteY3" fmla="*/ 1655064 h 3226002"/>
              <a:gd name="connsiteX4" fmla="*/ 2907247 w 3408730"/>
              <a:gd name="connsiteY4" fmla="*/ 2690911 h 3226002"/>
              <a:gd name="connsiteX5" fmla="*/ 3408730 w 3408730"/>
              <a:gd name="connsiteY5" fmla="*/ 3226002 h 3226002"/>
              <a:gd name="connsiteX0" fmla="*/ 0 w 3408730"/>
              <a:gd name="connsiteY0" fmla="*/ 0 h 3226002"/>
              <a:gd name="connsiteX1" fmla="*/ 292608 w 3408730"/>
              <a:gd name="connsiteY1" fmla="*/ 457200 h 3226002"/>
              <a:gd name="connsiteX2" fmla="*/ 649224 w 3408730"/>
              <a:gd name="connsiteY2" fmla="*/ 1033272 h 3226002"/>
              <a:gd name="connsiteX3" fmla="*/ 1307592 w 3408730"/>
              <a:gd name="connsiteY3" fmla="*/ 1655064 h 3226002"/>
              <a:gd name="connsiteX4" fmla="*/ 2907247 w 3408730"/>
              <a:gd name="connsiteY4" fmla="*/ 2690911 h 3226002"/>
              <a:gd name="connsiteX5" fmla="*/ 3408730 w 3408730"/>
              <a:gd name="connsiteY5" fmla="*/ 3226002 h 3226002"/>
              <a:gd name="connsiteX0" fmla="*/ 0 w 3408730"/>
              <a:gd name="connsiteY0" fmla="*/ 0 h 3226002"/>
              <a:gd name="connsiteX1" fmla="*/ 292608 w 3408730"/>
              <a:gd name="connsiteY1" fmla="*/ 457200 h 3226002"/>
              <a:gd name="connsiteX2" fmla="*/ 649224 w 3408730"/>
              <a:gd name="connsiteY2" fmla="*/ 1033272 h 3226002"/>
              <a:gd name="connsiteX3" fmla="*/ 1307592 w 3408730"/>
              <a:gd name="connsiteY3" fmla="*/ 1655064 h 3226002"/>
              <a:gd name="connsiteX4" fmla="*/ 2907247 w 3408730"/>
              <a:gd name="connsiteY4" fmla="*/ 2690911 h 3226002"/>
              <a:gd name="connsiteX5" fmla="*/ 3408730 w 3408730"/>
              <a:gd name="connsiteY5" fmla="*/ 3226002 h 322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8730" h="3226002">
                <a:moveTo>
                  <a:pt x="0" y="0"/>
                </a:moveTo>
                <a:cubicBezTo>
                  <a:pt x="97536" y="152400"/>
                  <a:pt x="184404" y="284988"/>
                  <a:pt x="292608" y="457200"/>
                </a:cubicBezTo>
                <a:cubicBezTo>
                  <a:pt x="400812" y="629412"/>
                  <a:pt x="480060" y="833628"/>
                  <a:pt x="649224" y="1033272"/>
                </a:cubicBezTo>
                <a:cubicBezTo>
                  <a:pt x="818388" y="1232916"/>
                  <a:pt x="931255" y="1378791"/>
                  <a:pt x="1307592" y="1655064"/>
                </a:cubicBezTo>
                <a:cubicBezTo>
                  <a:pt x="1683929" y="1931337"/>
                  <a:pt x="2762630" y="2444695"/>
                  <a:pt x="2907247" y="2690911"/>
                </a:cubicBezTo>
                <a:cubicBezTo>
                  <a:pt x="3051864" y="2937127"/>
                  <a:pt x="3079522" y="3095266"/>
                  <a:pt x="3408730" y="3226002"/>
                </a:cubicBezTo>
              </a:path>
            </a:pathLst>
          </a:cu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76736760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200041" y="1782305"/>
            <a:ext cx="7080734" cy="475981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2" name="Title 1"/>
          <p:cNvSpPr>
            <a:spLocks noGrp="1"/>
          </p:cNvSpPr>
          <p:nvPr>
            <p:ph type="title"/>
          </p:nvPr>
        </p:nvSpPr>
        <p:spPr/>
        <p:txBody>
          <a:bodyPr/>
          <a:lstStyle/>
          <a:p>
            <a:r>
              <a:rPr lang="en-GB" dirty="0"/>
              <a:t>Information requirements</a:t>
            </a:r>
            <a:br>
              <a:rPr lang="en-GB" dirty="0"/>
            </a:br>
            <a:r>
              <a:rPr lang="en-GB" sz="2400" dirty="0"/>
              <a:t>Submission of BNG Information with Planning Application</a:t>
            </a:r>
          </a:p>
        </p:txBody>
      </p:sp>
      <p:sp>
        <p:nvSpPr>
          <p:cNvPr id="5" name="Text Placeholder 4"/>
          <p:cNvSpPr>
            <a:spLocks noGrp="1"/>
          </p:cNvSpPr>
          <p:nvPr>
            <p:ph type="body" sz="quarter" idx="12"/>
          </p:nvPr>
        </p:nvSpPr>
        <p:spPr>
          <a:xfrm>
            <a:off x="4298400" y="1873128"/>
            <a:ext cx="6785268" cy="4594174"/>
          </a:xfrm>
        </p:spPr>
        <p:txBody>
          <a:bodyPr/>
          <a:lstStyle/>
          <a:p>
            <a:r>
              <a:rPr lang="en-GB" sz="2200" dirty="0"/>
              <a:t>From January 2024 TCPA applications for planning permission must be accompanied by “biodiversity gain information” in the form of a “</a:t>
            </a:r>
            <a:r>
              <a:rPr lang="en-GB" sz="2200" b="1" dirty="0"/>
              <a:t>biodiversity gain statement</a:t>
            </a:r>
            <a:r>
              <a:rPr lang="en-GB" sz="2200" dirty="0"/>
              <a:t>”</a:t>
            </a:r>
          </a:p>
          <a:p>
            <a:pPr lvl="1"/>
            <a:r>
              <a:rPr lang="en-GB" sz="2000" dirty="0"/>
              <a:t>Pre development biodiversity value</a:t>
            </a:r>
          </a:p>
          <a:p>
            <a:pPr lvl="1"/>
            <a:r>
              <a:rPr lang="en-GB" sz="2000" dirty="0"/>
              <a:t>Steps to minimise biodiversity impacts</a:t>
            </a:r>
          </a:p>
          <a:p>
            <a:pPr lvl="1"/>
            <a:r>
              <a:rPr lang="en-GB" sz="2000" dirty="0"/>
              <a:t>Proposed approach to enhancing biodiversity on-site</a:t>
            </a:r>
          </a:p>
          <a:p>
            <a:pPr lvl="1"/>
            <a:r>
              <a:rPr lang="en-GB" sz="2000" dirty="0"/>
              <a:t>Any proposed off-site enhancements</a:t>
            </a:r>
          </a:p>
          <a:p>
            <a:r>
              <a:rPr lang="en-GB" sz="2200" dirty="0"/>
              <a:t>Determination will be based on this information</a:t>
            </a:r>
          </a:p>
          <a:p>
            <a:pPr marL="0" indent="0">
              <a:buNone/>
            </a:pPr>
            <a:endParaRPr lang="en-GB" sz="2200" dirty="0"/>
          </a:p>
        </p:txBody>
      </p:sp>
      <p:sp>
        <p:nvSpPr>
          <p:cNvPr id="18"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grpSp>
        <p:nvGrpSpPr>
          <p:cNvPr id="76" name="Group 75"/>
          <p:cNvGrpSpPr/>
          <p:nvPr/>
        </p:nvGrpSpPr>
        <p:grpSpPr>
          <a:xfrm>
            <a:off x="958850" y="3010616"/>
            <a:ext cx="2985469" cy="1747364"/>
            <a:chOff x="958850" y="3033863"/>
            <a:chExt cx="2985469" cy="1747364"/>
          </a:xfrm>
        </p:grpSpPr>
        <p:sp>
          <p:nvSpPr>
            <p:cNvPr id="10" name="Rectangle 9"/>
            <p:cNvSpPr/>
            <p:nvPr/>
          </p:nvSpPr>
          <p:spPr>
            <a:xfrm>
              <a:off x="958850" y="3033863"/>
              <a:ext cx="2985469" cy="17473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nvGrpSpPr>
            <p:cNvPr id="3" name="Group 2"/>
            <p:cNvGrpSpPr/>
            <p:nvPr/>
          </p:nvGrpSpPr>
          <p:grpSpPr>
            <a:xfrm>
              <a:off x="1094892" y="3200388"/>
              <a:ext cx="2736867" cy="1332866"/>
              <a:chOff x="7381668" y="2793862"/>
              <a:chExt cx="3374612" cy="1643450"/>
            </a:xfrm>
          </p:grpSpPr>
          <p:sp>
            <p:nvSpPr>
              <p:cNvPr id="39" name="Freeform 27"/>
              <p:cNvSpPr>
                <a:spLocks/>
              </p:cNvSpPr>
              <p:nvPr/>
            </p:nvSpPr>
            <p:spPr bwMode="auto">
              <a:xfrm>
                <a:off x="9001411" y="3936383"/>
                <a:ext cx="691606" cy="352266"/>
              </a:xfrm>
              <a:custGeom>
                <a:avLst/>
                <a:gdLst>
                  <a:gd name="T0" fmla="*/ 214 w 214"/>
                  <a:gd name="T1" fmla="*/ 107 h 109"/>
                  <a:gd name="T2" fmla="*/ 201 w 214"/>
                  <a:gd name="T3" fmla="*/ 109 h 109"/>
                  <a:gd name="T4" fmla="*/ 0 w 214"/>
                  <a:gd name="T5" fmla="*/ 3 h 109"/>
                  <a:gd name="T6" fmla="*/ 13 w 214"/>
                  <a:gd name="T7" fmla="*/ 0 h 109"/>
                  <a:gd name="T8" fmla="*/ 214 w 214"/>
                  <a:gd name="T9" fmla="*/ 107 h 109"/>
                  <a:gd name="T10" fmla="*/ 214 w 214"/>
                  <a:gd name="T11" fmla="*/ 107 h 109"/>
                </a:gdLst>
                <a:ahLst/>
                <a:cxnLst>
                  <a:cxn ang="0">
                    <a:pos x="T0" y="T1"/>
                  </a:cxn>
                  <a:cxn ang="0">
                    <a:pos x="T2" y="T3"/>
                  </a:cxn>
                  <a:cxn ang="0">
                    <a:pos x="T4" y="T5"/>
                  </a:cxn>
                  <a:cxn ang="0">
                    <a:pos x="T6" y="T7"/>
                  </a:cxn>
                  <a:cxn ang="0">
                    <a:pos x="T8" y="T9"/>
                  </a:cxn>
                  <a:cxn ang="0">
                    <a:pos x="T10" y="T11"/>
                  </a:cxn>
                </a:cxnLst>
                <a:rect l="0" t="0" r="r" b="b"/>
                <a:pathLst>
                  <a:path w="214" h="109">
                    <a:moveTo>
                      <a:pt x="214" y="107"/>
                    </a:moveTo>
                    <a:lnTo>
                      <a:pt x="201" y="109"/>
                    </a:lnTo>
                    <a:lnTo>
                      <a:pt x="0" y="3"/>
                    </a:lnTo>
                    <a:lnTo>
                      <a:pt x="13" y="0"/>
                    </a:lnTo>
                    <a:lnTo>
                      <a:pt x="214" y="107"/>
                    </a:lnTo>
                    <a:lnTo>
                      <a:pt x="214" y="107"/>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54" name="Freeform 42"/>
              <p:cNvSpPr>
                <a:spLocks/>
              </p:cNvSpPr>
              <p:nvPr/>
            </p:nvSpPr>
            <p:spPr bwMode="auto">
              <a:xfrm>
                <a:off x="9308432" y="3380513"/>
                <a:ext cx="1441384" cy="765937"/>
              </a:xfrm>
              <a:custGeom>
                <a:avLst/>
                <a:gdLst>
                  <a:gd name="T0" fmla="*/ 446 w 446"/>
                  <a:gd name="T1" fmla="*/ 235 h 237"/>
                  <a:gd name="T2" fmla="*/ 433 w 446"/>
                  <a:gd name="T3" fmla="*/ 237 h 237"/>
                  <a:gd name="T4" fmla="*/ 201 w 446"/>
                  <a:gd name="T5" fmla="*/ 110 h 237"/>
                  <a:gd name="T6" fmla="*/ 0 w 446"/>
                  <a:gd name="T7" fmla="*/ 3 h 237"/>
                  <a:gd name="T8" fmla="*/ 15 w 446"/>
                  <a:gd name="T9" fmla="*/ 0 h 237"/>
                  <a:gd name="T10" fmla="*/ 214 w 446"/>
                  <a:gd name="T11" fmla="*/ 109 h 237"/>
                  <a:gd name="T12" fmla="*/ 433 w 446"/>
                  <a:gd name="T13" fmla="*/ 228 h 237"/>
                  <a:gd name="T14" fmla="*/ 446 w 446"/>
                  <a:gd name="T15" fmla="*/ 235 h 237"/>
                  <a:gd name="T16" fmla="*/ 446 w 446"/>
                  <a:gd name="T17" fmla="*/ 2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237">
                    <a:moveTo>
                      <a:pt x="446" y="235"/>
                    </a:moveTo>
                    <a:lnTo>
                      <a:pt x="433" y="237"/>
                    </a:lnTo>
                    <a:lnTo>
                      <a:pt x="201" y="110"/>
                    </a:lnTo>
                    <a:lnTo>
                      <a:pt x="0" y="3"/>
                    </a:lnTo>
                    <a:lnTo>
                      <a:pt x="15" y="0"/>
                    </a:lnTo>
                    <a:lnTo>
                      <a:pt x="214" y="109"/>
                    </a:lnTo>
                    <a:lnTo>
                      <a:pt x="433" y="228"/>
                    </a:lnTo>
                    <a:lnTo>
                      <a:pt x="446" y="235"/>
                    </a:lnTo>
                    <a:lnTo>
                      <a:pt x="446" y="235"/>
                    </a:lnTo>
                    <a:close/>
                  </a:path>
                </a:pathLst>
              </a:custGeom>
              <a:solidFill>
                <a:srgbClr val="005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55" name="Freeform 43"/>
              <p:cNvSpPr>
                <a:spLocks/>
              </p:cNvSpPr>
              <p:nvPr/>
            </p:nvSpPr>
            <p:spPr bwMode="auto">
              <a:xfrm>
                <a:off x="9311664" y="3380513"/>
                <a:ext cx="694838" cy="355498"/>
              </a:xfrm>
              <a:custGeom>
                <a:avLst/>
                <a:gdLst>
                  <a:gd name="T0" fmla="*/ 215 w 215"/>
                  <a:gd name="T1" fmla="*/ 109 h 110"/>
                  <a:gd name="T2" fmla="*/ 201 w 215"/>
                  <a:gd name="T3" fmla="*/ 110 h 110"/>
                  <a:gd name="T4" fmla="*/ 0 w 215"/>
                  <a:gd name="T5" fmla="*/ 3 h 110"/>
                  <a:gd name="T6" fmla="*/ 16 w 215"/>
                  <a:gd name="T7" fmla="*/ 0 h 110"/>
                  <a:gd name="T8" fmla="*/ 215 w 215"/>
                  <a:gd name="T9" fmla="*/ 109 h 110"/>
                  <a:gd name="T10" fmla="*/ 215 w 215"/>
                  <a:gd name="T11" fmla="*/ 109 h 110"/>
                </a:gdLst>
                <a:ahLst/>
                <a:cxnLst>
                  <a:cxn ang="0">
                    <a:pos x="T0" y="T1"/>
                  </a:cxn>
                  <a:cxn ang="0">
                    <a:pos x="T2" y="T3"/>
                  </a:cxn>
                  <a:cxn ang="0">
                    <a:pos x="T4" y="T5"/>
                  </a:cxn>
                  <a:cxn ang="0">
                    <a:pos x="T6" y="T7"/>
                  </a:cxn>
                  <a:cxn ang="0">
                    <a:pos x="T8" y="T9"/>
                  </a:cxn>
                  <a:cxn ang="0">
                    <a:pos x="T10" y="T11"/>
                  </a:cxn>
                </a:cxnLst>
                <a:rect l="0" t="0" r="r" b="b"/>
                <a:pathLst>
                  <a:path w="215" h="110">
                    <a:moveTo>
                      <a:pt x="215" y="109"/>
                    </a:moveTo>
                    <a:lnTo>
                      <a:pt x="201" y="110"/>
                    </a:lnTo>
                    <a:lnTo>
                      <a:pt x="0" y="3"/>
                    </a:lnTo>
                    <a:lnTo>
                      <a:pt x="16" y="0"/>
                    </a:lnTo>
                    <a:lnTo>
                      <a:pt x="215" y="109"/>
                    </a:lnTo>
                    <a:lnTo>
                      <a:pt x="215" y="109"/>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56" name="Freeform 44"/>
              <p:cNvSpPr>
                <a:spLocks/>
              </p:cNvSpPr>
              <p:nvPr/>
            </p:nvSpPr>
            <p:spPr bwMode="auto">
              <a:xfrm>
                <a:off x="8781648" y="3622898"/>
                <a:ext cx="1974632" cy="814414"/>
              </a:xfrm>
              <a:custGeom>
                <a:avLst/>
                <a:gdLst>
                  <a:gd name="T0" fmla="*/ 597 w 611"/>
                  <a:gd name="T1" fmla="*/ 151 h 252"/>
                  <a:gd name="T2" fmla="*/ 597 w 611"/>
                  <a:gd name="T3" fmla="*/ 162 h 252"/>
                  <a:gd name="T4" fmla="*/ 606 w 611"/>
                  <a:gd name="T5" fmla="*/ 160 h 252"/>
                  <a:gd name="T6" fmla="*/ 606 w 611"/>
                  <a:gd name="T7" fmla="*/ 160 h 252"/>
                  <a:gd name="T8" fmla="*/ 609 w 611"/>
                  <a:gd name="T9" fmla="*/ 160 h 252"/>
                  <a:gd name="T10" fmla="*/ 609 w 611"/>
                  <a:gd name="T11" fmla="*/ 160 h 252"/>
                  <a:gd name="T12" fmla="*/ 611 w 611"/>
                  <a:gd name="T13" fmla="*/ 162 h 252"/>
                  <a:gd name="T14" fmla="*/ 611 w 611"/>
                  <a:gd name="T15" fmla="*/ 165 h 252"/>
                  <a:gd name="T16" fmla="*/ 611 w 611"/>
                  <a:gd name="T17" fmla="*/ 172 h 252"/>
                  <a:gd name="T18" fmla="*/ 60 w 611"/>
                  <a:gd name="T19" fmla="*/ 252 h 252"/>
                  <a:gd name="T20" fmla="*/ 60 w 611"/>
                  <a:gd name="T21" fmla="*/ 252 h 252"/>
                  <a:gd name="T22" fmla="*/ 54 w 611"/>
                  <a:gd name="T23" fmla="*/ 252 h 252"/>
                  <a:gd name="T24" fmla="*/ 48 w 611"/>
                  <a:gd name="T25" fmla="*/ 252 h 252"/>
                  <a:gd name="T26" fmla="*/ 42 w 611"/>
                  <a:gd name="T27" fmla="*/ 251 h 252"/>
                  <a:gd name="T28" fmla="*/ 36 w 611"/>
                  <a:gd name="T29" fmla="*/ 248 h 252"/>
                  <a:gd name="T30" fmla="*/ 32 w 611"/>
                  <a:gd name="T31" fmla="*/ 246 h 252"/>
                  <a:gd name="T32" fmla="*/ 26 w 611"/>
                  <a:gd name="T33" fmla="*/ 243 h 252"/>
                  <a:gd name="T34" fmla="*/ 21 w 611"/>
                  <a:gd name="T35" fmla="*/ 240 h 252"/>
                  <a:gd name="T36" fmla="*/ 17 w 611"/>
                  <a:gd name="T37" fmla="*/ 237 h 252"/>
                  <a:gd name="T38" fmla="*/ 14 w 611"/>
                  <a:gd name="T39" fmla="*/ 233 h 252"/>
                  <a:gd name="T40" fmla="*/ 9 w 611"/>
                  <a:gd name="T41" fmla="*/ 228 h 252"/>
                  <a:gd name="T42" fmla="*/ 8 w 611"/>
                  <a:gd name="T43" fmla="*/ 224 h 252"/>
                  <a:gd name="T44" fmla="*/ 5 w 611"/>
                  <a:gd name="T45" fmla="*/ 218 h 252"/>
                  <a:gd name="T46" fmla="*/ 3 w 611"/>
                  <a:gd name="T47" fmla="*/ 212 h 252"/>
                  <a:gd name="T48" fmla="*/ 0 w 611"/>
                  <a:gd name="T49" fmla="*/ 207 h 252"/>
                  <a:gd name="T50" fmla="*/ 0 w 611"/>
                  <a:gd name="T51" fmla="*/ 200 h 252"/>
                  <a:gd name="T52" fmla="*/ 0 w 611"/>
                  <a:gd name="T53" fmla="*/ 194 h 252"/>
                  <a:gd name="T54" fmla="*/ 0 w 611"/>
                  <a:gd name="T55" fmla="*/ 151 h 252"/>
                  <a:gd name="T56" fmla="*/ 0 w 611"/>
                  <a:gd name="T57" fmla="*/ 151 h 252"/>
                  <a:gd name="T58" fmla="*/ 0 w 611"/>
                  <a:gd name="T59" fmla="*/ 145 h 252"/>
                  <a:gd name="T60" fmla="*/ 0 w 611"/>
                  <a:gd name="T61" fmla="*/ 139 h 252"/>
                  <a:gd name="T62" fmla="*/ 3 w 611"/>
                  <a:gd name="T63" fmla="*/ 132 h 252"/>
                  <a:gd name="T64" fmla="*/ 5 w 611"/>
                  <a:gd name="T65" fmla="*/ 127 h 252"/>
                  <a:gd name="T66" fmla="*/ 8 w 611"/>
                  <a:gd name="T67" fmla="*/ 120 h 252"/>
                  <a:gd name="T68" fmla="*/ 11 w 611"/>
                  <a:gd name="T69" fmla="*/ 115 h 252"/>
                  <a:gd name="T70" fmla="*/ 14 w 611"/>
                  <a:gd name="T71" fmla="*/ 109 h 252"/>
                  <a:gd name="T72" fmla="*/ 17 w 611"/>
                  <a:gd name="T73" fmla="*/ 103 h 252"/>
                  <a:gd name="T74" fmla="*/ 21 w 611"/>
                  <a:gd name="T75" fmla="*/ 99 h 252"/>
                  <a:gd name="T76" fmla="*/ 27 w 611"/>
                  <a:gd name="T77" fmla="*/ 94 h 252"/>
                  <a:gd name="T78" fmla="*/ 32 w 611"/>
                  <a:gd name="T79" fmla="*/ 91 h 252"/>
                  <a:gd name="T80" fmla="*/ 36 w 611"/>
                  <a:gd name="T81" fmla="*/ 86 h 252"/>
                  <a:gd name="T82" fmla="*/ 42 w 611"/>
                  <a:gd name="T83" fmla="*/ 83 h 252"/>
                  <a:gd name="T84" fmla="*/ 48 w 611"/>
                  <a:gd name="T85" fmla="*/ 82 h 252"/>
                  <a:gd name="T86" fmla="*/ 54 w 611"/>
                  <a:gd name="T87" fmla="*/ 79 h 252"/>
                  <a:gd name="T88" fmla="*/ 60 w 611"/>
                  <a:gd name="T89" fmla="*/ 79 h 252"/>
                  <a:gd name="T90" fmla="*/ 365 w 611"/>
                  <a:gd name="T91" fmla="*/ 34 h 252"/>
                  <a:gd name="T92" fmla="*/ 379 w 611"/>
                  <a:gd name="T93" fmla="*/ 32 h 252"/>
                  <a:gd name="T94" fmla="*/ 611 w 611"/>
                  <a:gd name="T95" fmla="*/ 0 h 252"/>
                  <a:gd name="T96" fmla="*/ 611 w 611"/>
                  <a:gd name="T97" fmla="*/ 8 h 252"/>
                  <a:gd name="T98" fmla="*/ 611 w 611"/>
                  <a:gd name="T99" fmla="*/ 8 h 252"/>
                  <a:gd name="T100" fmla="*/ 611 w 611"/>
                  <a:gd name="T101" fmla="*/ 9 h 252"/>
                  <a:gd name="T102" fmla="*/ 609 w 611"/>
                  <a:gd name="T103" fmla="*/ 12 h 252"/>
                  <a:gd name="T104" fmla="*/ 609 w 611"/>
                  <a:gd name="T105" fmla="*/ 12 h 252"/>
                  <a:gd name="T106" fmla="*/ 606 w 611"/>
                  <a:gd name="T107" fmla="*/ 14 h 252"/>
                  <a:gd name="T108" fmla="*/ 597 w 611"/>
                  <a:gd name="T109" fmla="*/ 14 h 252"/>
                  <a:gd name="T110" fmla="*/ 597 w 611"/>
                  <a:gd name="T111" fmla="*/ 151 h 252"/>
                  <a:gd name="T112" fmla="*/ 597 w 611"/>
                  <a:gd name="T113" fmla="*/ 15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1" h="252">
                    <a:moveTo>
                      <a:pt x="597" y="151"/>
                    </a:moveTo>
                    <a:lnTo>
                      <a:pt x="597" y="162"/>
                    </a:lnTo>
                    <a:lnTo>
                      <a:pt x="606" y="160"/>
                    </a:lnTo>
                    <a:lnTo>
                      <a:pt x="606" y="160"/>
                    </a:lnTo>
                    <a:lnTo>
                      <a:pt x="609" y="160"/>
                    </a:lnTo>
                    <a:lnTo>
                      <a:pt x="609" y="160"/>
                    </a:lnTo>
                    <a:lnTo>
                      <a:pt x="611" y="162"/>
                    </a:lnTo>
                    <a:lnTo>
                      <a:pt x="611" y="165"/>
                    </a:lnTo>
                    <a:lnTo>
                      <a:pt x="611" y="172"/>
                    </a:lnTo>
                    <a:lnTo>
                      <a:pt x="60" y="252"/>
                    </a:lnTo>
                    <a:lnTo>
                      <a:pt x="60" y="252"/>
                    </a:lnTo>
                    <a:lnTo>
                      <a:pt x="54" y="252"/>
                    </a:lnTo>
                    <a:lnTo>
                      <a:pt x="48" y="252"/>
                    </a:lnTo>
                    <a:lnTo>
                      <a:pt x="42" y="251"/>
                    </a:lnTo>
                    <a:lnTo>
                      <a:pt x="36" y="248"/>
                    </a:lnTo>
                    <a:lnTo>
                      <a:pt x="32" y="246"/>
                    </a:lnTo>
                    <a:lnTo>
                      <a:pt x="26" y="243"/>
                    </a:lnTo>
                    <a:lnTo>
                      <a:pt x="21" y="240"/>
                    </a:lnTo>
                    <a:lnTo>
                      <a:pt x="17" y="237"/>
                    </a:lnTo>
                    <a:lnTo>
                      <a:pt x="14" y="233"/>
                    </a:lnTo>
                    <a:lnTo>
                      <a:pt x="9" y="228"/>
                    </a:lnTo>
                    <a:lnTo>
                      <a:pt x="8" y="224"/>
                    </a:lnTo>
                    <a:lnTo>
                      <a:pt x="5" y="218"/>
                    </a:lnTo>
                    <a:lnTo>
                      <a:pt x="3" y="212"/>
                    </a:lnTo>
                    <a:lnTo>
                      <a:pt x="0" y="207"/>
                    </a:lnTo>
                    <a:lnTo>
                      <a:pt x="0" y="200"/>
                    </a:lnTo>
                    <a:lnTo>
                      <a:pt x="0" y="194"/>
                    </a:lnTo>
                    <a:lnTo>
                      <a:pt x="0" y="151"/>
                    </a:lnTo>
                    <a:lnTo>
                      <a:pt x="0" y="151"/>
                    </a:lnTo>
                    <a:lnTo>
                      <a:pt x="0" y="145"/>
                    </a:lnTo>
                    <a:lnTo>
                      <a:pt x="0" y="139"/>
                    </a:lnTo>
                    <a:lnTo>
                      <a:pt x="3" y="132"/>
                    </a:lnTo>
                    <a:lnTo>
                      <a:pt x="5" y="127"/>
                    </a:lnTo>
                    <a:lnTo>
                      <a:pt x="8" y="120"/>
                    </a:lnTo>
                    <a:lnTo>
                      <a:pt x="11" y="115"/>
                    </a:lnTo>
                    <a:lnTo>
                      <a:pt x="14" y="109"/>
                    </a:lnTo>
                    <a:lnTo>
                      <a:pt x="17" y="103"/>
                    </a:lnTo>
                    <a:lnTo>
                      <a:pt x="21" y="99"/>
                    </a:lnTo>
                    <a:lnTo>
                      <a:pt x="27" y="94"/>
                    </a:lnTo>
                    <a:lnTo>
                      <a:pt x="32" y="91"/>
                    </a:lnTo>
                    <a:lnTo>
                      <a:pt x="36" y="86"/>
                    </a:lnTo>
                    <a:lnTo>
                      <a:pt x="42" y="83"/>
                    </a:lnTo>
                    <a:lnTo>
                      <a:pt x="48" y="82"/>
                    </a:lnTo>
                    <a:lnTo>
                      <a:pt x="54" y="79"/>
                    </a:lnTo>
                    <a:lnTo>
                      <a:pt x="60" y="79"/>
                    </a:lnTo>
                    <a:lnTo>
                      <a:pt x="365" y="34"/>
                    </a:lnTo>
                    <a:lnTo>
                      <a:pt x="379" y="32"/>
                    </a:lnTo>
                    <a:lnTo>
                      <a:pt x="611" y="0"/>
                    </a:lnTo>
                    <a:lnTo>
                      <a:pt x="611" y="8"/>
                    </a:lnTo>
                    <a:lnTo>
                      <a:pt x="611" y="8"/>
                    </a:lnTo>
                    <a:lnTo>
                      <a:pt x="611" y="9"/>
                    </a:lnTo>
                    <a:lnTo>
                      <a:pt x="609" y="12"/>
                    </a:lnTo>
                    <a:lnTo>
                      <a:pt x="609" y="12"/>
                    </a:lnTo>
                    <a:lnTo>
                      <a:pt x="606" y="14"/>
                    </a:lnTo>
                    <a:lnTo>
                      <a:pt x="597" y="14"/>
                    </a:lnTo>
                    <a:lnTo>
                      <a:pt x="597" y="151"/>
                    </a:lnTo>
                    <a:lnTo>
                      <a:pt x="597" y="151"/>
                    </a:lnTo>
                    <a:close/>
                  </a:path>
                </a:pathLst>
              </a:custGeom>
              <a:solidFill>
                <a:srgbClr val="333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57" name="Freeform 45"/>
              <p:cNvSpPr>
                <a:spLocks/>
              </p:cNvSpPr>
              <p:nvPr/>
            </p:nvSpPr>
            <p:spPr bwMode="auto">
              <a:xfrm>
                <a:off x="8776784" y="3618034"/>
                <a:ext cx="1974632" cy="814414"/>
              </a:xfrm>
              <a:custGeom>
                <a:avLst/>
                <a:gdLst>
                  <a:gd name="T0" fmla="*/ 597 w 611"/>
                  <a:gd name="T1" fmla="*/ 151 h 252"/>
                  <a:gd name="T2" fmla="*/ 597 w 611"/>
                  <a:gd name="T3" fmla="*/ 162 h 252"/>
                  <a:gd name="T4" fmla="*/ 606 w 611"/>
                  <a:gd name="T5" fmla="*/ 160 h 252"/>
                  <a:gd name="T6" fmla="*/ 609 w 611"/>
                  <a:gd name="T7" fmla="*/ 160 h 252"/>
                  <a:gd name="T8" fmla="*/ 611 w 611"/>
                  <a:gd name="T9" fmla="*/ 162 h 252"/>
                  <a:gd name="T10" fmla="*/ 611 w 611"/>
                  <a:gd name="T11" fmla="*/ 165 h 252"/>
                  <a:gd name="T12" fmla="*/ 611 w 611"/>
                  <a:gd name="T13" fmla="*/ 172 h 252"/>
                  <a:gd name="T14" fmla="*/ 60 w 611"/>
                  <a:gd name="T15" fmla="*/ 252 h 252"/>
                  <a:gd name="T16" fmla="*/ 54 w 611"/>
                  <a:gd name="T17" fmla="*/ 252 h 252"/>
                  <a:gd name="T18" fmla="*/ 48 w 611"/>
                  <a:gd name="T19" fmla="*/ 252 h 252"/>
                  <a:gd name="T20" fmla="*/ 42 w 611"/>
                  <a:gd name="T21" fmla="*/ 251 h 252"/>
                  <a:gd name="T22" fmla="*/ 36 w 611"/>
                  <a:gd name="T23" fmla="*/ 248 h 252"/>
                  <a:gd name="T24" fmla="*/ 36 w 611"/>
                  <a:gd name="T25" fmla="*/ 248 h 252"/>
                  <a:gd name="T26" fmla="*/ 32 w 611"/>
                  <a:gd name="T27" fmla="*/ 246 h 252"/>
                  <a:gd name="T28" fmla="*/ 32 w 611"/>
                  <a:gd name="T29" fmla="*/ 246 h 252"/>
                  <a:gd name="T30" fmla="*/ 20 w 611"/>
                  <a:gd name="T31" fmla="*/ 242 h 252"/>
                  <a:gd name="T32" fmla="*/ 15 w 611"/>
                  <a:gd name="T33" fmla="*/ 237 h 252"/>
                  <a:gd name="T34" fmla="*/ 9 w 611"/>
                  <a:gd name="T35" fmla="*/ 233 h 252"/>
                  <a:gd name="T36" fmla="*/ 6 w 611"/>
                  <a:gd name="T37" fmla="*/ 227 h 252"/>
                  <a:gd name="T38" fmla="*/ 2 w 611"/>
                  <a:gd name="T39" fmla="*/ 219 h 252"/>
                  <a:gd name="T40" fmla="*/ 0 w 611"/>
                  <a:gd name="T41" fmla="*/ 212 h 252"/>
                  <a:gd name="T42" fmla="*/ 0 w 611"/>
                  <a:gd name="T43" fmla="*/ 203 h 252"/>
                  <a:gd name="T44" fmla="*/ 0 w 611"/>
                  <a:gd name="T45" fmla="*/ 203 h 252"/>
                  <a:gd name="T46" fmla="*/ 0 w 611"/>
                  <a:gd name="T47" fmla="*/ 151 h 252"/>
                  <a:gd name="T48" fmla="*/ 0 w 611"/>
                  <a:gd name="T49" fmla="*/ 151 h 252"/>
                  <a:gd name="T50" fmla="*/ 0 w 611"/>
                  <a:gd name="T51" fmla="*/ 139 h 252"/>
                  <a:gd name="T52" fmla="*/ 3 w 611"/>
                  <a:gd name="T53" fmla="*/ 129 h 252"/>
                  <a:gd name="T54" fmla="*/ 3 w 611"/>
                  <a:gd name="T55" fmla="*/ 129 h 252"/>
                  <a:gd name="T56" fmla="*/ 8 w 611"/>
                  <a:gd name="T57" fmla="*/ 120 h 252"/>
                  <a:gd name="T58" fmla="*/ 12 w 611"/>
                  <a:gd name="T59" fmla="*/ 111 h 252"/>
                  <a:gd name="T60" fmla="*/ 12 w 611"/>
                  <a:gd name="T61" fmla="*/ 111 h 252"/>
                  <a:gd name="T62" fmla="*/ 20 w 611"/>
                  <a:gd name="T63" fmla="*/ 100 h 252"/>
                  <a:gd name="T64" fmla="*/ 29 w 611"/>
                  <a:gd name="T65" fmla="*/ 92 h 252"/>
                  <a:gd name="T66" fmla="*/ 39 w 611"/>
                  <a:gd name="T67" fmla="*/ 85 h 252"/>
                  <a:gd name="T68" fmla="*/ 51 w 611"/>
                  <a:gd name="T69" fmla="*/ 82 h 252"/>
                  <a:gd name="T70" fmla="*/ 63 w 611"/>
                  <a:gd name="T71" fmla="*/ 79 h 252"/>
                  <a:gd name="T72" fmla="*/ 75 w 611"/>
                  <a:gd name="T73" fmla="*/ 76 h 252"/>
                  <a:gd name="T74" fmla="*/ 101 w 611"/>
                  <a:gd name="T75" fmla="*/ 73 h 252"/>
                  <a:gd name="T76" fmla="*/ 101 w 611"/>
                  <a:gd name="T77" fmla="*/ 73 h 252"/>
                  <a:gd name="T78" fmla="*/ 219 w 611"/>
                  <a:gd name="T79" fmla="*/ 55 h 252"/>
                  <a:gd name="T80" fmla="*/ 219 w 611"/>
                  <a:gd name="T81" fmla="*/ 55 h 252"/>
                  <a:gd name="T82" fmla="*/ 332 w 611"/>
                  <a:gd name="T83" fmla="*/ 40 h 252"/>
                  <a:gd name="T84" fmla="*/ 332 w 611"/>
                  <a:gd name="T85" fmla="*/ 40 h 252"/>
                  <a:gd name="T86" fmla="*/ 365 w 611"/>
                  <a:gd name="T87" fmla="*/ 34 h 252"/>
                  <a:gd name="T88" fmla="*/ 379 w 611"/>
                  <a:gd name="T89" fmla="*/ 32 h 252"/>
                  <a:gd name="T90" fmla="*/ 611 w 611"/>
                  <a:gd name="T91" fmla="*/ 0 h 252"/>
                  <a:gd name="T92" fmla="*/ 611 w 611"/>
                  <a:gd name="T93" fmla="*/ 8 h 252"/>
                  <a:gd name="T94" fmla="*/ 611 w 611"/>
                  <a:gd name="T95" fmla="*/ 9 h 252"/>
                  <a:gd name="T96" fmla="*/ 609 w 611"/>
                  <a:gd name="T97" fmla="*/ 12 h 252"/>
                  <a:gd name="T98" fmla="*/ 606 w 611"/>
                  <a:gd name="T99" fmla="*/ 14 h 252"/>
                  <a:gd name="T100" fmla="*/ 597 w 611"/>
                  <a:gd name="T101" fmla="*/ 14 h 252"/>
                  <a:gd name="T102" fmla="*/ 597 w 611"/>
                  <a:gd name="T103" fmla="*/ 15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1" h="252">
                    <a:moveTo>
                      <a:pt x="597" y="151"/>
                    </a:moveTo>
                    <a:lnTo>
                      <a:pt x="597" y="162"/>
                    </a:lnTo>
                    <a:lnTo>
                      <a:pt x="606" y="160"/>
                    </a:lnTo>
                    <a:lnTo>
                      <a:pt x="609" y="160"/>
                    </a:lnTo>
                    <a:lnTo>
                      <a:pt x="611" y="162"/>
                    </a:lnTo>
                    <a:lnTo>
                      <a:pt x="611" y="165"/>
                    </a:lnTo>
                    <a:lnTo>
                      <a:pt x="611" y="172"/>
                    </a:lnTo>
                    <a:lnTo>
                      <a:pt x="60" y="252"/>
                    </a:lnTo>
                    <a:lnTo>
                      <a:pt x="54" y="252"/>
                    </a:lnTo>
                    <a:lnTo>
                      <a:pt x="48" y="252"/>
                    </a:lnTo>
                    <a:lnTo>
                      <a:pt x="42" y="251"/>
                    </a:lnTo>
                    <a:lnTo>
                      <a:pt x="36" y="248"/>
                    </a:lnTo>
                    <a:lnTo>
                      <a:pt x="36" y="248"/>
                    </a:lnTo>
                    <a:lnTo>
                      <a:pt x="32" y="246"/>
                    </a:lnTo>
                    <a:lnTo>
                      <a:pt x="32" y="246"/>
                    </a:lnTo>
                    <a:lnTo>
                      <a:pt x="20" y="242"/>
                    </a:lnTo>
                    <a:lnTo>
                      <a:pt x="15" y="237"/>
                    </a:lnTo>
                    <a:lnTo>
                      <a:pt x="9" y="233"/>
                    </a:lnTo>
                    <a:lnTo>
                      <a:pt x="6" y="227"/>
                    </a:lnTo>
                    <a:lnTo>
                      <a:pt x="2" y="219"/>
                    </a:lnTo>
                    <a:lnTo>
                      <a:pt x="0" y="212"/>
                    </a:lnTo>
                    <a:lnTo>
                      <a:pt x="0" y="203"/>
                    </a:lnTo>
                    <a:lnTo>
                      <a:pt x="0" y="203"/>
                    </a:lnTo>
                    <a:lnTo>
                      <a:pt x="0" y="151"/>
                    </a:lnTo>
                    <a:lnTo>
                      <a:pt x="0" y="151"/>
                    </a:lnTo>
                    <a:lnTo>
                      <a:pt x="0" y="139"/>
                    </a:lnTo>
                    <a:lnTo>
                      <a:pt x="3" y="129"/>
                    </a:lnTo>
                    <a:lnTo>
                      <a:pt x="3" y="129"/>
                    </a:lnTo>
                    <a:lnTo>
                      <a:pt x="8" y="120"/>
                    </a:lnTo>
                    <a:lnTo>
                      <a:pt x="12" y="111"/>
                    </a:lnTo>
                    <a:lnTo>
                      <a:pt x="12" y="111"/>
                    </a:lnTo>
                    <a:lnTo>
                      <a:pt x="20" y="100"/>
                    </a:lnTo>
                    <a:lnTo>
                      <a:pt x="29" y="92"/>
                    </a:lnTo>
                    <a:lnTo>
                      <a:pt x="39" y="85"/>
                    </a:lnTo>
                    <a:lnTo>
                      <a:pt x="51" y="82"/>
                    </a:lnTo>
                    <a:lnTo>
                      <a:pt x="63" y="79"/>
                    </a:lnTo>
                    <a:lnTo>
                      <a:pt x="75" y="76"/>
                    </a:lnTo>
                    <a:lnTo>
                      <a:pt x="101" y="73"/>
                    </a:lnTo>
                    <a:lnTo>
                      <a:pt x="101" y="73"/>
                    </a:lnTo>
                    <a:lnTo>
                      <a:pt x="219" y="55"/>
                    </a:lnTo>
                    <a:lnTo>
                      <a:pt x="219" y="55"/>
                    </a:lnTo>
                    <a:lnTo>
                      <a:pt x="332" y="40"/>
                    </a:lnTo>
                    <a:lnTo>
                      <a:pt x="332" y="40"/>
                    </a:lnTo>
                    <a:lnTo>
                      <a:pt x="365" y="34"/>
                    </a:lnTo>
                    <a:lnTo>
                      <a:pt x="379" y="32"/>
                    </a:lnTo>
                    <a:lnTo>
                      <a:pt x="611" y="0"/>
                    </a:lnTo>
                    <a:lnTo>
                      <a:pt x="611" y="8"/>
                    </a:lnTo>
                    <a:lnTo>
                      <a:pt x="611" y="9"/>
                    </a:lnTo>
                    <a:lnTo>
                      <a:pt x="609" y="12"/>
                    </a:lnTo>
                    <a:lnTo>
                      <a:pt x="606" y="14"/>
                    </a:lnTo>
                    <a:lnTo>
                      <a:pt x="597" y="14"/>
                    </a:lnTo>
                    <a:lnTo>
                      <a:pt x="597" y="15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58" name="Freeform 46"/>
              <p:cNvSpPr>
                <a:spLocks/>
              </p:cNvSpPr>
              <p:nvPr/>
            </p:nvSpPr>
            <p:spPr bwMode="auto">
              <a:xfrm>
                <a:off x="8820430" y="3674607"/>
                <a:ext cx="1897069" cy="720692"/>
              </a:xfrm>
              <a:custGeom>
                <a:avLst/>
                <a:gdLst>
                  <a:gd name="T0" fmla="*/ 587 w 587"/>
                  <a:gd name="T1" fmla="*/ 0 h 223"/>
                  <a:gd name="T2" fmla="*/ 587 w 587"/>
                  <a:gd name="T3" fmla="*/ 34 h 223"/>
                  <a:gd name="T4" fmla="*/ 585 w 587"/>
                  <a:gd name="T5" fmla="*/ 45 h 223"/>
                  <a:gd name="T6" fmla="*/ 585 w 587"/>
                  <a:gd name="T7" fmla="*/ 102 h 223"/>
                  <a:gd name="T8" fmla="*/ 585 w 587"/>
                  <a:gd name="T9" fmla="*/ 113 h 223"/>
                  <a:gd name="T10" fmla="*/ 585 w 587"/>
                  <a:gd name="T11" fmla="*/ 146 h 223"/>
                  <a:gd name="T12" fmla="*/ 47 w 587"/>
                  <a:gd name="T13" fmla="*/ 221 h 223"/>
                  <a:gd name="T14" fmla="*/ 41 w 587"/>
                  <a:gd name="T15" fmla="*/ 223 h 223"/>
                  <a:gd name="T16" fmla="*/ 35 w 587"/>
                  <a:gd name="T17" fmla="*/ 221 h 223"/>
                  <a:gd name="T18" fmla="*/ 29 w 587"/>
                  <a:gd name="T19" fmla="*/ 220 h 223"/>
                  <a:gd name="T20" fmla="*/ 23 w 587"/>
                  <a:gd name="T21" fmla="*/ 218 h 223"/>
                  <a:gd name="T22" fmla="*/ 18 w 587"/>
                  <a:gd name="T23" fmla="*/ 215 h 223"/>
                  <a:gd name="T24" fmla="*/ 12 w 587"/>
                  <a:gd name="T25" fmla="*/ 211 h 223"/>
                  <a:gd name="T26" fmla="*/ 8 w 587"/>
                  <a:gd name="T27" fmla="*/ 206 h 223"/>
                  <a:gd name="T28" fmla="*/ 5 w 587"/>
                  <a:gd name="T29" fmla="*/ 200 h 223"/>
                  <a:gd name="T30" fmla="*/ 5 w 587"/>
                  <a:gd name="T31" fmla="*/ 197 h 223"/>
                  <a:gd name="T32" fmla="*/ 3 w 587"/>
                  <a:gd name="T33" fmla="*/ 194 h 223"/>
                  <a:gd name="T34" fmla="*/ 2 w 587"/>
                  <a:gd name="T35" fmla="*/ 190 h 223"/>
                  <a:gd name="T36" fmla="*/ 0 w 587"/>
                  <a:gd name="T37" fmla="*/ 184 h 223"/>
                  <a:gd name="T38" fmla="*/ 0 w 587"/>
                  <a:gd name="T39" fmla="*/ 178 h 223"/>
                  <a:gd name="T40" fmla="*/ 0 w 587"/>
                  <a:gd name="T41" fmla="*/ 137 h 223"/>
                  <a:gd name="T42" fmla="*/ 0 w 587"/>
                  <a:gd name="T43" fmla="*/ 137 h 223"/>
                  <a:gd name="T44" fmla="*/ 0 w 587"/>
                  <a:gd name="T45" fmla="*/ 134 h 223"/>
                  <a:gd name="T46" fmla="*/ 0 w 587"/>
                  <a:gd name="T47" fmla="*/ 134 h 223"/>
                  <a:gd name="T48" fmla="*/ 0 w 587"/>
                  <a:gd name="T49" fmla="*/ 125 h 223"/>
                  <a:gd name="T50" fmla="*/ 2 w 587"/>
                  <a:gd name="T51" fmla="*/ 116 h 223"/>
                  <a:gd name="T52" fmla="*/ 5 w 587"/>
                  <a:gd name="T53" fmla="*/ 107 h 223"/>
                  <a:gd name="T54" fmla="*/ 9 w 587"/>
                  <a:gd name="T55" fmla="*/ 99 h 223"/>
                  <a:gd name="T56" fmla="*/ 15 w 587"/>
                  <a:gd name="T57" fmla="*/ 93 h 223"/>
                  <a:gd name="T58" fmla="*/ 23 w 587"/>
                  <a:gd name="T59" fmla="*/ 87 h 223"/>
                  <a:gd name="T60" fmla="*/ 32 w 587"/>
                  <a:gd name="T61" fmla="*/ 81 h 223"/>
                  <a:gd name="T62" fmla="*/ 42 w 587"/>
                  <a:gd name="T63" fmla="*/ 76 h 223"/>
                  <a:gd name="T64" fmla="*/ 42 w 587"/>
                  <a:gd name="T65" fmla="*/ 76 h 223"/>
                  <a:gd name="T66" fmla="*/ 59 w 587"/>
                  <a:gd name="T67" fmla="*/ 72 h 223"/>
                  <a:gd name="T68" fmla="*/ 77 w 587"/>
                  <a:gd name="T69" fmla="*/ 70 h 223"/>
                  <a:gd name="T70" fmla="*/ 112 w 587"/>
                  <a:gd name="T71" fmla="*/ 66 h 223"/>
                  <a:gd name="T72" fmla="*/ 112 w 587"/>
                  <a:gd name="T73" fmla="*/ 66 h 223"/>
                  <a:gd name="T74" fmla="*/ 234 w 587"/>
                  <a:gd name="T75" fmla="*/ 49 h 223"/>
                  <a:gd name="T76" fmla="*/ 234 w 587"/>
                  <a:gd name="T77" fmla="*/ 49 h 223"/>
                  <a:gd name="T78" fmla="*/ 337 w 587"/>
                  <a:gd name="T79" fmla="*/ 34 h 223"/>
                  <a:gd name="T80" fmla="*/ 337 w 587"/>
                  <a:gd name="T81" fmla="*/ 34 h 223"/>
                  <a:gd name="T82" fmla="*/ 355 w 587"/>
                  <a:gd name="T83" fmla="*/ 33 h 223"/>
                  <a:gd name="T84" fmla="*/ 370 w 587"/>
                  <a:gd name="T85" fmla="*/ 31 h 223"/>
                  <a:gd name="T86" fmla="*/ 587 w 587"/>
                  <a:gd name="T8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7" h="223">
                    <a:moveTo>
                      <a:pt x="587" y="0"/>
                    </a:moveTo>
                    <a:lnTo>
                      <a:pt x="587" y="34"/>
                    </a:lnTo>
                    <a:lnTo>
                      <a:pt x="585" y="45"/>
                    </a:lnTo>
                    <a:lnTo>
                      <a:pt x="585" y="102"/>
                    </a:lnTo>
                    <a:lnTo>
                      <a:pt x="585" y="113"/>
                    </a:lnTo>
                    <a:lnTo>
                      <a:pt x="585" y="146"/>
                    </a:lnTo>
                    <a:lnTo>
                      <a:pt x="47" y="221"/>
                    </a:lnTo>
                    <a:lnTo>
                      <a:pt x="41" y="223"/>
                    </a:lnTo>
                    <a:lnTo>
                      <a:pt x="35" y="221"/>
                    </a:lnTo>
                    <a:lnTo>
                      <a:pt x="29" y="220"/>
                    </a:lnTo>
                    <a:lnTo>
                      <a:pt x="23" y="218"/>
                    </a:lnTo>
                    <a:lnTo>
                      <a:pt x="18" y="215"/>
                    </a:lnTo>
                    <a:lnTo>
                      <a:pt x="12" y="211"/>
                    </a:lnTo>
                    <a:lnTo>
                      <a:pt x="8" y="206"/>
                    </a:lnTo>
                    <a:lnTo>
                      <a:pt x="5" y="200"/>
                    </a:lnTo>
                    <a:lnTo>
                      <a:pt x="5" y="197"/>
                    </a:lnTo>
                    <a:lnTo>
                      <a:pt x="3" y="194"/>
                    </a:lnTo>
                    <a:lnTo>
                      <a:pt x="2" y="190"/>
                    </a:lnTo>
                    <a:lnTo>
                      <a:pt x="0" y="184"/>
                    </a:lnTo>
                    <a:lnTo>
                      <a:pt x="0" y="178"/>
                    </a:lnTo>
                    <a:lnTo>
                      <a:pt x="0" y="137"/>
                    </a:lnTo>
                    <a:lnTo>
                      <a:pt x="0" y="137"/>
                    </a:lnTo>
                    <a:lnTo>
                      <a:pt x="0" y="134"/>
                    </a:lnTo>
                    <a:lnTo>
                      <a:pt x="0" y="134"/>
                    </a:lnTo>
                    <a:lnTo>
                      <a:pt x="0" y="125"/>
                    </a:lnTo>
                    <a:lnTo>
                      <a:pt x="2" y="116"/>
                    </a:lnTo>
                    <a:lnTo>
                      <a:pt x="5" y="107"/>
                    </a:lnTo>
                    <a:lnTo>
                      <a:pt x="9" y="99"/>
                    </a:lnTo>
                    <a:lnTo>
                      <a:pt x="15" y="93"/>
                    </a:lnTo>
                    <a:lnTo>
                      <a:pt x="23" y="87"/>
                    </a:lnTo>
                    <a:lnTo>
                      <a:pt x="32" y="81"/>
                    </a:lnTo>
                    <a:lnTo>
                      <a:pt x="42" y="76"/>
                    </a:lnTo>
                    <a:lnTo>
                      <a:pt x="42" y="76"/>
                    </a:lnTo>
                    <a:lnTo>
                      <a:pt x="59" y="72"/>
                    </a:lnTo>
                    <a:lnTo>
                      <a:pt x="77" y="70"/>
                    </a:lnTo>
                    <a:lnTo>
                      <a:pt x="112" y="66"/>
                    </a:lnTo>
                    <a:lnTo>
                      <a:pt x="112" y="66"/>
                    </a:lnTo>
                    <a:lnTo>
                      <a:pt x="234" y="49"/>
                    </a:lnTo>
                    <a:lnTo>
                      <a:pt x="234" y="49"/>
                    </a:lnTo>
                    <a:lnTo>
                      <a:pt x="337" y="34"/>
                    </a:lnTo>
                    <a:lnTo>
                      <a:pt x="337" y="34"/>
                    </a:lnTo>
                    <a:lnTo>
                      <a:pt x="355" y="33"/>
                    </a:lnTo>
                    <a:lnTo>
                      <a:pt x="370" y="31"/>
                    </a:lnTo>
                    <a:lnTo>
                      <a:pt x="587" y="0"/>
                    </a:lnTo>
                    <a:close/>
                  </a:path>
                </a:pathLst>
              </a:custGeom>
              <a:solidFill>
                <a:srgbClr val="E3E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59" name="Freeform 47"/>
              <p:cNvSpPr>
                <a:spLocks/>
              </p:cNvSpPr>
              <p:nvPr/>
            </p:nvSpPr>
            <p:spPr bwMode="auto">
              <a:xfrm>
                <a:off x="7381668" y="3120369"/>
                <a:ext cx="1596511" cy="1292721"/>
              </a:xfrm>
              <a:custGeom>
                <a:avLst/>
                <a:gdLst>
                  <a:gd name="T0" fmla="*/ 494 w 494"/>
                  <a:gd name="T1" fmla="*/ 234 h 400"/>
                  <a:gd name="T2" fmla="*/ 488 w 494"/>
                  <a:gd name="T3" fmla="*/ 235 h 400"/>
                  <a:gd name="T4" fmla="*/ 484 w 494"/>
                  <a:gd name="T5" fmla="*/ 237 h 400"/>
                  <a:gd name="T6" fmla="*/ 481 w 494"/>
                  <a:gd name="T7" fmla="*/ 238 h 400"/>
                  <a:gd name="T8" fmla="*/ 473 w 494"/>
                  <a:gd name="T9" fmla="*/ 241 h 400"/>
                  <a:gd name="T10" fmla="*/ 467 w 494"/>
                  <a:gd name="T11" fmla="*/ 244 h 400"/>
                  <a:gd name="T12" fmla="*/ 461 w 494"/>
                  <a:gd name="T13" fmla="*/ 249 h 400"/>
                  <a:gd name="T14" fmla="*/ 457 w 494"/>
                  <a:gd name="T15" fmla="*/ 255 h 400"/>
                  <a:gd name="T16" fmla="*/ 451 w 494"/>
                  <a:gd name="T17" fmla="*/ 260 h 400"/>
                  <a:gd name="T18" fmla="*/ 446 w 494"/>
                  <a:gd name="T19" fmla="*/ 266 h 400"/>
                  <a:gd name="T20" fmla="*/ 443 w 494"/>
                  <a:gd name="T21" fmla="*/ 272 h 400"/>
                  <a:gd name="T22" fmla="*/ 440 w 494"/>
                  <a:gd name="T23" fmla="*/ 278 h 400"/>
                  <a:gd name="T24" fmla="*/ 437 w 494"/>
                  <a:gd name="T25" fmla="*/ 285 h 400"/>
                  <a:gd name="T26" fmla="*/ 436 w 494"/>
                  <a:gd name="T27" fmla="*/ 293 h 400"/>
                  <a:gd name="T28" fmla="*/ 434 w 494"/>
                  <a:gd name="T29" fmla="*/ 300 h 400"/>
                  <a:gd name="T30" fmla="*/ 434 w 494"/>
                  <a:gd name="T31" fmla="*/ 308 h 400"/>
                  <a:gd name="T32" fmla="*/ 434 w 494"/>
                  <a:gd name="T33" fmla="*/ 349 h 400"/>
                  <a:gd name="T34" fmla="*/ 434 w 494"/>
                  <a:gd name="T35" fmla="*/ 358 h 400"/>
                  <a:gd name="T36" fmla="*/ 436 w 494"/>
                  <a:gd name="T37" fmla="*/ 365 h 400"/>
                  <a:gd name="T38" fmla="*/ 439 w 494"/>
                  <a:gd name="T39" fmla="*/ 373 h 400"/>
                  <a:gd name="T40" fmla="*/ 442 w 494"/>
                  <a:gd name="T41" fmla="*/ 380 h 400"/>
                  <a:gd name="T42" fmla="*/ 445 w 494"/>
                  <a:gd name="T43" fmla="*/ 386 h 400"/>
                  <a:gd name="T44" fmla="*/ 451 w 494"/>
                  <a:gd name="T45" fmla="*/ 391 h 400"/>
                  <a:gd name="T46" fmla="*/ 455 w 494"/>
                  <a:gd name="T47" fmla="*/ 397 h 400"/>
                  <a:gd name="T48" fmla="*/ 461 w 494"/>
                  <a:gd name="T49" fmla="*/ 400 h 400"/>
                  <a:gd name="T50" fmla="*/ 28 w 494"/>
                  <a:gd name="T51" fmla="*/ 164 h 400"/>
                  <a:gd name="T52" fmla="*/ 22 w 494"/>
                  <a:gd name="T53" fmla="*/ 161 h 400"/>
                  <a:gd name="T54" fmla="*/ 16 w 494"/>
                  <a:gd name="T55" fmla="*/ 157 h 400"/>
                  <a:gd name="T56" fmla="*/ 13 w 494"/>
                  <a:gd name="T57" fmla="*/ 151 h 400"/>
                  <a:gd name="T58" fmla="*/ 13 w 494"/>
                  <a:gd name="T59" fmla="*/ 151 h 400"/>
                  <a:gd name="T60" fmla="*/ 9 w 494"/>
                  <a:gd name="T61" fmla="*/ 145 h 400"/>
                  <a:gd name="T62" fmla="*/ 9 w 494"/>
                  <a:gd name="T63" fmla="*/ 145 h 400"/>
                  <a:gd name="T64" fmla="*/ 3 w 494"/>
                  <a:gd name="T65" fmla="*/ 136 h 400"/>
                  <a:gd name="T66" fmla="*/ 1 w 494"/>
                  <a:gd name="T67" fmla="*/ 125 h 400"/>
                  <a:gd name="T68" fmla="*/ 0 w 494"/>
                  <a:gd name="T69" fmla="*/ 104 h 400"/>
                  <a:gd name="T70" fmla="*/ 0 w 494"/>
                  <a:gd name="T71" fmla="*/ 104 h 400"/>
                  <a:gd name="T72" fmla="*/ 0 w 494"/>
                  <a:gd name="T73" fmla="*/ 80 h 400"/>
                  <a:gd name="T74" fmla="*/ 3 w 494"/>
                  <a:gd name="T75" fmla="*/ 56 h 400"/>
                  <a:gd name="T76" fmla="*/ 3 w 494"/>
                  <a:gd name="T77" fmla="*/ 56 h 400"/>
                  <a:gd name="T78" fmla="*/ 7 w 494"/>
                  <a:gd name="T79" fmla="*/ 44 h 400"/>
                  <a:gd name="T80" fmla="*/ 12 w 494"/>
                  <a:gd name="T81" fmla="*/ 33 h 400"/>
                  <a:gd name="T82" fmla="*/ 19 w 494"/>
                  <a:gd name="T83" fmla="*/ 24 h 400"/>
                  <a:gd name="T84" fmla="*/ 27 w 494"/>
                  <a:gd name="T85" fmla="*/ 15 h 400"/>
                  <a:gd name="T86" fmla="*/ 34 w 494"/>
                  <a:gd name="T87" fmla="*/ 9 h 400"/>
                  <a:gd name="T88" fmla="*/ 39 w 494"/>
                  <a:gd name="T89" fmla="*/ 6 h 400"/>
                  <a:gd name="T90" fmla="*/ 42 w 494"/>
                  <a:gd name="T91" fmla="*/ 4 h 400"/>
                  <a:gd name="T92" fmla="*/ 46 w 494"/>
                  <a:gd name="T93" fmla="*/ 3 h 400"/>
                  <a:gd name="T94" fmla="*/ 51 w 494"/>
                  <a:gd name="T95" fmla="*/ 1 h 400"/>
                  <a:gd name="T96" fmla="*/ 55 w 494"/>
                  <a:gd name="T97" fmla="*/ 0 h 400"/>
                  <a:gd name="T98" fmla="*/ 60 w 494"/>
                  <a:gd name="T99" fmla="*/ 0 h 400"/>
                  <a:gd name="T100" fmla="*/ 61 w 494"/>
                  <a:gd name="T101" fmla="*/ 0 h 400"/>
                  <a:gd name="T102" fmla="*/ 63 w 494"/>
                  <a:gd name="T103" fmla="*/ 0 h 400"/>
                  <a:gd name="T104" fmla="*/ 67 w 494"/>
                  <a:gd name="T105" fmla="*/ 1 h 400"/>
                  <a:gd name="T106" fmla="*/ 75 w 494"/>
                  <a:gd name="T107" fmla="*/ 6 h 400"/>
                  <a:gd name="T108" fmla="*/ 129 w 494"/>
                  <a:gd name="T109" fmla="*/ 36 h 400"/>
                  <a:gd name="T110" fmla="*/ 304 w 494"/>
                  <a:gd name="T111" fmla="*/ 130 h 400"/>
                  <a:gd name="T112" fmla="*/ 463 w 494"/>
                  <a:gd name="T113" fmla="*/ 217 h 400"/>
                  <a:gd name="T114" fmla="*/ 494 w 494"/>
                  <a:gd name="T115" fmla="*/ 23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4" h="400">
                    <a:moveTo>
                      <a:pt x="494" y="234"/>
                    </a:moveTo>
                    <a:lnTo>
                      <a:pt x="488" y="235"/>
                    </a:lnTo>
                    <a:lnTo>
                      <a:pt x="484" y="237"/>
                    </a:lnTo>
                    <a:lnTo>
                      <a:pt x="481" y="238"/>
                    </a:lnTo>
                    <a:lnTo>
                      <a:pt x="473" y="241"/>
                    </a:lnTo>
                    <a:lnTo>
                      <a:pt x="467" y="244"/>
                    </a:lnTo>
                    <a:lnTo>
                      <a:pt x="461" y="249"/>
                    </a:lnTo>
                    <a:lnTo>
                      <a:pt x="457" y="255"/>
                    </a:lnTo>
                    <a:lnTo>
                      <a:pt x="451" y="260"/>
                    </a:lnTo>
                    <a:lnTo>
                      <a:pt x="446" y="266"/>
                    </a:lnTo>
                    <a:lnTo>
                      <a:pt x="443" y="272"/>
                    </a:lnTo>
                    <a:lnTo>
                      <a:pt x="440" y="278"/>
                    </a:lnTo>
                    <a:lnTo>
                      <a:pt x="437" y="285"/>
                    </a:lnTo>
                    <a:lnTo>
                      <a:pt x="436" y="293"/>
                    </a:lnTo>
                    <a:lnTo>
                      <a:pt x="434" y="300"/>
                    </a:lnTo>
                    <a:lnTo>
                      <a:pt x="434" y="308"/>
                    </a:lnTo>
                    <a:lnTo>
                      <a:pt x="434" y="349"/>
                    </a:lnTo>
                    <a:lnTo>
                      <a:pt x="434" y="358"/>
                    </a:lnTo>
                    <a:lnTo>
                      <a:pt x="436" y="365"/>
                    </a:lnTo>
                    <a:lnTo>
                      <a:pt x="439" y="373"/>
                    </a:lnTo>
                    <a:lnTo>
                      <a:pt x="442" y="380"/>
                    </a:lnTo>
                    <a:lnTo>
                      <a:pt x="445" y="386"/>
                    </a:lnTo>
                    <a:lnTo>
                      <a:pt x="451" y="391"/>
                    </a:lnTo>
                    <a:lnTo>
                      <a:pt x="455" y="397"/>
                    </a:lnTo>
                    <a:lnTo>
                      <a:pt x="461" y="400"/>
                    </a:lnTo>
                    <a:lnTo>
                      <a:pt x="28" y="164"/>
                    </a:lnTo>
                    <a:lnTo>
                      <a:pt x="22" y="161"/>
                    </a:lnTo>
                    <a:lnTo>
                      <a:pt x="16" y="157"/>
                    </a:lnTo>
                    <a:lnTo>
                      <a:pt x="13" y="151"/>
                    </a:lnTo>
                    <a:lnTo>
                      <a:pt x="13" y="151"/>
                    </a:lnTo>
                    <a:lnTo>
                      <a:pt x="9" y="145"/>
                    </a:lnTo>
                    <a:lnTo>
                      <a:pt x="9" y="145"/>
                    </a:lnTo>
                    <a:lnTo>
                      <a:pt x="3" y="136"/>
                    </a:lnTo>
                    <a:lnTo>
                      <a:pt x="1" y="125"/>
                    </a:lnTo>
                    <a:lnTo>
                      <a:pt x="0" y="104"/>
                    </a:lnTo>
                    <a:lnTo>
                      <a:pt x="0" y="104"/>
                    </a:lnTo>
                    <a:lnTo>
                      <a:pt x="0" y="80"/>
                    </a:lnTo>
                    <a:lnTo>
                      <a:pt x="3" y="56"/>
                    </a:lnTo>
                    <a:lnTo>
                      <a:pt x="3" y="56"/>
                    </a:lnTo>
                    <a:lnTo>
                      <a:pt x="7" y="44"/>
                    </a:lnTo>
                    <a:lnTo>
                      <a:pt x="12" y="33"/>
                    </a:lnTo>
                    <a:lnTo>
                      <a:pt x="19" y="24"/>
                    </a:lnTo>
                    <a:lnTo>
                      <a:pt x="27" y="15"/>
                    </a:lnTo>
                    <a:lnTo>
                      <a:pt x="34" y="9"/>
                    </a:lnTo>
                    <a:lnTo>
                      <a:pt x="39" y="6"/>
                    </a:lnTo>
                    <a:lnTo>
                      <a:pt x="42" y="4"/>
                    </a:lnTo>
                    <a:lnTo>
                      <a:pt x="46" y="3"/>
                    </a:lnTo>
                    <a:lnTo>
                      <a:pt x="51" y="1"/>
                    </a:lnTo>
                    <a:lnTo>
                      <a:pt x="55" y="0"/>
                    </a:lnTo>
                    <a:lnTo>
                      <a:pt x="60" y="0"/>
                    </a:lnTo>
                    <a:lnTo>
                      <a:pt x="61" y="0"/>
                    </a:lnTo>
                    <a:lnTo>
                      <a:pt x="63" y="0"/>
                    </a:lnTo>
                    <a:lnTo>
                      <a:pt x="67" y="1"/>
                    </a:lnTo>
                    <a:lnTo>
                      <a:pt x="75" y="6"/>
                    </a:lnTo>
                    <a:lnTo>
                      <a:pt x="129" y="36"/>
                    </a:lnTo>
                    <a:lnTo>
                      <a:pt x="304" y="130"/>
                    </a:lnTo>
                    <a:lnTo>
                      <a:pt x="463" y="217"/>
                    </a:lnTo>
                    <a:lnTo>
                      <a:pt x="494" y="23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0" name="Freeform 48"/>
              <p:cNvSpPr>
                <a:spLocks/>
              </p:cNvSpPr>
              <p:nvPr/>
            </p:nvSpPr>
            <p:spPr bwMode="auto">
              <a:xfrm>
                <a:off x="7585881" y="2875303"/>
                <a:ext cx="3170399" cy="1005090"/>
              </a:xfrm>
              <a:custGeom>
                <a:avLst/>
                <a:gdLst>
                  <a:gd name="T0" fmla="*/ 534 w 981"/>
                  <a:gd name="T1" fmla="*/ 0 h 311"/>
                  <a:gd name="T2" fmla="*/ 2 w 981"/>
                  <a:gd name="T3" fmla="*/ 75 h 311"/>
                  <a:gd name="T4" fmla="*/ 2 w 981"/>
                  <a:gd name="T5" fmla="*/ 75 h 311"/>
                  <a:gd name="T6" fmla="*/ 0 w 981"/>
                  <a:gd name="T7" fmla="*/ 77 h 311"/>
                  <a:gd name="T8" fmla="*/ 0 w 981"/>
                  <a:gd name="T9" fmla="*/ 78 h 311"/>
                  <a:gd name="T10" fmla="*/ 0 w 981"/>
                  <a:gd name="T11" fmla="*/ 78 h 311"/>
                  <a:gd name="T12" fmla="*/ 0 w 981"/>
                  <a:gd name="T13" fmla="*/ 78 h 311"/>
                  <a:gd name="T14" fmla="*/ 429 w 981"/>
                  <a:gd name="T15" fmla="*/ 311 h 311"/>
                  <a:gd name="T16" fmla="*/ 981 w 981"/>
                  <a:gd name="T17" fmla="*/ 234 h 311"/>
                  <a:gd name="T18" fmla="*/ 562 w 981"/>
                  <a:gd name="T19" fmla="*/ 5 h 311"/>
                  <a:gd name="T20" fmla="*/ 562 w 981"/>
                  <a:gd name="T21" fmla="*/ 5 h 311"/>
                  <a:gd name="T22" fmla="*/ 556 w 981"/>
                  <a:gd name="T23" fmla="*/ 3 h 311"/>
                  <a:gd name="T24" fmla="*/ 548 w 981"/>
                  <a:gd name="T25" fmla="*/ 0 h 311"/>
                  <a:gd name="T26" fmla="*/ 542 w 981"/>
                  <a:gd name="T27" fmla="*/ 0 h 311"/>
                  <a:gd name="T28" fmla="*/ 534 w 981"/>
                  <a:gd name="T29" fmla="*/ 0 h 311"/>
                  <a:gd name="T30" fmla="*/ 534 w 981"/>
                  <a:gd name="T31"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1" h="311">
                    <a:moveTo>
                      <a:pt x="534" y="0"/>
                    </a:moveTo>
                    <a:lnTo>
                      <a:pt x="2" y="75"/>
                    </a:lnTo>
                    <a:lnTo>
                      <a:pt x="2" y="75"/>
                    </a:lnTo>
                    <a:lnTo>
                      <a:pt x="0" y="77"/>
                    </a:lnTo>
                    <a:lnTo>
                      <a:pt x="0" y="78"/>
                    </a:lnTo>
                    <a:lnTo>
                      <a:pt x="0" y="78"/>
                    </a:lnTo>
                    <a:lnTo>
                      <a:pt x="0" y="78"/>
                    </a:lnTo>
                    <a:lnTo>
                      <a:pt x="429" y="311"/>
                    </a:lnTo>
                    <a:lnTo>
                      <a:pt x="981" y="234"/>
                    </a:lnTo>
                    <a:lnTo>
                      <a:pt x="562" y="5"/>
                    </a:lnTo>
                    <a:lnTo>
                      <a:pt x="562" y="5"/>
                    </a:lnTo>
                    <a:lnTo>
                      <a:pt x="556" y="3"/>
                    </a:lnTo>
                    <a:lnTo>
                      <a:pt x="548" y="0"/>
                    </a:lnTo>
                    <a:lnTo>
                      <a:pt x="542" y="0"/>
                    </a:lnTo>
                    <a:lnTo>
                      <a:pt x="534" y="0"/>
                    </a:lnTo>
                    <a:lnTo>
                      <a:pt x="53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1" name="Freeform 49"/>
              <p:cNvSpPr>
                <a:spLocks/>
              </p:cNvSpPr>
              <p:nvPr/>
            </p:nvSpPr>
            <p:spPr bwMode="auto">
              <a:xfrm>
                <a:off x="8859211" y="3706925"/>
                <a:ext cx="1858287" cy="284399"/>
              </a:xfrm>
              <a:custGeom>
                <a:avLst/>
                <a:gdLst>
                  <a:gd name="T0" fmla="*/ 575 w 575"/>
                  <a:gd name="T1" fmla="*/ 0 h 88"/>
                  <a:gd name="T2" fmla="*/ 575 w 575"/>
                  <a:gd name="T3" fmla="*/ 6 h 88"/>
                  <a:gd name="T4" fmla="*/ 0 w 575"/>
                  <a:gd name="T5" fmla="*/ 88 h 88"/>
                  <a:gd name="T6" fmla="*/ 0 w 575"/>
                  <a:gd name="T7" fmla="*/ 88 h 88"/>
                  <a:gd name="T8" fmla="*/ 3 w 575"/>
                  <a:gd name="T9" fmla="*/ 83 h 88"/>
                  <a:gd name="T10" fmla="*/ 8 w 575"/>
                  <a:gd name="T11" fmla="*/ 80 h 88"/>
                  <a:gd name="T12" fmla="*/ 575 w 575"/>
                  <a:gd name="T13" fmla="*/ 0 h 88"/>
                  <a:gd name="T14" fmla="*/ 575 w 575"/>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5" h="88">
                    <a:moveTo>
                      <a:pt x="575" y="0"/>
                    </a:moveTo>
                    <a:lnTo>
                      <a:pt x="575" y="6"/>
                    </a:lnTo>
                    <a:lnTo>
                      <a:pt x="0" y="88"/>
                    </a:lnTo>
                    <a:lnTo>
                      <a:pt x="0" y="88"/>
                    </a:lnTo>
                    <a:lnTo>
                      <a:pt x="3" y="83"/>
                    </a:lnTo>
                    <a:lnTo>
                      <a:pt x="8" y="80"/>
                    </a:lnTo>
                    <a:lnTo>
                      <a:pt x="575" y="0"/>
                    </a:lnTo>
                    <a:lnTo>
                      <a:pt x="5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2" name="Freeform 50"/>
              <p:cNvSpPr>
                <a:spLocks/>
              </p:cNvSpPr>
              <p:nvPr/>
            </p:nvSpPr>
            <p:spPr bwMode="auto">
              <a:xfrm>
                <a:off x="8830125" y="3765097"/>
                <a:ext cx="1887373" cy="284399"/>
              </a:xfrm>
              <a:custGeom>
                <a:avLst/>
                <a:gdLst>
                  <a:gd name="T0" fmla="*/ 584 w 584"/>
                  <a:gd name="T1" fmla="*/ 0 h 88"/>
                  <a:gd name="T2" fmla="*/ 584 w 584"/>
                  <a:gd name="T3" fmla="*/ 6 h 88"/>
                  <a:gd name="T4" fmla="*/ 0 w 584"/>
                  <a:gd name="T5" fmla="*/ 88 h 88"/>
                  <a:gd name="T6" fmla="*/ 0 w 584"/>
                  <a:gd name="T7" fmla="*/ 88 h 88"/>
                  <a:gd name="T8" fmla="*/ 2 w 584"/>
                  <a:gd name="T9" fmla="*/ 83 h 88"/>
                  <a:gd name="T10" fmla="*/ 3 w 584"/>
                  <a:gd name="T11" fmla="*/ 80 h 88"/>
                  <a:gd name="T12" fmla="*/ 584 w 584"/>
                  <a:gd name="T13" fmla="*/ 0 h 88"/>
                  <a:gd name="T14" fmla="*/ 584 w 584"/>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4" h="88">
                    <a:moveTo>
                      <a:pt x="584" y="0"/>
                    </a:moveTo>
                    <a:lnTo>
                      <a:pt x="584" y="6"/>
                    </a:lnTo>
                    <a:lnTo>
                      <a:pt x="0" y="88"/>
                    </a:lnTo>
                    <a:lnTo>
                      <a:pt x="0" y="88"/>
                    </a:lnTo>
                    <a:lnTo>
                      <a:pt x="2" y="83"/>
                    </a:lnTo>
                    <a:lnTo>
                      <a:pt x="3" y="80"/>
                    </a:lnTo>
                    <a:lnTo>
                      <a:pt x="584" y="0"/>
                    </a:lnTo>
                    <a:lnTo>
                      <a:pt x="58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3" name="Freeform 51"/>
              <p:cNvSpPr>
                <a:spLocks/>
              </p:cNvSpPr>
              <p:nvPr/>
            </p:nvSpPr>
            <p:spPr bwMode="auto">
              <a:xfrm>
                <a:off x="8820430" y="3820038"/>
                <a:ext cx="1890605" cy="287630"/>
              </a:xfrm>
              <a:custGeom>
                <a:avLst/>
                <a:gdLst>
                  <a:gd name="T0" fmla="*/ 585 w 585"/>
                  <a:gd name="T1" fmla="*/ 0 h 89"/>
                  <a:gd name="T2" fmla="*/ 585 w 585"/>
                  <a:gd name="T3" fmla="*/ 6 h 89"/>
                  <a:gd name="T4" fmla="*/ 0 w 585"/>
                  <a:gd name="T5" fmla="*/ 89 h 89"/>
                  <a:gd name="T6" fmla="*/ 0 w 585"/>
                  <a:gd name="T7" fmla="*/ 89 h 89"/>
                  <a:gd name="T8" fmla="*/ 2 w 585"/>
                  <a:gd name="T9" fmla="*/ 81 h 89"/>
                  <a:gd name="T10" fmla="*/ 585 w 585"/>
                  <a:gd name="T11" fmla="*/ 0 h 89"/>
                  <a:gd name="T12" fmla="*/ 585 w 585"/>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585" h="89">
                    <a:moveTo>
                      <a:pt x="585" y="0"/>
                    </a:moveTo>
                    <a:lnTo>
                      <a:pt x="585" y="6"/>
                    </a:lnTo>
                    <a:lnTo>
                      <a:pt x="0" y="89"/>
                    </a:lnTo>
                    <a:lnTo>
                      <a:pt x="0" y="89"/>
                    </a:lnTo>
                    <a:lnTo>
                      <a:pt x="2" y="81"/>
                    </a:lnTo>
                    <a:lnTo>
                      <a:pt x="585" y="0"/>
                    </a:lnTo>
                    <a:lnTo>
                      <a:pt x="5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4" name="Freeform 52"/>
              <p:cNvSpPr>
                <a:spLocks/>
              </p:cNvSpPr>
              <p:nvPr/>
            </p:nvSpPr>
            <p:spPr bwMode="auto">
              <a:xfrm>
                <a:off x="8820430" y="3871747"/>
                <a:ext cx="1890605" cy="287630"/>
              </a:xfrm>
              <a:custGeom>
                <a:avLst/>
                <a:gdLst>
                  <a:gd name="T0" fmla="*/ 585 w 585"/>
                  <a:gd name="T1" fmla="*/ 0 h 89"/>
                  <a:gd name="T2" fmla="*/ 585 w 585"/>
                  <a:gd name="T3" fmla="*/ 8 h 89"/>
                  <a:gd name="T4" fmla="*/ 0 w 585"/>
                  <a:gd name="T5" fmla="*/ 89 h 89"/>
                  <a:gd name="T6" fmla="*/ 0 w 585"/>
                  <a:gd name="T7" fmla="*/ 83 h 89"/>
                  <a:gd name="T8" fmla="*/ 585 w 585"/>
                  <a:gd name="T9" fmla="*/ 0 h 89"/>
                  <a:gd name="T10" fmla="*/ 585 w 585"/>
                  <a:gd name="T11" fmla="*/ 0 h 89"/>
                </a:gdLst>
                <a:ahLst/>
                <a:cxnLst>
                  <a:cxn ang="0">
                    <a:pos x="T0" y="T1"/>
                  </a:cxn>
                  <a:cxn ang="0">
                    <a:pos x="T2" y="T3"/>
                  </a:cxn>
                  <a:cxn ang="0">
                    <a:pos x="T4" y="T5"/>
                  </a:cxn>
                  <a:cxn ang="0">
                    <a:pos x="T6" y="T7"/>
                  </a:cxn>
                  <a:cxn ang="0">
                    <a:pos x="T8" y="T9"/>
                  </a:cxn>
                  <a:cxn ang="0">
                    <a:pos x="T10" y="T11"/>
                  </a:cxn>
                </a:cxnLst>
                <a:rect l="0" t="0" r="r" b="b"/>
                <a:pathLst>
                  <a:path w="585" h="89">
                    <a:moveTo>
                      <a:pt x="585" y="0"/>
                    </a:moveTo>
                    <a:lnTo>
                      <a:pt x="585" y="8"/>
                    </a:lnTo>
                    <a:lnTo>
                      <a:pt x="0" y="89"/>
                    </a:lnTo>
                    <a:lnTo>
                      <a:pt x="0" y="83"/>
                    </a:lnTo>
                    <a:lnTo>
                      <a:pt x="585" y="0"/>
                    </a:lnTo>
                    <a:lnTo>
                      <a:pt x="5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5" name="Freeform 53"/>
              <p:cNvSpPr>
                <a:spLocks/>
              </p:cNvSpPr>
              <p:nvPr/>
            </p:nvSpPr>
            <p:spPr bwMode="auto">
              <a:xfrm>
                <a:off x="8820430" y="3929919"/>
                <a:ext cx="1890605" cy="284399"/>
              </a:xfrm>
              <a:custGeom>
                <a:avLst/>
                <a:gdLst>
                  <a:gd name="T0" fmla="*/ 585 w 585"/>
                  <a:gd name="T1" fmla="*/ 0 h 88"/>
                  <a:gd name="T2" fmla="*/ 585 w 585"/>
                  <a:gd name="T3" fmla="*/ 7 h 88"/>
                  <a:gd name="T4" fmla="*/ 0 w 585"/>
                  <a:gd name="T5" fmla="*/ 88 h 88"/>
                  <a:gd name="T6" fmla="*/ 0 w 585"/>
                  <a:gd name="T7" fmla="*/ 82 h 88"/>
                  <a:gd name="T8" fmla="*/ 585 w 585"/>
                  <a:gd name="T9" fmla="*/ 0 h 88"/>
                  <a:gd name="T10" fmla="*/ 585 w 585"/>
                  <a:gd name="T11" fmla="*/ 0 h 88"/>
                </a:gdLst>
                <a:ahLst/>
                <a:cxnLst>
                  <a:cxn ang="0">
                    <a:pos x="T0" y="T1"/>
                  </a:cxn>
                  <a:cxn ang="0">
                    <a:pos x="T2" y="T3"/>
                  </a:cxn>
                  <a:cxn ang="0">
                    <a:pos x="T4" y="T5"/>
                  </a:cxn>
                  <a:cxn ang="0">
                    <a:pos x="T6" y="T7"/>
                  </a:cxn>
                  <a:cxn ang="0">
                    <a:pos x="T8" y="T9"/>
                  </a:cxn>
                  <a:cxn ang="0">
                    <a:pos x="T10" y="T11"/>
                  </a:cxn>
                </a:cxnLst>
                <a:rect l="0" t="0" r="r" b="b"/>
                <a:pathLst>
                  <a:path w="585" h="88">
                    <a:moveTo>
                      <a:pt x="585" y="0"/>
                    </a:moveTo>
                    <a:lnTo>
                      <a:pt x="585" y="7"/>
                    </a:lnTo>
                    <a:lnTo>
                      <a:pt x="0" y="88"/>
                    </a:lnTo>
                    <a:lnTo>
                      <a:pt x="0" y="82"/>
                    </a:lnTo>
                    <a:lnTo>
                      <a:pt x="585" y="0"/>
                    </a:lnTo>
                    <a:lnTo>
                      <a:pt x="5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6" name="Freeform 54"/>
              <p:cNvSpPr>
                <a:spLocks/>
              </p:cNvSpPr>
              <p:nvPr/>
            </p:nvSpPr>
            <p:spPr bwMode="auto">
              <a:xfrm>
                <a:off x="8820430" y="3984860"/>
                <a:ext cx="1890605" cy="287630"/>
              </a:xfrm>
              <a:custGeom>
                <a:avLst/>
                <a:gdLst>
                  <a:gd name="T0" fmla="*/ 585 w 585"/>
                  <a:gd name="T1" fmla="*/ 0 h 89"/>
                  <a:gd name="T2" fmla="*/ 585 w 585"/>
                  <a:gd name="T3" fmla="*/ 6 h 89"/>
                  <a:gd name="T4" fmla="*/ 0 w 585"/>
                  <a:gd name="T5" fmla="*/ 89 h 89"/>
                  <a:gd name="T6" fmla="*/ 0 w 585"/>
                  <a:gd name="T7" fmla="*/ 89 h 89"/>
                  <a:gd name="T8" fmla="*/ 0 w 585"/>
                  <a:gd name="T9" fmla="*/ 83 h 89"/>
                  <a:gd name="T10" fmla="*/ 585 w 585"/>
                  <a:gd name="T11" fmla="*/ 0 h 89"/>
                  <a:gd name="T12" fmla="*/ 585 w 585"/>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585" h="89">
                    <a:moveTo>
                      <a:pt x="585" y="0"/>
                    </a:moveTo>
                    <a:lnTo>
                      <a:pt x="585" y="6"/>
                    </a:lnTo>
                    <a:lnTo>
                      <a:pt x="0" y="89"/>
                    </a:lnTo>
                    <a:lnTo>
                      <a:pt x="0" y="89"/>
                    </a:lnTo>
                    <a:lnTo>
                      <a:pt x="0" y="83"/>
                    </a:lnTo>
                    <a:lnTo>
                      <a:pt x="585" y="0"/>
                    </a:lnTo>
                    <a:lnTo>
                      <a:pt x="5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7" name="Freeform 55"/>
              <p:cNvSpPr>
                <a:spLocks/>
              </p:cNvSpPr>
              <p:nvPr/>
            </p:nvSpPr>
            <p:spPr bwMode="auto">
              <a:xfrm>
                <a:off x="8826893" y="4043032"/>
                <a:ext cx="1884141" cy="277935"/>
              </a:xfrm>
              <a:custGeom>
                <a:avLst/>
                <a:gdLst>
                  <a:gd name="T0" fmla="*/ 583 w 583"/>
                  <a:gd name="T1" fmla="*/ 0 h 86"/>
                  <a:gd name="T2" fmla="*/ 583 w 583"/>
                  <a:gd name="T3" fmla="*/ 6 h 86"/>
                  <a:gd name="T4" fmla="*/ 3 w 583"/>
                  <a:gd name="T5" fmla="*/ 86 h 86"/>
                  <a:gd name="T6" fmla="*/ 3 w 583"/>
                  <a:gd name="T7" fmla="*/ 86 h 86"/>
                  <a:gd name="T8" fmla="*/ 1 w 583"/>
                  <a:gd name="T9" fmla="*/ 85 h 86"/>
                  <a:gd name="T10" fmla="*/ 0 w 583"/>
                  <a:gd name="T11" fmla="*/ 80 h 86"/>
                  <a:gd name="T12" fmla="*/ 583 w 583"/>
                  <a:gd name="T13" fmla="*/ 0 h 86"/>
                  <a:gd name="T14" fmla="*/ 583 w 583"/>
                  <a:gd name="T15" fmla="*/ 0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3" h="86">
                    <a:moveTo>
                      <a:pt x="583" y="0"/>
                    </a:moveTo>
                    <a:lnTo>
                      <a:pt x="583" y="6"/>
                    </a:lnTo>
                    <a:lnTo>
                      <a:pt x="3" y="86"/>
                    </a:lnTo>
                    <a:lnTo>
                      <a:pt x="3" y="86"/>
                    </a:lnTo>
                    <a:lnTo>
                      <a:pt x="1" y="85"/>
                    </a:lnTo>
                    <a:lnTo>
                      <a:pt x="0" y="80"/>
                    </a:lnTo>
                    <a:lnTo>
                      <a:pt x="583" y="0"/>
                    </a:lnTo>
                    <a:lnTo>
                      <a:pt x="5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8" name="Freeform 56"/>
              <p:cNvSpPr>
                <a:spLocks/>
              </p:cNvSpPr>
              <p:nvPr/>
            </p:nvSpPr>
            <p:spPr bwMode="auto">
              <a:xfrm>
                <a:off x="8859211" y="4091509"/>
                <a:ext cx="1851823" cy="277935"/>
              </a:xfrm>
              <a:custGeom>
                <a:avLst/>
                <a:gdLst>
                  <a:gd name="T0" fmla="*/ 573 w 573"/>
                  <a:gd name="T1" fmla="*/ 0 h 86"/>
                  <a:gd name="T2" fmla="*/ 573 w 573"/>
                  <a:gd name="T3" fmla="*/ 6 h 86"/>
                  <a:gd name="T4" fmla="*/ 6 w 573"/>
                  <a:gd name="T5" fmla="*/ 86 h 86"/>
                  <a:gd name="T6" fmla="*/ 6 w 573"/>
                  <a:gd name="T7" fmla="*/ 86 h 86"/>
                  <a:gd name="T8" fmla="*/ 2 w 573"/>
                  <a:gd name="T9" fmla="*/ 82 h 86"/>
                  <a:gd name="T10" fmla="*/ 2 w 573"/>
                  <a:gd name="T11" fmla="*/ 82 h 86"/>
                  <a:gd name="T12" fmla="*/ 0 w 573"/>
                  <a:gd name="T13" fmla="*/ 80 h 86"/>
                  <a:gd name="T14" fmla="*/ 573 w 573"/>
                  <a:gd name="T15" fmla="*/ 0 h 86"/>
                  <a:gd name="T16" fmla="*/ 573 w 573"/>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86">
                    <a:moveTo>
                      <a:pt x="573" y="0"/>
                    </a:moveTo>
                    <a:lnTo>
                      <a:pt x="573" y="6"/>
                    </a:lnTo>
                    <a:lnTo>
                      <a:pt x="6" y="86"/>
                    </a:lnTo>
                    <a:lnTo>
                      <a:pt x="6" y="86"/>
                    </a:lnTo>
                    <a:lnTo>
                      <a:pt x="2" y="82"/>
                    </a:lnTo>
                    <a:lnTo>
                      <a:pt x="2" y="82"/>
                    </a:lnTo>
                    <a:lnTo>
                      <a:pt x="0" y="80"/>
                    </a:lnTo>
                    <a:lnTo>
                      <a:pt x="573" y="0"/>
                    </a:lnTo>
                    <a:lnTo>
                      <a:pt x="57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9" name="Freeform 57"/>
              <p:cNvSpPr>
                <a:spLocks/>
              </p:cNvSpPr>
              <p:nvPr/>
            </p:nvSpPr>
            <p:spPr bwMode="auto">
              <a:xfrm>
                <a:off x="7585881" y="3115505"/>
                <a:ext cx="1409066" cy="756242"/>
              </a:xfrm>
              <a:custGeom>
                <a:avLst/>
                <a:gdLst>
                  <a:gd name="T0" fmla="*/ 3 w 436"/>
                  <a:gd name="T1" fmla="*/ 0 h 234"/>
                  <a:gd name="T2" fmla="*/ 2 w 436"/>
                  <a:gd name="T3" fmla="*/ 0 h 234"/>
                  <a:gd name="T4" fmla="*/ 2 w 436"/>
                  <a:gd name="T5" fmla="*/ 0 h 234"/>
                  <a:gd name="T6" fmla="*/ 0 w 436"/>
                  <a:gd name="T7" fmla="*/ 0 h 234"/>
                  <a:gd name="T8" fmla="*/ 0 w 436"/>
                  <a:gd name="T9" fmla="*/ 2 h 234"/>
                  <a:gd name="T10" fmla="*/ 0 w 436"/>
                  <a:gd name="T11" fmla="*/ 2 h 234"/>
                  <a:gd name="T12" fmla="*/ 0 w 436"/>
                  <a:gd name="T13" fmla="*/ 3 h 234"/>
                  <a:gd name="T14" fmla="*/ 430 w 436"/>
                  <a:gd name="T15" fmla="*/ 234 h 234"/>
                  <a:gd name="T16" fmla="*/ 436 w 436"/>
                  <a:gd name="T17" fmla="*/ 234 h 234"/>
                  <a:gd name="T18" fmla="*/ 3 w 436"/>
                  <a:gd name="T19" fmla="*/ 0 h 234"/>
                  <a:gd name="T20" fmla="*/ 3 w 436"/>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6" h="234">
                    <a:moveTo>
                      <a:pt x="3" y="0"/>
                    </a:moveTo>
                    <a:lnTo>
                      <a:pt x="2" y="0"/>
                    </a:lnTo>
                    <a:lnTo>
                      <a:pt x="2" y="0"/>
                    </a:lnTo>
                    <a:lnTo>
                      <a:pt x="0" y="0"/>
                    </a:lnTo>
                    <a:lnTo>
                      <a:pt x="0" y="2"/>
                    </a:lnTo>
                    <a:lnTo>
                      <a:pt x="0" y="2"/>
                    </a:lnTo>
                    <a:lnTo>
                      <a:pt x="0" y="3"/>
                    </a:lnTo>
                    <a:lnTo>
                      <a:pt x="430" y="234"/>
                    </a:lnTo>
                    <a:lnTo>
                      <a:pt x="436" y="234"/>
                    </a:lnTo>
                    <a:lnTo>
                      <a:pt x="3" y="0"/>
                    </a:lnTo>
                    <a:lnTo>
                      <a:pt x="3" y="0"/>
                    </a:lnTo>
                    <a:close/>
                  </a:path>
                </a:pathLst>
              </a:custGeom>
              <a:solidFill>
                <a:srgbClr val="37414A"/>
              </a:solidFill>
              <a:ln w="9525">
                <a:solidFill>
                  <a:schemeClr val="bg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73" name="TextBox 72"/>
              <p:cNvSpPr txBox="1"/>
              <p:nvPr/>
            </p:nvSpPr>
            <p:spPr>
              <a:xfrm rot="1192619">
                <a:off x="8273976" y="2793862"/>
                <a:ext cx="1727924" cy="1024634"/>
              </a:xfrm>
              <a:prstGeom prst="rect">
                <a:avLst/>
              </a:prstGeom>
              <a:noFill/>
              <a:ln w="12700">
                <a:noFill/>
              </a:ln>
            </p:spPr>
            <p:txBody>
              <a:bodyPr wrap="square" rtlCol="0">
                <a:spAutoFit/>
                <a:scene3d>
                  <a:camera prst="isometricTopUp"/>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Tahoma"/>
                    <a:ea typeface="+mn-ea"/>
                    <a:cs typeface="+mn-cs"/>
                  </a:rPr>
                  <a:t>Biodiversity</a:t>
                </a:r>
                <a:br>
                  <a:rPr kumimoji="0" lang="en-GB" sz="1600" b="0" i="0" u="none" strike="noStrike" kern="1200" cap="none" spc="0" normalizeH="0" baseline="0" noProof="0" dirty="0">
                    <a:ln>
                      <a:noFill/>
                    </a:ln>
                    <a:solidFill>
                      <a:srgbClr val="FFFFFF"/>
                    </a:solidFill>
                    <a:effectLst/>
                    <a:uLnTx/>
                    <a:uFillTx/>
                    <a:latin typeface="Tahoma"/>
                    <a:ea typeface="+mn-ea"/>
                    <a:cs typeface="+mn-cs"/>
                  </a:rPr>
                </a:br>
                <a:r>
                  <a:rPr kumimoji="0" lang="en-GB" sz="1600" b="0" i="0" u="none" strike="noStrike" kern="1200" cap="none" spc="0" normalizeH="0" baseline="0" noProof="0" dirty="0">
                    <a:ln>
                      <a:noFill/>
                    </a:ln>
                    <a:solidFill>
                      <a:srgbClr val="FFFFFF"/>
                    </a:solidFill>
                    <a:effectLst/>
                    <a:uLnTx/>
                    <a:uFillTx/>
                    <a:latin typeface="Tahoma"/>
                    <a:ea typeface="+mn-ea"/>
                    <a:cs typeface="+mn-cs"/>
                  </a:rPr>
                  <a:t>Gain</a:t>
                </a:r>
                <a:br>
                  <a:rPr kumimoji="0" lang="en-GB" sz="1600" b="0" i="0" u="none" strike="noStrike" kern="1200" cap="none" spc="0" normalizeH="0" baseline="0" noProof="0" dirty="0">
                    <a:ln>
                      <a:noFill/>
                    </a:ln>
                    <a:solidFill>
                      <a:srgbClr val="FFFFFF"/>
                    </a:solidFill>
                    <a:effectLst/>
                    <a:uLnTx/>
                    <a:uFillTx/>
                    <a:latin typeface="Tahoma"/>
                    <a:ea typeface="+mn-ea"/>
                    <a:cs typeface="+mn-cs"/>
                  </a:rPr>
                </a:br>
                <a:r>
                  <a:rPr kumimoji="0" lang="en-GB" sz="1600" b="0" i="0" u="none" strike="noStrike" kern="1200" cap="none" spc="0" normalizeH="0" baseline="0" noProof="0" dirty="0">
                    <a:ln>
                      <a:noFill/>
                    </a:ln>
                    <a:solidFill>
                      <a:srgbClr val="FFFFFF"/>
                    </a:solidFill>
                    <a:effectLst/>
                    <a:uLnTx/>
                    <a:uFillTx/>
                    <a:latin typeface="Tahoma"/>
                    <a:ea typeface="+mn-ea"/>
                    <a:cs typeface="+mn-cs"/>
                  </a:rPr>
                  <a:t>Information</a:t>
                </a:r>
              </a:p>
            </p:txBody>
          </p:sp>
        </p:grpSp>
      </p:grpSp>
      <p:cxnSp>
        <p:nvCxnSpPr>
          <p:cNvPr id="75" name="Straight Connector 74"/>
          <p:cNvCxnSpPr>
            <a:cxnSpLocks/>
            <a:stCxn id="10" idx="3"/>
            <a:endCxn id="4" idx="1"/>
          </p:cNvCxnSpPr>
          <p:nvPr/>
        </p:nvCxnSpPr>
        <p:spPr>
          <a:xfrm>
            <a:off x="3944319" y="3884298"/>
            <a:ext cx="255722" cy="277913"/>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652613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Information requirements: </a:t>
            </a:r>
            <a:br>
              <a:rPr lang="en-GB" dirty="0"/>
            </a:br>
            <a:r>
              <a:rPr lang="en-GB" sz="2400" dirty="0"/>
              <a:t>Planning Condition:  Biodiversity Gain Plan </a:t>
            </a:r>
          </a:p>
        </p:txBody>
      </p:sp>
      <p:sp>
        <p:nvSpPr>
          <p:cNvPr id="5" name="Text Placeholder 4"/>
          <p:cNvSpPr>
            <a:spLocks noGrp="1"/>
          </p:cNvSpPr>
          <p:nvPr>
            <p:ph type="body" sz="quarter" idx="12"/>
          </p:nvPr>
        </p:nvSpPr>
        <p:spPr>
          <a:xfrm>
            <a:off x="689955" y="1722241"/>
            <a:ext cx="7513153" cy="1586223"/>
          </a:xfrm>
        </p:spPr>
        <p:txBody>
          <a:bodyPr/>
          <a:lstStyle/>
          <a:p>
            <a:r>
              <a:rPr lang="en-GB" b="1" dirty="0"/>
              <a:t>Planning Condition requiring approval of a Biodiversity Gain Plan before commencement of development</a:t>
            </a:r>
          </a:p>
        </p:txBody>
      </p:sp>
      <p:grpSp>
        <p:nvGrpSpPr>
          <p:cNvPr id="6" name="Group 5"/>
          <p:cNvGrpSpPr/>
          <p:nvPr/>
        </p:nvGrpSpPr>
        <p:grpSpPr>
          <a:xfrm>
            <a:off x="8067647" y="1514624"/>
            <a:ext cx="3344856" cy="4108723"/>
            <a:chOff x="3341620" y="2174552"/>
            <a:chExt cx="1909988" cy="2346174"/>
          </a:xfrm>
        </p:grpSpPr>
        <p:grpSp>
          <p:nvGrpSpPr>
            <p:cNvPr id="7" name="Group 6"/>
            <p:cNvGrpSpPr/>
            <p:nvPr/>
          </p:nvGrpSpPr>
          <p:grpSpPr>
            <a:xfrm>
              <a:off x="3341620" y="2174552"/>
              <a:ext cx="1909988" cy="2346174"/>
              <a:chOff x="4852233" y="2222340"/>
              <a:chExt cx="1976992" cy="2428480"/>
            </a:xfrm>
          </p:grpSpPr>
          <p:sp>
            <p:nvSpPr>
              <p:cNvPr id="9" name="AutoShape 6"/>
              <p:cNvSpPr>
                <a:spLocks noChangeAspect="1" noChangeArrowheads="1" noTextEdit="1"/>
              </p:cNvSpPr>
              <p:nvPr/>
            </p:nvSpPr>
            <p:spPr bwMode="auto">
              <a:xfrm>
                <a:off x="4876868" y="2222340"/>
                <a:ext cx="1952357" cy="2428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0" name="Freeform 8"/>
              <p:cNvSpPr>
                <a:spLocks/>
              </p:cNvSpPr>
              <p:nvPr/>
            </p:nvSpPr>
            <p:spPr bwMode="auto">
              <a:xfrm>
                <a:off x="6641380" y="2455044"/>
                <a:ext cx="135495" cy="1124738"/>
              </a:xfrm>
              <a:custGeom>
                <a:avLst/>
                <a:gdLst>
                  <a:gd name="T0" fmla="*/ 0 w 176"/>
                  <a:gd name="T1" fmla="*/ 0 h 1508"/>
                  <a:gd name="T2" fmla="*/ 0 w 176"/>
                  <a:gd name="T3" fmla="*/ 0 h 1508"/>
                  <a:gd name="T4" fmla="*/ 0 w 176"/>
                  <a:gd name="T5" fmla="*/ 0 h 1508"/>
                  <a:gd name="T6" fmla="*/ 0 w 176"/>
                  <a:gd name="T7" fmla="*/ 0 h 15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6" h="1508">
                    <a:moveTo>
                      <a:pt x="0" y="1508"/>
                    </a:moveTo>
                    <a:lnTo>
                      <a:pt x="176" y="18"/>
                    </a:lnTo>
                    <a:lnTo>
                      <a:pt x="17" y="0"/>
                    </a:lnTo>
                    <a:lnTo>
                      <a:pt x="0" y="1508"/>
                    </a:lnTo>
                    <a:close/>
                  </a:path>
                </a:pathLst>
              </a:custGeom>
              <a:solidFill>
                <a:schemeClr val="bg1"/>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1" name="Freeform 9"/>
              <p:cNvSpPr>
                <a:spLocks/>
              </p:cNvSpPr>
              <p:nvPr/>
            </p:nvSpPr>
            <p:spPr bwMode="auto">
              <a:xfrm>
                <a:off x="5154017" y="2320792"/>
                <a:ext cx="871478" cy="98452"/>
              </a:xfrm>
              <a:custGeom>
                <a:avLst/>
                <a:gdLst>
                  <a:gd name="T0" fmla="*/ 0 w 1133"/>
                  <a:gd name="T1" fmla="*/ 0 h 133"/>
                  <a:gd name="T2" fmla="*/ 0 w 1133"/>
                  <a:gd name="T3" fmla="*/ 0 h 133"/>
                  <a:gd name="T4" fmla="*/ 0 w 1133"/>
                  <a:gd name="T5" fmla="*/ 0 h 133"/>
                  <a:gd name="T6" fmla="*/ 0 w 1133"/>
                  <a:gd name="T7" fmla="*/ 0 h 1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33" h="133">
                    <a:moveTo>
                      <a:pt x="0" y="121"/>
                    </a:moveTo>
                    <a:lnTo>
                      <a:pt x="1133" y="133"/>
                    </a:lnTo>
                    <a:lnTo>
                      <a:pt x="14" y="0"/>
                    </a:lnTo>
                    <a:lnTo>
                      <a:pt x="0" y="121"/>
                    </a:lnTo>
                    <a:close/>
                  </a:path>
                </a:pathLst>
              </a:custGeom>
              <a:solidFill>
                <a:schemeClr val="bg1"/>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2" name="Freeform 10"/>
              <p:cNvSpPr>
                <a:spLocks/>
              </p:cNvSpPr>
              <p:nvPr/>
            </p:nvSpPr>
            <p:spPr bwMode="auto">
              <a:xfrm>
                <a:off x="6003939" y="4546401"/>
                <a:ext cx="569694" cy="62651"/>
              </a:xfrm>
              <a:custGeom>
                <a:avLst/>
                <a:gdLst>
                  <a:gd name="T0" fmla="*/ 0 w 741"/>
                  <a:gd name="T1" fmla="*/ 0 h 86"/>
                  <a:gd name="T2" fmla="*/ 0 w 741"/>
                  <a:gd name="T3" fmla="*/ 0 h 86"/>
                  <a:gd name="T4" fmla="*/ 0 w 741"/>
                  <a:gd name="T5" fmla="*/ 0 h 86"/>
                  <a:gd name="T6" fmla="*/ 0 w 741"/>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41" h="86">
                    <a:moveTo>
                      <a:pt x="730" y="86"/>
                    </a:moveTo>
                    <a:lnTo>
                      <a:pt x="741" y="7"/>
                    </a:lnTo>
                    <a:lnTo>
                      <a:pt x="0" y="0"/>
                    </a:lnTo>
                    <a:lnTo>
                      <a:pt x="730" y="86"/>
                    </a:lnTo>
                    <a:close/>
                  </a:path>
                </a:pathLst>
              </a:custGeom>
              <a:solidFill>
                <a:schemeClr val="bg1"/>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3" name="Freeform 11"/>
              <p:cNvSpPr>
                <a:spLocks/>
              </p:cNvSpPr>
              <p:nvPr/>
            </p:nvSpPr>
            <p:spPr bwMode="auto">
              <a:xfrm>
                <a:off x="4926139" y="3612600"/>
                <a:ext cx="101621" cy="841316"/>
              </a:xfrm>
              <a:custGeom>
                <a:avLst/>
                <a:gdLst>
                  <a:gd name="T0" fmla="*/ 0 w 132"/>
                  <a:gd name="T1" fmla="*/ 0 h 1125"/>
                  <a:gd name="T2" fmla="*/ 0 w 132"/>
                  <a:gd name="T3" fmla="*/ 0 h 1125"/>
                  <a:gd name="T4" fmla="*/ 0 w 132"/>
                  <a:gd name="T5" fmla="*/ 0 h 1125"/>
                  <a:gd name="T6" fmla="*/ 0 w 132"/>
                  <a:gd name="T7" fmla="*/ 0 h 11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2" h="1125">
                    <a:moveTo>
                      <a:pt x="0" y="1110"/>
                    </a:moveTo>
                    <a:lnTo>
                      <a:pt x="120" y="1125"/>
                    </a:lnTo>
                    <a:lnTo>
                      <a:pt x="132" y="0"/>
                    </a:lnTo>
                    <a:lnTo>
                      <a:pt x="0" y="1110"/>
                    </a:lnTo>
                    <a:close/>
                  </a:path>
                </a:pathLst>
              </a:custGeom>
              <a:solidFill>
                <a:schemeClr val="bg1"/>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4" name="Freeform 12"/>
              <p:cNvSpPr>
                <a:spLocks/>
              </p:cNvSpPr>
              <p:nvPr/>
            </p:nvSpPr>
            <p:spPr bwMode="auto">
              <a:xfrm>
                <a:off x="4852233" y="2320792"/>
                <a:ext cx="1927721" cy="2330028"/>
              </a:xfrm>
              <a:custGeom>
                <a:avLst/>
                <a:gdLst>
                  <a:gd name="T0" fmla="*/ 0 w 2502"/>
                  <a:gd name="T1" fmla="*/ 0 h 3125"/>
                  <a:gd name="T2" fmla="*/ 0 w 2502"/>
                  <a:gd name="T3" fmla="*/ 0 h 3125"/>
                  <a:gd name="T4" fmla="*/ 0 w 2502"/>
                  <a:gd name="T5" fmla="*/ 0 h 3125"/>
                  <a:gd name="T6" fmla="*/ 0 w 2502"/>
                  <a:gd name="T7" fmla="*/ 0 h 3125"/>
                  <a:gd name="T8" fmla="*/ 0 w 2502"/>
                  <a:gd name="T9" fmla="*/ 0 h 31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02" h="3125">
                    <a:moveTo>
                      <a:pt x="0" y="269"/>
                    </a:moveTo>
                    <a:lnTo>
                      <a:pt x="357" y="3125"/>
                    </a:lnTo>
                    <a:lnTo>
                      <a:pt x="2502" y="2856"/>
                    </a:lnTo>
                    <a:lnTo>
                      <a:pt x="2145" y="0"/>
                    </a:lnTo>
                    <a:lnTo>
                      <a:pt x="0" y="269"/>
                    </a:lnTo>
                    <a:close/>
                  </a:path>
                </a:pathLst>
              </a:custGeom>
              <a:solidFill>
                <a:srgbClr val="00587C"/>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5" name="Freeform 13"/>
              <p:cNvSpPr>
                <a:spLocks/>
              </p:cNvSpPr>
              <p:nvPr/>
            </p:nvSpPr>
            <p:spPr bwMode="auto">
              <a:xfrm>
                <a:off x="6228737" y="2308858"/>
                <a:ext cx="15397" cy="35801"/>
              </a:xfrm>
              <a:custGeom>
                <a:avLst/>
                <a:gdLst>
                  <a:gd name="T0" fmla="*/ 0 w 22"/>
                  <a:gd name="T1" fmla="*/ 0 h 46"/>
                  <a:gd name="T2" fmla="*/ 0 w 22"/>
                  <a:gd name="T3" fmla="*/ 0 h 46"/>
                  <a:gd name="T4" fmla="*/ 0 w 22"/>
                  <a:gd name="T5" fmla="*/ 0 h 46"/>
                  <a:gd name="T6" fmla="*/ 0 w 22"/>
                  <a:gd name="T7" fmla="*/ 0 h 46"/>
                  <a:gd name="T8" fmla="*/ 0 w 22"/>
                  <a:gd name="T9" fmla="*/ 0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46">
                    <a:moveTo>
                      <a:pt x="0" y="2"/>
                    </a:moveTo>
                    <a:lnTo>
                      <a:pt x="5" y="46"/>
                    </a:lnTo>
                    <a:lnTo>
                      <a:pt x="22" y="43"/>
                    </a:lnTo>
                    <a:lnTo>
                      <a:pt x="15" y="0"/>
                    </a:lnTo>
                    <a:lnTo>
                      <a:pt x="0" y="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6" name="Freeform 14"/>
              <p:cNvSpPr>
                <a:spLocks/>
              </p:cNvSpPr>
              <p:nvPr/>
            </p:nvSpPr>
            <p:spPr bwMode="auto">
              <a:xfrm>
                <a:off x="6197943" y="2222340"/>
                <a:ext cx="144733" cy="352040"/>
              </a:xfrm>
              <a:custGeom>
                <a:avLst/>
                <a:gdLst>
                  <a:gd name="T0" fmla="*/ 0 w 189"/>
                  <a:gd name="T1" fmla="*/ 0 h 470"/>
                  <a:gd name="T2" fmla="*/ 0 w 189"/>
                  <a:gd name="T3" fmla="*/ 0 h 470"/>
                  <a:gd name="T4" fmla="*/ 0 w 189"/>
                  <a:gd name="T5" fmla="*/ 0 h 470"/>
                  <a:gd name="T6" fmla="*/ 0 w 189"/>
                  <a:gd name="T7" fmla="*/ 0 h 470"/>
                  <a:gd name="T8" fmla="*/ 0 w 189"/>
                  <a:gd name="T9" fmla="*/ 0 h 470"/>
                  <a:gd name="T10" fmla="*/ 0 w 189"/>
                  <a:gd name="T11" fmla="*/ 0 h 470"/>
                  <a:gd name="T12" fmla="*/ 0 w 189"/>
                  <a:gd name="T13" fmla="*/ 0 h 470"/>
                  <a:gd name="T14" fmla="*/ 0 w 189"/>
                  <a:gd name="T15" fmla="*/ 0 h 470"/>
                  <a:gd name="T16" fmla="*/ 0 w 189"/>
                  <a:gd name="T17" fmla="*/ 0 h 470"/>
                  <a:gd name="T18" fmla="*/ 0 w 189"/>
                  <a:gd name="T19" fmla="*/ 0 h 470"/>
                  <a:gd name="T20" fmla="*/ 0 w 189"/>
                  <a:gd name="T21" fmla="*/ 0 h 470"/>
                  <a:gd name="T22" fmla="*/ 0 w 189"/>
                  <a:gd name="T23" fmla="*/ 0 h 470"/>
                  <a:gd name="T24" fmla="*/ 0 w 189"/>
                  <a:gd name="T25" fmla="*/ 0 h 470"/>
                  <a:gd name="T26" fmla="*/ 0 w 189"/>
                  <a:gd name="T27" fmla="*/ 0 h 470"/>
                  <a:gd name="T28" fmla="*/ 0 w 189"/>
                  <a:gd name="T29" fmla="*/ 0 h 470"/>
                  <a:gd name="T30" fmla="*/ 0 w 189"/>
                  <a:gd name="T31" fmla="*/ 0 h 470"/>
                  <a:gd name="T32" fmla="*/ 0 w 189"/>
                  <a:gd name="T33" fmla="*/ 0 h 470"/>
                  <a:gd name="T34" fmla="*/ 0 w 189"/>
                  <a:gd name="T35" fmla="*/ 0 h 470"/>
                  <a:gd name="T36" fmla="*/ 0 w 189"/>
                  <a:gd name="T37" fmla="*/ 0 h 470"/>
                  <a:gd name="T38" fmla="*/ 0 w 189"/>
                  <a:gd name="T39" fmla="*/ 0 h 470"/>
                  <a:gd name="T40" fmla="*/ 0 w 189"/>
                  <a:gd name="T41" fmla="*/ 0 h 470"/>
                  <a:gd name="T42" fmla="*/ 0 w 189"/>
                  <a:gd name="T43" fmla="*/ 0 h 470"/>
                  <a:gd name="T44" fmla="*/ 0 w 189"/>
                  <a:gd name="T45" fmla="*/ 0 h 470"/>
                  <a:gd name="T46" fmla="*/ 0 w 189"/>
                  <a:gd name="T47" fmla="*/ 0 h 470"/>
                  <a:gd name="T48" fmla="*/ 0 w 189"/>
                  <a:gd name="T49" fmla="*/ 0 h 470"/>
                  <a:gd name="T50" fmla="*/ 0 w 189"/>
                  <a:gd name="T51" fmla="*/ 0 h 470"/>
                  <a:gd name="T52" fmla="*/ 0 w 189"/>
                  <a:gd name="T53" fmla="*/ 0 h 470"/>
                  <a:gd name="T54" fmla="*/ 0 w 189"/>
                  <a:gd name="T55" fmla="*/ 0 h 470"/>
                  <a:gd name="T56" fmla="*/ 0 w 189"/>
                  <a:gd name="T57" fmla="*/ 0 h 470"/>
                  <a:gd name="T58" fmla="*/ 0 w 189"/>
                  <a:gd name="T59" fmla="*/ 0 h 470"/>
                  <a:gd name="T60" fmla="*/ 0 w 189"/>
                  <a:gd name="T61" fmla="*/ 0 h 470"/>
                  <a:gd name="T62" fmla="*/ 0 w 189"/>
                  <a:gd name="T63" fmla="*/ 0 h 470"/>
                  <a:gd name="T64" fmla="*/ 0 w 189"/>
                  <a:gd name="T65" fmla="*/ 0 h 470"/>
                  <a:gd name="T66" fmla="*/ 0 w 189"/>
                  <a:gd name="T67" fmla="*/ 0 h 470"/>
                  <a:gd name="T68" fmla="*/ 0 w 189"/>
                  <a:gd name="T69" fmla="*/ 0 h 470"/>
                  <a:gd name="T70" fmla="*/ 0 w 189"/>
                  <a:gd name="T71" fmla="*/ 0 h 470"/>
                  <a:gd name="T72" fmla="*/ 0 w 189"/>
                  <a:gd name="T73" fmla="*/ 0 h 470"/>
                  <a:gd name="T74" fmla="*/ 0 w 189"/>
                  <a:gd name="T75" fmla="*/ 0 h 470"/>
                  <a:gd name="T76" fmla="*/ 0 w 189"/>
                  <a:gd name="T77" fmla="*/ 0 h 470"/>
                  <a:gd name="T78" fmla="*/ 0 w 189"/>
                  <a:gd name="T79" fmla="*/ 0 h 470"/>
                  <a:gd name="T80" fmla="*/ 0 w 189"/>
                  <a:gd name="T81" fmla="*/ 0 h 470"/>
                  <a:gd name="T82" fmla="*/ 0 w 189"/>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9" h="470">
                    <a:moveTo>
                      <a:pt x="110" y="154"/>
                    </a:moveTo>
                    <a:lnTo>
                      <a:pt x="125" y="152"/>
                    </a:lnTo>
                    <a:lnTo>
                      <a:pt x="112" y="50"/>
                    </a:lnTo>
                    <a:lnTo>
                      <a:pt x="111" y="38"/>
                    </a:lnTo>
                    <a:lnTo>
                      <a:pt x="106" y="29"/>
                    </a:lnTo>
                    <a:lnTo>
                      <a:pt x="99" y="20"/>
                    </a:lnTo>
                    <a:lnTo>
                      <a:pt x="91" y="12"/>
                    </a:lnTo>
                    <a:lnTo>
                      <a:pt x="82" y="7"/>
                    </a:lnTo>
                    <a:lnTo>
                      <a:pt x="72" y="3"/>
                    </a:lnTo>
                    <a:lnTo>
                      <a:pt x="61" y="0"/>
                    </a:lnTo>
                    <a:lnTo>
                      <a:pt x="50" y="0"/>
                    </a:lnTo>
                    <a:lnTo>
                      <a:pt x="38" y="3"/>
                    </a:lnTo>
                    <a:lnTo>
                      <a:pt x="29" y="8"/>
                    </a:lnTo>
                    <a:lnTo>
                      <a:pt x="20" y="14"/>
                    </a:lnTo>
                    <a:lnTo>
                      <a:pt x="12" y="22"/>
                    </a:lnTo>
                    <a:lnTo>
                      <a:pt x="7" y="31"/>
                    </a:lnTo>
                    <a:lnTo>
                      <a:pt x="1" y="42"/>
                    </a:lnTo>
                    <a:lnTo>
                      <a:pt x="0" y="52"/>
                    </a:lnTo>
                    <a:lnTo>
                      <a:pt x="0" y="64"/>
                    </a:lnTo>
                    <a:lnTo>
                      <a:pt x="17" y="201"/>
                    </a:lnTo>
                    <a:lnTo>
                      <a:pt x="43" y="406"/>
                    </a:lnTo>
                    <a:lnTo>
                      <a:pt x="47" y="421"/>
                    </a:lnTo>
                    <a:lnTo>
                      <a:pt x="52" y="434"/>
                    </a:lnTo>
                    <a:lnTo>
                      <a:pt x="60" y="446"/>
                    </a:lnTo>
                    <a:lnTo>
                      <a:pt x="71" y="455"/>
                    </a:lnTo>
                    <a:lnTo>
                      <a:pt x="82" y="463"/>
                    </a:lnTo>
                    <a:lnTo>
                      <a:pt x="97" y="468"/>
                    </a:lnTo>
                    <a:lnTo>
                      <a:pt x="110" y="470"/>
                    </a:lnTo>
                    <a:lnTo>
                      <a:pt x="125" y="469"/>
                    </a:lnTo>
                    <a:lnTo>
                      <a:pt x="140" y="466"/>
                    </a:lnTo>
                    <a:lnTo>
                      <a:pt x="153" y="460"/>
                    </a:lnTo>
                    <a:lnTo>
                      <a:pt x="165" y="452"/>
                    </a:lnTo>
                    <a:lnTo>
                      <a:pt x="174" y="442"/>
                    </a:lnTo>
                    <a:lnTo>
                      <a:pt x="181" y="430"/>
                    </a:lnTo>
                    <a:lnTo>
                      <a:pt x="187" y="417"/>
                    </a:lnTo>
                    <a:lnTo>
                      <a:pt x="189" y="402"/>
                    </a:lnTo>
                    <a:lnTo>
                      <a:pt x="188" y="388"/>
                    </a:lnTo>
                    <a:lnTo>
                      <a:pt x="168" y="225"/>
                    </a:lnTo>
                    <a:lnTo>
                      <a:pt x="153" y="103"/>
                    </a:lnTo>
                    <a:lnTo>
                      <a:pt x="137" y="106"/>
                    </a:lnTo>
                    <a:lnTo>
                      <a:pt x="151" y="227"/>
                    </a:lnTo>
                    <a:lnTo>
                      <a:pt x="172" y="389"/>
                    </a:lnTo>
                    <a:lnTo>
                      <a:pt x="172" y="401"/>
                    </a:lnTo>
                    <a:lnTo>
                      <a:pt x="171" y="412"/>
                    </a:lnTo>
                    <a:lnTo>
                      <a:pt x="167" y="422"/>
                    </a:lnTo>
                    <a:lnTo>
                      <a:pt x="161" y="431"/>
                    </a:lnTo>
                    <a:lnTo>
                      <a:pt x="153" y="439"/>
                    </a:lnTo>
                    <a:lnTo>
                      <a:pt x="145" y="446"/>
                    </a:lnTo>
                    <a:lnTo>
                      <a:pt x="135" y="451"/>
                    </a:lnTo>
                    <a:lnTo>
                      <a:pt x="123" y="453"/>
                    </a:lnTo>
                    <a:lnTo>
                      <a:pt x="111" y="453"/>
                    </a:lnTo>
                    <a:lnTo>
                      <a:pt x="101" y="452"/>
                    </a:lnTo>
                    <a:lnTo>
                      <a:pt x="90" y="448"/>
                    </a:lnTo>
                    <a:lnTo>
                      <a:pt x="81" y="442"/>
                    </a:lnTo>
                    <a:lnTo>
                      <a:pt x="73" y="434"/>
                    </a:lnTo>
                    <a:lnTo>
                      <a:pt x="67" y="425"/>
                    </a:lnTo>
                    <a:lnTo>
                      <a:pt x="63" y="415"/>
                    </a:lnTo>
                    <a:lnTo>
                      <a:pt x="60" y="404"/>
                    </a:lnTo>
                    <a:lnTo>
                      <a:pt x="34" y="200"/>
                    </a:lnTo>
                    <a:lnTo>
                      <a:pt x="17" y="61"/>
                    </a:lnTo>
                    <a:lnTo>
                      <a:pt x="17" y="54"/>
                    </a:lnTo>
                    <a:lnTo>
                      <a:pt x="18" y="46"/>
                    </a:lnTo>
                    <a:lnTo>
                      <a:pt x="21" y="39"/>
                    </a:lnTo>
                    <a:lnTo>
                      <a:pt x="25" y="33"/>
                    </a:lnTo>
                    <a:lnTo>
                      <a:pt x="30" y="26"/>
                    </a:lnTo>
                    <a:lnTo>
                      <a:pt x="37" y="22"/>
                    </a:lnTo>
                    <a:lnTo>
                      <a:pt x="43" y="18"/>
                    </a:lnTo>
                    <a:lnTo>
                      <a:pt x="51" y="17"/>
                    </a:lnTo>
                    <a:lnTo>
                      <a:pt x="60" y="17"/>
                    </a:lnTo>
                    <a:lnTo>
                      <a:pt x="68" y="18"/>
                    </a:lnTo>
                    <a:lnTo>
                      <a:pt x="75" y="21"/>
                    </a:lnTo>
                    <a:lnTo>
                      <a:pt x="81" y="25"/>
                    </a:lnTo>
                    <a:lnTo>
                      <a:pt x="88" y="30"/>
                    </a:lnTo>
                    <a:lnTo>
                      <a:pt x="91" y="37"/>
                    </a:lnTo>
                    <a:lnTo>
                      <a:pt x="95" y="44"/>
                    </a:lnTo>
                    <a:lnTo>
                      <a:pt x="97" y="52"/>
                    </a:lnTo>
                    <a:lnTo>
                      <a:pt x="110" y="15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7" name="Freeform 19"/>
              <p:cNvSpPr>
                <a:spLocks/>
              </p:cNvSpPr>
              <p:nvPr/>
            </p:nvSpPr>
            <p:spPr bwMode="auto">
              <a:xfrm>
                <a:off x="5030840" y="2410294"/>
                <a:ext cx="677474" cy="92485"/>
              </a:xfrm>
              <a:custGeom>
                <a:avLst/>
                <a:gdLst>
                  <a:gd name="T0" fmla="*/ 0 w 883"/>
                  <a:gd name="T1" fmla="*/ 0 h 122"/>
                  <a:gd name="T2" fmla="*/ 0 w 883"/>
                  <a:gd name="T3" fmla="*/ 0 h 122"/>
                  <a:gd name="T4" fmla="*/ 0 w 883"/>
                  <a:gd name="T5" fmla="*/ 0 h 122"/>
                  <a:gd name="T6" fmla="*/ 0 w 883"/>
                  <a:gd name="T7" fmla="*/ 0 h 1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83" h="122">
                    <a:moveTo>
                      <a:pt x="2" y="0"/>
                    </a:moveTo>
                    <a:lnTo>
                      <a:pt x="0" y="122"/>
                    </a:lnTo>
                    <a:lnTo>
                      <a:pt x="883" y="11"/>
                    </a:lnTo>
                    <a:lnTo>
                      <a:pt x="2" y="0"/>
                    </a:lnTo>
                    <a:close/>
                  </a:path>
                </a:pathLst>
              </a:custGeom>
              <a:solidFill>
                <a:srgbClr val="FF5519"/>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8" name="Freeform 20"/>
              <p:cNvSpPr>
                <a:spLocks/>
              </p:cNvSpPr>
              <p:nvPr/>
            </p:nvSpPr>
            <p:spPr bwMode="auto">
              <a:xfrm>
                <a:off x="6518203" y="2419244"/>
                <a:ext cx="138574" cy="993469"/>
              </a:xfrm>
              <a:custGeom>
                <a:avLst/>
                <a:gdLst>
                  <a:gd name="T0" fmla="*/ 0 w 181"/>
                  <a:gd name="T1" fmla="*/ 0 h 1333"/>
                  <a:gd name="T2" fmla="*/ 0 w 181"/>
                  <a:gd name="T3" fmla="*/ 0 h 1333"/>
                  <a:gd name="T4" fmla="*/ 0 w 181"/>
                  <a:gd name="T5" fmla="*/ 0 h 1333"/>
                  <a:gd name="T6" fmla="*/ 0 w 181"/>
                  <a:gd name="T7" fmla="*/ 0 h 1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 h="1333">
                    <a:moveTo>
                      <a:pt x="0" y="0"/>
                    </a:moveTo>
                    <a:lnTo>
                      <a:pt x="167" y="1333"/>
                    </a:lnTo>
                    <a:lnTo>
                      <a:pt x="181" y="1"/>
                    </a:lnTo>
                    <a:lnTo>
                      <a:pt x="0" y="0"/>
                    </a:lnTo>
                    <a:close/>
                  </a:path>
                </a:pathLst>
              </a:custGeom>
              <a:solidFill>
                <a:srgbClr val="FF551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9" name="Freeform 21"/>
              <p:cNvSpPr>
                <a:spLocks/>
              </p:cNvSpPr>
              <p:nvPr/>
            </p:nvSpPr>
            <p:spPr bwMode="auto">
              <a:xfrm>
                <a:off x="4997752" y="3690168"/>
                <a:ext cx="120098" cy="856233"/>
              </a:xfrm>
              <a:custGeom>
                <a:avLst/>
                <a:gdLst>
                  <a:gd name="T0" fmla="*/ 0 w 157"/>
                  <a:gd name="T1" fmla="*/ 0 h 1147"/>
                  <a:gd name="T2" fmla="*/ 0 w 157"/>
                  <a:gd name="T3" fmla="*/ 0 h 1147"/>
                  <a:gd name="T4" fmla="*/ 0 w 157"/>
                  <a:gd name="T5" fmla="*/ 0 h 1147"/>
                  <a:gd name="T6" fmla="*/ 0 w 157"/>
                  <a:gd name="T7" fmla="*/ 0 h 11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7" h="1147">
                    <a:moveTo>
                      <a:pt x="0" y="1146"/>
                    </a:moveTo>
                    <a:lnTo>
                      <a:pt x="157" y="1147"/>
                    </a:lnTo>
                    <a:lnTo>
                      <a:pt x="13" y="0"/>
                    </a:lnTo>
                    <a:lnTo>
                      <a:pt x="0" y="1146"/>
                    </a:lnTo>
                    <a:close/>
                  </a:path>
                </a:pathLst>
              </a:custGeom>
              <a:solidFill>
                <a:srgbClr val="FF551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20" name="Freeform 22"/>
              <p:cNvSpPr>
                <a:spLocks/>
              </p:cNvSpPr>
              <p:nvPr/>
            </p:nvSpPr>
            <p:spPr bwMode="auto">
              <a:xfrm>
                <a:off x="6031653" y="4468833"/>
                <a:ext cx="637441" cy="83535"/>
              </a:xfrm>
              <a:custGeom>
                <a:avLst/>
                <a:gdLst>
                  <a:gd name="T0" fmla="*/ 0 w 830"/>
                  <a:gd name="T1" fmla="*/ 0 h 114"/>
                  <a:gd name="T2" fmla="*/ 0 w 830"/>
                  <a:gd name="T3" fmla="*/ 0 h 114"/>
                  <a:gd name="T4" fmla="*/ 0 w 830"/>
                  <a:gd name="T5" fmla="*/ 0 h 114"/>
                  <a:gd name="T6" fmla="*/ 0 w 830"/>
                  <a:gd name="T7" fmla="*/ 0 h 1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0" h="114">
                    <a:moveTo>
                      <a:pt x="828" y="114"/>
                    </a:moveTo>
                    <a:lnTo>
                      <a:pt x="830" y="0"/>
                    </a:lnTo>
                    <a:lnTo>
                      <a:pt x="0" y="105"/>
                    </a:lnTo>
                    <a:lnTo>
                      <a:pt x="828" y="114"/>
                    </a:lnTo>
                    <a:close/>
                  </a:path>
                </a:pathLst>
              </a:custGeom>
              <a:solidFill>
                <a:srgbClr val="FF551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grpSp>
        <p:sp>
          <p:nvSpPr>
            <p:cNvPr id="8" name="Rectangle 7"/>
            <p:cNvSpPr/>
            <p:nvPr/>
          </p:nvSpPr>
          <p:spPr>
            <a:xfrm rot="21165174">
              <a:off x="3403904" y="3075792"/>
              <a:ext cx="1716325" cy="47451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FFFF"/>
                  </a:solidFill>
                  <a:effectLst/>
                  <a:uLnTx/>
                  <a:uFillTx/>
                  <a:latin typeface="Tahoma"/>
                  <a:ea typeface="+mn-ea"/>
                  <a:cs typeface="+mn-cs"/>
                </a:rPr>
                <a:t>Planning</a:t>
              </a:r>
              <a:br>
                <a:rPr kumimoji="0" lang="en-GB" sz="2400" b="0" i="0" u="none" strike="noStrike" kern="1200" cap="none" spc="0" normalizeH="0" baseline="0" noProof="0" dirty="0">
                  <a:ln>
                    <a:noFill/>
                  </a:ln>
                  <a:solidFill>
                    <a:srgbClr val="FFFFFF"/>
                  </a:solidFill>
                  <a:effectLst/>
                  <a:uLnTx/>
                  <a:uFillTx/>
                  <a:latin typeface="Tahoma"/>
                  <a:ea typeface="+mn-ea"/>
                  <a:cs typeface="+mn-cs"/>
                </a:rPr>
              </a:br>
              <a:r>
                <a:rPr kumimoji="0" lang="en-GB" sz="2400" b="0" i="0" u="none" strike="noStrike" kern="1200" cap="none" spc="0" normalizeH="0" baseline="0" noProof="0" dirty="0">
                  <a:ln>
                    <a:noFill/>
                  </a:ln>
                  <a:solidFill>
                    <a:srgbClr val="FFFFFF"/>
                  </a:solidFill>
                  <a:effectLst/>
                  <a:uLnTx/>
                  <a:uFillTx/>
                  <a:latin typeface="Tahoma"/>
                  <a:ea typeface="+mn-ea"/>
                  <a:cs typeface="+mn-cs"/>
                </a:rPr>
                <a:t>Permission</a:t>
              </a:r>
            </a:p>
          </p:txBody>
        </p:sp>
      </p:grpSp>
      <p:grpSp>
        <p:nvGrpSpPr>
          <p:cNvPr id="24" name="Group 23"/>
          <p:cNvGrpSpPr/>
          <p:nvPr/>
        </p:nvGrpSpPr>
        <p:grpSpPr>
          <a:xfrm>
            <a:off x="1405865" y="3429000"/>
            <a:ext cx="5413590" cy="2679957"/>
            <a:chOff x="1427785" y="2761980"/>
            <a:chExt cx="5413590" cy="2679957"/>
          </a:xfrm>
        </p:grpSpPr>
        <p:sp>
          <p:nvSpPr>
            <p:cNvPr id="21" name="Oval Callout 20"/>
            <p:cNvSpPr/>
            <p:nvPr/>
          </p:nvSpPr>
          <p:spPr>
            <a:xfrm>
              <a:off x="1427785" y="2761980"/>
              <a:ext cx="5413590" cy="2679957"/>
            </a:xfrm>
            <a:prstGeom prst="wedgeEllipseCallout">
              <a:avLst>
                <a:gd name="adj1" fmla="val 51533"/>
                <a:gd name="adj2" fmla="val -4570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1" u="none" strike="noStrike" kern="1200" cap="none" spc="0" normalizeH="0" baseline="0" noProof="0" dirty="0">
                  <a:ln>
                    <a:noFill/>
                  </a:ln>
                  <a:solidFill>
                    <a:srgbClr val="00587C"/>
                  </a:solidFill>
                  <a:effectLst/>
                  <a:uLnTx/>
                  <a:uFillTx/>
                  <a:latin typeface="Tahoma"/>
                  <a:ea typeface="+mn-ea"/>
                  <a:cs typeface="+mn-cs"/>
                </a:rPr>
                <a:t>Template Biodiversity Gain Plan expected to be published in November 2023 to help developers prepare for what they will need to complete during the planning application stages</a:t>
              </a:r>
              <a:endParaRPr kumimoji="0" lang="en-GB" sz="1800" b="0" i="0" u="none" strike="noStrike" kern="1200" cap="none" spc="0" normalizeH="0" baseline="0" noProof="0" dirty="0">
                <a:ln>
                  <a:noFill/>
                </a:ln>
                <a:solidFill>
                  <a:srgbClr val="00587C"/>
                </a:solidFill>
                <a:effectLst/>
                <a:uLnTx/>
                <a:uFillTx/>
                <a:latin typeface="Tahoma"/>
                <a:ea typeface="+mn-ea"/>
                <a:cs typeface="+mn-cs"/>
              </a:endParaRPr>
            </a:p>
          </p:txBody>
        </p:sp>
        <p:pic>
          <p:nvPicPr>
            <p:cNvPr id="22" name="Picture 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71642" y="4652963"/>
              <a:ext cx="512091" cy="412333"/>
            </a:xfrm>
            <a:prstGeom prst="rect">
              <a:avLst/>
            </a:prstGeom>
          </p:spPr>
        </p:pic>
        <p:pic>
          <p:nvPicPr>
            <p:cNvPr id="23" name="Picture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68983" y="3318871"/>
              <a:ext cx="512091" cy="412333"/>
            </a:xfrm>
            <a:prstGeom prst="rect">
              <a:avLst/>
            </a:prstGeom>
          </p:spPr>
        </p:pic>
      </p:grpSp>
      <p:sp>
        <p:nvSpPr>
          <p:cNvPr id="30"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40994041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Information requirements:</a:t>
            </a:r>
            <a:br>
              <a:rPr lang="en-GB" dirty="0">
                <a:solidFill>
                  <a:srgbClr val="FF0000"/>
                </a:solidFill>
              </a:rPr>
            </a:br>
            <a:r>
              <a:rPr lang="en-GB" sz="2400" dirty="0"/>
              <a:t>BNG “Information” and “Plan”</a:t>
            </a:r>
          </a:p>
        </p:txBody>
      </p:sp>
      <p:grpSp>
        <p:nvGrpSpPr>
          <p:cNvPr id="17" name="Group 16"/>
          <p:cNvGrpSpPr/>
          <p:nvPr/>
        </p:nvGrpSpPr>
        <p:grpSpPr>
          <a:xfrm>
            <a:off x="1025351" y="1614150"/>
            <a:ext cx="10335175" cy="4999050"/>
            <a:chOff x="958850" y="2154477"/>
            <a:chExt cx="10335175" cy="3795387"/>
          </a:xfrm>
        </p:grpSpPr>
        <p:sp>
          <p:nvSpPr>
            <p:cNvPr id="7" name="Rectangle 6"/>
            <p:cNvSpPr/>
            <p:nvPr/>
          </p:nvSpPr>
          <p:spPr>
            <a:xfrm>
              <a:off x="958850" y="2154477"/>
              <a:ext cx="3324608" cy="3795387"/>
            </a:xfrm>
            <a:prstGeom prst="rect">
              <a:avLst/>
            </a:prstGeom>
            <a:solidFill>
              <a:srgbClr val="C8C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636569"/>
                  </a:solidFill>
                  <a:effectLst/>
                  <a:uLnTx/>
                  <a:uFillTx/>
                  <a:latin typeface="Tahoma"/>
                  <a:ea typeface="+mn-ea"/>
                  <a:cs typeface="+mn-cs"/>
                </a:rPr>
                <a:t>The plan is submitted prior to commencement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636569"/>
                </a:solidFill>
                <a:effectLst/>
                <a:uLnTx/>
                <a:uFillTx/>
                <a:latin typeface="Tahoma"/>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636569"/>
                  </a:solidFill>
                  <a:effectLst/>
                  <a:uLnTx/>
                  <a:uFillTx/>
                  <a:latin typeface="Tahoma"/>
                  <a:ea typeface="+mn-ea"/>
                  <a:cs typeface="+mn-cs"/>
                </a:rPr>
                <a:t>But could be submitted at application stage</a:t>
              </a:r>
            </a:p>
          </p:txBody>
        </p:sp>
        <p:sp>
          <p:nvSpPr>
            <p:cNvPr id="8" name="Rectangle 7"/>
            <p:cNvSpPr/>
            <p:nvPr/>
          </p:nvSpPr>
          <p:spPr>
            <a:xfrm>
              <a:off x="4464134" y="2154477"/>
              <a:ext cx="3324608" cy="3795387"/>
            </a:xfrm>
            <a:prstGeom prst="rect">
              <a:avLst/>
            </a:prstGeom>
            <a:solidFill>
              <a:srgbClr val="C8C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636569"/>
                  </a:solidFill>
                  <a:effectLst/>
                  <a:uLnTx/>
                  <a:uFillTx/>
                  <a:latin typeface="Tahoma"/>
                  <a:ea typeface="+mn-ea"/>
                  <a:cs typeface="+mn-cs"/>
                </a:rPr>
                <a:t>Form of the plan: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636569"/>
                </a:solidFill>
                <a:effectLst/>
                <a:uLnTx/>
                <a:uFillTx/>
                <a:latin typeface="Tahoma"/>
                <a:ea typeface="+mn-ea"/>
                <a:cs typeface="+mn-cs"/>
              </a:endParaRPr>
            </a:p>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636569"/>
                  </a:solidFill>
                  <a:effectLst/>
                  <a:uLnTx/>
                  <a:uFillTx/>
                  <a:latin typeface="Tahoma"/>
                  <a:ea typeface="+mn-ea"/>
                  <a:cs typeface="+mn-cs"/>
                </a:rPr>
                <a:t>Follows template</a:t>
              </a:r>
            </a:p>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636569"/>
                  </a:solidFill>
                  <a:effectLst/>
                  <a:uLnTx/>
                  <a:uFillTx/>
                  <a:latin typeface="Tahoma"/>
                  <a:ea typeface="+mn-ea"/>
                  <a:cs typeface="+mn-cs"/>
                </a:rPr>
                <a:t>Baseline biodiversity value</a:t>
              </a:r>
            </a:p>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636569"/>
                  </a:solidFill>
                  <a:effectLst/>
                  <a:uLnTx/>
                  <a:uFillTx/>
                  <a:latin typeface="Tahoma"/>
                  <a:ea typeface="+mn-ea"/>
                  <a:cs typeface="+mn-cs"/>
                </a:rPr>
                <a:t>Steps to achieve the BNG </a:t>
              </a:r>
            </a:p>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lang="en-GB" sz="2000" dirty="0">
                  <a:solidFill>
                    <a:srgbClr val="636569"/>
                  </a:solidFill>
                  <a:latin typeface="Tahoma"/>
                </a:rPr>
                <a:t>P</a:t>
              </a:r>
              <a:r>
                <a:rPr kumimoji="0" lang="en-GB" sz="2000" b="0" i="0" u="none" strike="noStrike" kern="1200" cap="none" spc="0" normalizeH="0" baseline="0" noProof="0" dirty="0">
                  <a:ln>
                    <a:noFill/>
                  </a:ln>
                  <a:solidFill>
                    <a:srgbClr val="636569"/>
                  </a:solidFill>
                  <a:effectLst/>
                  <a:uLnTx/>
                  <a:uFillTx/>
                  <a:latin typeface="Tahoma"/>
                  <a:ea typeface="+mn-ea"/>
                  <a:cs typeface="+mn-cs"/>
                </a:rPr>
                <a:t>ost-development biodiversity value of on-site or off-site enhancements</a:t>
              </a:r>
            </a:p>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lang="en-GB" sz="2000" dirty="0">
                  <a:solidFill>
                    <a:srgbClr val="636569"/>
                  </a:solidFill>
                  <a:latin typeface="Tahoma"/>
                </a:rPr>
                <a:t>Management and monitoring</a:t>
              </a:r>
              <a:endParaRPr kumimoji="0" lang="en-GB" sz="2000" b="0" i="0" u="none" strike="noStrike" kern="1200" cap="none" spc="0" normalizeH="0" baseline="0" noProof="0" dirty="0">
                <a:ln>
                  <a:noFill/>
                </a:ln>
                <a:solidFill>
                  <a:srgbClr val="636569"/>
                </a:solidFill>
                <a:effectLst/>
                <a:uLnTx/>
                <a:uFillTx/>
                <a:latin typeface="Tahoma"/>
                <a:ea typeface="+mn-ea"/>
                <a:cs typeface="+mn-cs"/>
              </a:endParaRPr>
            </a:p>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srgbClr val="636569"/>
                </a:solidFill>
                <a:effectLst/>
                <a:uLnTx/>
                <a:uFillTx/>
                <a:latin typeface="Tahoma"/>
                <a:ea typeface="+mn-ea"/>
                <a:cs typeface="+mn-cs"/>
              </a:endParaRPr>
            </a:p>
          </p:txBody>
        </p:sp>
        <p:sp>
          <p:nvSpPr>
            <p:cNvPr id="9" name="Rectangle 8"/>
            <p:cNvSpPr/>
            <p:nvPr/>
          </p:nvSpPr>
          <p:spPr>
            <a:xfrm>
              <a:off x="7969417" y="2154477"/>
              <a:ext cx="3324608" cy="3795387"/>
            </a:xfrm>
            <a:prstGeom prst="rect">
              <a:avLst/>
            </a:prstGeom>
            <a:solidFill>
              <a:srgbClr val="C8C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636569"/>
                  </a:solidFill>
                  <a:effectLst/>
                  <a:uLnTx/>
                  <a:uFillTx/>
                  <a:latin typeface="Tahoma"/>
                  <a:ea typeface="+mn-ea"/>
                  <a:cs typeface="+mn-cs"/>
                </a:rPr>
                <a:t>Plan will only be approved when: </a:t>
              </a: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636569"/>
                  </a:solidFill>
                  <a:effectLst/>
                  <a:uLnTx/>
                  <a:uFillTx/>
                  <a:latin typeface="Tahoma"/>
                  <a:ea typeface="+mn-ea"/>
                  <a:cs typeface="+mn-cs"/>
                </a:rPr>
                <a:t>It is in correct form</a:t>
              </a: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636569"/>
                  </a:solidFill>
                  <a:effectLst/>
                  <a:uLnTx/>
                  <a:uFillTx/>
                  <a:latin typeface="Tahoma"/>
                  <a:ea typeface="+mn-ea"/>
                  <a:cs typeface="+mn-cs"/>
                </a:rPr>
                <a:t>It is clear from the metric that at least 10% gain will be achieved and is appropriately secured</a:t>
              </a:r>
            </a:p>
          </p:txBody>
        </p:sp>
        <p:cxnSp>
          <p:nvCxnSpPr>
            <p:cNvPr id="12" name="Straight Connector 11"/>
            <p:cNvCxnSpPr/>
            <p:nvPr/>
          </p:nvCxnSpPr>
          <p:spPr>
            <a:xfrm>
              <a:off x="958850" y="2154477"/>
              <a:ext cx="0" cy="3795387"/>
            </a:xfrm>
            <a:prstGeom prst="line">
              <a:avLst/>
            </a:prstGeom>
            <a:ln w="762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4464134" y="2154477"/>
              <a:ext cx="0" cy="3795387"/>
            </a:xfrm>
            <a:prstGeom prst="line">
              <a:avLst/>
            </a:prstGeom>
            <a:ln w="762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969418" y="2154477"/>
              <a:ext cx="0" cy="3795387"/>
            </a:xfrm>
            <a:prstGeom prst="line">
              <a:avLst/>
            </a:prstGeom>
            <a:ln w="7620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18"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22074440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4C0096-5A03-D143-3982-F7AC6CAEEF15}"/>
              </a:ext>
            </a:extLst>
          </p:cNvPr>
          <p:cNvSpPr>
            <a:spLocks noGrp="1"/>
          </p:cNvSpPr>
          <p:nvPr>
            <p:ph type="title"/>
          </p:nvPr>
        </p:nvSpPr>
        <p:spPr/>
        <p:txBody>
          <a:bodyPr/>
          <a:lstStyle/>
          <a:p>
            <a:r>
              <a:rPr lang="en-GB" dirty="0"/>
              <a:t>Information requirements</a:t>
            </a:r>
            <a:br>
              <a:rPr lang="en-GB" dirty="0"/>
            </a:br>
            <a:r>
              <a:rPr lang="en-GB" sz="2400" dirty="0"/>
              <a:t>Habitat Management and Monitoring Plan (HMMP)</a:t>
            </a:r>
          </a:p>
        </p:txBody>
      </p:sp>
      <p:sp>
        <p:nvSpPr>
          <p:cNvPr id="3" name="Text Placeholder 2">
            <a:extLst>
              <a:ext uri="{FF2B5EF4-FFF2-40B4-BE49-F238E27FC236}">
                <a16:creationId xmlns:a16="http://schemas.microsoft.com/office/drawing/2014/main" id="{11180224-25CE-FDD2-971A-FBAED34EBBF5}"/>
              </a:ext>
            </a:extLst>
          </p:cNvPr>
          <p:cNvSpPr>
            <a:spLocks noGrp="1"/>
          </p:cNvSpPr>
          <p:nvPr>
            <p:ph type="body" sz="quarter" idx="12"/>
          </p:nvPr>
        </p:nvSpPr>
        <p:spPr/>
        <p:txBody>
          <a:bodyPr/>
          <a:lstStyle/>
          <a:p>
            <a:r>
              <a:rPr lang="en-GB" dirty="0"/>
              <a:t>HMMPs set out how the BNG habitat will be managed and monitored over a 30 year period</a:t>
            </a:r>
          </a:p>
          <a:p>
            <a:r>
              <a:rPr lang="en-GB" dirty="0"/>
              <a:t>Secured by the legal agreement (either s106 or CC) and agreed before commencement of development</a:t>
            </a:r>
          </a:p>
          <a:p>
            <a:r>
              <a:rPr lang="en-GB" dirty="0"/>
              <a:t>A template HMMP will be published in November</a:t>
            </a:r>
          </a:p>
          <a:p>
            <a:endParaRPr lang="en-GB" dirty="0"/>
          </a:p>
        </p:txBody>
      </p:sp>
      <p:pic>
        <p:nvPicPr>
          <p:cNvPr id="1026" name="Picture 2" descr="UK Habitat Classification (UKHab)Training | Kent Wildlife Trust">
            <a:extLst>
              <a:ext uri="{FF2B5EF4-FFF2-40B4-BE49-F238E27FC236}">
                <a16:creationId xmlns:a16="http://schemas.microsoft.com/office/drawing/2014/main" id="{4BC67FE7-CDD5-F245-BB66-94B79FC40F1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52047" y="4147371"/>
            <a:ext cx="3116062" cy="22696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68862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br>
              <a:rPr lang="en-GB" dirty="0"/>
            </a:br>
            <a:br>
              <a:rPr lang="en-GB" dirty="0"/>
            </a:br>
            <a:br>
              <a:rPr lang="en-GB" dirty="0"/>
            </a:br>
            <a:br>
              <a:rPr lang="en-GB" dirty="0"/>
            </a:br>
            <a:br>
              <a:rPr lang="en-GB" dirty="0"/>
            </a:br>
            <a:br>
              <a:rPr lang="en-GB" dirty="0">
                <a:solidFill>
                  <a:srgbClr val="FF0000"/>
                </a:solidFill>
              </a:rPr>
            </a:br>
            <a:r>
              <a:rPr lang="en-GB" sz="2400" dirty="0"/>
              <a:t>Biodiversity Gain Site Register</a:t>
            </a:r>
          </a:p>
        </p:txBody>
      </p:sp>
      <p:grpSp>
        <p:nvGrpSpPr>
          <p:cNvPr id="18" name="Group 17"/>
          <p:cNvGrpSpPr/>
          <p:nvPr/>
        </p:nvGrpSpPr>
        <p:grpSpPr>
          <a:xfrm>
            <a:off x="945600" y="1805726"/>
            <a:ext cx="10903413" cy="3690916"/>
            <a:chOff x="958849" y="1655719"/>
            <a:chExt cx="10389148" cy="3690916"/>
          </a:xfrm>
        </p:grpSpPr>
        <p:sp>
          <p:nvSpPr>
            <p:cNvPr id="7" name="Rectangle 6"/>
            <p:cNvSpPr/>
            <p:nvPr/>
          </p:nvSpPr>
          <p:spPr>
            <a:xfrm>
              <a:off x="3860990" y="1655719"/>
              <a:ext cx="7487007" cy="3670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lstStyle/>
            <a:p>
              <a:pPr marL="714375" marR="0" lvl="1" indent="-350838"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1800" i="0" u="none" strike="noStrike" kern="1200" cap="none" spc="0" normalizeH="0" baseline="0" noProof="0" dirty="0">
                  <a:ln>
                    <a:noFill/>
                  </a:ln>
                  <a:solidFill>
                    <a:srgbClr val="636569"/>
                  </a:solidFill>
                  <a:effectLst/>
                  <a:uLnTx/>
                  <a:uFillTx/>
                  <a:latin typeface="Tahoma"/>
                  <a:ea typeface="+mn-ea"/>
                  <a:cs typeface="+mn-cs"/>
                </a:rPr>
                <a:t>Off-site net gains only + legal agreement in place to secure delivery</a:t>
              </a:r>
              <a:endParaRPr lang="en-GB" dirty="0">
                <a:solidFill>
                  <a:srgbClr val="636569"/>
                </a:solidFill>
                <a:latin typeface="Tahoma"/>
              </a:endParaRPr>
            </a:p>
            <a:p>
              <a:pPr marL="714375" marR="0" lvl="1" indent="-350838"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endParaRPr lang="en-GB" dirty="0">
                <a:solidFill>
                  <a:srgbClr val="636569"/>
                </a:solidFill>
                <a:latin typeface="Tahoma"/>
              </a:endParaRPr>
            </a:p>
            <a:p>
              <a:pPr marL="714375" marR="0" lvl="1" indent="-350838"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lang="en-GB" dirty="0">
                  <a:solidFill>
                    <a:srgbClr val="636569"/>
                  </a:solidFill>
                  <a:latin typeface="Tahoma"/>
                </a:rPr>
                <a:t>Natural England</a:t>
              </a:r>
              <a:r>
                <a:rPr kumimoji="0" lang="en-GB" sz="1800" b="0" i="0" u="none" strike="noStrike" kern="1200" cap="none" spc="0" normalizeH="0" baseline="0" noProof="0" dirty="0">
                  <a:ln>
                    <a:noFill/>
                  </a:ln>
                  <a:solidFill>
                    <a:srgbClr val="636569"/>
                  </a:solidFill>
                  <a:effectLst/>
                  <a:uLnTx/>
                  <a:uFillTx/>
                  <a:latin typeface="Tahoma"/>
                  <a:ea typeface="+mn-ea"/>
                  <a:cs typeface="+mn-cs"/>
                </a:rPr>
                <a:t> </a:t>
              </a:r>
              <a:endParaRPr lang="en-GB" dirty="0">
                <a:solidFill>
                  <a:srgbClr val="636569"/>
                </a:solidFill>
                <a:latin typeface="Tahoma"/>
              </a:endParaRPr>
            </a:p>
            <a:p>
              <a:pPr marL="363537" lvl="1">
                <a:spcBef>
                  <a:spcPts val="1200"/>
                </a:spcBef>
                <a:defRPr/>
              </a:pPr>
              <a:endParaRPr lang="en-GB" dirty="0">
                <a:solidFill>
                  <a:srgbClr val="636569"/>
                </a:solidFill>
                <a:latin typeface="Tahoma"/>
              </a:endParaRPr>
            </a:p>
            <a:p>
              <a:pPr marL="714375" lvl="1" indent="-350838">
                <a:spcBef>
                  <a:spcPts val="600"/>
                </a:spcBef>
                <a:buFont typeface="Arial" panose="020B0604020202020204" pitchFamily="34" charset="0"/>
                <a:buChar char="•"/>
                <a:defRPr/>
              </a:pPr>
              <a:r>
                <a:rPr lang="en-GB" dirty="0">
                  <a:solidFill>
                    <a:srgbClr val="636569"/>
                  </a:solidFill>
                  <a:latin typeface="Tahoma"/>
                </a:rPr>
                <a:t>To record </a:t>
              </a:r>
              <a:r>
                <a:rPr lang="en-GB" dirty="0">
                  <a:solidFill>
                    <a:srgbClr val="636569"/>
                  </a:solidFill>
                </a:rPr>
                <a:t>allocations of off-site BNG to developments and make information publicly available</a:t>
              </a: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a:p>
              <a:pPr marL="363537" lvl="1">
                <a:spcBef>
                  <a:spcPts val="600"/>
                </a:spcBef>
                <a:defRPr/>
              </a:pPr>
              <a:endParaRPr lang="en-GB" dirty="0">
                <a:solidFill>
                  <a:srgbClr val="636569"/>
                </a:solidFill>
                <a:latin typeface="Tahoma"/>
              </a:endParaRPr>
            </a:p>
            <a:p>
              <a:pPr marL="714375" lvl="1" indent="-350838">
                <a:spcBef>
                  <a:spcPts val="600"/>
                </a:spcBef>
                <a:buFont typeface="Arial" panose="020B0604020202020204" pitchFamily="34" charset="0"/>
                <a:buChar char="•"/>
                <a:defRPr/>
              </a:pPr>
              <a:r>
                <a:rPr lang="en-GB" dirty="0">
                  <a:solidFill>
                    <a:srgbClr val="636569"/>
                  </a:solidFill>
                  <a:latin typeface="Tahoma"/>
                </a:rPr>
                <a:t>From November 2023</a:t>
              </a: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6" name="Rectangle 5"/>
            <p:cNvSpPr/>
            <p:nvPr/>
          </p:nvSpPr>
          <p:spPr>
            <a:xfrm>
              <a:off x="958849" y="1665961"/>
              <a:ext cx="2902141" cy="36704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lstStyle/>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lang="en-GB" dirty="0">
                  <a:solidFill>
                    <a:srgbClr val="FFFFFF"/>
                  </a:solidFill>
                  <a:latin typeface="Tahoma"/>
                </a:rPr>
                <a:t>Registration requirement</a:t>
              </a:r>
            </a:p>
            <a:p>
              <a:pPr marR="0" lvl="0" algn="l" defTabSz="914400" rtl="0" eaLnBrk="1" fontAlgn="auto" latinLnBrk="0" hangingPunct="1">
                <a:lnSpc>
                  <a:spcPct val="100000"/>
                </a:lnSpc>
                <a:spcBef>
                  <a:spcPts val="1200"/>
                </a:spcBef>
                <a:spcAft>
                  <a:spcPts val="0"/>
                </a:spcAft>
                <a:buClrTx/>
                <a:buSzTx/>
                <a:tabLst/>
                <a:defRPr/>
              </a:pPr>
              <a:endParaRPr lang="en-GB" dirty="0">
                <a:solidFill>
                  <a:srgbClr val="FFFFFF"/>
                </a:solidFill>
                <a:latin typeface="Tahoma"/>
              </a:endParaRP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srgbClr val="FFFFFF"/>
                  </a:solidFill>
                  <a:effectLst/>
                  <a:uLnTx/>
                  <a:uFillTx/>
                  <a:latin typeface="Tahoma"/>
                  <a:ea typeface="+mn-ea"/>
                  <a:cs typeface="+mn-cs"/>
                </a:rPr>
                <a:t>Register Operator</a:t>
              </a:r>
            </a:p>
            <a:p>
              <a:pPr marR="0" lvl="0" algn="l" defTabSz="914400" rtl="0" eaLnBrk="1" fontAlgn="auto" latinLnBrk="0" hangingPunct="1">
                <a:lnSpc>
                  <a:spcPct val="100000"/>
                </a:lnSpc>
                <a:spcBef>
                  <a:spcPts val="1200"/>
                </a:spcBef>
                <a:spcAft>
                  <a:spcPts val="0"/>
                </a:spcAft>
                <a:buClrTx/>
                <a:buSzTx/>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lang="en-GB" dirty="0">
                  <a:solidFill>
                    <a:srgbClr val="FFFFFF"/>
                  </a:solidFill>
                  <a:latin typeface="Tahoma"/>
                </a:rPr>
                <a:t>Register Purpose</a:t>
              </a:r>
            </a:p>
            <a:p>
              <a:pPr marR="0" lvl="0" algn="l" defTabSz="914400" rtl="0" eaLnBrk="1" fontAlgn="auto" latinLnBrk="0" hangingPunct="1">
                <a:lnSpc>
                  <a:spcPct val="100000"/>
                </a:lnSpc>
                <a:spcBef>
                  <a:spcPts val="1200"/>
                </a:spcBef>
                <a:spcAft>
                  <a:spcPts val="0"/>
                </a:spcAft>
                <a:buClrTx/>
                <a:buSzTx/>
                <a:tabLst/>
                <a:defRPr/>
              </a:pPr>
              <a:endParaRPr lang="en-GB" dirty="0">
                <a:solidFill>
                  <a:srgbClr val="FFFFFF"/>
                </a:solidFill>
                <a:latin typeface="Tahoma"/>
              </a:endParaRP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srgbClr val="FFFFFF"/>
                  </a:solidFill>
                  <a:effectLst/>
                  <a:uLnTx/>
                  <a:uFillTx/>
                  <a:latin typeface="Tahoma"/>
                  <a:ea typeface="+mn-ea"/>
                  <a:cs typeface="+mn-cs"/>
                </a:rPr>
                <a:t>Register open</a:t>
              </a:r>
            </a:p>
          </p:txBody>
        </p:sp>
        <p:cxnSp>
          <p:nvCxnSpPr>
            <p:cNvPr id="11" name="Straight Connector 10"/>
            <p:cNvCxnSpPr>
              <a:cxnSpLocks/>
            </p:cNvCxnSpPr>
            <p:nvPr/>
          </p:nvCxnSpPr>
          <p:spPr>
            <a:xfrm>
              <a:off x="3860990" y="1665961"/>
              <a:ext cx="0" cy="3680674"/>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7"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19</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374203238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green trees on brown soil during daytim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928048"/>
            <a:ext cx="12192000" cy="8132064"/>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771033" y="4472378"/>
            <a:ext cx="10285200" cy="450000"/>
          </a:xfrm>
        </p:spPr>
        <p:txBody>
          <a:bodyPr/>
          <a:lstStyle/>
          <a:p>
            <a:r>
              <a:rPr lang="en-GB" dirty="0">
                <a:solidFill>
                  <a:schemeClr val="bg1"/>
                </a:solidFill>
              </a:rPr>
              <a:t>Introduction to mandatory BNG</a:t>
            </a:r>
            <a:br>
              <a:rPr lang="en-GB" dirty="0">
                <a:solidFill>
                  <a:schemeClr val="bg1"/>
                </a:solidFill>
              </a:rPr>
            </a:br>
            <a:r>
              <a:rPr lang="en-GB" dirty="0">
                <a:solidFill>
                  <a:schemeClr val="bg1"/>
                </a:solidFill>
              </a:rPr>
              <a:t>James Parker</a:t>
            </a:r>
            <a:br>
              <a:rPr lang="en-GB" dirty="0">
                <a:solidFill>
                  <a:schemeClr val="bg1"/>
                </a:solidFill>
              </a:rPr>
            </a:br>
            <a:r>
              <a:rPr lang="en-GB" dirty="0">
                <a:solidFill>
                  <a:schemeClr val="bg1"/>
                </a:solidFill>
              </a:rPr>
              <a:t>Associate Director - Planning &amp; Zoning </a:t>
            </a:r>
          </a:p>
        </p:txBody>
      </p:sp>
      <p:sp>
        <p:nvSpPr>
          <p:cNvPr id="11" name="Slide Number Placeholder 3"/>
          <p:cNvSpPr>
            <a:spLocks noGrp="1"/>
          </p:cNvSpPr>
          <p:nvPr>
            <p:ph type="sldNum" sz="quarter" idx="10"/>
          </p:nvPr>
        </p:nvSpPr>
        <p:spPr>
          <a:xfrm>
            <a:off x="183600" y="6613200"/>
            <a:ext cx="4114800" cy="180000"/>
          </a:xfrm>
        </p:spPr>
        <p:txBody>
          <a:bodyPr/>
          <a:lstStyle/>
          <a:p>
            <a:r>
              <a:rPr lang="en-US" dirty="0"/>
              <a:t>Page </a:t>
            </a:r>
            <a:fld id="{2437FF73-E73E-4AE1-8E3C-7C8E50C86C15}" type="slidenum">
              <a:rPr lang="en-US" smtClean="0"/>
              <a:pPr/>
              <a:t>2</a:t>
            </a:fld>
            <a:r>
              <a:rPr lang="en-US" dirty="0"/>
              <a:t> | © BRYAN CAVE LEIGHTON PAISNER</a:t>
            </a:r>
          </a:p>
        </p:txBody>
      </p:sp>
    </p:spTree>
    <p:extLst>
      <p:ext uri="{BB962C8B-B14F-4D97-AF65-F5344CB8AC3E}">
        <p14:creationId xmlns:p14="http://schemas.microsoft.com/office/powerpoint/2010/main" val="333475019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063729" y="1391036"/>
            <a:ext cx="8274528" cy="49795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2" name="Title 1"/>
          <p:cNvSpPr>
            <a:spLocks noGrp="1"/>
          </p:cNvSpPr>
          <p:nvPr>
            <p:ph type="title"/>
          </p:nvPr>
        </p:nvSpPr>
        <p:spPr>
          <a:xfrm>
            <a:off x="1052078" y="698400"/>
            <a:ext cx="10178722" cy="450000"/>
          </a:xfrm>
        </p:spPr>
        <p:txBody>
          <a:bodyPr/>
          <a:lstStyle/>
          <a:p>
            <a:r>
              <a:rPr lang="en-GB" dirty="0"/>
              <a:t>Planning ahead: Considerations from developer perspective	</a:t>
            </a:r>
          </a:p>
        </p:txBody>
      </p:sp>
      <p:sp>
        <p:nvSpPr>
          <p:cNvPr id="5" name="Text Placeholder 4"/>
          <p:cNvSpPr>
            <a:spLocks noGrp="1"/>
          </p:cNvSpPr>
          <p:nvPr>
            <p:ph type="body" sz="quarter" idx="12"/>
          </p:nvPr>
        </p:nvSpPr>
        <p:spPr>
          <a:xfrm>
            <a:off x="3359326" y="1573062"/>
            <a:ext cx="8073140" cy="4249371"/>
          </a:xfrm>
        </p:spPr>
        <p:txBody>
          <a:bodyPr/>
          <a:lstStyle/>
          <a:p>
            <a:r>
              <a:rPr lang="en-GB" sz="2000" dirty="0"/>
              <a:t>Plan for BNG early in the design and planning process</a:t>
            </a:r>
          </a:p>
          <a:p>
            <a:r>
              <a:rPr lang="en-GB" sz="2000" dirty="0"/>
              <a:t>Local policy requirements?</a:t>
            </a:r>
          </a:p>
          <a:p>
            <a:r>
              <a:rPr lang="en-GB" sz="2000" dirty="0"/>
              <a:t>No deliberate degradation of habitat to reduce baseline</a:t>
            </a:r>
          </a:p>
          <a:p>
            <a:r>
              <a:rPr lang="en-GB" sz="2000" dirty="0"/>
              <a:t>When application is submitted, BNG information needs to be provided</a:t>
            </a:r>
          </a:p>
          <a:p>
            <a:r>
              <a:rPr lang="en-GB" sz="2000" dirty="0"/>
              <a:t>To provide this information, the developer will need to have considered and decided:</a:t>
            </a:r>
          </a:p>
          <a:p>
            <a:pPr lvl="1"/>
            <a:r>
              <a:rPr lang="en-GB" sz="2000" dirty="0"/>
              <a:t>How/where the necessary BNG will be achieved - onsite/offsite or with purchase of credits</a:t>
            </a:r>
          </a:p>
          <a:p>
            <a:pPr lvl="1"/>
            <a:r>
              <a:rPr lang="en-GB" sz="2000" dirty="0"/>
              <a:t>How the BNG will be formally secured - planning condition/ planning obligation/conservation covenant</a:t>
            </a:r>
          </a:p>
        </p:txBody>
      </p:sp>
      <p:grpSp>
        <p:nvGrpSpPr>
          <p:cNvPr id="7" name="Group 6"/>
          <p:cNvGrpSpPr/>
          <p:nvPr/>
        </p:nvGrpSpPr>
        <p:grpSpPr>
          <a:xfrm>
            <a:off x="1052078" y="1387145"/>
            <a:ext cx="2104879" cy="2319454"/>
            <a:chOff x="0" y="1449388"/>
            <a:chExt cx="5432426" cy="5408612"/>
          </a:xfrm>
        </p:grpSpPr>
        <p:sp>
          <p:nvSpPr>
            <p:cNvPr id="8" name="Freeform 6"/>
            <p:cNvSpPr>
              <a:spLocks/>
            </p:cNvSpPr>
            <p:nvPr/>
          </p:nvSpPr>
          <p:spPr bwMode="auto">
            <a:xfrm>
              <a:off x="4622800" y="3760294"/>
              <a:ext cx="166688" cy="195262"/>
            </a:xfrm>
            <a:custGeom>
              <a:avLst/>
              <a:gdLst>
                <a:gd name="T0" fmla="*/ 72 w 105"/>
                <a:gd name="T1" fmla="*/ 25 h 123"/>
                <a:gd name="T2" fmla="*/ 85 w 105"/>
                <a:gd name="T3" fmla="*/ 42 h 123"/>
                <a:gd name="T4" fmla="*/ 97 w 105"/>
                <a:gd name="T5" fmla="*/ 57 h 123"/>
                <a:gd name="T6" fmla="*/ 103 w 105"/>
                <a:gd name="T7" fmla="*/ 74 h 123"/>
                <a:gd name="T8" fmla="*/ 105 w 105"/>
                <a:gd name="T9" fmla="*/ 92 h 123"/>
                <a:gd name="T10" fmla="*/ 103 w 105"/>
                <a:gd name="T11" fmla="*/ 96 h 123"/>
                <a:gd name="T12" fmla="*/ 98 w 105"/>
                <a:gd name="T13" fmla="*/ 108 h 123"/>
                <a:gd name="T14" fmla="*/ 90 w 105"/>
                <a:gd name="T15" fmla="*/ 116 h 123"/>
                <a:gd name="T16" fmla="*/ 77 w 105"/>
                <a:gd name="T17" fmla="*/ 121 h 123"/>
                <a:gd name="T18" fmla="*/ 71 w 105"/>
                <a:gd name="T19" fmla="*/ 123 h 123"/>
                <a:gd name="T20" fmla="*/ 59 w 105"/>
                <a:gd name="T21" fmla="*/ 121 h 123"/>
                <a:gd name="T22" fmla="*/ 44 w 105"/>
                <a:gd name="T23" fmla="*/ 108 h 123"/>
                <a:gd name="T24" fmla="*/ 31 w 105"/>
                <a:gd name="T25" fmla="*/ 78 h 123"/>
                <a:gd name="T26" fmla="*/ 20 w 105"/>
                <a:gd name="T27" fmla="*/ 60 h 123"/>
                <a:gd name="T28" fmla="*/ 12 w 105"/>
                <a:gd name="T29" fmla="*/ 54 h 123"/>
                <a:gd name="T30" fmla="*/ 7 w 105"/>
                <a:gd name="T31" fmla="*/ 51 h 123"/>
                <a:gd name="T32" fmla="*/ 2 w 105"/>
                <a:gd name="T33" fmla="*/ 49 h 123"/>
                <a:gd name="T34" fmla="*/ 0 w 105"/>
                <a:gd name="T35" fmla="*/ 49 h 123"/>
                <a:gd name="T36" fmla="*/ 0 w 105"/>
                <a:gd name="T37" fmla="*/ 51 h 123"/>
                <a:gd name="T38" fmla="*/ 2 w 105"/>
                <a:gd name="T39" fmla="*/ 47 h 123"/>
                <a:gd name="T40" fmla="*/ 9 w 105"/>
                <a:gd name="T41" fmla="*/ 44 h 123"/>
                <a:gd name="T42" fmla="*/ 15 w 105"/>
                <a:gd name="T43" fmla="*/ 46 h 123"/>
                <a:gd name="T44" fmla="*/ 25 w 105"/>
                <a:gd name="T45" fmla="*/ 49 h 123"/>
                <a:gd name="T46" fmla="*/ 36 w 105"/>
                <a:gd name="T47" fmla="*/ 62 h 123"/>
                <a:gd name="T48" fmla="*/ 43 w 105"/>
                <a:gd name="T49" fmla="*/ 74 h 123"/>
                <a:gd name="T50" fmla="*/ 53 w 105"/>
                <a:gd name="T51" fmla="*/ 93 h 123"/>
                <a:gd name="T52" fmla="*/ 59 w 105"/>
                <a:gd name="T53" fmla="*/ 100 h 123"/>
                <a:gd name="T54" fmla="*/ 72 w 105"/>
                <a:gd name="T55" fmla="*/ 103 h 123"/>
                <a:gd name="T56" fmla="*/ 79 w 105"/>
                <a:gd name="T57" fmla="*/ 103 h 123"/>
                <a:gd name="T58" fmla="*/ 87 w 105"/>
                <a:gd name="T59" fmla="*/ 93 h 123"/>
                <a:gd name="T60" fmla="*/ 90 w 105"/>
                <a:gd name="T61" fmla="*/ 78 h 123"/>
                <a:gd name="T62" fmla="*/ 85 w 105"/>
                <a:gd name="T63" fmla="*/ 59 h 123"/>
                <a:gd name="T64" fmla="*/ 79 w 105"/>
                <a:gd name="T65" fmla="*/ 49 h 123"/>
                <a:gd name="T66" fmla="*/ 64 w 105"/>
                <a:gd name="T67" fmla="*/ 20 h 123"/>
                <a:gd name="T68" fmla="*/ 61 w 105"/>
                <a:gd name="T69" fmla="*/ 0 h 123"/>
                <a:gd name="T70" fmla="*/ 62 w 105"/>
                <a:gd name="T71" fmla="*/ 8 h 123"/>
                <a:gd name="T72" fmla="*/ 67 w 105"/>
                <a:gd name="T73" fmla="*/ 1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 h="123">
                  <a:moveTo>
                    <a:pt x="72" y="25"/>
                  </a:moveTo>
                  <a:lnTo>
                    <a:pt x="72" y="25"/>
                  </a:lnTo>
                  <a:lnTo>
                    <a:pt x="85" y="42"/>
                  </a:lnTo>
                  <a:lnTo>
                    <a:pt x="85" y="42"/>
                  </a:lnTo>
                  <a:lnTo>
                    <a:pt x="97" y="57"/>
                  </a:lnTo>
                  <a:lnTo>
                    <a:pt x="97" y="57"/>
                  </a:lnTo>
                  <a:lnTo>
                    <a:pt x="100" y="65"/>
                  </a:lnTo>
                  <a:lnTo>
                    <a:pt x="103" y="74"/>
                  </a:lnTo>
                  <a:lnTo>
                    <a:pt x="105" y="82"/>
                  </a:lnTo>
                  <a:lnTo>
                    <a:pt x="105" y="92"/>
                  </a:lnTo>
                  <a:lnTo>
                    <a:pt x="105" y="92"/>
                  </a:lnTo>
                  <a:lnTo>
                    <a:pt x="103" y="96"/>
                  </a:lnTo>
                  <a:lnTo>
                    <a:pt x="101" y="103"/>
                  </a:lnTo>
                  <a:lnTo>
                    <a:pt x="98" y="108"/>
                  </a:lnTo>
                  <a:lnTo>
                    <a:pt x="93" y="113"/>
                  </a:lnTo>
                  <a:lnTo>
                    <a:pt x="90" y="116"/>
                  </a:lnTo>
                  <a:lnTo>
                    <a:pt x="84" y="119"/>
                  </a:lnTo>
                  <a:lnTo>
                    <a:pt x="77" y="121"/>
                  </a:lnTo>
                  <a:lnTo>
                    <a:pt x="71" y="123"/>
                  </a:lnTo>
                  <a:lnTo>
                    <a:pt x="71" y="123"/>
                  </a:lnTo>
                  <a:lnTo>
                    <a:pt x="64" y="121"/>
                  </a:lnTo>
                  <a:lnTo>
                    <a:pt x="59" y="121"/>
                  </a:lnTo>
                  <a:lnTo>
                    <a:pt x="51" y="116"/>
                  </a:lnTo>
                  <a:lnTo>
                    <a:pt x="44" y="108"/>
                  </a:lnTo>
                  <a:lnTo>
                    <a:pt x="40" y="100"/>
                  </a:lnTo>
                  <a:lnTo>
                    <a:pt x="31" y="78"/>
                  </a:lnTo>
                  <a:lnTo>
                    <a:pt x="27" y="69"/>
                  </a:lnTo>
                  <a:lnTo>
                    <a:pt x="20" y="60"/>
                  </a:lnTo>
                  <a:lnTo>
                    <a:pt x="20" y="60"/>
                  </a:lnTo>
                  <a:lnTo>
                    <a:pt x="12" y="54"/>
                  </a:lnTo>
                  <a:lnTo>
                    <a:pt x="12" y="54"/>
                  </a:lnTo>
                  <a:lnTo>
                    <a:pt x="7" y="51"/>
                  </a:lnTo>
                  <a:lnTo>
                    <a:pt x="2" y="49"/>
                  </a:lnTo>
                  <a:lnTo>
                    <a:pt x="2" y="49"/>
                  </a:lnTo>
                  <a:lnTo>
                    <a:pt x="0" y="49"/>
                  </a:lnTo>
                  <a:lnTo>
                    <a:pt x="0" y="49"/>
                  </a:lnTo>
                  <a:lnTo>
                    <a:pt x="0" y="49"/>
                  </a:lnTo>
                  <a:lnTo>
                    <a:pt x="0" y="51"/>
                  </a:lnTo>
                  <a:lnTo>
                    <a:pt x="0" y="51"/>
                  </a:lnTo>
                  <a:lnTo>
                    <a:pt x="2" y="47"/>
                  </a:lnTo>
                  <a:lnTo>
                    <a:pt x="5" y="46"/>
                  </a:lnTo>
                  <a:lnTo>
                    <a:pt x="9" y="44"/>
                  </a:lnTo>
                  <a:lnTo>
                    <a:pt x="9" y="44"/>
                  </a:lnTo>
                  <a:lnTo>
                    <a:pt x="15" y="46"/>
                  </a:lnTo>
                  <a:lnTo>
                    <a:pt x="20" y="47"/>
                  </a:lnTo>
                  <a:lnTo>
                    <a:pt x="25" y="49"/>
                  </a:lnTo>
                  <a:lnTo>
                    <a:pt x="30" y="54"/>
                  </a:lnTo>
                  <a:lnTo>
                    <a:pt x="36" y="62"/>
                  </a:lnTo>
                  <a:lnTo>
                    <a:pt x="43" y="74"/>
                  </a:lnTo>
                  <a:lnTo>
                    <a:pt x="43" y="74"/>
                  </a:lnTo>
                  <a:lnTo>
                    <a:pt x="46" y="83"/>
                  </a:lnTo>
                  <a:lnTo>
                    <a:pt x="53" y="93"/>
                  </a:lnTo>
                  <a:lnTo>
                    <a:pt x="56" y="96"/>
                  </a:lnTo>
                  <a:lnTo>
                    <a:pt x="59" y="100"/>
                  </a:lnTo>
                  <a:lnTo>
                    <a:pt x="66" y="103"/>
                  </a:lnTo>
                  <a:lnTo>
                    <a:pt x="72" y="103"/>
                  </a:lnTo>
                  <a:lnTo>
                    <a:pt x="72" y="103"/>
                  </a:lnTo>
                  <a:lnTo>
                    <a:pt x="79" y="103"/>
                  </a:lnTo>
                  <a:lnTo>
                    <a:pt x="84" y="100"/>
                  </a:lnTo>
                  <a:lnTo>
                    <a:pt x="87" y="93"/>
                  </a:lnTo>
                  <a:lnTo>
                    <a:pt x="90" y="87"/>
                  </a:lnTo>
                  <a:lnTo>
                    <a:pt x="90" y="78"/>
                  </a:lnTo>
                  <a:lnTo>
                    <a:pt x="88" y="69"/>
                  </a:lnTo>
                  <a:lnTo>
                    <a:pt x="85" y="59"/>
                  </a:lnTo>
                  <a:lnTo>
                    <a:pt x="79" y="49"/>
                  </a:lnTo>
                  <a:lnTo>
                    <a:pt x="79" y="49"/>
                  </a:lnTo>
                  <a:lnTo>
                    <a:pt x="71" y="34"/>
                  </a:lnTo>
                  <a:lnTo>
                    <a:pt x="64" y="20"/>
                  </a:lnTo>
                  <a:lnTo>
                    <a:pt x="61" y="8"/>
                  </a:lnTo>
                  <a:lnTo>
                    <a:pt x="61" y="0"/>
                  </a:lnTo>
                  <a:lnTo>
                    <a:pt x="61" y="0"/>
                  </a:lnTo>
                  <a:lnTo>
                    <a:pt x="62" y="8"/>
                  </a:lnTo>
                  <a:lnTo>
                    <a:pt x="67" y="16"/>
                  </a:lnTo>
                  <a:lnTo>
                    <a:pt x="67" y="16"/>
                  </a:lnTo>
                  <a:lnTo>
                    <a:pt x="72"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 name="Freeform 7"/>
            <p:cNvSpPr>
              <a:spLocks/>
            </p:cNvSpPr>
            <p:nvPr/>
          </p:nvSpPr>
          <p:spPr bwMode="auto">
            <a:xfrm>
              <a:off x="4622800" y="3719667"/>
              <a:ext cx="212725" cy="276225"/>
            </a:xfrm>
            <a:custGeom>
              <a:avLst/>
              <a:gdLst>
                <a:gd name="T0" fmla="*/ 0 w 134"/>
                <a:gd name="T1" fmla="*/ 69 h 174"/>
                <a:gd name="T2" fmla="*/ 2 w 134"/>
                <a:gd name="T3" fmla="*/ 69 h 174"/>
                <a:gd name="T4" fmla="*/ 7 w 134"/>
                <a:gd name="T5" fmla="*/ 71 h 174"/>
                <a:gd name="T6" fmla="*/ 12 w 134"/>
                <a:gd name="T7" fmla="*/ 74 h 174"/>
                <a:gd name="T8" fmla="*/ 20 w 134"/>
                <a:gd name="T9" fmla="*/ 80 h 174"/>
                <a:gd name="T10" fmla="*/ 31 w 134"/>
                <a:gd name="T11" fmla="*/ 98 h 174"/>
                <a:gd name="T12" fmla="*/ 44 w 134"/>
                <a:gd name="T13" fmla="*/ 128 h 174"/>
                <a:gd name="T14" fmla="*/ 59 w 134"/>
                <a:gd name="T15" fmla="*/ 141 h 174"/>
                <a:gd name="T16" fmla="*/ 71 w 134"/>
                <a:gd name="T17" fmla="*/ 143 h 174"/>
                <a:gd name="T18" fmla="*/ 77 w 134"/>
                <a:gd name="T19" fmla="*/ 141 h 174"/>
                <a:gd name="T20" fmla="*/ 90 w 134"/>
                <a:gd name="T21" fmla="*/ 136 h 174"/>
                <a:gd name="T22" fmla="*/ 98 w 134"/>
                <a:gd name="T23" fmla="*/ 128 h 174"/>
                <a:gd name="T24" fmla="*/ 103 w 134"/>
                <a:gd name="T25" fmla="*/ 116 h 174"/>
                <a:gd name="T26" fmla="*/ 105 w 134"/>
                <a:gd name="T27" fmla="*/ 112 h 174"/>
                <a:gd name="T28" fmla="*/ 103 w 134"/>
                <a:gd name="T29" fmla="*/ 94 h 174"/>
                <a:gd name="T30" fmla="*/ 97 w 134"/>
                <a:gd name="T31" fmla="*/ 77 h 174"/>
                <a:gd name="T32" fmla="*/ 85 w 134"/>
                <a:gd name="T33" fmla="*/ 62 h 174"/>
                <a:gd name="T34" fmla="*/ 72 w 134"/>
                <a:gd name="T35" fmla="*/ 45 h 174"/>
                <a:gd name="T36" fmla="*/ 67 w 134"/>
                <a:gd name="T37" fmla="*/ 36 h 174"/>
                <a:gd name="T38" fmla="*/ 62 w 134"/>
                <a:gd name="T39" fmla="*/ 28 h 174"/>
                <a:gd name="T40" fmla="*/ 61 w 134"/>
                <a:gd name="T41" fmla="*/ 20 h 174"/>
                <a:gd name="T42" fmla="*/ 59 w 134"/>
                <a:gd name="T43" fmla="*/ 10 h 174"/>
                <a:gd name="T44" fmla="*/ 59 w 134"/>
                <a:gd name="T45" fmla="*/ 0 h 174"/>
                <a:gd name="T46" fmla="*/ 87 w 134"/>
                <a:gd name="T47" fmla="*/ 0 h 174"/>
                <a:gd name="T48" fmla="*/ 87 w 134"/>
                <a:gd name="T49" fmla="*/ 0 h 174"/>
                <a:gd name="T50" fmla="*/ 87 w 134"/>
                <a:gd name="T51" fmla="*/ 13 h 174"/>
                <a:gd name="T52" fmla="*/ 90 w 134"/>
                <a:gd name="T53" fmla="*/ 27 h 174"/>
                <a:gd name="T54" fmla="*/ 98 w 134"/>
                <a:gd name="T55" fmla="*/ 36 h 174"/>
                <a:gd name="T56" fmla="*/ 105 w 134"/>
                <a:gd name="T57" fmla="*/ 46 h 174"/>
                <a:gd name="T58" fmla="*/ 118 w 134"/>
                <a:gd name="T59" fmla="*/ 62 h 174"/>
                <a:gd name="T60" fmla="*/ 124 w 134"/>
                <a:gd name="T61" fmla="*/ 72 h 174"/>
                <a:gd name="T62" fmla="*/ 128 w 134"/>
                <a:gd name="T63" fmla="*/ 77 h 174"/>
                <a:gd name="T64" fmla="*/ 134 w 134"/>
                <a:gd name="T65" fmla="*/ 103 h 174"/>
                <a:gd name="T66" fmla="*/ 131 w 134"/>
                <a:gd name="T67" fmla="*/ 130 h 174"/>
                <a:gd name="T68" fmla="*/ 126 w 134"/>
                <a:gd name="T69" fmla="*/ 143 h 174"/>
                <a:gd name="T70" fmla="*/ 118 w 134"/>
                <a:gd name="T71" fmla="*/ 156 h 174"/>
                <a:gd name="T72" fmla="*/ 108 w 134"/>
                <a:gd name="T73" fmla="*/ 165 h 174"/>
                <a:gd name="T74" fmla="*/ 101 w 134"/>
                <a:gd name="T75" fmla="*/ 169 h 174"/>
                <a:gd name="T76" fmla="*/ 95 w 134"/>
                <a:gd name="T77" fmla="*/ 170 h 174"/>
                <a:gd name="T78" fmla="*/ 69 w 134"/>
                <a:gd name="T79" fmla="*/ 174 h 174"/>
                <a:gd name="T80" fmla="*/ 57 w 134"/>
                <a:gd name="T81" fmla="*/ 172 h 174"/>
                <a:gd name="T82" fmla="*/ 44 w 134"/>
                <a:gd name="T83" fmla="*/ 165 h 174"/>
                <a:gd name="T84" fmla="*/ 33 w 134"/>
                <a:gd name="T85" fmla="*/ 157 h 174"/>
                <a:gd name="T86" fmla="*/ 25 w 134"/>
                <a:gd name="T87" fmla="*/ 147 h 174"/>
                <a:gd name="T88" fmla="*/ 22 w 134"/>
                <a:gd name="T89" fmla="*/ 141 h 174"/>
                <a:gd name="T90" fmla="*/ 17 w 134"/>
                <a:gd name="T91" fmla="*/ 118 h 174"/>
                <a:gd name="T92" fmla="*/ 13 w 134"/>
                <a:gd name="T93" fmla="*/ 95 h 174"/>
                <a:gd name="T94" fmla="*/ 10 w 134"/>
                <a:gd name="T95" fmla="*/ 87 h 174"/>
                <a:gd name="T96" fmla="*/ 0 w 134"/>
                <a:gd name="T97" fmla="*/ 72 h 174"/>
                <a:gd name="T98" fmla="*/ 0 w 134"/>
                <a:gd name="T99" fmla="*/ 72 h 174"/>
                <a:gd name="T100" fmla="*/ 0 w 134"/>
                <a:gd name="T101"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174">
                  <a:moveTo>
                    <a:pt x="0" y="69"/>
                  </a:moveTo>
                  <a:lnTo>
                    <a:pt x="0" y="69"/>
                  </a:lnTo>
                  <a:lnTo>
                    <a:pt x="0" y="69"/>
                  </a:lnTo>
                  <a:lnTo>
                    <a:pt x="2" y="69"/>
                  </a:lnTo>
                  <a:lnTo>
                    <a:pt x="2" y="69"/>
                  </a:lnTo>
                  <a:lnTo>
                    <a:pt x="7" y="71"/>
                  </a:lnTo>
                  <a:lnTo>
                    <a:pt x="12" y="74"/>
                  </a:lnTo>
                  <a:lnTo>
                    <a:pt x="12" y="74"/>
                  </a:lnTo>
                  <a:lnTo>
                    <a:pt x="20" y="80"/>
                  </a:lnTo>
                  <a:lnTo>
                    <a:pt x="20" y="80"/>
                  </a:lnTo>
                  <a:lnTo>
                    <a:pt x="27" y="89"/>
                  </a:lnTo>
                  <a:lnTo>
                    <a:pt x="31" y="98"/>
                  </a:lnTo>
                  <a:lnTo>
                    <a:pt x="40" y="120"/>
                  </a:lnTo>
                  <a:lnTo>
                    <a:pt x="44" y="128"/>
                  </a:lnTo>
                  <a:lnTo>
                    <a:pt x="51" y="136"/>
                  </a:lnTo>
                  <a:lnTo>
                    <a:pt x="59" y="141"/>
                  </a:lnTo>
                  <a:lnTo>
                    <a:pt x="64" y="141"/>
                  </a:lnTo>
                  <a:lnTo>
                    <a:pt x="71" y="143"/>
                  </a:lnTo>
                  <a:lnTo>
                    <a:pt x="71" y="143"/>
                  </a:lnTo>
                  <a:lnTo>
                    <a:pt x="77" y="141"/>
                  </a:lnTo>
                  <a:lnTo>
                    <a:pt x="84" y="139"/>
                  </a:lnTo>
                  <a:lnTo>
                    <a:pt x="90" y="136"/>
                  </a:lnTo>
                  <a:lnTo>
                    <a:pt x="93" y="133"/>
                  </a:lnTo>
                  <a:lnTo>
                    <a:pt x="98" y="128"/>
                  </a:lnTo>
                  <a:lnTo>
                    <a:pt x="101" y="123"/>
                  </a:lnTo>
                  <a:lnTo>
                    <a:pt x="103" y="116"/>
                  </a:lnTo>
                  <a:lnTo>
                    <a:pt x="105" y="112"/>
                  </a:lnTo>
                  <a:lnTo>
                    <a:pt x="105" y="112"/>
                  </a:lnTo>
                  <a:lnTo>
                    <a:pt x="105" y="102"/>
                  </a:lnTo>
                  <a:lnTo>
                    <a:pt x="103" y="94"/>
                  </a:lnTo>
                  <a:lnTo>
                    <a:pt x="100" y="85"/>
                  </a:lnTo>
                  <a:lnTo>
                    <a:pt x="97" y="77"/>
                  </a:lnTo>
                  <a:lnTo>
                    <a:pt x="97" y="77"/>
                  </a:lnTo>
                  <a:lnTo>
                    <a:pt x="85" y="62"/>
                  </a:lnTo>
                  <a:lnTo>
                    <a:pt x="85" y="62"/>
                  </a:lnTo>
                  <a:lnTo>
                    <a:pt x="72" y="45"/>
                  </a:lnTo>
                  <a:lnTo>
                    <a:pt x="72" y="45"/>
                  </a:lnTo>
                  <a:lnTo>
                    <a:pt x="67" y="36"/>
                  </a:lnTo>
                  <a:lnTo>
                    <a:pt x="67" y="36"/>
                  </a:lnTo>
                  <a:lnTo>
                    <a:pt x="62" y="28"/>
                  </a:lnTo>
                  <a:lnTo>
                    <a:pt x="61" y="20"/>
                  </a:lnTo>
                  <a:lnTo>
                    <a:pt x="61" y="20"/>
                  </a:lnTo>
                  <a:lnTo>
                    <a:pt x="59" y="10"/>
                  </a:lnTo>
                  <a:lnTo>
                    <a:pt x="59" y="10"/>
                  </a:lnTo>
                  <a:lnTo>
                    <a:pt x="59" y="0"/>
                  </a:lnTo>
                  <a:lnTo>
                    <a:pt x="59" y="0"/>
                  </a:lnTo>
                  <a:lnTo>
                    <a:pt x="59" y="0"/>
                  </a:lnTo>
                  <a:lnTo>
                    <a:pt x="87" y="0"/>
                  </a:lnTo>
                  <a:lnTo>
                    <a:pt x="87" y="0"/>
                  </a:lnTo>
                  <a:lnTo>
                    <a:pt x="87" y="0"/>
                  </a:lnTo>
                  <a:lnTo>
                    <a:pt x="87" y="0"/>
                  </a:lnTo>
                  <a:lnTo>
                    <a:pt x="87" y="13"/>
                  </a:lnTo>
                  <a:lnTo>
                    <a:pt x="87" y="20"/>
                  </a:lnTo>
                  <a:lnTo>
                    <a:pt x="90" y="27"/>
                  </a:lnTo>
                  <a:lnTo>
                    <a:pt x="90" y="27"/>
                  </a:lnTo>
                  <a:lnTo>
                    <a:pt x="98" y="36"/>
                  </a:lnTo>
                  <a:lnTo>
                    <a:pt x="105" y="46"/>
                  </a:lnTo>
                  <a:lnTo>
                    <a:pt x="105" y="46"/>
                  </a:lnTo>
                  <a:lnTo>
                    <a:pt x="118" y="62"/>
                  </a:lnTo>
                  <a:lnTo>
                    <a:pt x="118" y="62"/>
                  </a:lnTo>
                  <a:lnTo>
                    <a:pt x="124" y="72"/>
                  </a:lnTo>
                  <a:lnTo>
                    <a:pt x="124" y="72"/>
                  </a:lnTo>
                  <a:lnTo>
                    <a:pt x="128" y="77"/>
                  </a:lnTo>
                  <a:lnTo>
                    <a:pt x="128" y="77"/>
                  </a:lnTo>
                  <a:lnTo>
                    <a:pt x="131" y="90"/>
                  </a:lnTo>
                  <a:lnTo>
                    <a:pt x="134" y="103"/>
                  </a:lnTo>
                  <a:lnTo>
                    <a:pt x="134" y="116"/>
                  </a:lnTo>
                  <a:lnTo>
                    <a:pt x="131" y="130"/>
                  </a:lnTo>
                  <a:lnTo>
                    <a:pt x="131" y="130"/>
                  </a:lnTo>
                  <a:lnTo>
                    <a:pt x="126" y="143"/>
                  </a:lnTo>
                  <a:lnTo>
                    <a:pt x="118" y="156"/>
                  </a:lnTo>
                  <a:lnTo>
                    <a:pt x="118" y="156"/>
                  </a:lnTo>
                  <a:lnTo>
                    <a:pt x="113" y="161"/>
                  </a:lnTo>
                  <a:lnTo>
                    <a:pt x="108" y="165"/>
                  </a:lnTo>
                  <a:lnTo>
                    <a:pt x="108" y="165"/>
                  </a:lnTo>
                  <a:lnTo>
                    <a:pt x="101" y="169"/>
                  </a:lnTo>
                  <a:lnTo>
                    <a:pt x="95" y="170"/>
                  </a:lnTo>
                  <a:lnTo>
                    <a:pt x="95" y="170"/>
                  </a:lnTo>
                  <a:lnTo>
                    <a:pt x="82" y="174"/>
                  </a:lnTo>
                  <a:lnTo>
                    <a:pt x="69" y="174"/>
                  </a:lnTo>
                  <a:lnTo>
                    <a:pt x="69" y="174"/>
                  </a:lnTo>
                  <a:lnTo>
                    <a:pt x="57" y="172"/>
                  </a:lnTo>
                  <a:lnTo>
                    <a:pt x="44" y="165"/>
                  </a:lnTo>
                  <a:lnTo>
                    <a:pt x="44" y="165"/>
                  </a:lnTo>
                  <a:lnTo>
                    <a:pt x="38" y="162"/>
                  </a:lnTo>
                  <a:lnTo>
                    <a:pt x="33" y="157"/>
                  </a:lnTo>
                  <a:lnTo>
                    <a:pt x="33" y="157"/>
                  </a:lnTo>
                  <a:lnTo>
                    <a:pt x="25" y="147"/>
                  </a:lnTo>
                  <a:lnTo>
                    <a:pt x="25" y="147"/>
                  </a:lnTo>
                  <a:lnTo>
                    <a:pt x="22" y="141"/>
                  </a:lnTo>
                  <a:lnTo>
                    <a:pt x="20" y="133"/>
                  </a:lnTo>
                  <a:lnTo>
                    <a:pt x="17" y="118"/>
                  </a:lnTo>
                  <a:lnTo>
                    <a:pt x="15" y="102"/>
                  </a:lnTo>
                  <a:lnTo>
                    <a:pt x="13" y="95"/>
                  </a:lnTo>
                  <a:lnTo>
                    <a:pt x="10" y="87"/>
                  </a:lnTo>
                  <a:lnTo>
                    <a:pt x="10" y="87"/>
                  </a:lnTo>
                  <a:lnTo>
                    <a:pt x="7" y="79"/>
                  </a:lnTo>
                  <a:lnTo>
                    <a:pt x="0" y="72"/>
                  </a:lnTo>
                  <a:lnTo>
                    <a:pt x="0" y="72"/>
                  </a:lnTo>
                  <a:lnTo>
                    <a:pt x="0" y="72"/>
                  </a:lnTo>
                  <a:lnTo>
                    <a:pt x="0" y="71"/>
                  </a:lnTo>
                  <a:lnTo>
                    <a:pt x="0" y="71"/>
                  </a:lnTo>
                  <a:lnTo>
                    <a:pt x="0" y="6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 name="Freeform 8"/>
            <p:cNvSpPr>
              <a:spLocks/>
            </p:cNvSpPr>
            <p:nvPr/>
          </p:nvSpPr>
          <p:spPr bwMode="auto">
            <a:xfrm>
              <a:off x="4622800" y="3728544"/>
              <a:ext cx="212725" cy="276225"/>
            </a:xfrm>
            <a:custGeom>
              <a:avLst/>
              <a:gdLst>
                <a:gd name="T0" fmla="*/ 0 w 134"/>
                <a:gd name="T1" fmla="*/ 69 h 174"/>
                <a:gd name="T2" fmla="*/ 2 w 134"/>
                <a:gd name="T3" fmla="*/ 69 h 174"/>
                <a:gd name="T4" fmla="*/ 7 w 134"/>
                <a:gd name="T5" fmla="*/ 71 h 174"/>
                <a:gd name="T6" fmla="*/ 12 w 134"/>
                <a:gd name="T7" fmla="*/ 74 h 174"/>
                <a:gd name="T8" fmla="*/ 20 w 134"/>
                <a:gd name="T9" fmla="*/ 80 h 174"/>
                <a:gd name="T10" fmla="*/ 31 w 134"/>
                <a:gd name="T11" fmla="*/ 98 h 174"/>
                <a:gd name="T12" fmla="*/ 44 w 134"/>
                <a:gd name="T13" fmla="*/ 128 h 174"/>
                <a:gd name="T14" fmla="*/ 59 w 134"/>
                <a:gd name="T15" fmla="*/ 141 h 174"/>
                <a:gd name="T16" fmla="*/ 71 w 134"/>
                <a:gd name="T17" fmla="*/ 143 h 174"/>
                <a:gd name="T18" fmla="*/ 77 w 134"/>
                <a:gd name="T19" fmla="*/ 141 h 174"/>
                <a:gd name="T20" fmla="*/ 90 w 134"/>
                <a:gd name="T21" fmla="*/ 136 h 174"/>
                <a:gd name="T22" fmla="*/ 98 w 134"/>
                <a:gd name="T23" fmla="*/ 128 h 174"/>
                <a:gd name="T24" fmla="*/ 103 w 134"/>
                <a:gd name="T25" fmla="*/ 116 h 174"/>
                <a:gd name="T26" fmla="*/ 105 w 134"/>
                <a:gd name="T27" fmla="*/ 112 h 174"/>
                <a:gd name="T28" fmla="*/ 103 w 134"/>
                <a:gd name="T29" fmla="*/ 94 h 174"/>
                <a:gd name="T30" fmla="*/ 97 w 134"/>
                <a:gd name="T31" fmla="*/ 77 h 174"/>
                <a:gd name="T32" fmla="*/ 85 w 134"/>
                <a:gd name="T33" fmla="*/ 62 h 174"/>
                <a:gd name="T34" fmla="*/ 72 w 134"/>
                <a:gd name="T35" fmla="*/ 45 h 174"/>
                <a:gd name="T36" fmla="*/ 67 w 134"/>
                <a:gd name="T37" fmla="*/ 36 h 174"/>
                <a:gd name="T38" fmla="*/ 62 w 134"/>
                <a:gd name="T39" fmla="*/ 28 h 174"/>
                <a:gd name="T40" fmla="*/ 61 w 134"/>
                <a:gd name="T41" fmla="*/ 20 h 174"/>
                <a:gd name="T42" fmla="*/ 59 w 134"/>
                <a:gd name="T43" fmla="*/ 10 h 174"/>
                <a:gd name="T44" fmla="*/ 59 w 134"/>
                <a:gd name="T45" fmla="*/ 0 h 174"/>
                <a:gd name="T46" fmla="*/ 87 w 134"/>
                <a:gd name="T47" fmla="*/ 0 h 174"/>
                <a:gd name="T48" fmla="*/ 87 w 134"/>
                <a:gd name="T49" fmla="*/ 0 h 174"/>
                <a:gd name="T50" fmla="*/ 87 w 134"/>
                <a:gd name="T51" fmla="*/ 13 h 174"/>
                <a:gd name="T52" fmla="*/ 90 w 134"/>
                <a:gd name="T53" fmla="*/ 27 h 174"/>
                <a:gd name="T54" fmla="*/ 98 w 134"/>
                <a:gd name="T55" fmla="*/ 36 h 174"/>
                <a:gd name="T56" fmla="*/ 105 w 134"/>
                <a:gd name="T57" fmla="*/ 46 h 174"/>
                <a:gd name="T58" fmla="*/ 118 w 134"/>
                <a:gd name="T59" fmla="*/ 62 h 174"/>
                <a:gd name="T60" fmla="*/ 124 w 134"/>
                <a:gd name="T61" fmla="*/ 72 h 174"/>
                <a:gd name="T62" fmla="*/ 128 w 134"/>
                <a:gd name="T63" fmla="*/ 77 h 174"/>
                <a:gd name="T64" fmla="*/ 134 w 134"/>
                <a:gd name="T65" fmla="*/ 103 h 174"/>
                <a:gd name="T66" fmla="*/ 131 w 134"/>
                <a:gd name="T67" fmla="*/ 130 h 174"/>
                <a:gd name="T68" fmla="*/ 126 w 134"/>
                <a:gd name="T69" fmla="*/ 143 h 174"/>
                <a:gd name="T70" fmla="*/ 118 w 134"/>
                <a:gd name="T71" fmla="*/ 156 h 174"/>
                <a:gd name="T72" fmla="*/ 108 w 134"/>
                <a:gd name="T73" fmla="*/ 165 h 174"/>
                <a:gd name="T74" fmla="*/ 101 w 134"/>
                <a:gd name="T75" fmla="*/ 169 h 174"/>
                <a:gd name="T76" fmla="*/ 95 w 134"/>
                <a:gd name="T77" fmla="*/ 170 h 174"/>
                <a:gd name="T78" fmla="*/ 69 w 134"/>
                <a:gd name="T79" fmla="*/ 174 h 174"/>
                <a:gd name="T80" fmla="*/ 57 w 134"/>
                <a:gd name="T81" fmla="*/ 172 h 174"/>
                <a:gd name="T82" fmla="*/ 44 w 134"/>
                <a:gd name="T83" fmla="*/ 165 h 174"/>
                <a:gd name="T84" fmla="*/ 33 w 134"/>
                <a:gd name="T85" fmla="*/ 157 h 174"/>
                <a:gd name="T86" fmla="*/ 25 w 134"/>
                <a:gd name="T87" fmla="*/ 147 h 174"/>
                <a:gd name="T88" fmla="*/ 22 w 134"/>
                <a:gd name="T89" fmla="*/ 141 h 174"/>
                <a:gd name="T90" fmla="*/ 17 w 134"/>
                <a:gd name="T91" fmla="*/ 118 h 174"/>
                <a:gd name="T92" fmla="*/ 13 w 134"/>
                <a:gd name="T93" fmla="*/ 95 h 174"/>
                <a:gd name="T94" fmla="*/ 10 w 134"/>
                <a:gd name="T95" fmla="*/ 87 h 174"/>
                <a:gd name="T96" fmla="*/ 0 w 134"/>
                <a:gd name="T97" fmla="*/ 72 h 174"/>
                <a:gd name="T98" fmla="*/ 0 w 134"/>
                <a:gd name="T99" fmla="*/ 72 h 174"/>
                <a:gd name="T100" fmla="*/ 0 w 134"/>
                <a:gd name="T101"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174">
                  <a:moveTo>
                    <a:pt x="0" y="69"/>
                  </a:moveTo>
                  <a:lnTo>
                    <a:pt x="0" y="69"/>
                  </a:lnTo>
                  <a:lnTo>
                    <a:pt x="0" y="69"/>
                  </a:lnTo>
                  <a:lnTo>
                    <a:pt x="2" y="69"/>
                  </a:lnTo>
                  <a:lnTo>
                    <a:pt x="2" y="69"/>
                  </a:lnTo>
                  <a:lnTo>
                    <a:pt x="7" y="71"/>
                  </a:lnTo>
                  <a:lnTo>
                    <a:pt x="12" y="74"/>
                  </a:lnTo>
                  <a:lnTo>
                    <a:pt x="12" y="74"/>
                  </a:lnTo>
                  <a:lnTo>
                    <a:pt x="20" y="80"/>
                  </a:lnTo>
                  <a:lnTo>
                    <a:pt x="20" y="80"/>
                  </a:lnTo>
                  <a:lnTo>
                    <a:pt x="27" y="89"/>
                  </a:lnTo>
                  <a:lnTo>
                    <a:pt x="31" y="98"/>
                  </a:lnTo>
                  <a:lnTo>
                    <a:pt x="40" y="120"/>
                  </a:lnTo>
                  <a:lnTo>
                    <a:pt x="44" y="128"/>
                  </a:lnTo>
                  <a:lnTo>
                    <a:pt x="51" y="136"/>
                  </a:lnTo>
                  <a:lnTo>
                    <a:pt x="59" y="141"/>
                  </a:lnTo>
                  <a:lnTo>
                    <a:pt x="64" y="141"/>
                  </a:lnTo>
                  <a:lnTo>
                    <a:pt x="71" y="143"/>
                  </a:lnTo>
                  <a:lnTo>
                    <a:pt x="71" y="143"/>
                  </a:lnTo>
                  <a:lnTo>
                    <a:pt x="77" y="141"/>
                  </a:lnTo>
                  <a:lnTo>
                    <a:pt x="84" y="139"/>
                  </a:lnTo>
                  <a:lnTo>
                    <a:pt x="90" y="136"/>
                  </a:lnTo>
                  <a:lnTo>
                    <a:pt x="93" y="133"/>
                  </a:lnTo>
                  <a:lnTo>
                    <a:pt x="98" y="128"/>
                  </a:lnTo>
                  <a:lnTo>
                    <a:pt x="101" y="123"/>
                  </a:lnTo>
                  <a:lnTo>
                    <a:pt x="103" y="116"/>
                  </a:lnTo>
                  <a:lnTo>
                    <a:pt x="105" y="112"/>
                  </a:lnTo>
                  <a:lnTo>
                    <a:pt x="105" y="112"/>
                  </a:lnTo>
                  <a:lnTo>
                    <a:pt x="105" y="102"/>
                  </a:lnTo>
                  <a:lnTo>
                    <a:pt x="103" y="94"/>
                  </a:lnTo>
                  <a:lnTo>
                    <a:pt x="100" y="85"/>
                  </a:lnTo>
                  <a:lnTo>
                    <a:pt x="97" y="77"/>
                  </a:lnTo>
                  <a:lnTo>
                    <a:pt x="97" y="77"/>
                  </a:lnTo>
                  <a:lnTo>
                    <a:pt x="85" y="62"/>
                  </a:lnTo>
                  <a:lnTo>
                    <a:pt x="85" y="62"/>
                  </a:lnTo>
                  <a:lnTo>
                    <a:pt x="72" y="45"/>
                  </a:lnTo>
                  <a:lnTo>
                    <a:pt x="72" y="45"/>
                  </a:lnTo>
                  <a:lnTo>
                    <a:pt x="67" y="36"/>
                  </a:lnTo>
                  <a:lnTo>
                    <a:pt x="67" y="36"/>
                  </a:lnTo>
                  <a:lnTo>
                    <a:pt x="62" y="28"/>
                  </a:lnTo>
                  <a:lnTo>
                    <a:pt x="61" y="20"/>
                  </a:lnTo>
                  <a:lnTo>
                    <a:pt x="61" y="20"/>
                  </a:lnTo>
                  <a:lnTo>
                    <a:pt x="59" y="10"/>
                  </a:lnTo>
                  <a:lnTo>
                    <a:pt x="59" y="10"/>
                  </a:lnTo>
                  <a:lnTo>
                    <a:pt x="59" y="0"/>
                  </a:lnTo>
                  <a:lnTo>
                    <a:pt x="59" y="0"/>
                  </a:lnTo>
                  <a:lnTo>
                    <a:pt x="59" y="0"/>
                  </a:lnTo>
                  <a:lnTo>
                    <a:pt x="87" y="0"/>
                  </a:lnTo>
                  <a:lnTo>
                    <a:pt x="87" y="0"/>
                  </a:lnTo>
                  <a:lnTo>
                    <a:pt x="87" y="0"/>
                  </a:lnTo>
                  <a:lnTo>
                    <a:pt x="87" y="0"/>
                  </a:lnTo>
                  <a:lnTo>
                    <a:pt x="87" y="13"/>
                  </a:lnTo>
                  <a:lnTo>
                    <a:pt x="87" y="20"/>
                  </a:lnTo>
                  <a:lnTo>
                    <a:pt x="90" y="27"/>
                  </a:lnTo>
                  <a:lnTo>
                    <a:pt x="90" y="27"/>
                  </a:lnTo>
                  <a:lnTo>
                    <a:pt x="98" y="36"/>
                  </a:lnTo>
                  <a:lnTo>
                    <a:pt x="105" y="46"/>
                  </a:lnTo>
                  <a:lnTo>
                    <a:pt x="105" y="46"/>
                  </a:lnTo>
                  <a:lnTo>
                    <a:pt x="118" y="62"/>
                  </a:lnTo>
                  <a:lnTo>
                    <a:pt x="118" y="62"/>
                  </a:lnTo>
                  <a:lnTo>
                    <a:pt x="124" y="72"/>
                  </a:lnTo>
                  <a:lnTo>
                    <a:pt x="124" y="72"/>
                  </a:lnTo>
                  <a:lnTo>
                    <a:pt x="128" y="77"/>
                  </a:lnTo>
                  <a:lnTo>
                    <a:pt x="128" y="77"/>
                  </a:lnTo>
                  <a:lnTo>
                    <a:pt x="131" y="90"/>
                  </a:lnTo>
                  <a:lnTo>
                    <a:pt x="134" y="103"/>
                  </a:lnTo>
                  <a:lnTo>
                    <a:pt x="134" y="116"/>
                  </a:lnTo>
                  <a:lnTo>
                    <a:pt x="131" y="130"/>
                  </a:lnTo>
                  <a:lnTo>
                    <a:pt x="131" y="130"/>
                  </a:lnTo>
                  <a:lnTo>
                    <a:pt x="126" y="143"/>
                  </a:lnTo>
                  <a:lnTo>
                    <a:pt x="118" y="156"/>
                  </a:lnTo>
                  <a:lnTo>
                    <a:pt x="118" y="156"/>
                  </a:lnTo>
                  <a:lnTo>
                    <a:pt x="113" y="161"/>
                  </a:lnTo>
                  <a:lnTo>
                    <a:pt x="108" y="165"/>
                  </a:lnTo>
                  <a:lnTo>
                    <a:pt x="108" y="165"/>
                  </a:lnTo>
                  <a:lnTo>
                    <a:pt x="101" y="169"/>
                  </a:lnTo>
                  <a:lnTo>
                    <a:pt x="95" y="170"/>
                  </a:lnTo>
                  <a:lnTo>
                    <a:pt x="95" y="170"/>
                  </a:lnTo>
                  <a:lnTo>
                    <a:pt x="82" y="174"/>
                  </a:lnTo>
                  <a:lnTo>
                    <a:pt x="69" y="174"/>
                  </a:lnTo>
                  <a:lnTo>
                    <a:pt x="69" y="174"/>
                  </a:lnTo>
                  <a:lnTo>
                    <a:pt x="57" y="172"/>
                  </a:lnTo>
                  <a:lnTo>
                    <a:pt x="44" y="165"/>
                  </a:lnTo>
                  <a:lnTo>
                    <a:pt x="44" y="165"/>
                  </a:lnTo>
                  <a:lnTo>
                    <a:pt x="38" y="162"/>
                  </a:lnTo>
                  <a:lnTo>
                    <a:pt x="33" y="157"/>
                  </a:lnTo>
                  <a:lnTo>
                    <a:pt x="33" y="157"/>
                  </a:lnTo>
                  <a:lnTo>
                    <a:pt x="25" y="147"/>
                  </a:lnTo>
                  <a:lnTo>
                    <a:pt x="25" y="147"/>
                  </a:lnTo>
                  <a:lnTo>
                    <a:pt x="22" y="141"/>
                  </a:lnTo>
                  <a:lnTo>
                    <a:pt x="20" y="133"/>
                  </a:lnTo>
                  <a:lnTo>
                    <a:pt x="17" y="118"/>
                  </a:lnTo>
                  <a:lnTo>
                    <a:pt x="15" y="102"/>
                  </a:lnTo>
                  <a:lnTo>
                    <a:pt x="13" y="95"/>
                  </a:lnTo>
                  <a:lnTo>
                    <a:pt x="10" y="87"/>
                  </a:lnTo>
                  <a:lnTo>
                    <a:pt x="10" y="87"/>
                  </a:lnTo>
                  <a:lnTo>
                    <a:pt x="7" y="79"/>
                  </a:lnTo>
                  <a:lnTo>
                    <a:pt x="0" y="72"/>
                  </a:lnTo>
                  <a:lnTo>
                    <a:pt x="0" y="72"/>
                  </a:lnTo>
                  <a:lnTo>
                    <a:pt x="0" y="72"/>
                  </a:lnTo>
                  <a:lnTo>
                    <a:pt x="0" y="71"/>
                  </a:lnTo>
                  <a:lnTo>
                    <a:pt x="0" y="71"/>
                  </a:lnTo>
                  <a:lnTo>
                    <a:pt x="0"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 name="Freeform 9"/>
            <p:cNvSpPr>
              <a:spLocks/>
            </p:cNvSpPr>
            <p:nvPr/>
          </p:nvSpPr>
          <p:spPr bwMode="auto">
            <a:xfrm>
              <a:off x="4706938" y="3702204"/>
              <a:ext cx="61913" cy="17462"/>
            </a:xfrm>
            <a:custGeom>
              <a:avLst/>
              <a:gdLst>
                <a:gd name="T0" fmla="*/ 39 w 39"/>
                <a:gd name="T1" fmla="*/ 0 h 11"/>
                <a:gd name="T2" fmla="*/ 39 w 39"/>
                <a:gd name="T3" fmla="*/ 11 h 11"/>
                <a:gd name="T4" fmla="*/ 34 w 39"/>
                <a:gd name="T5" fmla="*/ 11 h 11"/>
                <a:gd name="T6" fmla="*/ 6 w 39"/>
                <a:gd name="T7" fmla="*/ 11 h 11"/>
                <a:gd name="T8" fmla="*/ 0 w 39"/>
                <a:gd name="T9" fmla="*/ 11 h 11"/>
                <a:gd name="T10" fmla="*/ 0 w 39"/>
                <a:gd name="T11" fmla="*/ 0 h 11"/>
                <a:gd name="T12" fmla="*/ 39 w 3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9" h="11">
                  <a:moveTo>
                    <a:pt x="39" y="0"/>
                  </a:moveTo>
                  <a:lnTo>
                    <a:pt x="39" y="11"/>
                  </a:lnTo>
                  <a:lnTo>
                    <a:pt x="34" y="11"/>
                  </a:lnTo>
                  <a:lnTo>
                    <a:pt x="6" y="11"/>
                  </a:lnTo>
                  <a:lnTo>
                    <a:pt x="0" y="11"/>
                  </a:lnTo>
                  <a:lnTo>
                    <a:pt x="0" y="0"/>
                  </a:lnTo>
                  <a:lnTo>
                    <a:pt x="3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 name="Freeform 10"/>
            <p:cNvSpPr>
              <a:spLocks/>
            </p:cNvSpPr>
            <p:nvPr/>
          </p:nvSpPr>
          <p:spPr bwMode="auto">
            <a:xfrm>
              <a:off x="4692650" y="3687269"/>
              <a:ext cx="88900" cy="20637"/>
            </a:xfrm>
            <a:custGeom>
              <a:avLst/>
              <a:gdLst>
                <a:gd name="T0" fmla="*/ 56 w 56"/>
                <a:gd name="T1" fmla="*/ 0 h 13"/>
                <a:gd name="T2" fmla="*/ 56 w 56"/>
                <a:gd name="T3" fmla="*/ 13 h 13"/>
                <a:gd name="T4" fmla="*/ 48 w 56"/>
                <a:gd name="T5" fmla="*/ 13 h 13"/>
                <a:gd name="T6" fmla="*/ 10 w 56"/>
                <a:gd name="T7" fmla="*/ 13 h 13"/>
                <a:gd name="T8" fmla="*/ 0 w 56"/>
                <a:gd name="T9" fmla="*/ 13 h 13"/>
                <a:gd name="T10" fmla="*/ 0 w 56"/>
                <a:gd name="T11" fmla="*/ 0 h 13"/>
                <a:gd name="T12" fmla="*/ 56 w 5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6" h="13">
                  <a:moveTo>
                    <a:pt x="56" y="0"/>
                  </a:moveTo>
                  <a:lnTo>
                    <a:pt x="56" y="13"/>
                  </a:lnTo>
                  <a:lnTo>
                    <a:pt x="48" y="13"/>
                  </a:lnTo>
                  <a:lnTo>
                    <a:pt x="10" y="13"/>
                  </a:lnTo>
                  <a:lnTo>
                    <a:pt x="0" y="13"/>
                  </a:lnTo>
                  <a:lnTo>
                    <a:pt x="0" y="0"/>
                  </a:lnTo>
                  <a:lnTo>
                    <a:pt x="56" y="0"/>
                  </a:lnTo>
                  <a:close/>
                </a:path>
              </a:pathLst>
            </a:custGeom>
            <a:solidFill>
              <a:srgbClr val="3C50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 name="Freeform 11"/>
            <p:cNvSpPr>
              <a:spLocks/>
            </p:cNvSpPr>
            <p:nvPr/>
          </p:nvSpPr>
          <p:spPr bwMode="auto">
            <a:xfrm>
              <a:off x="4610100" y="3350719"/>
              <a:ext cx="254000" cy="336550"/>
            </a:xfrm>
            <a:custGeom>
              <a:avLst/>
              <a:gdLst>
                <a:gd name="T0" fmla="*/ 119 w 160"/>
                <a:gd name="T1" fmla="*/ 0 h 212"/>
                <a:gd name="T2" fmla="*/ 160 w 160"/>
                <a:gd name="T3" fmla="*/ 44 h 212"/>
                <a:gd name="T4" fmla="*/ 160 w 160"/>
                <a:gd name="T5" fmla="*/ 104 h 212"/>
                <a:gd name="T6" fmla="*/ 119 w 160"/>
                <a:gd name="T7" fmla="*/ 212 h 212"/>
                <a:gd name="T8" fmla="*/ 108 w 160"/>
                <a:gd name="T9" fmla="*/ 212 h 212"/>
                <a:gd name="T10" fmla="*/ 54 w 160"/>
                <a:gd name="T11" fmla="*/ 212 h 212"/>
                <a:gd name="T12" fmla="*/ 41 w 160"/>
                <a:gd name="T13" fmla="*/ 212 h 212"/>
                <a:gd name="T14" fmla="*/ 0 w 160"/>
                <a:gd name="T15" fmla="*/ 104 h 212"/>
                <a:gd name="T16" fmla="*/ 0 w 160"/>
                <a:gd name="T17" fmla="*/ 44 h 212"/>
                <a:gd name="T18" fmla="*/ 41 w 160"/>
                <a:gd name="T19" fmla="*/ 0 h 212"/>
                <a:gd name="T20" fmla="*/ 119 w 160"/>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212">
                  <a:moveTo>
                    <a:pt x="119" y="0"/>
                  </a:moveTo>
                  <a:lnTo>
                    <a:pt x="160" y="44"/>
                  </a:lnTo>
                  <a:lnTo>
                    <a:pt x="160" y="104"/>
                  </a:lnTo>
                  <a:lnTo>
                    <a:pt x="119" y="212"/>
                  </a:lnTo>
                  <a:lnTo>
                    <a:pt x="108" y="212"/>
                  </a:lnTo>
                  <a:lnTo>
                    <a:pt x="54" y="212"/>
                  </a:lnTo>
                  <a:lnTo>
                    <a:pt x="41" y="212"/>
                  </a:lnTo>
                  <a:lnTo>
                    <a:pt x="0" y="104"/>
                  </a:lnTo>
                  <a:lnTo>
                    <a:pt x="0" y="44"/>
                  </a:lnTo>
                  <a:lnTo>
                    <a:pt x="41" y="0"/>
                  </a:lnTo>
                  <a:lnTo>
                    <a:pt x="119" y="0"/>
                  </a:lnTo>
                  <a:close/>
                </a:path>
              </a:pathLst>
            </a:custGeom>
            <a:noFill/>
            <a:ln w="31750">
              <a:solidFill>
                <a:srgbClr val="00587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 name="Freeform 12"/>
            <p:cNvSpPr>
              <a:spLocks noEditPoints="1"/>
            </p:cNvSpPr>
            <p:nvPr/>
          </p:nvSpPr>
          <p:spPr bwMode="auto">
            <a:xfrm>
              <a:off x="1482726" y="1895475"/>
              <a:ext cx="342900" cy="4718050"/>
            </a:xfrm>
            <a:custGeom>
              <a:avLst/>
              <a:gdLst>
                <a:gd name="T0" fmla="*/ 216 w 216"/>
                <a:gd name="T1" fmla="*/ 2972 h 2972"/>
                <a:gd name="T2" fmla="*/ 185 w 216"/>
                <a:gd name="T3" fmla="*/ 2972 h 2972"/>
                <a:gd name="T4" fmla="*/ 185 w 216"/>
                <a:gd name="T5" fmla="*/ 0 h 2972"/>
                <a:gd name="T6" fmla="*/ 216 w 216"/>
                <a:gd name="T7" fmla="*/ 0 h 2972"/>
                <a:gd name="T8" fmla="*/ 216 w 216"/>
                <a:gd name="T9" fmla="*/ 2972 h 2972"/>
                <a:gd name="T10" fmla="*/ 29 w 216"/>
                <a:gd name="T11" fmla="*/ 2972 h 2972"/>
                <a:gd name="T12" fmla="*/ 0 w 216"/>
                <a:gd name="T13" fmla="*/ 2972 h 2972"/>
                <a:gd name="T14" fmla="*/ 0 w 216"/>
                <a:gd name="T15" fmla="*/ 0 h 2972"/>
                <a:gd name="T16" fmla="*/ 29 w 216"/>
                <a:gd name="T17" fmla="*/ 0 h 2972"/>
                <a:gd name="T18" fmla="*/ 29 w 216"/>
                <a:gd name="T19" fmla="*/ 2972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972">
                  <a:moveTo>
                    <a:pt x="216" y="2972"/>
                  </a:moveTo>
                  <a:lnTo>
                    <a:pt x="185" y="2972"/>
                  </a:lnTo>
                  <a:lnTo>
                    <a:pt x="185" y="0"/>
                  </a:lnTo>
                  <a:lnTo>
                    <a:pt x="216" y="0"/>
                  </a:lnTo>
                  <a:lnTo>
                    <a:pt x="216" y="2972"/>
                  </a:lnTo>
                  <a:close/>
                  <a:moveTo>
                    <a:pt x="29" y="2972"/>
                  </a:moveTo>
                  <a:lnTo>
                    <a:pt x="0" y="2972"/>
                  </a:lnTo>
                  <a:lnTo>
                    <a:pt x="0" y="0"/>
                  </a:lnTo>
                  <a:lnTo>
                    <a:pt x="29" y="0"/>
                  </a:lnTo>
                  <a:lnTo>
                    <a:pt x="29" y="297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 name="Rectangle 13"/>
            <p:cNvSpPr>
              <a:spLocks noChangeArrowheads="1"/>
            </p:cNvSpPr>
            <p:nvPr/>
          </p:nvSpPr>
          <p:spPr bwMode="auto">
            <a:xfrm>
              <a:off x="1504951" y="445928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 name="Freeform 14"/>
            <p:cNvSpPr>
              <a:spLocks/>
            </p:cNvSpPr>
            <p:nvPr/>
          </p:nvSpPr>
          <p:spPr bwMode="auto">
            <a:xfrm>
              <a:off x="1492251" y="4467225"/>
              <a:ext cx="320675" cy="444500"/>
            </a:xfrm>
            <a:custGeom>
              <a:avLst/>
              <a:gdLst>
                <a:gd name="T0" fmla="*/ 188 w 202"/>
                <a:gd name="T1" fmla="*/ 280 h 280"/>
                <a:gd name="T2" fmla="*/ 0 w 202"/>
                <a:gd name="T3" fmla="*/ 10 h 280"/>
                <a:gd name="T4" fmla="*/ 17 w 202"/>
                <a:gd name="T5" fmla="*/ 0 h 280"/>
                <a:gd name="T6" fmla="*/ 202 w 202"/>
                <a:gd name="T7" fmla="*/ 268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0"/>
                  </a:lnTo>
                  <a:lnTo>
                    <a:pt x="17" y="0"/>
                  </a:lnTo>
                  <a:lnTo>
                    <a:pt x="202" y="268"/>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 name="Rectangle 15"/>
            <p:cNvSpPr>
              <a:spLocks noChangeArrowheads="1"/>
            </p:cNvSpPr>
            <p:nvPr/>
          </p:nvSpPr>
          <p:spPr bwMode="auto">
            <a:xfrm>
              <a:off x="1504951" y="40338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 name="Freeform 16"/>
            <p:cNvSpPr>
              <a:spLocks/>
            </p:cNvSpPr>
            <p:nvPr/>
          </p:nvSpPr>
          <p:spPr bwMode="auto">
            <a:xfrm>
              <a:off x="1492251" y="4040188"/>
              <a:ext cx="320675" cy="442912"/>
            </a:xfrm>
            <a:custGeom>
              <a:avLst/>
              <a:gdLst>
                <a:gd name="T0" fmla="*/ 188 w 202"/>
                <a:gd name="T1" fmla="*/ 279 h 279"/>
                <a:gd name="T2" fmla="*/ 0 w 202"/>
                <a:gd name="T3" fmla="*/ 9 h 279"/>
                <a:gd name="T4" fmla="*/ 17 w 202"/>
                <a:gd name="T5" fmla="*/ 0 h 279"/>
                <a:gd name="T6" fmla="*/ 202 w 202"/>
                <a:gd name="T7" fmla="*/ 269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9"/>
                  </a:lnTo>
                  <a:lnTo>
                    <a:pt x="17" y="0"/>
                  </a:lnTo>
                  <a:lnTo>
                    <a:pt x="202" y="269"/>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 name="Rectangle 17"/>
            <p:cNvSpPr>
              <a:spLocks noChangeArrowheads="1"/>
            </p:cNvSpPr>
            <p:nvPr/>
          </p:nvSpPr>
          <p:spPr bwMode="auto">
            <a:xfrm>
              <a:off x="1504951" y="48879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 name="Freeform 18"/>
            <p:cNvSpPr>
              <a:spLocks/>
            </p:cNvSpPr>
            <p:nvPr/>
          </p:nvSpPr>
          <p:spPr bwMode="auto">
            <a:xfrm>
              <a:off x="1492251" y="4892675"/>
              <a:ext cx="320675" cy="447675"/>
            </a:xfrm>
            <a:custGeom>
              <a:avLst/>
              <a:gdLst>
                <a:gd name="T0" fmla="*/ 188 w 202"/>
                <a:gd name="T1" fmla="*/ 282 h 282"/>
                <a:gd name="T2" fmla="*/ 0 w 202"/>
                <a:gd name="T3" fmla="*/ 12 h 282"/>
                <a:gd name="T4" fmla="*/ 17 w 202"/>
                <a:gd name="T5" fmla="*/ 0 h 282"/>
                <a:gd name="T6" fmla="*/ 202 w 202"/>
                <a:gd name="T7" fmla="*/ 270 h 282"/>
                <a:gd name="T8" fmla="*/ 188 w 202"/>
                <a:gd name="T9" fmla="*/ 282 h 282"/>
              </a:gdLst>
              <a:ahLst/>
              <a:cxnLst>
                <a:cxn ang="0">
                  <a:pos x="T0" y="T1"/>
                </a:cxn>
                <a:cxn ang="0">
                  <a:pos x="T2" y="T3"/>
                </a:cxn>
                <a:cxn ang="0">
                  <a:pos x="T4" y="T5"/>
                </a:cxn>
                <a:cxn ang="0">
                  <a:pos x="T6" y="T7"/>
                </a:cxn>
                <a:cxn ang="0">
                  <a:pos x="T8" y="T9"/>
                </a:cxn>
              </a:cxnLst>
              <a:rect l="0" t="0" r="r" b="b"/>
              <a:pathLst>
                <a:path w="202" h="282">
                  <a:moveTo>
                    <a:pt x="188" y="282"/>
                  </a:moveTo>
                  <a:lnTo>
                    <a:pt x="0" y="12"/>
                  </a:lnTo>
                  <a:lnTo>
                    <a:pt x="17" y="0"/>
                  </a:lnTo>
                  <a:lnTo>
                    <a:pt x="202" y="270"/>
                  </a:lnTo>
                  <a:lnTo>
                    <a:pt x="188" y="28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 name="Rectangle 19"/>
            <p:cNvSpPr>
              <a:spLocks noChangeArrowheads="1"/>
            </p:cNvSpPr>
            <p:nvPr/>
          </p:nvSpPr>
          <p:spPr bwMode="auto">
            <a:xfrm>
              <a:off x="1504951" y="18954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 name="Freeform 20"/>
            <p:cNvSpPr>
              <a:spLocks/>
            </p:cNvSpPr>
            <p:nvPr/>
          </p:nvSpPr>
          <p:spPr bwMode="auto">
            <a:xfrm>
              <a:off x="1492251" y="1900238"/>
              <a:ext cx="320675" cy="444500"/>
            </a:xfrm>
            <a:custGeom>
              <a:avLst/>
              <a:gdLst>
                <a:gd name="T0" fmla="*/ 188 w 202"/>
                <a:gd name="T1" fmla="*/ 280 h 280"/>
                <a:gd name="T2" fmla="*/ 0 w 202"/>
                <a:gd name="T3" fmla="*/ 12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2"/>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 name="Rectangle 21"/>
            <p:cNvSpPr>
              <a:spLocks noChangeArrowheads="1"/>
            </p:cNvSpPr>
            <p:nvPr/>
          </p:nvSpPr>
          <p:spPr bwMode="auto">
            <a:xfrm>
              <a:off x="1504951" y="23241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4" name="Freeform 22"/>
            <p:cNvSpPr>
              <a:spLocks/>
            </p:cNvSpPr>
            <p:nvPr/>
          </p:nvSpPr>
          <p:spPr bwMode="auto">
            <a:xfrm>
              <a:off x="1492251" y="2328863"/>
              <a:ext cx="320675" cy="444500"/>
            </a:xfrm>
            <a:custGeom>
              <a:avLst/>
              <a:gdLst>
                <a:gd name="T0" fmla="*/ 188 w 202"/>
                <a:gd name="T1" fmla="*/ 280 h 280"/>
                <a:gd name="T2" fmla="*/ 0 w 202"/>
                <a:gd name="T3" fmla="*/ 10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0"/>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5" name="Rectangle 23"/>
            <p:cNvSpPr>
              <a:spLocks noChangeArrowheads="1"/>
            </p:cNvSpPr>
            <p:nvPr/>
          </p:nvSpPr>
          <p:spPr bwMode="auto">
            <a:xfrm>
              <a:off x="1504951" y="31781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6" name="Freeform 24"/>
            <p:cNvSpPr>
              <a:spLocks/>
            </p:cNvSpPr>
            <p:nvPr/>
          </p:nvSpPr>
          <p:spPr bwMode="auto">
            <a:xfrm>
              <a:off x="1492251" y="3186113"/>
              <a:ext cx="320675" cy="442912"/>
            </a:xfrm>
            <a:custGeom>
              <a:avLst/>
              <a:gdLst>
                <a:gd name="T0" fmla="*/ 188 w 202"/>
                <a:gd name="T1" fmla="*/ 279 h 279"/>
                <a:gd name="T2" fmla="*/ 0 w 202"/>
                <a:gd name="T3" fmla="*/ 10 h 279"/>
                <a:gd name="T4" fmla="*/ 17 w 202"/>
                <a:gd name="T5" fmla="*/ 0 h 279"/>
                <a:gd name="T6" fmla="*/ 202 w 202"/>
                <a:gd name="T7" fmla="*/ 268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10"/>
                  </a:lnTo>
                  <a:lnTo>
                    <a:pt x="17" y="0"/>
                  </a:lnTo>
                  <a:lnTo>
                    <a:pt x="202" y="268"/>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7" name="Rectangle 25"/>
            <p:cNvSpPr>
              <a:spLocks noChangeArrowheads="1"/>
            </p:cNvSpPr>
            <p:nvPr/>
          </p:nvSpPr>
          <p:spPr bwMode="auto">
            <a:xfrm>
              <a:off x="1504951" y="2749550"/>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8" name="Freeform 26"/>
            <p:cNvSpPr>
              <a:spLocks/>
            </p:cNvSpPr>
            <p:nvPr/>
          </p:nvSpPr>
          <p:spPr bwMode="auto">
            <a:xfrm>
              <a:off x="1492251" y="2757488"/>
              <a:ext cx="320675" cy="444500"/>
            </a:xfrm>
            <a:custGeom>
              <a:avLst/>
              <a:gdLst>
                <a:gd name="T0" fmla="*/ 188 w 202"/>
                <a:gd name="T1" fmla="*/ 280 h 280"/>
                <a:gd name="T2" fmla="*/ 0 w 202"/>
                <a:gd name="T3" fmla="*/ 10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0"/>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9" name="Rectangle 27"/>
            <p:cNvSpPr>
              <a:spLocks noChangeArrowheads="1"/>
            </p:cNvSpPr>
            <p:nvPr/>
          </p:nvSpPr>
          <p:spPr bwMode="auto">
            <a:xfrm>
              <a:off x="1504951" y="36068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0" name="Freeform 28"/>
            <p:cNvSpPr>
              <a:spLocks/>
            </p:cNvSpPr>
            <p:nvPr/>
          </p:nvSpPr>
          <p:spPr bwMode="auto">
            <a:xfrm>
              <a:off x="1492251" y="3611563"/>
              <a:ext cx="320675" cy="442912"/>
            </a:xfrm>
            <a:custGeom>
              <a:avLst/>
              <a:gdLst>
                <a:gd name="T0" fmla="*/ 188 w 202"/>
                <a:gd name="T1" fmla="*/ 279 h 279"/>
                <a:gd name="T2" fmla="*/ 0 w 202"/>
                <a:gd name="T3" fmla="*/ 11 h 279"/>
                <a:gd name="T4" fmla="*/ 17 w 202"/>
                <a:gd name="T5" fmla="*/ 0 h 279"/>
                <a:gd name="T6" fmla="*/ 202 w 202"/>
                <a:gd name="T7" fmla="*/ 270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11"/>
                  </a:lnTo>
                  <a:lnTo>
                    <a:pt x="17" y="0"/>
                  </a:lnTo>
                  <a:lnTo>
                    <a:pt x="202" y="270"/>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1" name="Rectangle 29"/>
            <p:cNvSpPr>
              <a:spLocks noChangeArrowheads="1"/>
            </p:cNvSpPr>
            <p:nvPr/>
          </p:nvSpPr>
          <p:spPr bwMode="auto">
            <a:xfrm>
              <a:off x="1504951" y="5741988"/>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2" name="Freeform 30"/>
            <p:cNvSpPr>
              <a:spLocks/>
            </p:cNvSpPr>
            <p:nvPr/>
          </p:nvSpPr>
          <p:spPr bwMode="auto">
            <a:xfrm>
              <a:off x="1492251" y="5749925"/>
              <a:ext cx="320675" cy="442912"/>
            </a:xfrm>
            <a:custGeom>
              <a:avLst/>
              <a:gdLst>
                <a:gd name="T0" fmla="*/ 188 w 202"/>
                <a:gd name="T1" fmla="*/ 279 h 279"/>
                <a:gd name="T2" fmla="*/ 0 w 202"/>
                <a:gd name="T3" fmla="*/ 10 h 279"/>
                <a:gd name="T4" fmla="*/ 17 w 202"/>
                <a:gd name="T5" fmla="*/ 0 h 279"/>
                <a:gd name="T6" fmla="*/ 202 w 202"/>
                <a:gd name="T7" fmla="*/ 270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10"/>
                  </a:lnTo>
                  <a:lnTo>
                    <a:pt x="17" y="0"/>
                  </a:lnTo>
                  <a:lnTo>
                    <a:pt x="202" y="270"/>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3" name="Rectangle 31"/>
            <p:cNvSpPr>
              <a:spLocks noChangeArrowheads="1"/>
            </p:cNvSpPr>
            <p:nvPr/>
          </p:nvSpPr>
          <p:spPr bwMode="auto">
            <a:xfrm>
              <a:off x="1504951" y="53165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4" name="Freeform 32"/>
            <p:cNvSpPr>
              <a:spLocks/>
            </p:cNvSpPr>
            <p:nvPr/>
          </p:nvSpPr>
          <p:spPr bwMode="auto">
            <a:xfrm>
              <a:off x="1492251" y="5321300"/>
              <a:ext cx="320675" cy="444500"/>
            </a:xfrm>
            <a:custGeom>
              <a:avLst/>
              <a:gdLst>
                <a:gd name="T0" fmla="*/ 188 w 202"/>
                <a:gd name="T1" fmla="*/ 280 h 280"/>
                <a:gd name="T2" fmla="*/ 0 w 202"/>
                <a:gd name="T3" fmla="*/ 12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2"/>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5" name="Rectangle 33"/>
            <p:cNvSpPr>
              <a:spLocks noChangeArrowheads="1"/>
            </p:cNvSpPr>
            <p:nvPr/>
          </p:nvSpPr>
          <p:spPr bwMode="auto">
            <a:xfrm>
              <a:off x="1504951" y="61706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6" name="Freeform 34"/>
            <p:cNvSpPr>
              <a:spLocks/>
            </p:cNvSpPr>
            <p:nvPr/>
          </p:nvSpPr>
          <p:spPr bwMode="auto">
            <a:xfrm>
              <a:off x="1492251" y="6178550"/>
              <a:ext cx="320675" cy="442912"/>
            </a:xfrm>
            <a:custGeom>
              <a:avLst/>
              <a:gdLst>
                <a:gd name="T0" fmla="*/ 188 w 202"/>
                <a:gd name="T1" fmla="*/ 279 h 279"/>
                <a:gd name="T2" fmla="*/ 0 w 202"/>
                <a:gd name="T3" fmla="*/ 9 h 279"/>
                <a:gd name="T4" fmla="*/ 17 w 202"/>
                <a:gd name="T5" fmla="*/ 0 h 279"/>
                <a:gd name="T6" fmla="*/ 202 w 202"/>
                <a:gd name="T7" fmla="*/ 268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9"/>
                  </a:lnTo>
                  <a:lnTo>
                    <a:pt x="17" y="0"/>
                  </a:lnTo>
                  <a:lnTo>
                    <a:pt x="202" y="268"/>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7" name="Rectangle 35"/>
            <p:cNvSpPr>
              <a:spLocks noChangeArrowheads="1"/>
            </p:cNvSpPr>
            <p:nvPr/>
          </p:nvSpPr>
          <p:spPr bwMode="auto">
            <a:xfrm>
              <a:off x="1504951" y="445928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8" name="Freeform 36"/>
            <p:cNvSpPr>
              <a:spLocks/>
            </p:cNvSpPr>
            <p:nvPr/>
          </p:nvSpPr>
          <p:spPr bwMode="auto">
            <a:xfrm>
              <a:off x="1492251" y="4467225"/>
              <a:ext cx="320675" cy="444500"/>
            </a:xfrm>
            <a:custGeom>
              <a:avLst/>
              <a:gdLst>
                <a:gd name="T0" fmla="*/ 17 w 202"/>
                <a:gd name="T1" fmla="*/ 280 h 280"/>
                <a:gd name="T2" fmla="*/ 0 w 202"/>
                <a:gd name="T3" fmla="*/ 268 h 280"/>
                <a:gd name="T4" fmla="*/ 188 w 202"/>
                <a:gd name="T5" fmla="*/ 0 h 280"/>
                <a:gd name="T6" fmla="*/ 202 w 202"/>
                <a:gd name="T7" fmla="*/ 10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68"/>
                  </a:lnTo>
                  <a:lnTo>
                    <a:pt x="188" y="0"/>
                  </a:lnTo>
                  <a:lnTo>
                    <a:pt x="202" y="10"/>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9" name="Rectangle 37"/>
            <p:cNvSpPr>
              <a:spLocks noChangeArrowheads="1"/>
            </p:cNvSpPr>
            <p:nvPr/>
          </p:nvSpPr>
          <p:spPr bwMode="auto">
            <a:xfrm>
              <a:off x="1504951" y="40338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0" name="Freeform 38"/>
            <p:cNvSpPr>
              <a:spLocks/>
            </p:cNvSpPr>
            <p:nvPr/>
          </p:nvSpPr>
          <p:spPr bwMode="auto">
            <a:xfrm>
              <a:off x="1492251" y="4040188"/>
              <a:ext cx="320675" cy="442912"/>
            </a:xfrm>
            <a:custGeom>
              <a:avLst/>
              <a:gdLst>
                <a:gd name="T0" fmla="*/ 17 w 202"/>
                <a:gd name="T1" fmla="*/ 279 h 279"/>
                <a:gd name="T2" fmla="*/ 0 w 202"/>
                <a:gd name="T3" fmla="*/ 269 h 279"/>
                <a:gd name="T4" fmla="*/ 188 w 202"/>
                <a:gd name="T5" fmla="*/ 0 h 279"/>
                <a:gd name="T6" fmla="*/ 202 w 202"/>
                <a:gd name="T7" fmla="*/ 9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69"/>
                  </a:lnTo>
                  <a:lnTo>
                    <a:pt x="188" y="0"/>
                  </a:lnTo>
                  <a:lnTo>
                    <a:pt x="202" y="9"/>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1" name="Rectangle 39"/>
            <p:cNvSpPr>
              <a:spLocks noChangeArrowheads="1"/>
            </p:cNvSpPr>
            <p:nvPr/>
          </p:nvSpPr>
          <p:spPr bwMode="auto">
            <a:xfrm>
              <a:off x="1504951" y="48879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2" name="Freeform 40"/>
            <p:cNvSpPr>
              <a:spLocks/>
            </p:cNvSpPr>
            <p:nvPr/>
          </p:nvSpPr>
          <p:spPr bwMode="auto">
            <a:xfrm>
              <a:off x="1492251" y="4892675"/>
              <a:ext cx="320675" cy="447675"/>
            </a:xfrm>
            <a:custGeom>
              <a:avLst/>
              <a:gdLst>
                <a:gd name="T0" fmla="*/ 17 w 202"/>
                <a:gd name="T1" fmla="*/ 282 h 282"/>
                <a:gd name="T2" fmla="*/ 0 w 202"/>
                <a:gd name="T3" fmla="*/ 270 h 282"/>
                <a:gd name="T4" fmla="*/ 188 w 202"/>
                <a:gd name="T5" fmla="*/ 0 h 282"/>
                <a:gd name="T6" fmla="*/ 202 w 202"/>
                <a:gd name="T7" fmla="*/ 12 h 282"/>
                <a:gd name="T8" fmla="*/ 17 w 202"/>
                <a:gd name="T9" fmla="*/ 282 h 282"/>
              </a:gdLst>
              <a:ahLst/>
              <a:cxnLst>
                <a:cxn ang="0">
                  <a:pos x="T0" y="T1"/>
                </a:cxn>
                <a:cxn ang="0">
                  <a:pos x="T2" y="T3"/>
                </a:cxn>
                <a:cxn ang="0">
                  <a:pos x="T4" y="T5"/>
                </a:cxn>
                <a:cxn ang="0">
                  <a:pos x="T6" y="T7"/>
                </a:cxn>
                <a:cxn ang="0">
                  <a:pos x="T8" y="T9"/>
                </a:cxn>
              </a:cxnLst>
              <a:rect l="0" t="0" r="r" b="b"/>
              <a:pathLst>
                <a:path w="202" h="282">
                  <a:moveTo>
                    <a:pt x="17" y="282"/>
                  </a:moveTo>
                  <a:lnTo>
                    <a:pt x="0" y="270"/>
                  </a:lnTo>
                  <a:lnTo>
                    <a:pt x="188" y="0"/>
                  </a:lnTo>
                  <a:lnTo>
                    <a:pt x="202" y="12"/>
                  </a:lnTo>
                  <a:lnTo>
                    <a:pt x="17" y="28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3" name="Rectangle 41"/>
            <p:cNvSpPr>
              <a:spLocks noChangeArrowheads="1"/>
            </p:cNvSpPr>
            <p:nvPr/>
          </p:nvSpPr>
          <p:spPr bwMode="auto">
            <a:xfrm>
              <a:off x="1504951" y="18954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4" name="Freeform 42"/>
            <p:cNvSpPr>
              <a:spLocks/>
            </p:cNvSpPr>
            <p:nvPr/>
          </p:nvSpPr>
          <p:spPr bwMode="auto">
            <a:xfrm>
              <a:off x="1492251" y="1900238"/>
              <a:ext cx="320675" cy="444500"/>
            </a:xfrm>
            <a:custGeom>
              <a:avLst/>
              <a:gdLst>
                <a:gd name="T0" fmla="*/ 17 w 202"/>
                <a:gd name="T1" fmla="*/ 280 h 280"/>
                <a:gd name="T2" fmla="*/ 0 w 202"/>
                <a:gd name="T3" fmla="*/ 270 h 280"/>
                <a:gd name="T4" fmla="*/ 188 w 202"/>
                <a:gd name="T5" fmla="*/ 0 h 280"/>
                <a:gd name="T6" fmla="*/ 202 w 202"/>
                <a:gd name="T7" fmla="*/ 12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2"/>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5" name="Rectangle 43"/>
            <p:cNvSpPr>
              <a:spLocks noChangeArrowheads="1"/>
            </p:cNvSpPr>
            <p:nvPr/>
          </p:nvSpPr>
          <p:spPr bwMode="auto">
            <a:xfrm>
              <a:off x="1504951" y="23241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6" name="Freeform 44"/>
            <p:cNvSpPr>
              <a:spLocks/>
            </p:cNvSpPr>
            <p:nvPr/>
          </p:nvSpPr>
          <p:spPr bwMode="auto">
            <a:xfrm>
              <a:off x="1492251" y="2328863"/>
              <a:ext cx="320675" cy="444500"/>
            </a:xfrm>
            <a:custGeom>
              <a:avLst/>
              <a:gdLst>
                <a:gd name="T0" fmla="*/ 17 w 202"/>
                <a:gd name="T1" fmla="*/ 280 h 280"/>
                <a:gd name="T2" fmla="*/ 0 w 202"/>
                <a:gd name="T3" fmla="*/ 270 h 280"/>
                <a:gd name="T4" fmla="*/ 188 w 202"/>
                <a:gd name="T5" fmla="*/ 0 h 280"/>
                <a:gd name="T6" fmla="*/ 202 w 202"/>
                <a:gd name="T7" fmla="*/ 10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0"/>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7" name="Rectangle 45"/>
            <p:cNvSpPr>
              <a:spLocks noChangeArrowheads="1"/>
            </p:cNvSpPr>
            <p:nvPr/>
          </p:nvSpPr>
          <p:spPr bwMode="auto">
            <a:xfrm>
              <a:off x="1504951" y="31781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8" name="Freeform 46"/>
            <p:cNvSpPr>
              <a:spLocks/>
            </p:cNvSpPr>
            <p:nvPr/>
          </p:nvSpPr>
          <p:spPr bwMode="auto">
            <a:xfrm>
              <a:off x="1492251" y="3186113"/>
              <a:ext cx="320675" cy="442912"/>
            </a:xfrm>
            <a:custGeom>
              <a:avLst/>
              <a:gdLst>
                <a:gd name="T0" fmla="*/ 17 w 202"/>
                <a:gd name="T1" fmla="*/ 279 h 279"/>
                <a:gd name="T2" fmla="*/ 0 w 202"/>
                <a:gd name="T3" fmla="*/ 268 h 279"/>
                <a:gd name="T4" fmla="*/ 188 w 202"/>
                <a:gd name="T5" fmla="*/ 0 h 279"/>
                <a:gd name="T6" fmla="*/ 202 w 202"/>
                <a:gd name="T7" fmla="*/ 10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68"/>
                  </a:lnTo>
                  <a:lnTo>
                    <a:pt x="188" y="0"/>
                  </a:lnTo>
                  <a:lnTo>
                    <a:pt x="202" y="10"/>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9" name="Rectangle 47"/>
            <p:cNvSpPr>
              <a:spLocks noChangeArrowheads="1"/>
            </p:cNvSpPr>
            <p:nvPr/>
          </p:nvSpPr>
          <p:spPr bwMode="auto">
            <a:xfrm>
              <a:off x="1504951" y="2749550"/>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0" name="Freeform 48"/>
            <p:cNvSpPr>
              <a:spLocks/>
            </p:cNvSpPr>
            <p:nvPr/>
          </p:nvSpPr>
          <p:spPr bwMode="auto">
            <a:xfrm>
              <a:off x="1492251" y="2757488"/>
              <a:ext cx="320675" cy="444500"/>
            </a:xfrm>
            <a:custGeom>
              <a:avLst/>
              <a:gdLst>
                <a:gd name="T0" fmla="*/ 17 w 202"/>
                <a:gd name="T1" fmla="*/ 280 h 280"/>
                <a:gd name="T2" fmla="*/ 0 w 202"/>
                <a:gd name="T3" fmla="*/ 270 h 280"/>
                <a:gd name="T4" fmla="*/ 188 w 202"/>
                <a:gd name="T5" fmla="*/ 0 h 280"/>
                <a:gd name="T6" fmla="*/ 202 w 202"/>
                <a:gd name="T7" fmla="*/ 10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0"/>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1" name="Rectangle 49"/>
            <p:cNvSpPr>
              <a:spLocks noChangeArrowheads="1"/>
            </p:cNvSpPr>
            <p:nvPr/>
          </p:nvSpPr>
          <p:spPr bwMode="auto">
            <a:xfrm>
              <a:off x="1504951" y="36068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2" name="Freeform 50"/>
            <p:cNvSpPr>
              <a:spLocks/>
            </p:cNvSpPr>
            <p:nvPr/>
          </p:nvSpPr>
          <p:spPr bwMode="auto">
            <a:xfrm>
              <a:off x="1492251" y="3611563"/>
              <a:ext cx="320675" cy="442912"/>
            </a:xfrm>
            <a:custGeom>
              <a:avLst/>
              <a:gdLst>
                <a:gd name="T0" fmla="*/ 17 w 202"/>
                <a:gd name="T1" fmla="*/ 279 h 279"/>
                <a:gd name="T2" fmla="*/ 0 w 202"/>
                <a:gd name="T3" fmla="*/ 270 h 279"/>
                <a:gd name="T4" fmla="*/ 188 w 202"/>
                <a:gd name="T5" fmla="*/ 0 h 279"/>
                <a:gd name="T6" fmla="*/ 202 w 202"/>
                <a:gd name="T7" fmla="*/ 11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70"/>
                  </a:lnTo>
                  <a:lnTo>
                    <a:pt x="188" y="0"/>
                  </a:lnTo>
                  <a:lnTo>
                    <a:pt x="202" y="11"/>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3" name="Rectangle 51"/>
            <p:cNvSpPr>
              <a:spLocks noChangeArrowheads="1"/>
            </p:cNvSpPr>
            <p:nvPr/>
          </p:nvSpPr>
          <p:spPr bwMode="auto">
            <a:xfrm>
              <a:off x="1504951" y="5741988"/>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4" name="Freeform 52"/>
            <p:cNvSpPr>
              <a:spLocks/>
            </p:cNvSpPr>
            <p:nvPr/>
          </p:nvSpPr>
          <p:spPr bwMode="auto">
            <a:xfrm>
              <a:off x="1492251" y="5749925"/>
              <a:ext cx="320675" cy="442912"/>
            </a:xfrm>
            <a:custGeom>
              <a:avLst/>
              <a:gdLst>
                <a:gd name="T0" fmla="*/ 17 w 202"/>
                <a:gd name="T1" fmla="*/ 279 h 279"/>
                <a:gd name="T2" fmla="*/ 0 w 202"/>
                <a:gd name="T3" fmla="*/ 270 h 279"/>
                <a:gd name="T4" fmla="*/ 188 w 202"/>
                <a:gd name="T5" fmla="*/ 0 h 279"/>
                <a:gd name="T6" fmla="*/ 202 w 202"/>
                <a:gd name="T7" fmla="*/ 10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70"/>
                  </a:lnTo>
                  <a:lnTo>
                    <a:pt x="188" y="0"/>
                  </a:lnTo>
                  <a:lnTo>
                    <a:pt x="202" y="10"/>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5" name="Rectangle 53"/>
            <p:cNvSpPr>
              <a:spLocks noChangeArrowheads="1"/>
            </p:cNvSpPr>
            <p:nvPr/>
          </p:nvSpPr>
          <p:spPr bwMode="auto">
            <a:xfrm>
              <a:off x="1504951" y="53165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6" name="Freeform 54"/>
            <p:cNvSpPr>
              <a:spLocks/>
            </p:cNvSpPr>
            <p:nvPr/>
          </p:nvSpPr>
          <p:spPr bwMode="auto">
            <a:xfrm>
              <a:off x="1492251" y="5321300"/>
              <a:ext cx="320675" cy="444500"/>
            </a:xfrm>
            <a:custGeom>
              <a:avLst/>
              <a:gdLst>
                <a:gd name="T0" fmla="*/ 17 w 202"/>
                <a:gd name="T1" fmla="*/ 280 h 280"/>
                <a:gd name="T2" fmla="*/ 0 w 202"/>
                <a:gd name="T3" fmla="*/ 270 h 280"/>
                <a:gd name="T4" fmla="*/ 188 w 202"/>
                <a:gd name="T5" fmla="*/ 0 h 280"/>
                <a:gd name="T6" fmla="*/ 202 w 202"/>
                <a:gd name="T7" fmla="*/ 12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2"/>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7" name="Rectangle 55"/>
            <p:cNvSpPr>
              <a:spLocks noChangeArrowheads="1"/>
            </p:cNvSpPr>
            <p:nvPr/>
          </p:nvSpPr>
          <p:spPr bwMode="auto">
            <a:xfrm>
              <a:off x="1504951" y="61706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8" name="Freeform 56"/>
            <p:cNvSpPr>
              <a:spLocks/>
            </p:cNvSpPr>
            <p:nvPr/>
          </p:nvSpPr>
          <p:spPr bwMode="auto">
            <a:xfrm>
              <a:off x="1492251" y="6178550"/>
              <a:ext cx="320675" cy="442912"/>
            </a:xfrm>
            <a:custGeom>
              <a:avLst/>
              <a:gdLst>
                <a:gd name="T0" fmla="*/ 17 w 202"/>
                <a:gd name="T1" fmla="*/ 279 h 279"/>
                <a:gd name="T2" fmla="*/ 0 w 202"/>
                <a:gd name="T3" fmla="*/ 268 h 279"/>
                <a:gd name="T4" fmla="*/ 188 w 202"/>
                <a:gd name="T5" fmla="*/ 0 h 279"/>
                <a:gd name="T6" fmla="*/ 202 w 202"/>
                <a:gd name="T7" fmla="*/ 9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68"/>
                  </a:lnTo>
                  <a:lnTo>
                    <a:pt x="188" y="0"/>
                  </a:lnTo>
                  <a:lnTo>
                    <a:pt x="202" y="9"/>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9" name="Freeform 57"/>
            <p:cNvSpPr>
              <a:spLocks/>
            </p:cNvSpPr>
            <p:nvPr/>
          </p:nvSpPr>
          <p:spPr bwMode="auto">
            <a:xfrm>
              <a:off x="2827338" y="2278063"/>
              <a:ext cx="200025" cy="123825"/>
            </a:xfrm>
            <a:custGeom>
              <a:avLst/>
              <a:gdLst>
                <a:gd name="T0" fmla="*/ 109 w 126"/>
                <a:gd name="T1" fmla="*/ 0 h 78"/>
                <a:gd name="T2" fmla="*/ 0 w 126"/>
                <a:gd name="T3" fmla="*/ 76 h 78"/>
                <a:gd name="T4" fmla="*/ 0 w 126"/>
                <a:gd name="T5" fmla="*/ 78 h 78"/>
                <a:gd name="T6" fmla="*/ 31 w 126"/>
                <a:gd name="T7" fmla="*/ 78 h 78"/>
                <a:gd name="T8" fmla="*/ 126 w 126"/>
                <a:gd name="T9" fmla="*/ 11 h 78"/>
                <a:gd name="T10" fmla="*/ 109 w 126"/>
                <a:gd name="T11" fmla="*/ 0 h 78"/>
              </a:gdLst>
              <a:ahLst/>
              <a:cxnLst>
                <a:cxn ang="0">
                  <a:pos x="T0" y="T1"/>
                </a:cxn>
                <a:cxn ang="0">
                  <a:pos x="T2" y="T3"/>
                </a:cxn>
                <a:cxn ang="0">
                  <a:pos x="T4" y="T5"/>
                </a:cxn>
                <a:cxn ang="0">
                  <a:pos x="T6" y="T7"/>
                </a:cxn>
                <a:cxn ang="0">
                  <a:pos x="T8" y="T9"/>
                </a:cxn>
                <a:cxn ang="0">
                  <a:pos x="T10" y="T11"/>
                </a:cxn>
              </a:cxnLst>
              <a:rect l="0" t="0" r="r" b="b"/>
              <a:pathLst>
                <a:path w="126" h="78">
                  <a:moveTo>
                    <a:pt x="109" y="0"/>
                  </a:moveTo>
                  <a:lnTo>
                    <a:pt x="0" y="76"/>
                  </a:lnTo>
                  <a:lnTo>
                    <a:pt x="0" y="78"/>
                  </a:lnTo>
                  <a:lnTo>
                    <a:pt x="31" y="78"/>
                  </a:lnTo>
                  <a:lnTo>
                    <a:pt x="126"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0" name="Freeform 58"/>
            <p:cNvSpPr>
              <a:spLocks/>
            </p:cNvSpPr>
            <p:nvPr/>
          </p:nvSpPr>
          <p:spPr bwMode="auto">
            <a:xfrm>
              <a:off x="3681413" y="2278063"/>
              <a:ext cx="198438" cy="123825"/>
            </a:xfrm>
            <a:custGeom>
              <a:avLst/>
              <a:gdLst>
                <a:gd name="T0" fmla="*/ 109 w 125"/>
                <a:gd name="T1" fmla="*/ 0 h 78"/>
                <a:gd name="T2" fmla="*/ 0 w 125"/>
                <a:gd name="T3" fmla="*/ 76 h 78"/>
                <a:gd name="T4" fmla="*/ 0 w 125"/>
                <a:gd name="T5" fmla="*/ 78 h 78"/>
                <a:gd name="T6" fmla="*/ 29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29"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1" name="Freeform 59"/>
            <p:cNvSpPr>
              <a:spLocks/>
            </p:cNvSpPr>
            <p:nvPr/>
          </p:nvSpPr>
          <p:spPr bwMode="auto">
            <a:xfrm>
              <a:off x="4730751" y="2155825"/>
              <a:ext cx="200025" cy="122237"/>
            </a:xfrm>
            <a:custGeom>
              <a:avLst/>
              <a:gdLst>
                <a:gd name="T0" fmla="*/ 17 w 126"/>
                <a:gd name="T1" fmla="*/ 77 h 77"/>
                <a:gd name="T2" fmla="*/ 126 w 126"/>
                <a:gd name="T3" fmla="*/ 1 h 77"/>
                <a:gd name="T4" fmla="*/ 126 w 126"/>
                <a:gd name="T5" fmla="*/ 0 h 77"/>
                <a:gd name="T6" fmla="*/ 97 w 126"/>
                <a:gd name="T7" fmla="*/ 0 h 77"/>
                <a:gd name="T8" fmla="*/ 0 w 126"/>
                <a:gd name="T9" fmla="*/ 65 h 77"/>
                <a:gd name="T10" fmla="*/ 17 w 126"/>
                <a:gd name="T11" fmla="*/ 77 h 77"/>
              </a:gdLst>
              <a:ahLst/>
              <a:cxnLst>
                <a:cxn ang="0">
                  <a:pos x="T0" y="T1"/>
                </a:cxn>
                <a:cxn ang="0">
                  <a:pos x="T2" y="T3"/>
                </a:cxn>
                <a:cxn ang="0">
                  <a:pos x="T4" y="T5"/>
                </a:cxn>
                <a:cxn ang="0">
                  <a:pos x="T6" y="T7"/>
                </a:cxn>
                <a:cxn ang="0">
                  <a:pos x="T8" y="T9"/>
                </a:cxn>
                <a:cxn ang="0">
                  <a:pos x="T10" y="T11"/>
                </a:cxn>
              </a:cxnLst>
              <a:rect l="0" t="0" r="r" b="b"/>
              <a:pathLst>
                <a:path w="126" h="77">
                  <a:moveTo>
                    <a:pt x="17" y="77"/>
                  </a:moveTo>
                  <a:lnTo>
                    <a:pt x="126" y="1"/>
                  </a:lnTo>
                  <a:lnTo>
                    <a:pt x="126" y="0"/>
                  </a:lnTo>
                  <a:lnTo>
                    <a:pt x="97" y="0"/>
                  </a:lnTo>
                  <a:lnTo>
                    <a:pt x="0" y="65"/>
                  </a:lnTo>
                  <a:lnTo>
                    <a:pt x="17"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2" name="Freeform 60"/>
            <p:cNvSpPr>
              <a:spLocks/>
            </p:cNvSpPr>
            <p:nvPr/>
          </p:nvSpPr>
          <p:spPr bwMode="auto">
            <a:xfrm>
              <a:off x="3452813" y="2155825"/>
              <a:ext cx="200025" cy="122237"/>
            </a:xfrm>
            <a:custGeom>
              <a:avLst/>
              <a:gdLst>
                <a:gd name="T0" fmla="*/ 17 w 126"/>
                <a:gd name="T1" fmla="*/ 77 h 77"/>
                <a:gd name="T2" fmla="*/ 126 w 126"/>
                <a:gd name="T3" fmla="*/ 1 h 77"/>
                <a:gd name="T4" fmla="*/ 126 w 126"/>
                <a:gd name="T5" fmla="*/ 0 h 77"/>
                <a:gd name="T6" fmla="*/ 95 w 126"/>
                <a:gd name="T7" fmla="*/ 0 h 77"/>
                <a:gd name="T8" fmla="*/ 0 w 126"/>
                <a:gd name="T9" fmla="*/ 65 h 77"/>
                <a:gd name="T10" fmla="*/ 17 w 126"/>
                <a:gd name="T11" fmla="*/ 77 h 77"/>
              </a:gdLst>
              <a:ahLst/>
              <a:cxnLst>
                <a:cxn ang="0">
                  <a:pos x="T0" y="T1"/>
                </a:cxn>
                <a:cxn ang="0">
                  <a:pos x="T2" y="T3"/>
                </a:cxn>
                <a:cxn ang="0">
                  <a:pos x="T4" y="T5"/>
                </a:cxn>
                <a:cxn ang="0">
                  <a:pos x="T6" y="T7"/>
                </a:cxn>
                <a:cxn ang="0">
                  <a:pos x="T8" y="T9"/>
                </a:cxn>
                <a:cxn ang="0">
                  <a:pos x="T10" y="T11"/>
                </a:cxn>
              </a:cxnLst>
              <a:rect l="0" t="0" r="r" b="b"/>
              <a:pathLst>
                <a:path w="126" h="77">
                  <a:moveTo>
                    <a:pt x="17" y="77"/>
                  </a:moveTo>
                  <a:lnTo>
                    <a:pt x="126" y="1"/>
                  </a:lnTo>
                  <a:lnTo>
                    <a:pt x="126" y="0"/>
                  </a:lnTo>
                  <a:lnTo>
                    <a:pt x="95" y="0"/>
                  </a:lnTo>
                  <a:lnTo>
                    <a:pt x="0" y="65"/>
                  </a:lnTo>
                  <a:lnTo>
                    <a:pt x="17"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3" name="Freeform 61"/>
            <p:cNvSpPr>
              <a:spLocks/>
            </p:cNvSpPr>
            <p:nvPr/>
          </p:nvSpPr>
          <p:spPr bwMode="auto">
            <a:xfrm>
              <a:off x="3027363" y="2155825"/>
              <a:ext cx="198438" cy="122237"/>
            </a:xfrm>
            <a:custGeom>
              <a:avLst/>
              <a:gdLst>
                <a:gd name="T0" fmla="*/ 16 w 125"/>
                <a:gd name="T1" fmla="*/ 77 h 77"/>
                <a:gd name="T2" fmla="*/ 125 w 125"/>
                <a:gd name="T3" fmla="*/ 1 h 77"/>
                <a:gd name="T4" fmla="*/ 125 w 125"/>
                <a:gd name="T5" fmla="*/ 0 h 77"/>
                <a:gd name="T6" fmla="*/ 96 w 125"/>
                <a:gd name="T7" fmla="*/ 0 h 77"/>
                <a:gd name="T8" fmla="*/ 0 w 125"/>
                <a:gd name="T9" fmla="*/ 65 h 77"/>
                <a:gd name="T10" fmla="*/ 16 w 125"/>
                <a:gd name="T11" fmla="*/ 77 h 77"/>
              </a:gdLst>
              <a:ahLst/>
              <a:cxnLst>
                <a:cxn ang="0">
                  <a:pos x="T0" y="T1"/>
                </a:cxn>
                <a:cxn ang="0">
                  <a:pos x="T2" y="T3"/>
                </a:cxn>
                <a:cxn ang="0">
                  <a:pos x="T4" y="T5"/>
                </a:cxn>
                <a:cxn ang="0">
                  <a:pos x="T6" y="T7"/>
                </a:cxn>
                <a:cxn ang="0">
                  <a:pos x="T8" y="T9"/>
                </a:cxn>
                <a:cxn ang="0">
                  <a:pos x="T10" y="T11"/>
                </a:cxn>
              </a:cxnLst>
              <a:rect l="0" t="0" r="r" b="b"/>
              <a:pathLst>
                <a:path w="125" h="77">
                  <a:moveTo>
                    <a:pt x="16" y="77"/>
                  </a:moveTo>
                  <a:lnTo>
                    <a:pt x="125" y="1"/>
                  </a:lnTo>
                  <a:lnTo>
                    <a:pt x="125" y="0"/>
                  </a:lnTo>
                  <a:lnTo>
                    <a:pt x="96" y="0"/>
                  </a:lnTo>
                  <a:lnTo>
                    <a:pt x="0" y="65"/>
                  </a:lnTo>
                  <a:lnTo>
                    <a:pt x="16"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4" name="Freeform 62"/>
            <p:cNvSpPr>
              <a:spLocks/>
            </p:cNvSpPr>
            <p:nvPr/>
          </p:nvSpPr>
          <p:spPr bwMode="auto">
            <a:xfrm>
              <a:off x="4108451" y="2278063"/>
              <a:ext cx="196850" cy="123825"/>
            </a:xfrm>
            <a:custGeom>
              <a:avLst/>
              <a:gdLst>
                <a:gd name="T0" fmla="*/ 109 w 124"/>
                <a:gd name="T1" fmla="*/ 0 h 78"/>
                <a:gd name="T2" fmla="*/ 0 w 124"/>
                <a:gd name="T3" fmla="*/ 76 h 78"/>
                <a:gd name="T4" fmla="*/ 0 w 124"/>
                <a:gd name="T5" fmla="*/ 78 h 78"/>
                <a:gd name="T6" fmla="*/ 29 w 124"/>
                <a:gd name="T7" fmla="*/ 78 h 78"/>
                <a:gd name="T8" fmla="*/ 124 w 124"/>
                <a:gd name="T9" fmla="*/ 11 h 78"/>
                <a:gd name="T10" fmla="*/ 109 w 124"/>
                <a:gd name="T11" fmla="*/ 0 h 78"/>
              </a:gdLst>
              <a:ahLst/>
              <a:cxnLst>
                <a:cxn ang="0">
                  <a:pos x="T0" y="T1"/>
                </a:cxn>
                <a:cxn ang="0">
                  <a:pos x="T2" y="T3"/>
                </a:cxn>
                <a:cxn ang="0">
                  <a:pos x="T4" y="T5"/>
                </a:cxn>
                <a:cxn ang="0">
                  <a:pos x="T6" y="T7"/>
                </a:cxn>
                <a:cxn ang="0">
                  <a:pos x="T8" y="T9"/>
                </a:cxn>
                <a:cxn ang="0">
                  <a:pos x="T10" y="T11"/>
                </a:cxn>
              </a:cxnLst>
              <a:rect l="0" t="0" r="r" b="b"/>
              <a:pathLst>
                <a:path w="124" h="78">
                  <a:moveTo>
                    <a:pt x="109" y="0"/>
                  </a:moveTo>
                  <a:lnTo>
                    <a:pt x="0" y="76"/>
                  </a:lnTo>
                  <a:lnTo>
                    <a:pt x="0" y="78"/>
                  </a:lnTo>
                  <a:lnTo>
                    <a:pt x="29" y="78"/>
                  </a:lnTo>
                  <a:lnTo>
                    <a:pt x="124"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5" name="Freeform 63"/>
            <p:cNvSpPr>
              <a:spLocks/>
            </p:cNvSpPr>
            <p:nvPr/>
          </p:nvSpPr>
          <p:spPr bwMode="auto">
            <a:xfrm>
              <a:off x="3879851" y="2155825"/>
              <a:ext cx="196850" cy="122237"/>
            </a:xfrm>
            <a:custGeom>
              <a:avLst/>
              <a:gdLst>
                <a:gd name="T0" fmla="*/ 15 w 124"/>
                <a:gd name="T1" fmla="*/ 77 h 77"/>
                <a:gd name="T2" fmla="*/ 124 w 124"/>
                <a:gd name="T3" fmla="*/ 1 h 77"/>
                <a:gd name="T4" fmla="*/ 124 w 124"/>
                <a:gd name="T5" fmla="*/ 0 h 77"/>
                <a:gd name="T6" fmla="*/ 95 w 124"/>
                <a:gd name="T7" fmla="*/ 0 h 77"/>
                <a:gd name="T8" fmla="*/ 0 w 124"/>
                <a:gd name="T9" fmla="*/ 65 h 77"/>
                <a:gd name="T10" fmla="*/ 15 w 124"/>
                <a:gd name="T11" fmla="*/ 77 h 77"/>
              </a:gdLst>
              <a:ahLst/>
              <a:cxnLst>
                <a:cxn ang="0">
                  <a:pos x="T0" y="T1"/>
                </a:cxn>
                <a:cxn ang="0">
                  <a:pos x="T2" y="T3"/>
                </a:cxn>
                <a:cxn ang="0">
                  <a:pos x="T4" y="T5"/>
                </a:cxn>
                <a:cxn ang="0">
                  <a:pos x="T6" y="T7"/>
                </a:cxn>
                <a:cxn ang="0">
                  <a:pos x="T8" y="T9"/>
                </a:cxn>
                <a:cxn ang="0">
                  <a:pos x="T10" y="T11"/>
                </a:cxn>
              </a:cxnLst>
              <a:rect l="0" t="0" r="r" b="b"/>
              <a:pathLst>
                <a:path w="124" h="77">
                  <a:moveTo>
                    <a:pt x="15" y="77"/>
                  </a:moveTo>
                  <a:lnTo>
                    <a:pt x="124" y="1"/>
                  </a:lnTo>
                  <a:lnTo>
                    <a:pt x="124" y="0"/>
                  </a:lnTo>
                  <a:lnTo>
                    <a:pt x="95" y="0"/>
                  </a:lnTo>
                  <a:lnTo>
                    <a:pt x="0" y="65"/>
                  </a:lnTo>
                  <a:lnTo>
                    <a:pt x="15"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6" name="Freeform 64"/>
            <p:cNvSpPr>
              <a:spLocks/>
            </p:cNvSpPr>
            <p:nvPr/>
          </p:nvSpPr>
          <p:spPr bwMode="auto">
            <a:xfrm>
              <a:off x="3254376" y="2278063"/>
              <a:ext cx="198438" cy="123825"/>
            </a:xfrm>
            <a:custGeom>
              <a:avLst/>
              <a:gdLst>
                <a:gd name="T0" fmla="*/ 109 w 125"/>
                <a:gd name="T1" fmla="*/ 0 h 78"/>
                <a:gd name="T2" fmla="*/ 0 w 125"/>
                <a:gd name="T3" fmla="*/ 76 h 78"/>
                <a:gd name="T4" fmla="*/ 0 w 125"/>
                <a:gd name="T5" fmla="*/ 78 h 78"/>
                <a:gd name="T6" fmla="*/ 29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29"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7" name="Freeform 65"/>
            <p:cNvSpPr>
              <a:spLocks/>
            </p:cNvSpPr>
            <p:nvPr/>
          </p:nvSpPr>
          <p:spPr bwMode="auto">
            <a:xfrm>
              <a:off x="4959351" y="2278063"/>
              <a:ext cx="198438" cy="123825"/>
            </a:xfrm>
            <a:custGeom>
              <a:avLst/>
              <a:gdLst>
                <a:gd name="T0" fmla="*/ 109 w 125"/>
                <a:gd name="T1" fmla="*/ 0 h 78"/>
                <a:gd name="T2" fmla="*/ 0 w 125"/>
                <a:gd name="T3" fmla="*/ 76 h 78"/>
                <a:gd name="T4" fmla="*/ 0 w 125"/>
                <a:gd name="T5" fmla="*/ 78 h 78"/>
                <a:gd name="T6" fmla="*/ 29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29"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8" name="Freeform 66"/>
            <p:cNvSpPr>
              <a:spLocks/>
            </p:cNvSpPr>
            <p:nvPr/>
          </p:nvSpPr>
          <p:spPr bwMode="auto">
            <a:xfrm>
              <a:off x="4305301" y="2155825"/>
              <a:ext cx="198438" cy="122237"/>
            </a:xfrm>
            <a:custGeom>
              <a:avLst/>
              <a:gdLst>
                <a:gd name="T0" fmla="*/ 16 w 125"/>
                <a:gd name="T1" fmla="*/ 77 h 77"/>
                <a:gd name="T2" fmla="*/ 125 w 125"/>
                <a:gd name="T3" fmla="*/ 1 h 77"/>
                <a:gd name="T4" fmla="*/ 125 w 125"/>
                <a:gd name="T5" fmla="*/ 0 h 77"/>
                <a:gd name="T6" fmla="*/ 96 w 125"/>
                <a:gd name="T7" fmla="*/ 0 h 77"/>
                <a:gd name="T8" fmla="*/ 0 w 125"/>
                <a:gd name="T9" fmla="*/ 65 h 77"/>
                <a:gd name="T10" fmla="*/ 16 w 125"/>
                <a:gd name="T11" fmla="*/ 77 h 77"/>
              </a:gdLst>
              <a:ahLst/>
              <a:cxnLst>
                <a:cxn ang="0">
                  <a:pos x="T0" y="T1"/>
                </a:cxn>
                <a:cxn ang="0">
                  <a:pos x="T2" y="T3"/>
                </a:cxn>
                <a:cxn ang="0">
                  <a:pos x="T4" y="T5"/>
                </a:cxn>
                <a:cxn ang="0">
                  <a:pos x="T6" y="T7"/>
                </a:cxn>
                <a:cxn ang="0">
                  <a:pos x="T8" y="T9"/>
                </a:cxn>
                <a:cxn ang="0">
                  <a:pos x="T10" y="T11"/>
                </a:cxn>
              </a:cxnLst>
              <a:rect l="0" t="0" r="r" b="b"/>
              <a:pathLst>
                <a:path w="125" h="77">
                  <a:moveTo>
                    <a:pt x="16" y="77"/>
                  </a:moveTo>
                  <a:lnTo>
                    <a:pt x="125" y="1"/>
                  </a:lnTo>
                  <a:lnTo>
                    <a:pt x="125" y="0"/>
                  </a:lnTo>
                  <a:lnTo>
                    <a:pt x="96" y="0"/>
                  </a:lnTo>
                  <a:lnTo>
                    <a:pt x="0" y="65"/>
                  </a:lnTo>
                  <a:lnTo>
                    <a:pt x="16"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9" name="Freeform 67"/>
            <p:cNvSpPr>
              <a:spLocks/>
            </p:cNvSpPr>
            <p:nvPr/>
          </p:nvSpPr>
          <p:spPr bwMode="auto">
            <a:xfrm>
              <a:off x="2379663" y="2116138"/>
              <a:ext cx="427038" cy="298450"/>
            </a:xfrm>
            <a:custGeom>
              <a:avLst/>
              <a:gdLst>
                <a:gd name="T0" fmla="*/ 44 w 269"/>
                <a:gd name="T1" fmla="*/ 180 h 188"/>
                <a:gd name="T2" fmla="*/ 139 w 269"/>
                <a:gd name="T3" fmla="*/ 113 h 188"/>
                <a:gd name="T4" fmla="*/ 124 w 269"/>
                <a:gd name="T5" fmla="*/ 102 h 188"/>
                <a:gd name="T6" fmla="*/ 140 w 269"/>
                <a:gd name="T7" fmla="*/ 92 h 188"/>
                <a:gd name="T8" fmla="*/ 155 w 269"/>
                <a:gd name="T9" fmla="*/ 102 h 188"/>
                <a:gd name="T10" fmla="*/ 264 w 269"/>
                <a:gd name="T11" fmla="*/ 26 h 188"/>
                <a:gd name="T12" fmla="*/ 264 w 269"/>
                <a:gd name="T13" fmla="*/ 25 h 188"/>
                <a:gd name="T14" fmla="*/ 236 w 269"/>
                <a:gd name="T15" fmla="*/ 25 h 188"/>
                <a:gd name="T16" fmla="*/ 269 w 269"/>
                <a:gd name="T17" fmla="*/ 2 h 188"/>
                <a:gd name="T18" fmla="*/ 269 w 269"/>
                <a:gd name="T19" fmla="*/ 0 h 188"/>
                <a:gd name="T20" fmla="*/ 0 w 269"/>
                <a:gd name="T21" fmla="*/ 188 h 188"/>
                <a:gd name="T22" fmla="*/ 0 w 269"/>
                <a:gd name="T23" fmla="*/ 188 h 188"/>
                <a:gd name="T24" fmla="*/ 13 w 269"/>
                <a:gd name="T25" fmla="*/ 180 h 188"/>
                <a:gd name="T26" fmla="*/ 44 w 269"/>
                <a:gd name="T27" fmla="*/ 18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188">
                  <a:moveTo>
                    <a:pt x="44" y="180"/>
                  </a:moveTo>
                  <a:lnTo>
                    <a:pt x="139" y="113"/>
                  </a:lnTo>
                  <a:lnTo>
                    <a:pt x="124" y="102"/>
                  </a:lnTo>
                  <a:lnTo>
                    <a:pt x="140" y="92"/>
                  </a:lnTo>
                  <a:lnTo>
                    <a:pt x="155" y="102"/>
                  </a:lnTo>
                  <a:lnTo>
                    <a:pt x="264" y="26"/>
                  </a:lnTo>
                  <a:lnTo>
                    <a:pt x="264" y="25"/>
                  </a:lnTo>
                  <a:lnTo>
                    <a:pt x="236" y="25"/>
                  </a:lnTo>
                  <a:lnTo>
                    <a:pt x="269" y="2"/>
                  </a:lnTo>
                  <a:lnTo>
                    <a:pt x="269" y="0"/>
                  </a:lnTo>
                  <a:lnTo>
                    <a:pt x="0" y="188"/>
                  </a:lnTo>
                  <a:lnTo>
                    <a:pt x="0" y="188"/>
                  </a:lnTo>
                  <a:lnTo>
                    <a:pt x="13" y="180"/>
                  </a:lnTo>
                  <a:lnTo>
                    <a:pt x="44" y="1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0" name="Freeform 68"/>
            <p:cNvSpPr>
              <a:spLocks/>
            </p:cNvSpPr>
            <p:nvPr/>
          </p:nvSpPr>
          <p:spPr bwMode="auto">
            <a:xfrm>
              <a:off x="4532313" y="2278063"/>
              <a:ext cx="198438" cy="123825"/>
            </a:xfrm>
            <a:custGeom>
              <a:avLst/>
              <a:gdLst>
                <a:gd name="T0" fmla="*/ 109 w 125"/>
                <a:gd name="T1" fmla="*/ 0 h 78"/>
                <a:gd name="T2" fmla="*/ 0 w 125"/>
                <a:gd name="T3" fmla="*/ 76 h 78"/>
                <a:gd name="T4" fmla="*/ 0 w 125"/>
                <a:gd name="T5" fmla="*/ 78 h 78"/>
                <a:gd name="T6" fmla="*/ 31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31"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1" name="Freeform 69"/>
            <p:cNvSpPr>
              <a:spLocks/>
            </p:cNvSpPr>
            <p:nvPr/>
          </p:nvSpPr>
          <p:spPr bwMode="auto">
            <a:xfrm>
              <a:off x="5157788" y="2259013"/>
              <a:ext cx="26988" cy="19050"/>
            </a:xfrm>
            <a:custGeom>
              <a:avLst/>
              <a:gdLst>
                <a:gd name="T0" fmla="*/ 0 w 17"/>
                <a:gd name="T1" fmla="*/ 0 h 12"/>
                <a:gd name="T2" fmla="*/ 0 w 17"/>
                <a:gd name="T3" fmla="*/ 0 h 12"/>
                <a:gd name="T4" fmla="*/ 17 w 17"/>
                <a:gd name="T5" fmla="*/ 12 h 12"/>
                <a:gd name="T6" fmla="*/ 17 w 17"/>
                <a:gd name="T7" fmla="*/ 12 h 12"/>
                <a:gd name="T8" fmla="*/ 0 w 17"/>
                <a:gd name="T9" fmla="*/ 0 h 12"/>
              </a:gdLst>
              <a:ahLst/>
              <a:cxnLst>
                <a:cxn ang="0">
                  <a:pos x="T0" y="T1"/>
                </a:cxn>
                <a:cxn ang="0">
                  <a:pos x="T2" y="T3"/>
                </a:cxn>
                <a:cxn ang="0">
                  <a:pos x="T4" y="T5"/>
                </a:cxn>
                <a:cxn ang="0">
                  <a:pos x="T6" y="T7"/>
                </a:cxn>
                <a:cxn ang="0">
                  <a:pos x="T8" y="T9"/>
                </a:cxn>
              </a:cxnLst>
              <a:rect l="0" t="0" r="r" b="b"/>
              <a:pathLst>
                <a:path w="17" h="12">
                  <a:moveTo>
                    <a:pt x="0" y="0"/>
                  </a:moveTo>
                  <a:lnTo>
                    <a:pt x="0" y="0"/>
                  </a:lnTo>
                  <a:lnTo>
                    <a:pt x="17" y="12"/>
                  </a:lnTo>
                  <a:lnTo>
                    <a:pt x="17" y="12"/>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2" name="Freeform 70"/>
            <p:cNvSpPr>
              <a:spLocks/>
            </p:cNvSpPr>
            <p:nvPr/>
          </p:nvSpPr>
          <p:spPr bwMode="auto">
            <a:xfrm>
              <a:off x="2328863" y="2401888"/>
              <a:ext cx="3103563" cy="49212"/>
            </a:xfrm>
            <a:custGeom>
              <a:avLst/>
              <a:gdLst>
                <a:gd name="T0" fmla="*/ 1921 w 1955"/>
                <a:gd name="T1" fmla="*/ 23 h 31"/>
                <a:gd name="T2" fmla="*/ 1916 w 1955"/>
                <a:gd name="T3" fmla="*/ 16 h 31"/>
                <a:gd name="T4" fmla="*/ 1911 w 1955"/>
                <a:gd name="T5" fmla="*/ 23 h 31"/>
                <a:gd name="T6" fmla="*/ 1877 w 1955"/>
                <a:gd name="T7" fmla="*/ 0 h 31"/>
                <a:gd name="T8" fmla="*/ 1686 w 1955"/>
                <a:gd name="T9" fmla="*/ 0 h 31"/>
                <a:gd name="T10" fmla="*/ 1654 w 1955"/>
                <a:gd name="T11" fmla="*/ 23 h 31"/>
                <a:gd name="T12" fmla="*/ 1647 w 1955"/>
                <a:gd name="T13" fmla="*/ 16 h 31"/>
                <a:gd name="T14" fmla="*/ 1642 w 1955"/>
                <a:gd name="T15" fmla="*/ 23 h 31"/>
                <a:gd name="T16" fmla="*/ 1610 w 1955"/>
                <a:gd name="T17" fmla="*/ 0 h 31"/>
                <a:gd name="T18" fmla="*/ 1419 w 1955"/>
                <a:gd name="T19" fmla="*/ 0 h 31"/>
                <a:gd name="T20" fmla="*/ 1385 w 1955"/>
                <a:gd name="T21" fmla="*/ 23 h 31"/>
                <a:gd name="T22" fmla="*/ 1380 w 1955"/>
                <a:gd name="T23" fmla="*/ 16 h 31"/>
                <a:gd name="T24" fmla="*/ 1375 w 1955"/>
                <a:gd name="T25" fmla="*/ 23 h 31"/>
                <a:gd name="T26" fmla="*/ 1341 w 1955"/>
                <a:gd name="T27" fmla="*/ 0 h 31"/>
                <a:gd name="T28" fmla="*/ 1150 w 1955"/>
                <a:gd name="T29" fmla="*/ 0 h 31"/>
                <a:gd name="T30" fmla="*/ 1116 w 1955"/>
                <a:gd name="T31" fmla="*/ 23 h 31"/>
                <a:gd name="T32" fmla="*/ 1111 w 1955"/>
                <a:gd name="T33" fmla="*/ 16 h 31"/>
                <a:gd name="T34" fmla="*/ 1106 w 1955"/>
                <a:gd name="T35" fmla="*/ 23 h 31"/>
                <a:gd name="T36" fmla="*/ 1072 w 1955"/>
                <a:gd name="T37" fmla="*/ 0 h 31"/>
                <a:gd name="T38" fmla="*/ 881 w 1955"/>
                <a:gd name="T39" fmla="*/ 0 h 31"/>
                <a:gd name="T40" fmla="*/ 847 w 1955"/>
                <a:gd name="T41" fmla="*/ 23 h 31"/>
                <a:gd name="T42" fmla="*/ 842 w 1955"/>
                <a:gd name="T43" fmla="*/ 16 h 31"/>
                <a:gd name="T44" fmla="*/ 837 w 1955"/>
                <a:gd name="T45" fmla="*/ 23 h 31"/>
                <a:gd name="T46" fmla="*/ 803 w 1955"/>
                <a:gd name="T47" fmla="*/ 0 h 31"/>
                <a:gd name="T48" fmla="*/ 612 w 1955"/>
                <a:gd name="T49" fmla="*/ 0 h 31"/>
                <a:gd name="T50" fmla="*/ 580 w 1955"/>
                <a:gd name="T51" fmla="*/ 23 h 31"/>
                <a:gd name="T52" fmla="*/ 575 w 1955"/>
                <a:gd name="T53" fmla="*/ 16 h 31"/>
                <a:gd name="T54" fmla="*/ 568 w 1955"/>
                <a:gd name="T55" fmla="*/ 23 h 31"/>
                <a:gd name="T56" fmla="*/ 536 w 1955"/>
                <a:gd name="T57" fmla="*/ 0 h 31"/>
                <a:gd name="T58" fmla="*/ 345 w 1955"/>
                <a:gd name="T59" fmla="*/ 0 h 31"/>
                <a:gd name="T60" fmla="*/ 311 w 1955"/>
                <a:gd name="T61" fmla="*/ 23 h 31"/>
                <a:gd name="T62" fmla="*/ 306 w 1955"/>
                <a:gd name="T63" fmla="*/ 16 h 31"/>
                <a:gd name="T64" fmla="*/ 301 w 1955"/>
                <a:gd name="T65" fmla="*/ 23 h 31"/>
                <a:gd name="T66" fmla="*/ 267 w 1955"/>
                <a:gd name="T67" fmla="*/ 0 h 31"/>
                <a:gd name="T68" fmla="*/ 76 w 1955"/>
                <a:gd name="T69" fmla="*/ 0 h 31"/>
                <a:gd name="T70" fmla="*/ 42 w 1955"/>
                <a:gd name="T71" fmla="*/ 23 h 31"/>
                <a:gd name="T72" fmla="*/ 32 w 1955"/>
                <a:gd name="T73" fmla="*/ 8 h 31"/>
                <a:gd name="T74" fmla="*/ 0 w 1955"/>
                <a:gd name="T75" fmla="*/ 31 h 31"/>
                <a:gd name="T76" fmla="*/ 1955 w 1955"/>
                <a:gd name="T77" fmla="*/ 31 h 31"/>
                <a:gd name="T78" fmla="*/ 1932 w 1955"/>
                <a:gd name="T79" fmla="*/ 16 h 31"/>
                <a:gd name="T80" fmla="*/ 1921 w 1955"/>
                <a:gd name="T8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55" h="31">
                  <a:moveTo>
                    <a:pt x="1921" y="23"/>
                  </a:moveTo>
                  <a:lnTo>
                    <a:pt x="1916" y="16"/>
                  </a:lnTo>
                  <a:lnTo>
                    <a:pt x="1911" y="23"/>
                  </a:lnTo>
                  <a:lnTo>
                    <a:pt x="1877" y="0"/>
                  </a:lnTo>
                  <a:lnTo>
                    <a:pt x="1686" y="0"/>
                  </a:lnTo>
                  <a:lnTo>
                    <a:pt x="1654" y="23"/>
                  </a:lnTo>
                  <a:lnTo>
                    <a:pt x="1647" y="16"/>
                  </a:lnTo>
                  <a:lnTo>
                    <a:pt x="1642" y="23"/>
                  </a:lnTo>
                  <a:lnTo>
                    <a:pt x="1610" y="0"/>
                  </a:lnTo>
                  <a:lnTo>
                    <a:pt x="1419" y="0"/>
                  </a:lnTo>
                  <a:lnTo>
                    <a:pt x="1385" y="23"/>
                  </a:lnTo>
                  <a:lnTo>
                    <a:pt x="1380" y="16"/>
                  </a:lnTo>
                  <a:lnTo>
                    <a:pt x="1375" y="23"/>
                  </a:lnTo>
                  <a:lnTo>
                    <a:pt x="1341" y="0"/>
                  </a:lnTo>
                  <a:lnTo>
                    <a:pt x="1150" y="0"/>
                  </a:lnTo>
                  <a:lnTo>
                    <a:pt x="1116" y="23"/>
                  </a:lnTo>
                  <a:lnTo>
                    <a:pt x="1111" y="16"/>
                  </a:lnTo>
                  <a:lnTo>
                    <a:pt x="1106" y="23"/>
                  </a:lnTo>
                  <a:lnTo>
                    <a:pt x="1072" y="0"/>
                  </a:lnTo>
                  <a:lnTo>
                    <a:pt x="881" y="0"/>
                  </a:lnTo>
                  <a:lnTo>
                    <a:pt x="847" y="23"/>
                  </a:lnTo>
                  <a:lnTo>
                    <a:pt x="842" y="16"/>
                  </a:lnTo>
                  <a:lnTo>
                    <a:pt x="837" y="23"/>
                  </a:lnTo>
                  <a:lnTo>
                    <a:pt x="803" y="0"/>
                  </a:lnTo>
                  <a:lnTo>
                    <a:pt x="612" y="0"/>
                  </a:lnTo>
                  <a:lnTo>
                    <a:pt x="580" y="23"/>
                  </a:lnTo>
                  <a:lnTo>
                    <a:pt x="575" y="16"/>
                  </a:lnTo>
                  <a:lnTo>
                    <a:pt x="568" y="23"/>
                  </a:lnTo>
                  <a:lnTo>
                    <a:pt x="536" y="0"/>
                  </a:lnTo>
                  <a:lnTo>
                    <a:pt x="345" y="0"/>
                  </a:lnTo>
                  <a:lnTo>
                    <a:pt x="311" y="23"/>
                  </a:lnTo>
                  <a:lnTo>
                    <a:pt x="306" y="16"/>
                  </a:lnTo>
                  <a:lnTo>
                    <a:pt x="301" y="23"/>
                  </a:lnTo>
                  <a:lnTo>
                    <a:pt x="267" y="0"/>
                  </a:lnTo>
                  <a:lnTo>
                    <a:pt x="76" y="0"/>
                  </a:lnTo>
                  <a:lnTo>
                    <a:pt x="42" y="23"/>
                  </a:lnTo>
                  <a:lnTo>
                    <a:pt x="32" y="8"/>
                  </a:lnTo>
                  <a:lnTo>
                    <a:pt x="0" y="31"/>
                  </a:lnTo>
                  <a:lnTo>
                    <a:pt x="1955" y="31"/>
                  </a:lnTo>
                  <a:lnTo>
                    <a:pt x="1932" y="16"/>
                  </a:lnTo>
                  <a:lnTo>
                    <a:pt x="1921" y="2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3" name="Freeform 71"/>
            <p:cNvSpPr>
              <a:spLocks/>
            </p:cNvSpPr>
            <p:nvPr/>
          </p:nvSpPr>
          <p:spPr bwMode="auto">
            <a:xfrm>
              <a:off x="4943476" y="2401888"/>
              <a:ext cx="61913" cy="36512"/>
            </a:xfrm>
            <a:custGeom>
              <a:avLst/>
              <a:gdLst>
                <a:gd name="T0" fmla="*/ 10 w 39"/>
                <a:gd name="T1" fmla="*/ 16 h 23"/>
                <a:gd name="T2" fmla="*/ 0 w 39"/>
                <a:gd name="T3" fmla="*/ 16 h 23"/>
                <a:gd name="T4" fmla="*/ 7 w 39"/>
                <a:gd name="T5" fmla="*/ 23 h 23"/>
                <a:gd name="T6" fmla="*/ 39 w 39"/>
                <a:gd name="T7" fmla="*/ 0 h 23"/>
                <a:gd name="T8" fmla="*/ 10 w 39"/>
                <a:gd name="T9" fmla="*/ 0 h 23"/>
                <a:gd name="T10" fmla="*/ 10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10" y="16"/>
                  </a:moveTo>
                  <a:lnTo>
                    <a:pt x="0" y="16"/>
                  </a:lnTo>
                  <a:lnTo>
                    <a:pt x="7" y="23"/>
                  </a:lnTo>
                  <a:lnTo>
                    <a:pt x="39" y="0"/>
                  </a:lnTo>
                  <a:lnTo>
                    <a:pt x="10" y="0"/>
                  </a:lnTo>
                  <a:lnTo>
                    <a:pt x="10"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4" name="Freeform 72"/>
            <p:cNvSpPr>
              <a:spLocks/>
            </p:cNvSpPr>
            <p:nvPr/>
          </p:nvSpPr>
          <p:spPr bwMode="auto">
            <a:xfrm>
              <a:off x="3241676" y="2401888"/>
              <a:ext cx="58738" cy="36512"/>
            </a:xfrm>
            <a:custGeom>
              <a:avLst/>
              <a:gdLst>
                <a:gd name="T0" fmla="*/ 8 w 37"/>
                <a:gd name="T1" fmla="*/ 16 h 23"/>
                <a:gd name="T2" fmla="*/ 0 w 37"/>
                <a:gd name="T3" fmla="*/ 16 h 23"/>
                <a:gd name="T4" fmla="*/ 5 w 37"/>
                <a:gd name="T5" fmla="*/ 23 h 23"/>
                <a:gd name="T6" fmla="*/ 37 w 37"/>
                <a:gd name="T7" fmla="*/ 0 h 23"/>
                <a:gd name="T8" fmla="*/ 8 w 37"/>
                <a:gd name="T9" fmla="*/ 0 h 23"/>
                <a:gd name="T10" fmla="*/ 8 w 37"/>
                <a:gd name="T11" fmla="*/ 16 h 23"/>
              </a:gdLst>
              <a:ahLst/>
              <a:cxnLst>
                <a:cxn ang="0">
                  <a:pos x="T0" y="T1"/>
                </a:cxn>
                <a:cxn ang="0">
                  <a:pos x="T2" y="T3"/>
                </a:cxn>
                <a:cxn ang="0">
                  <a:pos x="T4" y="T5"/>
                </a:cxn>
                <a:cxn ang="0">
                  <a:pos x="T6" y="T7"/>
                </a:cxn>
                <a:cxn ang="0">
                  <a:pos x="T8" y="T9"/>
                </a:cxn>
                <a:cxn ang="0">
                  <a:pos x="T10" y="T11"/>
                </a:cxn>
              </a:cxnLst>
              <a:rect l="0" t="0" r="r" b="b"/>
              <a:pathLst>
                <a:path w="37" h="23">
                  <a:moveTo>
                    <a:pt x="8" y="16"/>
                  </a:moveTo>
                  <a:lnTo>
                    <a:pt x="0" y="16"/>
                  </a:lnTo>
                  <a:lnTo>
                    <a:pt x="5" y="23"/>
                  </a:lnTo>
                  <a:lnTo>
                    <a:pt x="37" y="0"/>
                  </a:lnTo>
                  <a:lnTo>
                    <a:pt x="8" y="0"/>
                  </a:lnTo>
                  <a:lnTo>
                    <a:pt x="8"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5" name="Freeform 73"/>
            <p:cNvSpPr>
              <a:spLocks/>
            </p:cNvSpPr>
            <p:nvPr/>
          </p:nvSpPr>
          <p:spPr bwMode="auto">
            <a:xfrm>
              <a:off x="4519613" y="2401888"/>
              <a:ext cx="61913" cy="36512"/>
            </a:xfrm>
            <a:custGeom>
              <a:avLst/>
              <a:gdLst>
                <a:gd name="T0" fmla="*/ 8 w 39"/>
                <a:gd name="T1" fmla="*/ 16 h 23"/>
                <a:gd name="T2" fmla="*/ 0 w 39"/>
                <a:gd name="T3" fmla="*/ 16 h 23"/>
                <a:gd name="T4" fmla="*/ 5 w 39"/>
                <a:gd name="T5" fmla="*/ 23 h 23"/>
                <a:gd name="T6" fmla="*/ 39 w 39"/>
                <a:gd name="T7" fmla="*/ 0 h 23"/>
                <a:gd name="T8" fmla="*/ 8 w 39"/>
                <a:gd name="T9" fmla="*/ 0 h 23"/>
                <a:gd name="T10" fmla="*/ 8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8" y="16"/>
                  </a:moveTo>
                  <a:lnTo>
                    <a:pt x="0" y="16"/>
                  </a:lnTo>
                  <a:lnTo>
                    <a:pt x="5" y="23"/>
                  </a:lnTo>
                  <a:lnTo>
                    <a:pt x="39" y="0"/>
                  </a:lnTo>
                  <a:lnTo>
                    <a:pt x="8" y="0"/>
                  </a:lnTo>
                  <a:lnTo>
                    <a:pt x="8"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6" name="Freeform 74"/>
            <p:cNvSpPr>
              <a:spLocks/>
            </p:cNvSpPr>
            <p:nvPr/>
          </p:nvSpPr>
          <p:spPr bwMode="auto">
            <a:xfrm>
              <a:off x="2814638" y="2401888"/>
              <a:ext cx="61913" cy="36512"/>
            </a:xfrm>
            <a:custGeom>
              <a:avLst/>
              <a:gdLst>
                <a:gd name="T0" fmla="*/ 8 w 39"/>
                <a:gd name="T1" fmla="*/ 16 h 23"/>
                <a:gd name="T2" fmla="*/ 0 w 39"/>
                <a:gd name="T3" fmla="*/ 16 h 23"/>
                <a:gd name="T4" fmla="*/ 5 w 39"/>
                <a:gd name="T5" fmla="*/ 23 h 23"/>
                <a:gd name="T6" fmla="*/ 39 w 39"/>
                <a:gd name="T7" fmla="*/ 0 h 23"/>
                <a:gd name="T8" fmla="*/ 8 w 39"/>
                <a:gd name="T9" fmla="*/ 0 h 23"/>
                <a:gd name="T10" fmla="*/ 8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8" y="16"/>
                  </a:moveTo>
                  <a:lnTo>
                    <a:pt x="0" y="16"/>
                  </a:lnTo>
                  <a:lnTo>
                    <a:pt x="5" y="23"/>
                  </a:lnTo>
                  <a:lnTo>
                    <a:pt x="39" y="0"/>
                  </a:lnTo>
                  <a:lnTo>
                    <a:pt x="8" y="0"/>
                  </a:lnTo>
                  <a:lnTo>
                    <a:pt x="8"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7" name="Freeform 75"/>
            <p:cNvSpPr>
              <a:spLocks/>
            </p:cNvSpPr>
            <p:nvPr/>
          </p:nvSpPr>
          <p:spPr bwMode="auto">
            <a:xfrm>
              <a:off x="3665538" y="2401888"/>
              <a:ext cx="61913" cy="36512"/>
            </a:xfrm>
            <a:custGeom>
              <a:avLst/>
              <a:gdLst>
                <a:gd name="T0" fmla="*/ 10 w 39"/>
                <a:gd name="T1" fmla="*/ 16 h 23"/>
                <a:gd name="T2" fmla="*/ 0 w 39"/>
                <a:gd name="T3" fmla="*/ 16 h 23"/>
                <a:gd name="T4" fmla="*/ 5 w 39"/>
                <a:gd name="T5" fmla="*/ 23 h 23"/>
                <a:gd name="T6" fmla="*/ 39 w 39"/>
                <a:gd name="T7" fmla="*/ 0 h 23"/>
                <a:gd name="T8" fmla="*/ 10 w 39"/>
                <a:gd name="T9" fmla="*/ 0 h 23"/>
                <a:gd name="T10" fmla="*/ 10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10" y="16"/>
                  </a:moveTo>
                  <a:lnTo>
                    <a:pt x="0" y="16"/>
                  </a:lnTo>
                  <a:lnTo>
                    <a:pt x="5" y="23"/>
                  </a:lnTo>
                  <a:lnTo>
                    <a:pt x="39" y="0"/>
                  </a:lnTo>
                  <a:lnTo>
                    <a:pt x="10" y="0"/>
                  </a:lnTo>
                  <a:lnTo>
                    <a:pt x="10"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8" name="Freeform 76"/>
            <p:cNvSpPr>
              <a:spLocks/>
            </p:cNvSpPr>
            <p:nvPr/>
          </p:nvSpPr>
          <p:spPr bwMode="auto">
            <a:xfrm>
              <a:off x="4092576" y="2401888"/>
              <a:ext cx="61913" cy="36512"/>
            </a:xfrm>
            <a:custGeom>
              <a:avLst/>
              <a:gdLst>
                <a:gd name="T0" fmla="*/ 10 w 39"/>
                <a:gd name="T1" fmla="*/ 16 h 23"/>
                <a:gd name="T2" fmla="*/ 0 w 39"/>
                <a:gd name="T3" fmla="*/ 16 h 23"/>
                <a:gd name="T4" fmla="*/ 5 w 39"/>
                <a:gd name="T5" fmla="*/ 23 h 23"/>
                <a:gd name="T6" fmla="*/ 39 w 39"/>
                <a:gd name="T7" fmla="*/ 0 h 23"/>
                <a:gd name="T8" fmla="*/ 10 w 39"/>
                <a:gd name="T9" fmla="*/ 0 h 23"/>
                <a:gd name="T10" fmla="*/ 10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10" y="16"/>
                  </a:moveTo>
                  <a:lnTo>
                    <a:pt x="0" y="16"/>
                  </a:lnTo>
                  <a:lnTo>
                    <a:pt x="5" y="23"/>
                  </a:lnTo>
                  <a:lnTo>
                    <a:pt x="39" y="0"/>
                  </a:lnTo>
                  <a:lnTo>
                    <a:pt x="10" y="0"/>
                  </a:lnTo>
                  <a:lnTo>
                    <a:pt x="10"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9" name="Freeform 77"/>
            <p:cNvSpPr>
              <a:spLocks/>
            </p:cNvSpPr>
            <p:nvPr/>
          </p:nvSpPr>
          <p:spPr bwMode="auto">
            <a:xfrm>
              <a:off x="2379663" y="2401888"/>
              <a:ext cx="69850" cy="36512"/>
            </a:xfrm>
            <a:custGeom>
              <a:avLst/>
              <a:gdLst>
                <a:gd name="T0" fmla="*/ 44 w 44"/>
                <a:gd name="T1" fmla="*/ 0 h 23"/>
                <a:gd name="T2" fmla="*/ 13 w 44"/>
                <a:gd name="T3" fmla="*/ 0 h 23"/>
                <a:gd name="T4" fmla="*/ 0 w 44"/>
                <a:gd name="T5" fmla="*/ 8 h 23"/>
                <a:gd name="T6" fmla="*/ 10 w 44"/>
                <a:gd name="T7" fmla="*/ 23 h 23"/>
                <a:gd name="T8" fmla="*/ 44 w 44"/>
                <a:gd name="T9" fmla="*/ 0 h 23"/>
              </a:gdLst>
              <a:ahLst/>
              <a:cxnLst>
                <a:cxn ang="0">
                  <a:pos x="T0" y="T1"/>
                </a:cxn>
                <a:cxn ang="0">
                  <a:pos x="T2" y="T3"/>
                </a:cxn>
                <a:cxn ang="0">
                  <a:pos x="T4" y="T5"/>
                </a:cxn>
                <a:cxn ang="0">
                  <a:pos x="T6" y="T7"/>
                </a:cxn>
                <a:cxn ang="0">
                  <a:pos x="T8" y="T9"/>
                </a:cxn>
              </a:cxnLst>
              <a:rect l="0" t="0" r="r" b="b"/>
              <a:pathLst>
                <a:path w="44" h="23">
                  <a:moveTo>
                    <a:pt x="44" y="0"/>
                  </a:moveTo>
                  <a:lnTo>
                    <a:pt x="13" y="0"/>
                  </a:lnTo>
                  <a:lnTo>
                    <a:pt x="0" y="8"/>
                  </a:lnTo>
                  <a:lnTo>
                    <a:pt x="10" y="23"/>
                  </a:lnTo>
                  <a:lnTo>
                    <a:pt x="4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0" name="Freeform 78"/>
            <p:cNvSpPr>
              <a:spLocks/>
            </p:cNvSpPr>
            <p:nvPr/>
          </p:nvSpPr>
          <p:spPr bwMode="auto">
            <a:xfrm>
              <a:off x="5370513" y="2419350"/>
              <a:ext cx="25400" cy="19050"/>
            </a:xfrm>
            <a:custGeom>
              <a:avLst/>
              <a:gdLst>
                <a:gd name="T0" fmla="*/ 10 w 16"/>
                <a:gd name="T1" fmla="*/ 5 h 12"/>
                <a:gd name="T2" fmla="*/ 0 w 16"/>
                <a:gd name="T3" fmla="*/ 5 h 12"/>
                <a:gd name="T4" fmla="*/ 5 w 16"/>
                <a:gd name="T5" fmla="*/ 12 h 12"/>
                <a:gd name="T6" fmla="*/ 16 w 16"/>
                <a:gd name="T7" fmla="*/ 5 h 12"/>
                <a:gd name="T8" fmla="*/ 10 w 16"/>
                <a:gd name="T9" fmla="*/ 0 h 12"/>
                <a:gd name="T10" fmla="*/ 10 w 16"/>
                <a:gd name="T11" fmla="*/ 5 h 12"/>
              </a:gdLst>
              <a:ahLst/>
              <a:cxnLst>
                <a:cxn ang="0">
                  <a:pos x="T0" y="T1"/>
                </a:cxn>
                <a:cxn ang="0">
                  <a:pos x="T2" y="T3"/>
                </a:cxn>
                <a:cxn ang="0">
                  <a:pos x="T4" y="T5"/>
                </a:cxn>
                <a:cxn ang="0">
                  <a:pos x="T6" y="T7"/>
                </a:cxn>
                <a:cxn ang="0">
                  <a:pos x="T8" y="T9"/>
                </a:cxn>
                <a:cxn ang="0">
                  <a:pos x="T10" y="T11"/>
                </a:cxn>
              </a:cxnLst>
              <a:rect l="0" t="0" r="r" b="b"/>
              <a:pathLst>
                <a:path w="16" h="12">
                  <a:moveTo>
                    <a:pt x="10" y="5"/>
                  </a:moveTo>
                  <a:lnTo>
                    <a:pt x="0" y="5"/>
                  </a:lnTo>
                  <a:lnTo>
                    <a:pt x="5" y="12"/>
                  </a:lnTo>
                  <a:lnTo>
                    <a:pt x="16" y="5"/>
                  </a:lnTo>
                  <a:lnTo>
                    <a:pt x="10" y="0"/>
                  </a:lnTo>
                  <a:lnTo>
                    <a:pt x="1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1" name="Freeform 79"/>
            <p:cNvSpPr>
              <a:spLocks/>
            </p:cNvSpPr>
            <p:nvPr/>
          </p:nvSpPr>
          <p:spPr bwMode="auto">
            <a:xfrm>
              <a:off x="2806701" y="2103438"/>
              <a:ext cx="2198688" cy="52387"/>
            </a:xfrm>
            <a:custGeom>
              <a:avLst/>
              <a:gdLst>
                <a:gd name="T0" fmla="*/ 10 w 1385"/>
                <a:gd name="T1" fmla="*/ 8 h 33"/>
                <a:gd name="T2" fmla="*/ 44 w 1385"/>
                <a:gd name="T3" fmla="*/ 33 h 33"/>
                <a:gd name="T4" fmla="*/ 235 w 1385"/>
                <a:gd name="T5" fmla="*/ 33 h 33"/>
                <a:gd name="T6" fmla="*/ 267 w 1385"/>
                <a:gd name="T7" fmla="*/ 8 h 33"/>
                <a:gd name="T8" fmla="*/ 274 w 1385"/>
                <a:gd name="T9" fmla="*/ 16 h 33"/>
                <a:gd name="T10" fmla="*/ 279 w 1385"/>
                <a:gd name="T11" fmla="*/ 8 h 33"/>
                <a:gd name="T12" fmla="*/ 311 w 1385"/>
                <a:gd name="T13" fmla="*/ 33 h 33"/>
                <a:gd name="T14" fmla="*/ 502 w 1385"/>
                <a:gd name="T15" fmla="*/ 33 h 33"/>
                <a:gd name="T16" fmla="*/ 536 w 1385"/>
                <a:gd name="T17" fmla="*/ 8 h 33"/>
                <a:gd name="T18" fmla="*/ 541 w 1385"/>
                <a:gd name="T19" fmla="*/ 16 h 33"/>
                <a:gd name="T20" fmla="*/ 546 w 1385"/>
                <a:gd name="T21" fmla="*/ 8 h 33"/>
                <a:gd name="T22" fmla="*/ 580 w 1385"/>
                <a:gd name="T23" fmla="*/ 33 h 33"/>
                <a:gd name="T24" fmla="*/ 771 w 1385"/>
                <a:gd name="T25" fmla="*/ 33 h 33"/>
                <a:gd name="T26" fmla="*/ 805 w 1385"/>
                <a:gd name="T27" fmla="*/ 8 h 33"/>
                <a:gd name="T28" fmla="*/ 810 w 1385"/>
                <a:gd name="T29" fmla="*/ 16 h 33"/>
                <a:gd name="T30" fmla="*/ 815 w 1385"/>
                <a:gd name="T31" fmla="*/ 8 h 33"/>
                <a:gd name="T32" fmla="*/ 849 w 1385"/>
                <a:gd name="T33" fmla="*/ 33 h 33"/>
                <a:gd name="T34" fmla="*/ 1040 w 1385"/>
                <a:gd name="T35" fmla="*/ 33 h 33"/>
                <a:gd name="T36" fmla="*/ 1074 w 1385"/>
                <a:gd name="T37" fmla="*/ 8 h 33"/>
                <a:gd name="T38" fmla="*/ 1079 w 1385"/>
                <a:gd name="T39" fmla="*/ 16 h 33"/>
                <a:gd name="T40" fmla="*/ 1084 w 1385"/>
                <a:gd name="T41" fmla="*/ 8 h 33"/>
                <a:gd name="T42" fmla="*/ 1118 w 1385"/>
                <a:gd name="T43" fmla="*/ 33 h 33"/>
                <a:gd name="T44" fmla="*/ 1309 w 1385"/>
                <a:gd name="T45" fmla="*/ 33 h 33"/>
                <a:gd name="T46" fmla="*/ 1341 w 1385"/>
                <a:gd name="T47" fmla="*/ 8 h 33"/>
                <a:gd name="T48" fmla="*/ 1346 w 1385"/>
                <a:gd name="T49" fmla="*/ 16 h 33"/>
                <a:gd name="T50" fmla="*/ 1353 w 1385"/>
                <a:gd name="T51" fmla="*/ 8 h 33"/>
                <a:gd name="T52" fmla="*/ 1385 w 1385"/>
                <a:gd name="T53" fmla="*/ 33 h 33"/>
                <a:gd name="T54" fmla="*/ 1385 w 1385"/>
                <a:gd name="T55" fmla="*/ 33 h 33"/>
                <a:gd name="T56" fmla="*/ 1340 w 1385"/>
                <a:gd name="T57" fmla="*/ 0 h 33"/>
                <a:gd name="T58" fmla="*/ 13 w 1385"/>
                <a:gd name="T59" fmla="*/ 0 h 33"/>
                <a:gd name="T60" fmla="*/ 0 w 1385"/>
                <a:gd name="T61" fmla="*/ 10 h 33"/>
                <a:gd name="T62" fmla="*/ 5 w 1385"/>
                <a:gd name="T63" fmla="*/ 16 h 33"/>
                <a:gd name="T64" fmla="*/ 10 w 1385"/>
                <a:gd name="T6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5" h="33">
                  <a:moveTo>
                    <a:pt x="10" y="8"/>
                  </a:moveTo>
                  <a:lnTo>
                    <a:pt x="44" y="33"/>
                  </a:lnTo>
                  <a:lnTo>
                    <a:pt x="235" y="33"/>
                  </a:lnTo>
                  <a:lnTo>
                    <a:pt x="267" y="8"/>
                  </a:lnTo>
                  <a:lnTo>
                    <a:pt x="274" y="16"/>
                  </a:lnTo>
                  <a:lnTo>
                    <a:pt x="279" y="8"/>
                  </a:lnTo>
                  <a:lnTo>
                    <a:pt x="311" y="33"/>
                  </a:lnTo>
                  <a:lnTo>
                    <a:pt x="502" y="33"/>
                  </a:lnTo>
                  <a:lnTo>
                    <a:pt x="536" y="8"/>
                  </a:lnTo>
                  <a:lnTo>
                    <a:pt x="541" y="16"/>
                  </a:lnTo>
                  <a:lnTo>
                    <a:pt x="546" y="8"/>
                  </a:lnTo>
                  <a:lnTo>
                    <a:pt x="580" y="33"/>
                  </a:lnTo>
                  <a:lnTo>
                    <a:pt x="771" y="33"/>
                  </a:lnTo>
                  <a:lnTo>
                    <a:pt x="805" y="8"/>
                  </a:lnTo>
                  <a:lnTo>
                    <a:pt x="810" y="16"/>
                  </a:lnTo>
                  <a:lnTo>
                    <a:pt x="815" y="8"/>
                  </a:lnTo>
                  <a:lnTo>
                    <a:pt x="849" y="33"/>
                  </a:lnTo>
                  <a:lnTo>
                    <a:pt x="1040" y="33"/>
                  </a:lnTo>
                  <a:lnTo>
                    <a:pt x="1074" y="8"/>
                  </a:lnTo>
                  <a:lnTo>
                    <a:pt x="1079" y="16"/>
                  </a:lnTo>
                  <a:lnTo>
                    <a:pt x="1084" y="8"/>
                  </a:lnTo>
                  <a:lnTo>
                    <a:pt x="1118" y="33"/>
                  </a:lnTo>
                  <a:lnTo>
                    <a:pt x="1309" y="33"/>
                  </a:lnTo>
                  <a:lnTo>
                    <a:pt x="1341" y="8"/>
                  </a:lnTo>
                  <a:lnTo>
                    <a:pt x="1346" y="16"/>
                  </a:lnTo>
                  <a:lnTo>
                    <a:pt x="1353" y="8"/>
                  </a:lnTo>
                  <a:lnTo>
                    <a:pt x="1385" y="33"/>
                  </a:lnTo>
                  <a:lnTo>
                    <a:pt x="1385" y="33"/>
                  </a:lnTo>
                  <a:lnTo>
                    <a:pt x="1340" y="0"/>
                  </a:lnTo>
                  <a:lnTo>
                    <a:pt x="13" y="0"/>
                  </a:lnTo>
                  <a:lnTo>
                    <a:pt x="0" y="10"/>
                  </a:lnTo>
                  <a:lnTo>
                    <a:pt x="5" y="16"/>
                  </a:lnTo>
                  <a:lnTo>
                    <a:pt x="1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2" name="Freeform 80"/>
            <p:cNvSpPr>
              <a:spLocks/>
            </p:cNvSpPr>
            <p:nvPr/>
          </p:nvSpPr>
          <p:spPr bwMode="auto">
            <a:xfrm>
              <a:off x="2754313" y="2119313"/>
              <a:ext cx="60325" cy="36512"/>
            </a:xfrm>
            <a:custGeom>
              <a:avLst/>
              <a:gdLst>
                <a:gd name="T0" fmla="*/ 28 w 38"/>
                <a:gd name="T1" fmla="*/ 23 h 23"/>
                <a:gd name="T2" fmla="*/ 28 w 38"/>
                <a:gd name="T3" fmla="*/ 6 h 23"/>
                <a:gd name="T4" fmla="*/ 38 w 38"/>
                <a:gd name="T5" fmla="*/ 6 h 23"/>
                <a:gd name="T6" fmla="*/ 33 w 38"/>
                <a:gd name="T7" fmla="*/ 0 h 23"/>
                <a:gd name="T8" fmla="*/ 0 w 38"/>
                <a:gd name="T9" fmla="*/ 23 h 23"/>
                <a:gd name="T10" fmla="*/ 28 w 38"/>
                <a:gd name="T11" fmla="*/ 23 h 23"/>
              </a:gdLst>
              <a:ahLst/>
              <a:cxnLst>
                <a:cxn ang="0">
                  <a:pos x="T0" y="T1"/>
                </a:cxn>
                <a:cxn ang="0">
                  <a:pos x="T2" y="T3"/>
                </a:cxn>
                <a:cxn ang="0">
                  <a:pos x="T4" y="T5"/>
                </a:cxn>
                <a:cxn ang="0">
                  <a:pos x="T6" y="T7"/>
                </a:cxn>
                <a:cxn ang="0">
                  <a:pos x="T8" y="T9"/>
                </a:cxn>
                <a:cxn ang="0">
                  <a:pos x="T10" y="T11"/>
                </a:cxn>
              </a:cxnLst>
              <a:rect l="0" t="0" r="r" b="b"/>
              <a:pathLst>
                <a:path w="38" h="23">
                  <a:moveTo>
                    <a:pt x="28" y="23"/>
                  </a:moveTo>
                  <a:lnTo>
                    <a:pt x="28" y="6"/>
                  </a:lnTo>
                  <a:lnTo>
                    <a:pt x="38" y="6"/>
                  </a:lnTo>
                  <a:lnTo>
                    <a:pt x="33" y="0"/>
                  </a:lnTo>
                  <a:lnTo>
                    <a:pt x="0" y="23"/>
                  </a:lnTo>
                  <a:lnTo>
                    <a:pt x="28" y="2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3" name="Freeform 81"/>
            <p:cNvSpPr>
              <a:spLocks/>
            </p:cNvSpPr>
            <p:nvPr/>
          </p:nvSpPr>
          <p:spPr bwMode="auto">
            <a:xfrm>
              <a:off x="4884738" y="2116138"/>
              <a:ext cx="58738" cy="39687"/>
            </a:xfrm>
            <a:custGeom>
              <a:avLst/>
              <a:gdLst>
                <a:gd name="T0" fmla="*/ 29 w 37"/>
                <a:gd name="T1" fmla="*/ 8 h 25"/>
                <a:gd name="T2" fmla="*/ 37 w 37"/>
                <a:gd name="T3" fmla="*/ 8 h 25"/>
                <a:gd name="T4" fmla="*/ 32 w 37"/>
                <a:gd name="T5" fmla="*/ 0 h 25"/>
                <a:gd name="T6" fmla="*/ 0 w 37"/>
                <a:gd name="T7" fmla="*/ 25 h 25"/>
                <a:gd name="T8" fmla="*/ 29 w 37"/>
                <a:gd name="T9" fmla="*/ 25 h 25"/>
                <a:gd name="T10" fmla="*/ 29 w 37"/>
                <a:gd name="T11" fmla="*/ 8 h 25"/>
              </a:gdLst>
              <a:ahLst/>
              <a:cxnLst>
                <a:cxn ang="0">
                  <a:pos x="T0" y="T1"/>
                </a:cxn>
                <a:cxn ang="0">
                  <a:pos x="T2" y="T3"/>
                </a:cxn>
                <a:cxn ang="0">
                  <a:pos x="T4" y="T5"/>
                </a:cxn>
                <a:cxn ang="0">
                  <a:pos x="T6" y="T7"/>
                </a:cxn>
                <a:cxn ang="0">
                  <a:pos x="T8" y="T9"/>
                </a:cxn>
                <a:cxn ang="0">
                  <a:pos x="T10" y="T11"/>
                </a:cxn>
              </a:cxnLst>
              <a:rect l="0" t="0" r="r" b="b"/>
              <a:pathLst>
                <a:path w="37" h="25">
                  <a:moveTo>
                    <a:pt x="29" y="8"/>
                  </a:moveTo>
                  <a:lnTo>
                    <a:pt x="37" y="8"/>
                  </a:lnTo>
                  <a:lnTo>
                    <a:pt x="32"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4" name="Freeform 82"/>
            <p:cNvSpPr>
              <a:spLocks/>
            </p:cNvSpPr>
            <p:nvPr/>
          </p:nvSpPr>
          <p:spPr bwMode="auto">
            <a:xfrm>
              <a:off x="4030663" y="2116138"/>
              <a:ext cx="61913" cy="39687"/>
            </a:xfrm>
            <a:custGeom>
              <a:avLst/>
              <a:gdLst>
                <a:gd name="T0" fmla="*/ 29 w 39"/>
                <a:gd name="T1" fmla="*/ 8 h 25"/>
                <a:gd name="T2" fmla="*/ 39 w 39"/>
                <a:gd name="T3" fmla="*/ 8 h 25"/>
                <a:gd name="T4" fmla="*/ 34 w 39"/>
                <a:gd name="T5" fmla="*/ 0 h 25"/>
                <a:gd name="T6" fmla="*/ 0 w 39"/>
                <a:gd name="T7" fmla="*/ 25 h 25"/>
                <a:gd name="T8" fmla="*/ 29 w 39"/>
                <a:gd name="T9" fmla="*/ 25 h 25"/>
                <a:gd name="T10" fmla="*/ 29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29" y="8"/>
                  </a:moveTo>
                  <a:lnTo>
                    <a:pt x="39" y="8"/>
                  </a:lnTo>
                  <a:lnTo>
                    <a:pt x="34"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5" name="Freeform 83"/>
            <p:cNvSpPr>
              <a:spLocks/>
            </p:cNvSpPr>
            <p:nvPr/>
          </p:nvSpPr>
          <p:spPr bwMode="auto">
            <a:xfrm>
              <a:off x="4457701" y="2116138"/>
              <a:ext cx="61913" cy="39687"/>
            </a:xfrm>
            <a:custGeom>
              <a:avLst/>
              <a:gdLst>
                <a:gd name="T0" fmla="*/ 29 w 39"/>
                <a:gd name="T1" fmla="*/ 8 h 25"/>
                <a:gd name="T2" fmla="*/ 39 w 39"/>
                <a:gd name="T3" fmla="*/ 8 h 25"/>
                <a:gd name="T4" fmla="*/ 34 w 39"/>
                <a:gd name="T5" fmla="*/ 0 h 25"/>
                <a:gd name="T6" fmla="*/ 0 w 39"/>
                <a:gd name="T7" fmla="*/ 25 h 25"/>
                <a:gd name="T8" fmla="*/ 29 w 39"/>
                <a:gd name="T9" fmla="*/ 25 h 25"/>
                <a:gd name="T10" fmla="*/ 29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29" y="8"/>
                  </a:moveTo>
                  <a:lnTo>
                    <a:pt x="39" y="8"/>
                  </a:lnTo>
                  <a:lnTo>
                    <a:pt x="34"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6" name="Freeform 84"/>
            <p:cNvSpPr>
              <a:spLocks/>
            </p:cNvSpPr>
            <p:nvPr/>
          </p:nvSpPr>
          <p:spPr bwMode="auto">
            <a:xfrm>
              <a:off x="3603626" y="2116138"/>
              <a:ext cx="61913" cy="39687"/>
            </a:xfrm>
            <a:custGeom>
              <a:avLst/>
              <a:gdLst>
                <a:gd name="T0" fmla="*/ 31 w 39"/>
                <a:gd name="T1" fmla="*/ 8 h 25"/>
                <a:gd name="T2" fmla="*/ 39 w 39"/>
                <a:gd name="T3" fmla="*/ 8 h 25"/>
                <a:gd name="T4" fmla="*/ 34 w 39"/>
                <a:gd name="T5" fmla="*/ 0 h 25"/>
                <a:gd name="T6" fmla="*/ 0 w 39"/>
                <a:gd name="T7" fmla="*/ 25 h 25"/>
                <a:gd name="T8" fmla="*/ 31 w 39"/>
                <a:gd name="T9" fmla="*/ 25 h 25"/>
                <a:gd name="T10" fmla="*/ 31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31" y="8"/>
                  </a:moveTo>
                  <a:lnTo>
                    <a:pt x="39" y="8"/>
                  </a:lnTo>
                  <a:lnTo>
                    <a:pt x="34" y="0"/>
                  </a:lnTo>
                  <a:lnTo>
                    <a:pt x="0" y="25"/>
                  </a:lnTo>
                  <a:lnTo>
                    <a:pt x="31" y="25"/>
                  </a:lnTo>
                  <a:lnTo>
                    <a:pt x="31"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7" name="Freeform 85"/>
            <p:cNvSpPr>
              <a:spLocks/>
            </p:cNvSpPr>
            <p:nvPr/>
          </p:nvSpPr>
          <p:spPr bwMode="auto">
            <a:xfrm>
              <a:off x="3179763" y="2116138"/>
              <a:ext cx="61913" cy="39687"/>
            </a:xfrm>
            <a:custGeom>
              <a:avLst/>
              <a:gdLst>
                <a:gd name="T0" fmla="*/ 29 w 39"/>
                <a:gd name="T1" fmla="*/ 8 h 25"/>
                <a:gd name="T2" fmla="*/ 39 w 39"/>
                <a:gd name="T3" fmla="*/ 8 h 25"/>
                <a:gd name="T4" fmla="*/ 32 w 39"/>
                <a:gd name="T5" fmla="*/ 0 h 25"/>
                <a:gd name="T6" fmla="*/ 0 w 39"/>
                <a:gd name="T7" fmla="*/ 25 h 25"/>
                <a:gd name="T8" fmla="*/ 29 w 39"/>
                <a:gd name="T9" fmla="*/ 25 h 25"/>
                <a:gd name="T10" fmla="*/ 29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29" y="8"/>
                  </a:moveTo>
                  <a:lnTo>
                    <a:pt x="39" y="8"/>
                  </a:lnTo>
                  <a:lnTo>
                    <a:pt x="32"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8" name="Freeform 86"/>
            <p:cNvSpPr>
              <a:spLocks/>
            </p:cNvSpPr>
            <p:nvPr/>
          </p:nvSpPr>
          <p:spPr bwMode="auto">
            <a:xfrm>
              <a:off x="4532313" y="2155825"/>
              <a:ext cx="198438" cy="122237"/>
            </a:xfrm>
            <a:custGeom>
              <a:avLst/>
              <a:gdLst>
                <a:gd name="T0" fmla="*/ 0 w 125"/>
                <a:gd name="T1" fmla="*/ 1 h 77"/>
                <a:gd name="T2" fmla="*/ 109 w 125"/>
                <a:gd name="T3" fmla="*/ 77 h 77"/>
                <a:gd name="T4" fmla="*/ 125 w 125"/>
                <a:gd name="T5" fmla="*/ 65 h 77"/>
                <a:gd name="T6" fmla="*/ 31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31"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9" name="Freeform 87"/>
            <p:cNvSpPr>
              <a:spLocks/>
            </p:cNvSpPr>
            <p:nvPr/>
          </p:nvSpPr>
          <p:spPr bwMode="auto">
            <a:xfrm>
              <a:off x="5157788" y="2278063"/>
              <a:ext cx="200025" cy="123825"/>
            </a:xfrm>
            <a:custGeom>
              <a:avLst/>
              <a:gdLst>
                <a:gd name="T0" fmla="*/ 126 w 126"/>
                <a:gd name="T1" fmla="*/ 76 h 78"/>
                <a:gd name="T2" fmla="*/ 114 w 126"/>
                <a:gd name="T3" fmla="*/ 68 h 78"/>
                <a:gd name="T4" fmla="*/ 17 w 126"/>
                <a:gd name="T5" fmla="*/ 0 h 78"/>
                <a:gd name="T6" fmla="*/ 0 w 126"/>
                <a:gd name="T7" fmla="*/ 11 h 78"/>
                <a:gd name="T8" fmla="*/ 95 w 126"/>
                <a:gd name="T9" fmla="*/ 78 h 78"/>
                <a:gd name="T10" fmla="*/ 126 w 126"/>
                <a:gd name="T11" fmla="*/ 78 h 78"/>
                <a:gd name="T12" fmla="*/ 126 w 126"/>
                <a:gd name="T13" fmla="*/ 76 h 78"/>
              </a:gdLst>
              <a:ahLst/>
              <a:cxnLst>
                <a:cxn ang="0">
                  <a:pos x="T0" y="T1"/>
                </a:cxn>
                <a:cxn ang="0">
                  <a:pos x="T2" y="T3"/>
                </a:cxn>
                <a:cxn ang="0">
                  <a:pos x="T4" y="T5"/>
                </a:cxn>
                <a:cxn ang="0">
                  <a:pos x="T6" y="T7"/>
                </a:cxn>
                <a:cxn ang="0">
                  <a:pos x="T8" y="T9"/>
                </a:cxn>
                <a:cxn ang="0">
                  <a:pos x="T10" y="T11"/>
                </a:cxn>
                <a:cxn ang="0">
                  <a:pos x="T12" y="T13"/>
                </a:cxn>
              </a:cxnLst>
              <a:rect l="0" t="0" r="r" b="b"/>
              <a:pathLst>
                <a:path w="126" h="78">
                  <a:moveTo>
                    <a:pt x="126" y="76"/>
                  </a:moveTo>
                  <a:lnTo>
                    <a:pt x="114" y="68"/>
                  </a:lnTo>
                  <a:lnTo>
                    <a:pt x="17" y="0"/>
                  </a:lnTo>
                  <a:lnTo>
                    <a:pt x="0" y="11"/>
                  </a:lnTo>
                  <a:lnTo>
                    <a:pt x="95" y="78"/>
                  </a:lnTo>
                  <a:lnTo>
                    <a:pt x="126" y="78"/>
                  </a:lnTo>
                  <a:lnTo>
                    <a:pt x="126"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0" name="Freeform 88"/>
            <p:cNvSpPr>
              <a:spLocks/>
            </p:cNvSpPr>
            <p:nvPr/>
          </p:nvSpPr>
          <p:spPr bwMode="auto">
            <a:xfrm>
              <a:off x="3452813" y="2278063"/>
              <a:ext cx="200025" cy="123825"/>
            </a:xfrm>
            <a:custGeom>
              <a:avLst/>
              <a:gdLst>
                <a:gd name="T0" fmla="*/ 126 w 126"/>
                <a:gd name="T1" fmla="*/ 76 h 78"/>
                <a:gd name="T2" fmla="*/ 17 w 126"/>
                <a:gd name="T3" fmla="*/ 0 h 78"/>
                <a:gd name="T4" fmla="*/ 0 w 126"/>
                <a:gd name="T5" fmla="*/ 11 h 78"/>
                <a:gd name="T6" fmla="*/ 95 w 126"/>
                <a:gd name="T7" fmla="*/ 78 h 78"/>
                <a:gd name="T8" fmla="*/ 126 w 126"/>
                <a:gd name="T9" fmla="*/ 78 h 78"/>
                <a:gd name="T10" fmla="*/ 126 w 126"/>
                <a:gd name="T11" fmla="*/ 76 h 78"/>
              </a:gdLst>
              <a:ahLst/>
              <a:cxnLst>
                <a:cxn ang="0">
                  <a:pos x="T0" y="T1"/>
                </a:cxn>
                <a:cxn ang="0">
                  <a:pos x="T2" y="T3"/>
                </a:cxn>
                <a:cxn ang="0">
                  <a:pos x="T4" y="T5"/>
                </a:cxn>
                <a:cxn ang="0">
                  <a:pos x="T6" y="T7"/>
                </a:cxn>
                <a:cxn ang="0">
                  <a:pos x="T8" y="T9"/>
                </a:cxn>
                <a:cxn ang="0">
                  <a:pos x="T10" y="T11"/>
                </a:cxn>
              </a:cxnLst>
              <a:rect l="0" t="0" r="r" b="b"/>
              <a:pathLst>
                <a:path w="126" h="78">
                  <a:moveTo>
                    <a:pt x="126" y="76"/>
                  </a:moveTo>
                  <a:lnTo>
                    <a:pt x="17" y="0"/>
                  </a:lnTo>
                  <a:lnTo>
                    <a:pt x="0" y="11"/>
                  </a:lnTo>
                  <a:lnTo>
                    <a:pt x="95" y="78"/>
                  </a:lnTo>
                  <a:lnTo>
                    <a:pt x="126" y="78"/>
                  </a:lnTo>
                  <a:lnTo>
                    <a:pt x="126"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1" name="Freeform 89"/>
            <p:cNvSpPr>
              <a:spLocks/>
            </p:cNvSpPr>
            <p:nvPr/>
          </p:nvSpPr>
          <p:spPr bwMode="auto">
            <a:xfrm>
              <a:off x="4108451" y="2155825"/>
              <a:ext cx="196850" cy="122237"/>
            </a:xfrm>
            <a:custGeom>
              <a:avLst/>
              <a:gdLst>
                <a:gd name="T0" fmla="*/ 0 w 124"/>
                <a:gd name="T1" fmla="*/ 1 h 77"/>
                <a:gd name="T2" fmla="*/ 109 w 124"/>
                <a:gd name="T3" fmla="*/ 77 h 77"/>
                <a:gd name="T4" fmla="*/ 124 w 124"/>
                <a:gd name="T5" fmla="*/ 65 h 77"/>
                <a:gd name="T6" fmla="*/ 29 w 124"/>
                <a:gd name="T7" fmla="*/ 0 h 77"/>
                <a:gd name="T8" fmla="*/ 0 w 124"/>
                <a:gd name="T9" fmla="*/ 0 h 77"/>
                <a:gd name="T10" fmla="*/ 0 w 124"/>
                <a:gd name="T11" fmla="*/ 1 h 77"/>
              </a:gdLst>
              <a:ahLst/>
              <a:cxnLst>
                <a:cxn ang="0">
                  <a:pos x="T0" y="T1"/>
                </a:cxn>
                <a:cxn ang="0">
                  <a:pos x="T2" y="T3"/>
                </a:cxn>
                <a:cxn ang="0">
                  <a:pos x="T4" y="T5"/>
                </a:cxn>
                <a:cxn ang="0">
                  <a:pos x="T6" y="T7"/>
                </a:cxn>
                <a:cxn ang="0">
                  <a:pos x="T8" y="T9"/>
                </a:cxn>
                <a:cxn ang="0">
                  <a:pos x="T10" y="T11"/>
                </a:cxn>
              </a:cxnLst>
              <a:rect l="0" t="0" r="r" b="b"/>
              <a:pathLst>
                <a:path w="124" h="77">
                  <a:moveTo>
                    <a:pt x="0" y="1"/>
                  </a:moveTo>
                  <a:lnTo>
                    <a:pt x="109" y="77"/>
                  </a:lnTo>
                  <a:lnTo>
                    <a:pt x="124"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2" name="Freeform 90"/>
            <p:cNvSpPr>
              <a:spLocks/>
            </p:cNvSpPr>
            <p:nvPr/>
          </p:nvSpPr>
          <p:spPr bwMode="auto">
            <a:xfrm>
              <a:off x="3254376" y="2155825"/>
              <a:ext cx="198438" cy="122237"/>
            </a:xfrm>
            <a:custGeom>
              <a:avLst/>
              <a:gdLst>
                <a:gd name="T0" fmla="*/ 0 w 125"/>
                <a:gd name="T1" fmla="*/ 1 h 77"/>
                <a:gd name="T2" fmla="*/ 109 w 125"/>
                <a:gd name="T3" fmla="*/ 77 h 77"/>
                <a:gd name="T4" fmla="*/ 125 w 125"/>
                <a:gd name="T5" fmla="*/ 65 h 77"/>
                <a:gd name="T6" fmla="*/ 29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3" name="Freeform 91"/>
            <p:cNvSpPr>
              <a:spLocks/>
            </p:cNvSpPr>
            <p:nvPr/>
          </p:nvSpPr>
          <p:spPr bwMode="auto">
            <a:xfrm>
              <a:off x="2600326" y="2278063"/>
              <a:ext cx="198438" cy="123825"/>
            </a:xfrm>
            <a:custGeom>
              <a:avLst/>
              <a:gdLst>
                <a:gd name="T0" fmla="*/ 125 w 125"/>
                <a:gd name="T1" fmla="*/ 76 h 78"/>
                <a:gd name="T2" fmla="*/ 16 w 125"/>
                <a:gd name="T3" fmla="*/ 0 h 78"/>
                <a:gd name="T4" fmla="*/ 0 w 125"/>
                <a:gd name="T5" fmla="*/ 11 h 78"/>
                <a:gd name="T6" fmla="*/ 96 w 125"/>
                <a:gd name="T7" fmla="*/ 78 h 78"/>
                <a:gd name="T8" fmla="*/ 125 w 125"/>
                <a:gd name="T9" fmla="*/ 78 h 78"/>
                <a:gd name="T10" fmla="*/ 125 w 125"/>
                <a:gd name="T11" fmla="*/ 76 h 78"/>
              </a:gdLst>
              <a:ahLst/>
              <a:cxnLst>
                <a:cxn ang="0">
                  <a:pos x="T0" y="T1"/>
                </a:cxn>
                <a:cxn ang="0">
                  <a:pos x="T2" y="T3"/>
                </a:cxn>
                <a:cxn ang="0">
                  <a:pos x="T4" y="T5"/>
                </a:cxn>
                <a:cxn ang="0">
                  <a:pos x="T6" y="T7"/>
                </a:cxn>
                <a:cxn ang="0">
                  <a:pos x="T8" y="T9"/>
                </a:cxn>
                <a:cxn ang="0">
                  <a:pos x="T10" y="T11"/>
                </a:cxn>
              </a:cxnLst>
              <a:rect l="0" t="0" r="r" b="b"/>
              <a:pathLst>
                <a:path w="125" h="78">
                  <a:moveTo>
                    <a:pt x="125" y="76"/>
                  </a:moveTo>
                  <a:lnTo>
                    <a:pt x="16" y="0"/>
                  </a:lnTo>
                  <a:lnTo>
                    <a:pt x="0" y="11"/>
                  </a:lnTo>
                  <a:lnTo>
                    <a:pt x="96" y="78"/>
                  </a:lnTo>
                  <a:lnTo>
                    <a:pt x="125" y="78"/>
                  </a:lnTo>
                  <a:lnTo>
                    <a:pt x="125"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4" name="Freeform 92"/>
            <p:cNvSpPr>
              <a:spLocks/>
            </p:cNvSpPr>
            <p:nvPr/>
          </p:nvSpPr>
          <p:spPr bwMode="auto">
            <a:xfrm>
              <a:off x="4730751" y="2278063"/>
              <a:ext cx="200025" cy="123825"/>
            </a:xfrm>
            <a:custGeom>
              <a:avLst/>
              <a:gdLst>
                <a:gd name="T0" fmla="*/ 126 w 126"/>
                <a:gd name="T1" fmla="*/ 76 h 78"/>
                <a:gd name="T2" fmla="*/ 17 w 126"/>
                <a:gd name="T3" fmla="*/ 0 h 78"/>
                <a:gd name="T4" fmla="*/ 0 w 126"/>
                <a:gd name="T5" fmla="*/ 11 h 78"/>
                <a:gd name="T6" fmla="*/ 97 w 126"/>
                <a:gd name="T7" fmla="*/ 78 h 78"/>
                <a:gd name="T8" fmla="*/ 126 w 126"/>
                <a:gd name="T9" fmla="*/ 78 h 78"/>
                <a:gd name="T10" fmla="*/ 126 w 126"/>
                <a:gd name="T11" fmla="*/ 76 h 78"/>
              </a:gdLst>
              <a:ahLst/>
              <a:cxnLst>
                <a:cxn ang="0">
                  <a:pos x="T0" y="T1"/>
                </a:cxn>
                <a:cxn ang="0">
                  <a:pos x="T2" y="T3"/>
                </a:cxn>
                <a:cxn ang="0">
                  <a:pos x="T4" y="T5"/>
                </a:cxn>
                <a:cxn ang="0">
                  <a:pos x="T6" y="T7"/>
                </a:cxn>
                <a:cxn ang="0">
                  <a:pos x="T8" y="T9"/>
                </a:cxn>
                <a:cxn ang="0">
                  <a:pos x="T10" y="T11"/>
                </a:cxn>
              </a:cxnLst>
              <a:rect l="0" t="0" r="r" b="b"/>
              <a:pathLst>
                <a:path w="126" h="78">
                  <a:moveTo>
                    <a:pt x="126" y="76"/>
                  </a:moveTo>
                  <a:lnTo>
                    <a:pt x="17" y="0"/>
                  </a:lnTo>
                  <a:lnTo>
                    <a:pt x="0" y="11"/>
                  </a:lnTo>
                  <a:lnTo>
                    <a:pt x="97" y="78"/>
                  </a:lnTo>
                  <a:lnTo>
                    <a:pt x="126" y="78"/>
                  </a:lnTo>
                  <a:lnTo>
                    <a:pt x="126"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5" name="Freeform 93"/>
            <p:cNvSpPr>
              <a:spLocks/>
            </p:cNvSpPr>
            <p:nvPr/>
          </p:nvSpPr>
          <p:spPr bwMode="auto">
            <a:xfrm>
              <a:off x="2827338" y="2155825"/>
              <a:ext cx="200025" cy="122237"/>
            </a:xfrm>
            <a:custGeom>
              <a:avLst/>
              <a:gdLst>
                <a:gd name="T0" fmla="*/ 0 w 126"/>
                <a:gd name="T1" fmla="*/ 1 h 77"/>
                <a:gd name="T2" fmla="*/ 109 w 126"/>
                <a:gd name="T3" fmla="*/ 77 h 77"/>
                <a:gd name="T4" fmla="*/ 126 w 126"/>
                <a:gd name="T5" fmla="*/ 65 h 77"/>
                <a:gd name="T6" fmla="*/ 31 w 126"/>
                <a:gd name="T7" fmla="*/ 0 h 77"/>
                <a:gd name="T8" fmla="*/ 0 w 126"/>
                <a:gd name="T9" fmla="*/ 0 h 77"/>
                <a:gd name="T10" fmla="*/ 0 w 126"/>
                <a:gd name="T11" fmla="*/ 1 h 77"/>
              </a:gdLst>
              <a:ahLst/>
              <a:cxnLst>
                <a:cxn ang="0">
                  <a:pos x="T0" y="T1"/>
                </a:cxn>
                <a:cxn ang="0">
                  <a:pos x="T2" y="T3"/>
                </a:cxn>
                <a:cxn ang="0">
                  <a:pos x="T4" y="T5"/>
                </a:cxn>
                <a:cxn ang="0">
                  <a:pos x="T6" y="T7"/>
                </a:cxn>
                <a:cxn ang="0">
                  <a:pos x="T8" y="T9"/>
                </a:cxn>
                <a:cxn ang="0">
                  <a:pos x="T10" y="T11"/>
                </a:cxn>
              </a:cxnLst>
              <a:rect l="0" t="0" r="r" b="b"/>
              <a:pathLst>
                <a:path w="126" h="77">
                  <a:moveTo>
                    <a:pt x="0" y="1"/>
                  </a:moveTo>
                  <a:lnTo>
                    <a:pt x="109" y="77"/>
                  </a:lnTo>
                  <a:lnTo>
                    <a:pt x="126" y="65"/>
                  </a:lnTo>
                  <a:lnTo>
                    <a:pt x="31"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6" name="Freeform 94"/>
            <p:cNvSpPr>
              <a:spLocks/>
            </p:cNvSpPr>
            <p:nvPr/>
          </p:nvSpPr>
          <p:spPr bwMode="auto">
            <a:xfrm>
              <a:off x="3027363" y="2278063"/>
              <a:ext cx="198438" cy="123825"/>
            </a:xfrm>
            <a:custGeom>
              <a:avLst/>
              <a:gdLst>
                <a:gd name="T0" fmla="*/ 125 w 125"/>
                <a:gd name="T1" fmla="*/ 76 h 78"/>
                <a:gd name="T2" fmla="*/ 16 w 125"/>
                <a:gd name="T3" fmla="*/ 0 h 78"/>
                <a:gd name="T4" fmla="*/ 0 w 125"/>
                <a:gd name="T5" fmla="*/ 11 h 78"/>
                <a:gd name="T6" fmla="*/ 96 w 125"/>
                <a:gd name="T7" fmla="*/ 78 h 78"/>
                <a:gd name="T8" fmla="*/ 125 w 125"/>
                <a:gd name="T9" fmla="*/ 78 h 78"/>
                <a:gd name="T10" fmla="*/ 125 w 125"/>
                <a:gd name="T11" fmla="*/ 76 h 78"/>
              </a:gdLst>
              <a:ahLst/>
              <a:cxnLst>
                <a:cxn ang="0">
                  <a:pos x="T0" y="T1"/>
                </a:cxn>
                <a:cxn ang="0">
                  <a:pos x="T2" y="T3"/>
                </a:cxn>
                <a:cxn ang="0">
                  <a:pos x="T4" y="T5"/>
                </a:cxn>
                <a:cxn ang="0">
                  <a:pos x="T6" y="T7"/>
                </a:cxn>
                <a:cxn ang="0">
                  <a:pos x="T8" y="T9"/>
                </a:cxn>
                <a:cxn ang="0">
                  <a:pos x="T10" y="T11"/>
                </a:cxn>
              </a:cxnLst>
              <a:rect l="0" t="0" r="r" b="b"/>
              <a:pathLst>
                <a:path w="125" h="78">
                  <a:moveTo>
                    <a:pt x="125" y="76"/>
                  </a:moveTo>
                  <a:lnTo>
                    <a:pt x="16" y="0"/>
                  </a:lnTo>
                  <a:lnTo>
                    <a:pt x="0" y="11"/>
                  </a:lnTo>
                  <a:lnTo>
                    <a:pt x="96" y="78"/>
                  </a:lnTo>
                  <a:lnTo>
                    <a:pt x="125" y="78"/>
                  </a:lnTo>
                  <a:lnTo>
                    <a:pt x="125"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7" name="Freeform 95"/>
            <p:cNvSpPr>
              <a:spLocks/>
            </p:cNvSpPr>
            <p:nvPr/>
          </p:nvSpPr>
          <p:spPr bwMode="auto">
            <a:xfrm>
              <a:off x="3681413" y="2155825"/>
              <a:ext cx="198438" cy="122237"/>
            </a:xfrm>
            <a:custGeom>
              <a:avLst/>
              <a:gdLst>
                <a:gd name="T0" fmla="*/ 0 w 125"/>
                <a:gd name="T1" fmla="*/ 1 h 77"/>
                <a:gd name="T2" fmla="*/ 109 w 125"/>
                <a:gd name="T3" fmla="*/ 77 h 77"/>
                <a:gd name="T4" fmla="*/ 125 w 125"/>
                <a:gd name="T5" fmla="*/ 65 h 77"/>
                <a:gd name="T6" fmla="*/ 29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8" name="Freeform 96"/>
            <p:cNvSpPr>
              <a:spLocks/>
            </p:cNvSpPr>
            <p:nvPr/>
          </p:nvSpPr>
          <p:spPr bwMode="auto">
            <a:xfrm>
              <a:off x="4959351" y="2155825"/>
              <a:ext cx="198438" cy="122237"/>
            </a:xfrm>
            <a:custGeom>
              <a:avLst/>
              <a:gdLst>
                <a:gd name="T0" fmla="*/ 0 w 125"/>
                <a:gd name="T1" fmla="*/ 1 h 77"/>
                <a:gd name="T2" fmla="*/ 109 w 125"/>
                <a:gd name="T3" fmla="*/ 77 h 77"/>
                <a:gd name="T4" fmla="*/ 125 w 125"/>
                <a:gd name="T5" fmla="*/ 65 h 77"/>
                <a:gd name="T6" fmla="*/ 29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9" name="Freeform 97"/>
            <p:cNvSpPr>
              <a:spLocks/>
            </p:cNvSpPr>
            <p:nvPr/>
          </p:nvSpPr>
          <p:spPr bwMode="auto">
            <a:xfrm>
              <a:off x="4305301" y="2278063"/>
              <a:ext cx="198438" cy="123825"/>
            </a:xfrm>
            <a:custGeom>
              <a:avLst/>
              <a:gdLst>
                <a:gd name="T0" fmla="*/ 125 w 125"/>
                <a:gd name="T1" fmla="*/ 76 h 78"/>
                <a:gd name="T2" fmla="*/ 16 w 125"/>
                <a:gd name="T3" fmla="*/ 0 h 78"/>
                <a:gd name="T4" fmla="*/ 0 w 125"/>
                <a:gd name="T5" fmla="*/ 11 h 78"/>
                <a:gd name="T6" fmla="*/ 96 w 125"/>
                <a:gd name="T7" fmla="*/ 78 h 78"/>
                <a:gd name="T8" fmla="*/ 125 w 125"/>
                <a:gd name="T9" fmla="*/ 78 h 78"/>
                <a:gd name="T10" fmla="*/ 125 w 125"/>
                <a:gd name="T11" fmla="*/ 76 h 78"/>
              </a:gdLst>
              <a:ahLst/>
              <a:cxnLst>
                <a:cxn ang="0">
                  <a:pos x="T0" y="T1"/>
                </a:cxn>
                <a:cxn ang="0">
                  <a:pos x="T2" y="T3"/>
                </a:cxn>
                <a:cxn ang="0">
                  <a:pos x="T4" y="T5"/>
                </a:cxn>
                <a:cxn ang="0">
                  <a:pos x="T6" y="T7"/>
                </a:cxn>
                <a:cxn ang="0">
                  <a:pos x="T8" y="T9"/>
                </a:cxn>
                <a:cxn ang="0">
                  <a:pos x="T10" y="T11"/>
                </a:cxn>
              </a:cxnLst>
              <a:rect l="0" t="0" r="r" b="b"/>
              <a:pathLst>
                <a:path w="125" h="78">
                  <a:moveTo>
                    <a:pt x="125" y="76"/>
                  </a:moveTo>
                  <a:lnTo>
                    <a:pt x="16" y="0"/>
                  </a:lnTo>
                  <a:lnTo>
                    <a:pt x="0" y="11"/>
                  </a:lnTo>
                  <a:lnTo>
                    <a:pt x="96" y="78"/>
                  </a:lnTo>
                  <a:lnTo>
                    <a:pt x="125" y="78"/>
                  </a:lnTo>
                  <a:lnTo>
                    <a:pt x="125"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0" name="Freeform 98"/>
            <p:cNvSpPr>
              <a:spLocks/>
            </p:cNvSpPr>
            <p:nvPr/>
          </p:nvSpPr>
          <p:spPr bwMode="auto">
            <a:xfrm>
              <a:off x="3879851" y="2278063"/>
              <a:ext cx="196850" cy="123825"/>
            </a:xfrm>
            <a:custGeom>
              <a:avLst/>
              <a:gdLst>
                <a:gd name="T0" fmla="*/ 124 w 124"/>
                <a:gd name="T1" fmla="*/ 76 h 78"/>
                <a:gd name="T2" fmla="*/ 15 w 124"/>
                <a:gd name="T3" fmla="*/ 0 h 78"/>
                <a:gd name="T4" fmla="*/ 0 w 124"/>
                <a:gd name="T5" fmla="*/ 11 h 78"/>
                <a:gd name="T6" fmla="*/ 95 w 124"/>
                <a:gd name="T7" fmla="*/ 78 h 78"/>
                <a:gd name="T8" fmla="*/ 124 w 124"/>
                <a:gd name="T9" fmla="*/ 78 h 78"/>
                <a:gd name="T10" fmla="*/ 124 w 124"/>
                <a:gd name="T11" fmla="*/ 76 h 78"/>
              </a:gdLst>
              <a:ahLst/>
              <a:cxnLst>
                <a:cxn ang="0">
                  <a:pos x="T0" y="T1"/>
                </a:cxn>
                <a:cxn ang="0">
                  <a:pos x="T2" y="T3"/>
                </a:cxn>
                <a:cxn ang="0">
                  <a:pos x="T4" y="T5"/>
                </a:cxn>
                <a:cxn ang="0">
                  <a:pos x="T6" y="T7"/>
                </a:cxn>
                <a:cxn ang="0">
                  <a:pos x="T8" y="T9"/>
                </a:cxn>
                <a:cxn ang="0">
                  <a:pos x="T10" y="T11"/>
                </a:cxn>
              </a:cxnLst>
              <a:rect l="0" t="0" r="r" b="b"/>
              <a:pathLst>
                <a:path w="124" h="78">
                  <a:moveTo>
                    <a:pt x="124" y="76"/>
                  </a:moveTo>
                  <a:lnTo>
                    <a:pt x="15" y="0"/>
                  </a:lnTo>
                  <a:lnTo>
                    <a:pt x="0" y="11"/>
                  </a:lnTo>
                  <a:lnTo>
                    <a:pt x="95" y="78"/>
                  </a:lnTo>
                  <a:lnTo>
                    <a:pt x="124" y="78"/>
                  </a:lnTo>
                  <a:lnTo>
                    <a:pt x="124"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1" name="Freeform 99"/>
            <p:cNvSpPr>
              <a:spLocks/>
            </p:cNvSpPr>
            <p:nvPr/>
          </p:nvSpPr>
          <p:spPr bwMode="auto">
            <a:xfrm>
              <a:off x="3000376" y="2259013"/>
              <a:ext cx="52388" cy="36512"/>
            </a:xfrm>
            <a:custGeom>
              <a:avLst/>
              <a:gdLst>
                <a:gd name="T0" fmla="*/ 0 w 33"/>
                <a:gd name="T1" fmla="*/ 12 h 23"/>
                <a:gd name="T2" fmla="*/ 17 w 33"/>
                <a:gd name="T3" fmla="*/ 23 h 23"/>
                <a:gd name="T4" fmla="*/ 33 w 33"/>
                <a:gd name="T5" fmla="*/ 12 h 23"/>
                <a:gd name="T6" fmla="*/ 17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7" y="23"/>
                  </a:lnTo>
                  <a:lnTo>
                    <a:pt x="33" y="12"/>
                  </a:lnTo>
                  <a:lnTo>
                    <a:pt x="17"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2" name="Freeform 100"/>
            <p:cNvSpPr>
              <a:spLocks/>
            </p:cNvSpPr>
            <p:nvPr/>
          </p:nvSpPr>
          <p:spPr bwMode="auto">
            <a:xfrm>
              <a:off x="4281488" y="2259013"/>
              <a:ext cx="49213" cy="36512"/>
            </a:xfrm>
            <a:custGeom>
              <a:avLst/>
              <a:gdLst>
                <a:gd name="T0" fmla="*/ 0 w 31"/>
                <a:gd name="T1" fmla="*/ 12 h 23"/>
                <a:gd name="T2" fmla="*/ 15 w 31"/>
                <a:gd name="T3" fmla="*/ 23 h 23"/>
                <a:gd name="T4" fmla="*/ 31 w 31"/>
                <a:gd name="T5" fmla="*/ 12 h 23"/>
                <a:gd name="T6" fmla="*/ 15 w 31"/>
                <a:gd name="T7" fmla="*/ 0 h 23"/>
                <a:gd name="T8" fmla="*/ 0 w 31"/>
                <a:gd name="T9" fmla="*/ 12 h 23"/>
              </a:gdLst>
              <a:ahLst/>
              <a:cxnLst>
                <a:cxn ang="0">
                  <a:pos x="T0" y="T1"/>
                </a:cxn>
                <a:cxn ang="0">
                  <a:pos x="T2" y="T3"/>
                </a:cxn>
                <a:cxn ang="0">
                  <a:pos x="T4" y="T5"/>
                </a:cxn>
                <a:cxn ang="0">
                  <a:pos x="T6" y="T7"/>
                </a:cxn>
                <a:cxn ang="0">
                  <a:pos x="T8" y="T9"/>
                </a:cxn>
              </a:cxnLst>
              <a:rect l="0" t="0" r="r" b="b"/>
              <a:pathLst>
                <a:path w="31" h="23">
                  <a:moveTo>
                    <a:pt x="0" y="12"/>
                  </a:moveTo>
                  <a:lnTo>
                    <a:pt x="15" y="23"/>
                  </a:lnTo>
                  <a:lnTo>
                    <a:pt x="31" y="12"/>
                  </a:lnTo>
                  <a:lnTo>
                    <a:pt x="15"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3" name="Freeform 101"/>
            <p:cNvSpPr>
              <a:spLocks/>
            </p:cNvSpPr>
            <p:nvPr/>
          </p:nvSpPr>
          <p:spPr bwMode="auto">
            <a:xfrm>
              <a:off x="2576513" y="2262188"/>
              <a:ext cx="49213" cy="33337"/>
            </a:xfrm>
            <a:custGeom>
              <a:avLst/>
              <a:gdLst>
                <a:gd name="T0" fmla="*/ 16 w 31"/>
                <a:gd name="T1" fmla="*/ 0 h 21"/>
                <a:gd name="T2" fmla="*/ 0 w 31"/>
                <a:gd name="T3" fmla="*/ 10 h 21"/>
                <a:gd name="T4" fmla="*/ 15 w 31"/>
                <a:gd name="T5" fmla="*/ 21 h 21"/>
                <a:gd name="T6" fmla="*/ 31 w 31"/>
                <a:gd name="T7" fmla="*/ 10 h 21"/>
                <a:gd name="T8" fmla="*/ 16 w 31"/>
                <a:gd name="T9" fmla="*/ 0 h 21"/>
              </a:gdLst>
              <a:ahLst/>
              <a:cxnLst>
                <a:cxn ang="0">
                  <a:pos x="T0" y="T1"/>
                </a:cxn>
                <a:cxn ang="0">
                  <a:pos x="T2" y="T3"/>
                </a:cxn>
                <a:cxn ang="0">
                  <a:pos x="T4" y="T5"/>
                </a:cxn>
                <a:cxn ang="0">
                  <a:pos x="T6" y="T7"/>
                </a:cxn>
                <a:cxn ang="0">
                  <a:pos x="T8" y="T9"/>
                </a:cxn>
              </a:cxnLst>
              <a:rect l="0" t="0" r="r" b="b"/>
              <a:pathLst>
                <a:path w="31" h="21">
                  <a:moveTo>
                    <a:pt x="16" y="0"/>
                  </a:moveTo>
                  <a:lnTo>
                    <a:pt x="0" y="10"/>
                  </a:lnTo>
                  <a:lnTo>
                    <a:pt x="15" y="21"/>
                  </a:lnTo>
                  <a:lnTo>
                    <a:pt x="31" y="10"/>
                  </a:lnTo>
                  <a:lnTo>
                    <a:pt x="1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4" name="Freeform 102"/>
            <p:cNvSpPr>
              <a:spLocks/>
            </p:cNvSpPr>
            <p:nvPr/>
          </p:nvSpPr>
          <p:spPr bwMode="auto">
            <a:xfrm>
              <a:off x="2798763" y="2155825"/>
              <a:ext cx="28575" cy="246062"/>
            </a:xfrm>
            <a:custGeom>
              <a:avLst/>
              <a:gdLst>
                <a:gd name="T0" fmla="*/ 0 w 18"/>
                <a:gd name="T1" fmla="*/ 155 h 155"/>
                <a:gd name="T2" fmla="*/ 18 w 18"/>
                <a:gd name="T3" fmla="*/ 155 h 155"/>
                <a:gd name="T4" fmla="*/ 18 w 18"/>
                <a:gd name="T5" fmla="*/ 153 h 155"/>
                <a:gd name="T6" fmla="*/ 18 w 18"/>
                <a:gd name="T7" fmla="*/ 1 h 155"/>
                <a:gd name="T8" fmla="*/ 18 w 18"/>
                <a:gd name="T9" fmla="*/ 0 h 155"/>
                <a:gd name="T10" fmla="*/ 0 w 18"/>
                <a:gd name="T11" fmla="*/ 0 h 155"/>
                <a:gd name="T12" fmla="*/ 0 w 18"/>
                <a:gd name="T13" fmla="*/ 1 h 155"/>
                <a:gd name="T14" fmla="*/ 0 w 18"/>
                <a:gd name="T15" fmla="*/ 153 h 155"/>
                <a:gd name="T16" fmla="*/ 0 w 18"/>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0" y="155"/>
                  </a:moveTo>
                  <a:lnTo>
                    <a:pt x="18" y="155"/>
                  </a:lnTo>
                  <a:lnTo>
                    <a:pt x="18" y="153"/>
                  </a:lnTo>
                  <a:lnTo>
                    <a:pt x="18" y="1"/>
                  </a:lnTo>
                  <a:lnTo>
                    <a:pt x="18" y="0"/>
                  </a:lnTo>
                  <a:lnTo>
                    <a:pt x="0" y="0"/>
                  </a:lnTo>
                  <a:lnTo>
                    <a:pt x="0" y="1"/>
                  </a:lnTo>
                  <a:lnTo>
                    <a:pt x="0" y="153"/>
                  </a:lnTo>
                  <a:lnTo>
                    <a:pt x="0" y="15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5" name="Freeform 103"/>
            <p:cNvSpPr>
              <a:spLocks/>
            </p:cNvSpPr>
            <p:nvPr/>
          </p:nvSpPr>
          <p:spPr bwMode="auto">
            <a:xfrm>
              <a:off x="3427413" y="2259013"/>
              <a:ext cx="52388" cy="36512"/>
            </a:xfrm>
            <a:custGeom>
              <a:avLst/>
              <a:gdLst>
                <a:gd name="T0" fmla="*/ 0 w 33"/>
                <a:gd name="T1" fmla="*/ 12 h 23"/>
                <a:gd name="T2" fmla="*/ 16 w 33"/>
                <a:gd name="T3" fmla="*/ 23 h 23"/>
                <a:gd name="T4" fmla="*/ 33 w 33"/>
                <a:gd name="T5" fmla="*/ 12 h 23"/>
                <a:gd name="T6" fmla="*/ 16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6" y="23"/>
                  </a:lnTo>
                  <a:lnTo>
                    <a:pt x="33"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6" name="Freeform 104"/>
            <p:cNvSpPr>
              <a:spLocks/>
            </p:cNvSpPr>
            <p:nvPr/>
          </p:nvSpPr>
          <p:spPr bwMode="auto">
            <a:xfrm>
              <a:off x="4503738"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7" name="Freeform 105"/>
            <p:cNvSpPr>
              <a:spLocks/>
            </p:cNvSpPr>
            <p:nvPr/>
          </p:nvSpPr>
          <p:spPr bwMode="auto">
            <a:xfrm>
              <a:off x="4076701" y="2155825"/>
              <a:ext cx="31750" cy="246062"/>
            </a:xfrm>
            <a:custGeom>
              <a:avLst/>
              <a:gdLst>
                <a:gd name="T0" fmla="*/ 20 w 20"/>
                <a:gd name="T1" fmla="*/ 0 h 155"/>
                <a:gd name="T2" fmla="*/ 0 w 20"/>
                <a:gd name="T3" fmla="*/ 0 h 155"/>
                <a:gd name="T4" fmla="*/ 0 w 20"/>
                <a:gd name="T5" fmla="*/ 1 h 155"/>
                <a:gd name="T6" fmla="*/ 0 w 20"/>
                <a:gd name="T7" fmla="*/ 153 h 155"/>
                <a:gd name="T8" fmla="*/ 0 w 20"/>
                <a:gd name="T9" fmla="*/ 155 h 155"/>
                <a:gd name="T10" fmla="*/ 20 w 20"/>
                <a:gd name="T11" fmla="*/ 155 h 155"/>
                <a:gd name="T12" fmla="*/ 20 w 20"/>
                <a:gd name="T13" fmla="*/ 153 h 155"/>
                <a:gd name="T14" fmla="*/ 20 w 20"/>
                <a:gd name="T15" fmla="*/ 1 h 155"/>
                <a:gd name="T16" fmla="*/ 20 w 20"/>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55">
                  <a:moveTo>
                    <a:pt x="20" y="0"/>
                  </a:moveTo>
                  <a:lnTo>
                    <a:pt x="0" y="0"/>
                  </a:lnTo>
                  <a:lnTo>
                    <a:pt x="0" y="1"/>
                  </a:lnTo>
                  <a:lnTo>
                    <a:pt x="0" y="153"/>
                  </a:lnTo>
                  <a:lnTo>
                    <a:pt x="0" y="155"/>
                  </a:lnTo>
                  <a:lnTo>
                    <a:pt x="20" y="155"/>
                  </a:lnTo>
                  <a:lnTo>
                    <a:pt x="20" y="153"/>
                  </a:lnTo>
                  <a:lnTo>
                    <a:pt x="20" y="1"/>
                  </a:lnTo>
                  <a:lnTo>
                    <a:pt x="2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8" name="Freeform 106"/>
            <p:cNvSpPr>
              <a:spLocks/>
            </p:cNvSpPr>
            <p:nvPr/>
          </p:nvSpPr>
          <p:spPr bwMode="auto">
            <a:xfrm>
              <a:off x="4705351" y="2259013"/>
              <a:ext cx="52388" cy="36512"/>
            </a:xfrm>
            <a:custGeom>
              <a:avLst/>
              <a:gdLst>
                <a:gd name="T0" fmla="*/ 0 w 33"/>
                <a:gd name="T1" fmla="*/ 12 h 23"/>
                <a:gd name="T2" fmla="*/ 16 w 33"/>
                <a:gd name="T3" fmla="*/ 23 h 23"/>
                <a:gd name="T4" fmla="*/ 33 w 33"/>
                <a:gd name="T5" fmla="*/ 12 h 23"/>
                <a:gd name="T6" fmla="*/ 16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6" y="23"/>
                  </a:lnTo>
                  <a:lnTo>
                    <a:pt x="33"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9" name="Freeform 107"/>
            <p:cNvSpPr>
              <a:spLocks/>
            </p:cNvSpPr>
            <p:nvPr/>
          </p:nvSpPr>
          <p:spPr bwMode="auto">
            <a:xfrm>
              <a:off x="5132388" y="2259013"/>
              <a:ext cx="52388" cy="36512"/>
            </a:xfrm>
            <a:custGeom>
              <a:avLst/>
              <a:gdLst>
                <a:gd name="T0" fmla="*/ 0 w 33"/>
                <a:gd name="T1" fmla="*/ 12 h 23"/>
                <a:gd name="T2" fmla="*/ 16 w 33"/>
                <a:gd name="T3" fmla="*/ 23 h 23"/>
                <a:gd name="T4" fmla="*/ 33 w 33"/>
                <a:gd name="T5" fmla="*/ 12 h 23"/>
                <a:gd name="T6" fmla="*/ 16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6" y="23"/>
                  </a:lnTo>
                  <a:lnTo>
                    <a:pt x="33"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0" name="Freeform 108"/>
            <p:cNvSpPr>
              <a:spLocks/>
            </p:cNvSpPr>
            <p:nvPr/>
          </p:nvSpPr>
          <p:spPr bwMode="auto">
            <a:xfrm>
              <a:off x="5357813" y="2398713"/>
              <a:ext cx="1588" cy="3175"/>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1" name="Freeform 109"/>
            <p:cNvSpPr>
              <a:spLocks/>
            </p:cNvSpPr>
            <p:nvPr/>
          </p:nvSpPr>
          <p:spPr bwMode="auto">
            <a:xfrm>
              <a:off x="4930776"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2" name="Freeform 110"/>
            <p:cNvSpPr>
              <a:spLocks/>
            </p:cNvSpPr>
            <p:nvPr/>
          </p:nvSpPr>
          <p:spPr bwMode="auto">
            <a:xfrm>
              <a:off x="3854451" y="2259013"/>
              <a:ext cx="49213" cy="36512"/>
            </a:xfrm>
            <a:custGeom>
              <a:avLst/>
              <a:gdLst>
                <a:gd name="T0" fmla="*/ 0 w 31"/>
                <a:gd name="T1" fmla="*/ 12 h 23"/>
                <a:gd name="T2" fmla="*/ 16 w 31"/>
                <a:gd name="T3" fmla="*/ 23 h 23"/>
                <a:gd name="T4" fmla="*/ 31 w 31"/>
                <a:gd name="T5" fmla="*/ 12 h 23"/>
                <a:gd name="T6" fmla="*/ 16 w 31"/>
                <a:gd name="T7" fmla="*/ 0 h 23"/>
                <a:gd name="T8" fmla="*/ 0 w 31"/>
                <a:gd name="T9" fmla="*/ 12 h 23"/>
              </a:gdLst>
              <a:ahLst/>
              <a:cxnLst>
                <a:cxn ang="0">
                  <a:pos x="T0" y="T1"/>
                </a:cxn>
                <a:cxn ang="0">
                  <a:pos x="T2" y="T3"/>
                </a:cxn>
                <a:cxn ang="0">
                  <a:pos x="T4" y="T5"/>
                </a:cxn>
                <a:cxn ang="0">
                  <a:pos x="T6" y="T7"/>
                </a:cxn>
                <a:cxn ang="0">
                  <a:pos x="T8" y="T9"/>
                </a:cxn>
              </a:cxnLst>
              <a:rect l="0" t="0" r="r" b="b"/>
              <a:pathLst>
                <a:path w="31" h="23">
                  <a:moveTo>
                    <a:pt x="0" y="12"/>
                  </a:moveTo>
                  <a:lnTo>
                    <a:pt x="16" y="23"/>
                  </a:lnTo>
                  <a:lnTo>
                    <a:pt x="31"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3" name="Freeform 111"/>
            <p:cNvSpPr>
              <a:spLocks/>
            </p:cNvSpPr>
            <p:nvPr/>
          </p:nvSpPr>
          <p:spPr bwMode="auto">
            <a:xfrm>
              <a:off x="3652838"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4" name="Freeform 112"/>
            <p:cNvSpPr>
              <a:spLocks/>
            </p:cNvSpPr>
            <p:nvPr/>
          </p:nvSpPr>
          <p:spPr bwMode="auto">
            <a:xfrm>
              <a:off x="3225801"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5" name="Freeform 113"/>
            <p:cNvSpPr>
              <a:spLocks/>
            </p:cNvSpPr>
            <p:nvPr/>
          </p:nvSpPr>
          <p:spPr bwMode="auto">
            <a:xfrm>
              <a:off x="4457701" y="2401888"/>
              <a:ext cx="61913" cy="36512"/>
            </a:xfrm>
            <a:custGeom>
              <a:avLst/>
              <a:gdLst>
                <a:gd name="T0" fmla="*/ 29 w 39"/>
                <a:gd name="T1" fmla="*/ 0 h 23"/>
                <a:gd name="T2" fmla="*/ 0 w 39"/>
                <a:gd name="T3" fmla="*/ 0 h 23"/>
                <a:gd name="T4" fmla="*/ 34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4"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6" name="Freeform 114"/>
            <p:cNvSpPr>
              <a:spLocks/>
            </p:cNvSpPr>
            <p:nvPr/>
          </p:nvSpPr>
          <p:spPr bwMode="auto">
            <a:xfrm>
              <a:off x="5308601" y="2401888"/>
              <a:ext cx="61913" cy="36512"/>
            </a:xfrm>
            <a:custGeom>
              <a:avLst/>
              <a:gdLst>
                <a:gd name="T0" fmla="*/ 31 w 39"/>
                <a:gd name="T1" fmla="*/ 0 h 23"/>
                <a:gd name="T2" fmla="*/ 0 w 39"/>
                <a:gd name="T3" fmla="*/ 0 h 23"/>
                <a:gd name="T4" fmla="*/ 34 w 39"/>
                <a:gd name="T5" fmla="*/ 23 h 23"/>
                <a:gd name="T6" fmla="*/ 39 w 39"/>
                <a:gd name="T7" fmla="*/ 16 h 23"/>
                <a:gd name="T8" fmla="*/ 31 w 39"/>
                <a:gd name="T9" fmla="*/ 16 h 23"/>
                <a:gd name="T10" fmla="*/ 31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31" y="0"/>
                  </a:moveTo>
                  <a:lnTo>
                    <a:pt x="0" y="0"/>
                  </a:lnTo>
                  <a:lnTo>
                    <a:pt x="34" y="23"/>
                  </a:lnTo>
                  <a:lnTo>
                    <a:pt x="39" y="16"/>
                  </a:lnTo>
                  <a:lnTo>
                    <a:pt x="31" y="16"/>
                  </a:lnTo>
                  <a:lnTo>
                    <a:pt x="3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7" name="Freeform 115"/>
            <p:cNvSpPr>
              <a:spLocks/>
            </p:cNvSpPr>
            <p:nvPr/>
          </p:nvSpPr>
          <p:spPr bwMode="auto">
            <a:xfrm>
              <a:off x="4884738" y="2401888"/>
              <a:ext cx="58738" cy="36512"/>
            </a:xfrm>
            <a:custGeom>
              <a:avLst/>
              <a:gdLst>
                <a:gd name="T0" fmla="*/ 29 w 37"/>
                <a:gd name="T1" fmla="*/ 0 h 23"/>
                <a:gd name="T2" fmla="*/ 0 w 37"/>
                <a:gd name="T3" fmla="*/ 0 h 23"/>
                <a:gd name="T4" fmla="*/ 32 w 37"/>
                <a:gd name="T5" fmla="*/ 23 h 23"/>
                <a:gd name="T6" fmla="*/ 37 w 37"/>
                <a:gd name="T7" fmla="*/ 16 h 23"/>
                <a:gd name="T8" fmla="*/ 29 w 37"/>
                <a:gd name="T9" fmla="*/ 16 h 23"/>
                <a:gd name="T10" fmla="*/ 29 w 37"/>
                <a:gd name="T11" fmla="*/ 0 h 23"/>
              </a:gdLst>
              <a:ahLst/>
              <a:cxnLst>
                <a:cxn ang="0">
                  <a:pos x="T0" y="T1"/>
                </a:cxn>
                <a:cxn ang="0">
                  <a:pos x="T2" y="T3"/>
                </a:cxn>
                <a:cxn ang="0">
                  <a:pos x="T4" y="T5"/>
                </a:cxn>
                <a:cxn ang="0">
                  <a:pos x="T6" y="T7"/>
                </a:cxn>
                <a:cxn ang="0">
                  <a:pos x="T8" y="T9"/>
                </a:cxn>
                <a:cxn ang="0">
                  <a:pos x="T10" y="T11"/>
                </a:cxn>
              </a:cxnLst>
              <a:rect l="0" t="0" r="r" b="b"/>
              <a:pathLst>
                <a:path w="37" h="23">
                  <a:moveTo>
                    <a:pt x="29" y="0"/>
                  </a:moveTo>
                  <a:lnTo>
                    <a:pt x="0" y="0"/>
                  </a:lnTo>
                  <a:lnTo>
                    <a:pt x="32" y="23"/>
                  </a:lnTo>
                  <a:lnTo>
                    <a:pt x="37"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8" name="Freeform 116"/>
            <p:cNvSpPr>
              <a:spLocks/>
            </p:cNvSpPr>
            <p:nvPr/>
          </p:nvSpPr>
          <p:spPr bwMode="auto">
            <a:xfrm>
              <a:off x="2752726" y="2401888"/>
              <a:ext cx="61913" cy="36512"/>
            </a:xfrm>
            <a:custGeom>
              <a:avLst/>
              <a:gdLst>
                <a:gd name="T0" fmla="*/ 29 w 39"/>
                <a:gd name="T1" fmla="*/ 0 h 23"/>
                <a:gd name="T2" fmla="*/ 0 w 39"/>
                <a:gd name="T3" fmla="*/ 0 h 23"/>
                <a:gd name="T4" fmla="*/ 34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4"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9" name="Freeform 117"/>
            <p:cNvSpPr>
              <a:spLocks/>
            </p:cNvSpPr>
            <p:nvPr/>
          </p:nvSpPr>
          <p:spPr bwMode="auto">
            <a:xfrm>
              <a:off x="3603626" y="2401888"/>
              <a:ext cx="61913" cy="36512"/>
            </a:xfrm>
            <a:custGeom>
              <a:avLst/>
              <a:gdLst>
                <a:gd name="T0" fmla="*/ 31 w 39"/>
                <a:gd name="T1" fmla="*/ 0 h 23"/>
                <a:gd name="T2" fmla="*/ 0 w 39"/>
                <a:gd name="T3" fmla="*/ 0 h 23"/>
                <a:gd name="T4" fmla="*/ 34 w 39"/>
                <a:gd name="T5" fmla="*/ 23 h 23"/>
                <a:gd name="T6" fmla="*/ 39 w 39"/>
                <a:gd name="T7" fmla="*/ 16 h 23"/>
                <a:gd name="T8" fmla="*/ 31 w 39"/>
                <a:gd name="T9" fmla="*/ 16 h 23"/>
                <a:gd name="T10" fmla="*/ 31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31" y="0"/>
                  </a:moveTo>
                  <a:lnTo>
                    <a:pt x="0" y="0"/>
                  </a:lnTo>
                  <a:lnTo>
                    <a:pt x="34" y="23"/>
                  </a:lnTo>
                  <a:lnTo>
                    <a:pt x="39" y="16"/>
                  </a:lnTo>
                  <a:lnTo>
                    <a:pt x="31" y="16"/>
                  </a:lnTo>
                  <a:lnTo>
                    <a:pt x="3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0" name="Freeform 118"/>
            <p:cNvSpPr>
              <a:spLocks/>
            </p:cNvSpPr>
            <p:nvPr/>
          </p:nvSpPr>
          <p:spPr bwMode="auto">
            <a:xfrm>
              <a:off x="4030663" y="2401888"/>
              <a:ext cx="61913" cy="36512"/>
            </a:xfrm>
            <a:custGeom>
              <a:avLst/>
              <a:gdLst>
                <a:gd name="T0" fmla="*/ 29 w 39"/>
                <a:gd name="T1" fmla="*/ 0 h 23"/>
                <a:gd name="T2" fmla="*/ 0 w 39"/>
                <a:gd name="T3" fmla="*/ 0 h 23"/>
                <a:gd name="T4" fmla="*/ 34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4"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1" name="Freeform 119"/>
            <p:cNvSpPr>
              <a:spLocks/>
            </p:cNvSpPr>
            <p:nvPr/>
          </p:nvSpPr>
          <p:spPr bwMode="auto">
            <a:xfrm>
              <a:off x="3179763" y="2401888"/>
              <a:ext cx="61913" cy="36512"/>
            </a:xfrm>
            <a:custGeom>
              <a:avLst/>
              <a:gdLst>
                <a:gd name="T0" fmla="*/ 29 w 39"/>
                <a:gd name="T1" fmla="*/ 0 h 23"/>
                <a:gd name="T2" fmla="*/ 0 w 39"/>
                <a:gd name="T3" fmla="*/ 0 h 23"/>
                <a:gd name="T4" fmla="*/ 32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2"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2" name="Freeform 120"/>
            <p:cNvSpPr>
              <a:spLocks/>
            </p:cNvSpPr>
            <p:nvPr/>
          </p:nvSpPr>
          <p:spPr bwMode="auto">
            <a:xfrm>
              <a:off x="4503738" y="2401888"/>
              <a:ext cx="28575" cy="25400"/>
            </a:xfrm>
            <a:custGeom>
              <a:avLst/>
              <a:gdLst>
                <a:gd name="T0" fmla="*/ 18 w 18"/>
                <a:gd name="T1" fmla="*/ 0 h 16"/>
                <a:gd name="T2" fmla="*/ 0 w 18"/>
                <a:gd name="T3" fmla="*/ 0 h 16"/>
                <a:gd name="T4" fmla="*/ 0 w 18"/>
                <a:gd name="T5" fmla="*/ 16 h 16"/>
                <a:gd name="T6" fmla="*/ 10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10"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3" name="Freeform 121"/>
            <p:cNvSpPr>
              <a:spLocks/>
            </p:cNvSpPr>
            <p:nvPr/>
          </p:nvSpPr>
          <p:spPr bwMode="auto">
            <a:xfrm>
              <a:off x="2798763" y="2401888"/>
              <a:ext cx="28575" cy="25400"/>
            </a:xfrm>
            <a:custGeom>
              <a:avLst/>
              <a:gdLst>
                <a:gd name="T0" fmla="*/ 18 w 18"/>
                <a:gd name="T1" fmla="*/ 0 h 16"/>
                <a:gd name="T2" fmla="*/ 0 w 18"/>
                <a:gd name="T3" fmla="*/ 0 h 16"/>
                <a:gd name="T4" fmla="*/ 0 w 18"/>
                <a:gd name="T5" fmla="*/ 16 h 16"/>
                <a:gd name="T6" fmla="*/ 10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10"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4" name="Freeform 122"/>
            <p:cNvSpPr>
              <a:spLocks/>
            </p:cNvSpPr>
            <p:nvPr/>
          </p:nvSpPr>
          <p:spPr bwMode="auto">
            <a:xfrm>
              <a:off x="3225801" y="2401888"/>
              <a:ext cx="28575" cy="25400"/>
            </a:xfrm>
            <a:custGeom>
              <a:avLst/>
              <a:gdLst>
                <a:gd name="T0" fmla="*/ 18 w 18"/>
                <a:gd name="T1" fmla="*/ 0 h 16"/>
                <a:gd name="T2" fmla="*/ 0 w 18"/>
                <a:gd name="T3" fmla="*/ 0 h 16"/>
                <a:gd name="T4" fmla="*/ 0 w 18"/>
                <a:gd name="T5" fmla="*/ 16 h 16"/>
                <a:gd name="T6" fmla="*/ 10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10"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5" name="Freeform 123"/>
            <p:cNvSpPr>
              <a:spLocks/>
            </p:cNvSpPr>
            <p:nvPr/>
          </p:nvSpPr>
          <p:spPr bwMode="auto">
            <a:xfrm>
              <a:off x="4930776" y="2401888"/>
              <a:ext cx="28575" cy="25400"/>
            </a:xfrm>
            <a:custGeom>
              <a:avLst/>
              <a:gdLst>
                <a:gd name="T0" fmla="*/ 18 w 18"/>
                <a:gd name="T1" fmla="*/ 0 h 16"/>
                <a:gd name="T2" fmla="*/ 0 w 18"/>
                <a:gd name="T3" fmla="*/ 0 h 16"/>
                <a:gd name="T4" fmla="*/ 0 w 18"/>
                <a:gd name="T5" fmla="*/ 16 h 16"/>
                <a:gd name="T6" fmla="*/ 8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8"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6" name="Freeform 124"/>
            <p:cNvSpPr>
              <a:spLocks/>
            </p:cNvSpPr>
            <p:nvPr/>
          </p:nvSpPr>
          <p:spPr bwMode="auto">
            <a:xfrm>
              <a:off x="5357813" y="2401888"/>
              <a:ext cx="28575" cy="25400"/>
            </a:xfrm>
            <a:custGeom>
              <a:avLst/>
              <a:gdLst>
                <a:gd name="T0" fmla="*/ 18 w 18"/>
                <a:gd name="T1" fmla="*/ 11 h 16"/>
                <a:gd name="T2" fmla="*/ 1 w 18"/>
                <a:gd name="T3" fmla="*/ 0 h 16"/>
                <a:gd name="T4" fmla="*/ 0 w 18"/>
                <a:gd name="T5" fmla="*/ 0 h 16"/>
                <a:gd name="T6" fmla="*/ 0 w 18"/>
                <a:gd name="T7" fmla="*/ 16 h 16"/>
                <a:gd name="T8" fmla="*/ 8 w 18"/>
                <a:gd name="T9" fmla="*/ 16 h 16"/>
                <a:gd name="T10" fmla="*/ 18 w 18"/>
                <a:gd name="T11" fmla="*/ 16 h 16"/>
                <a:gd name="T12" fmla="*/ 18 w 18"/>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11"/>
                  </a:moveTo>
                  <a:lnTo>
                    <a:pt x="1" y="0"/>
                  </a:lnTo>
                  <a:lnTo>
                    <a:pt x="0" y="0"/>
                  </a:lnTo>
                  <a:lnTo>
                    <a:pt x="0" y="16"/>
                  </a:lnTo>
                  <a:lnTo>
                    <a:pt x="8" y="16"/>
                  </a:lnTo>
                  <a:lnTo>
                    <a:pt x="18" y="16"/>
                  </a:lnTo>
                  <a:lnTo>
                    <a:pt x="18"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7" name="Freeform 125"/>
            <p:cNvSpPr>
              <a:spLocks/>
            </p:cNvSpPr>
            <p:nvPr/>
          </p:nvSpPr>
          <p:spPr bwMode="auto">
            <a:xfrm>
              <a:off x="3652838" y="2401888"/>
              <a:ext cx="28575" cy="25400"/>
            </a:xfrm>
            <a:custGeom>
              <a:avLst/>
              <a:gdLst>
                <a:gd name="T0" fmla="*/ 18 w 18"/>
                <a:gd name="T1" fmla="*/ 0 h 16"/>
                <a:gd name="T2" fmla="*/ 0 w 18"/>
                <a:gd name="T3" fmla="*/ 0 h 16"/>
                <a:gd name="T4" fmla="*/ 0 w 18"/>
                <a:gd name="T5" fmla="*/ 16 h 16"/>
                <a:gd name="T6" fmla="*/ 8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8"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8" name="Freeform 126"/>
            <p:cNvSpPr>
              <a:spLocks/>
            </p:cNvSpPr>
            <p:nvPr/>
          </p:nvSpPr>
          <p:spPr bwMode="auto">
            <a:xfrm>
              <a:off x="4076701" y="2401888"/>
              <a:ext cx="31750" cy="25400"/>
            </a:xfrm>
            <a:custGeom>
              <a:avLst/>
              <a:gdLst>
                <a:gd name="T0" fmla="*/ 20 w 20"/>
                <a:gd name="T1" fmla="*/ 0 h 16"/>
                <a:gd name="T2" fmla="*/ 0 w 20"/>
                <a:gd name="T3" fmla="*/ 0 h 16"/>
                <a:gd name="T4" fmla="*/ 0 w 20"/>
                <a:gd name="T5" fmla="*/ 16 h 16"/>
                <a:gd name="T6" fmla="*/ 10 w 20"/>
                <a:gd name="T7" fmla="*/ 16 h 16"/>
                <a:gd name="T8" fmla="*/ 20 w 20"/>
                <a:gd name="T9" fmla="*/ 16 h 16"/>
                <a:gd name="T10" fmla="*/ 2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20" y="0"/>
                  </a:moveTo>
                  <a:lnTo>
                    <a:pt x="0" y="0"/>
                  </a:lnTo>
                  <a:lnTo>
                    <a:pt x="0" y="16"/>
                  </a:lnTo>
                  <a:lnTo>
                    <a:pt x="10" y="16"/>
                  </a:lnTo>
                  <a:lnTo>
                    <a:pt x="20" y="16"/>
                  </a:lnTo>
                  <a:lnTo>
                    <a:pt x="2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9" name="Freeform 127"/>
            <p:cNvSpPr>
              <a:spLocks/>
            </p:cNvSpPr>
            <p:nvPr/>
          </p:nvSpPr>
          <p:spPr bwMode="auto">
            <a:xfrm>
              <a:off x="4943476" y="2116138"/>
              <a:ext cx="61913" cy="39687"/>
            </a:xfrm>
            <a:custGeom>
              <a:avLst/>
              <a:gdLst>
                <a:gd name="T0" fmla="*/ 10 w 39"/>
                <a:gd name="T1" fmla="*/ 25 h 25"/>
                <a:gd name="T2" fmla="*/ 39 w 39"/>
                <a:gd name="T3" fmla="*/ 25 h 25"/>
                <a:gd name="T4" fmla="*/ 7 w 39"/>
                <a:gd name="T5" fmla="*/ 0 h 25"/>
                <a:gd name="T6" fmla="*/ 0 w 39"/>
                <a:gd name="T7" fmla="*/ 8 h 25"/>
                <a:gd name="T8" fmla="*/ 10 w 39"/>
                <a:gd name="T9" fmla="*/ 8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lnTo>
                    <a:pt x="39" y="25"/>
                  </a:lnTo>
                  <a:lnTo>
                    <a:pt x="7" y="0"/>
                  </a:lnTo>
                  <a:lnTo>
                    <a:pt x="0" y="8"/>
                  </a:lnTo>
                  <a:lnTo>
                    <a:pt x="10" y="8"/>
                  </a:lnTo>
                  <a:lnTo>
                    <a:pt x="10"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0" name="Freeform 128"/>
            <p:cNvSpPr>
              <a:spLocks/>
            </p:cNvSpPr>
            <p:nvPr/>
          </p:nvSpPr>
          <p:spPr bwMode="auto">
            <a:xfrm>
              <a:off x="4092576" y="2116138"/>
              <a:ext cx="61913" cy="39687"/>
            </a:xfrm>
            <a:custGeom>
              <a:avLst/>
              <a:gdLst>
                <a:gd name="T0" fmla="*/ 10 w 39"/>
                <a:gd name="T1" fmla="*/ 25 h 25"/>
                <a:gd name="T2" fmla="*/ 39 w 39"/>
                <a:gd name="T3" fmla="*/ 25 h 25"/>
                <a:gd name="T4" fmla="*/ 5 w 39"/>
                <a:gd name="T5" fmla="*/ 0 h 25"/>
                <a:gd name="T6" fmla="*/ 0 w 39"/>
                <a:gd name="T7" fmla="*/ 8 h 25"/>
                <a:gd name="T8" fmla="*/ 10 w 39"/>
                <a:gd name="T9" fmla="*/ 8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lnTo>
                    <a:pt x="39" y="25"/>
                  </a:lnTo>
                  <a:lnTo>
                    <a:pt x="5" y="0"/>
                  </a:lnTo>
                  <a:lnTo>
                    <a:pt x="0" y="8"/>
                  </a:lnTo>
                  <a:lnTo>
                    <a:pt x="10" y="8"/>
                  </a:lnTo>
                  <a:lnTo>
                    <a:pt x="10"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1" name="Freeform 129"/>
            <p:cNvSpPr>
              <a:spLocks/>
            </p:cNvSpPr>
            <p:nvPr/>
          </p:nvSpPr>
          <p:spPr bwMode="auto">
            <a:xfrm>
              <a:off x="4519613" y="2116138"/>
              <a:ext cx="61913" cy="39687"/>
            </a:xfrm>
            <a:custGeom>
              <a:avLst/>
              <a:gdLst>
                <a:gd name="T0" fmla="*/ 8 w 39"/>
                <a:gd name="T1" fmla="*/ 25 h 25"/>
                <a:gd name="T2" fmla="*/ 39 w 39"/>
                <a:gd name="T3" fmla="*/ 25 h 25"/>
                <a:gd name="T4" fmla="*/ 5 w 39"/>
                <a:gd name="T5" fmla="*/ 0 h 25"/>
                <a:gd name="T6" fmla="*/ 0 w 39"/>
                <a:gd name="T7" fmla="*/ 8 h 25"/>
                <a:gd name="T8" fmla="*/ 8 w 39"/>
                <a:gd name="T9" fmla="*/ 8 h 25"/>
                <a:gd name="T10" fmla="*/ 8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8" y="25"/>
                  </a:moveTo>
                  <a:lnTo>
                    <a:pt x="39" y="25"/>
                  </a:lnTo>
                  <a:lnTo>
                    <a:pt x="5" y="0"/>
                  </a:lnTo>
                  <a:lnTo>
                    <a:pt x="0" y="8"/>
                  </a:lnTo>
                  <a:lnTo>
                    <a:pt x="8" y="8"/>
                  </a:lnTo>
                  <a:lnTo>
                    <a:pt x="8"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2" name="Freeform 130"/>
            <p:cNvSpPr>
              <a:spLocks/>
            </p:cNvSpPr>
            <p:nvPr/>
          </p:nvSpPr>
          <p:spPr bwMode="auto">
            <a:xfrm>
              <a:off x="3241676" y="2116138"/>
              <a:ext cx="58738" cy="39687"/>
            </a:xfrm>
            <a:custGeom>
              <a:avLst/>
              <a:gdLst>
                <a:gd name="T0" fmla="*/ 8 w 37"/>
                <a:gd name="T1" fmla="*/ 25 h 25"/>
                <a:gd name="T2" fmla="*/ 37 w 37"/>
                <a:gd name="T3" fmla="*/ 25 h 25"/>
                <a:gd name="T4" fmla="*/ 5 w 37"/>
                <a:gd name="T5" fmla="*/ 0 h 25"/>
                <a:gd name="T6" fmla="*/ 0 w 37"/>
                <a:gd name="T7" fmla="*/ 8 h 25"/>
                <a:gd name="T8" fmla="*/ 8 w 37"/>
                <a:gd name="T9" fmla="*/ 8 h 25"/>
                <a:gd name="T10" fmla="*/ 8 w 37"/>
                <a:gd name="T11" fmla="*/ 25 h 25"/>
              </a:gdLst>
              <a:ahLst/>
              <a:cxnLst>
                <a:cxn ang="0">
                  <a:pos x="T0" y="T1"/>
                </a:cxn>
                <a:cxn ang="0">
                  <a:pos x="T2" y="T3"/>
                </a:cxn>
                <a:cxn ang="0">
                  <a:pos x="T4" y="T5"/>
                </a:cxn>
                <a:cxn ang="0">
                  <a:pos x="T6" y="T7"/>
                </a:cxn>
                <a:cxn ang="0">
                  <a:pos x="T8" y="T9"/>
                </a:cxn>
                <a:cxn ang="0">
                  <a:pos x="T10" y="T11"/>
                </a:cxn>
              </a:cxnLst>
              <a:rect l="0" t="0" r="r" b="b"/>
              <a:pathLst>
                <a:path w="37" h="25">
                  <a:moveTo>
                    <a:pt x="8" y="25"/>
                  </a:moveTo>
                  <a:lnTo>
                    <a:pt x="37" y="25"/>
                  </a:lnTo>
                  <a:lnTo>
                    <a:pt x="5" y="0"/>
                  </a:lnTo>
                  <a:lnTo>
                    <a:pt x="0" y="8"/>
                  </a:lnTo>
                  <a:lnTo>
                    <a:pt x="8" y="8"/>
                  </a:lnTo>
                  <a:lnTo>
                    <a:pt x="8"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3" name="Freeform 131"/>
            <p:cNvSpPr>
              <a:spLocks/>
            </p:cNvSpPr>
            <p:nvPr/>
          </p:nvSpPr>
          <p:spPr bwMode="auto">
            <a:xfrm>
              <a:off x="2814638" y="2116138"/>
              <a:ext cx="61913" cy="39687"/>
            </a:xfrm>
            <a:custGeom>
              <a:avLst/>
              <a:gdLst>
                <a:gd name="T0" fmla="*/ 8 w 39"/>
                <a:gd name="T1" fmla="*/ 25 h 25"/>
                <a:gd name="T2" fmla="*/ 39 w 39"/>
                <a:gd name="T3" fmla="*/ 25 h 25"/>
                <a:gd name="T4" fmla="*/ 5 w 39"/>
                <a:gd name="T5" fmla="*/ 0 h 25"/>
                <a:gd name="T6" fmla="*/ 0 w 39"/>
                <a:gd name="T7" fmla="*/ 8 h 25"/>
                <a:gd name="T8" fmla="*/ 8 w 39"/>
                <a:gd name="T9" fmla="*/ 8 h 25"/>
                <a:gd name="T10" fmla="*/ 8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8" y="25"/>
                  </a:moveTo>
                  <a:lnTo>
                    <a:pt x="39" y="25"/>
                  </a:lnTo>
                  <a:lnTo>
                    <a:pt x="5" y="0"/>
                  </a:lnTo>
                  <a:lnTo>
                    <a:pt x="0" y="8"/>
                  </a:lnTo>
                  <a:lnTo>
                    <a:pt x="8" y="8"/>
                  </a:lnTo>
                  <a:lnTo>
                    <a:pt x="8"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4" name="Freeform 132"/>
            <p:cNvSpPr>
              <a:spLocks/>
            </p:cNvSpPr>
            <p:nvPr/>
          </p:nvSpPr>
          <p:spPr bwMode="auto">
            <a:xfrm>
              <a:off x="3665538" y="2116138"/>
              <a:ext cx="61913" cy="39687"/>
            </a:xfrm>
            <a:custGeom>
              <a:avLst/>
              <a:gdLst>
                <a:gd name="T0" fmla="*/ 10 w 39"/>
                <a:gd name="T1" fmla="*/ 25 h 25"/>
                <a:gd name="T2" fmla="*/ 39 w 39"/>
                <a:gd name="T3" fmla="*/ 25 h 25"/>
                <a:gd name="T4" fmla="*/ 5 w 39"/>
                <a:gd name="T5" fmla="*/ 0 h 25"/>
                <a:gd name="T6" fmla="*/ 0 w 39"/>
                <a:gd name="T7" fmla="*/ 8 h 25"/>
                <a:gd name="T8" fmla="*/ 10 w 39"/>
                <a:gd name="T9" fmla="*/ 8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lnTo>
                    <a:pt x="39" y="25"/>
                  </a:lnTo>
                  <a:lnTo>
                    <a:pt x="5" y="0"/>
                  </a:lnTo>
                  <a:lnTo>
                    <a:pt x="0" y="8"/>
                  </a:lnTo>
                  <a:lnTo>
                    <a:pt x="10" y="8"/>
                  </a:lnTo>
                  <a:lnTo>
                    <a:pt x="10"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5" name="Freeform 133"/>
            <p:cNvSpPr>
              <a:spLocks/>
            </p:cNvSpPr>
            <p:nvPr/>
          </p:nvSpPr>
          <p:spPr bwMode="auto">
            <a:xfrm>
              <a:off x="4503738" y="2128838"/>
              <a:ext cx="28575" cy="26987"/>
            </a:xfrm>
            <a:custGeom>
              <a:avLst/>
              <a:gdLst>
                <a:gd name="T0" fmla="*/ 0 w 18"/>
                <a:gd name="T1" fmla="*/ 17 h 17"/>
                <a:gd name="T2" fmla="*/ 18 w 18"/>
                <a:gd name="T3" fmla="*/ 17 h 17"/>
                <a:gd name="T4" fmla="*/ 18 w 18"/>
                <a:gd name="T5" fmla="*/ 0 h 17"/>
                <a:gd name="T6" fmla="*/ 10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10"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6" name="Freeform 134"/>
            <p:cNvSpPr>
              <a:spLocks/>
            </p:cNvSpPr>
            <p:nvPr/>
          </p:nvSpPr>
          <p:spPr bwMode="auto">
            <a:xfrm>
              <a:off x="4930776" y="2128838"/>
              <a:ext cx="28575" cy="26987"/>
            </a:xfrm>
            <a:custGeom>
              <a:avLst/>
              <a:gdLst>
                <a:gd name="T0" fmla="*/ 0 w 18"/>
                <a:gd name="T1" fmla="*/ 17 h 17"/>
                <a:gd name="T2" fmla="*/ 18 w 18"/>
                <a:gd name="T3" fmla="*/ 17 h 17"/>
                <a:gd name="T4" fmla="*/ 18 w 18"/>
                <a:gd name="T5" fmla="*/ 0 h 17"/>
                <a:gd name="T6" fmla="*/ 8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8"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7" name="Freeform 135"/>
            <p:cNvSpPr>
              <a:spLocks/>
            </p:cNvSpPr>
            <p:nvPr/>
          </p:nvSpPr>
          <p:spPr bwMode="auto">
            <a:xfrm>
              <a:off x="2798763" y="2128838"/>
              <a:ext cx="28575" cy="26987"/>
            </a:xfrm>
            <a:custGeom>
              <a:avLst/>
              <a:gdLst>
                <a:gd name="T0" fmla="*/ 18 w 18"/>
                <a:gd name="T1" fmla="*/ 0 h 17"/>
                <a:gd name="T2" fmla="*/ 10 w 18"/>
                <a:gd name="T3" fmla="*/ 0 h 17"/>
                <a:gd name="T4" fmla="*/ 0 w 18"/>
                <a:gd name="T5" fmla="*/ 0 h 17"/>
                <a:gd name="T6" fmla="*/ 0 w 18"/>
                <a:gd name="T7" fmla="*/ 17 h 17"/>
                <a:gd name="T8" fmla="*/ 18 w 18"/>
                <a:gd name="T9" fmla="*/ 17 h 17"/>
                <a:gd name="T10" fmla="*/ 18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18" y="0"/>
                  </a:moveTo>
                  <a:lnTo>
                    <a:pt x="10" y="0"/>
                  </a:lnTo>
                  <a:lnTo>
                    <a:pt x="0" y="0"/>
                  </a:lnTo>
                  <a:lnTo>
                    <a:pt x="0" y="17"/>
                  </a:lnTo>
                  <a:lnTo>
                    <a:pt x="18" y="17"/>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8" name="Freeform 136"/>
            <p:cNvSpPr>
              <a:spLocks/>
            </p:cNvSpPr>
            <p:nvPr/>
          </p:nvSpPr>
          <p:spPr bwMode="auto">
            <a:xfrm>
              <a:off x="4076701" y="2128838"/>
              <a:ext cx="31750" cy="26987"/>
            </a:xfrm>
            <a:custGeom>
              <a:avLst/>
              <a:gdLst>
                <a:gd name="T0" fmla="*/ 0 w 20"/>
                <a:gd name="T1" fmla="*/ 17 h 17"/>
                <a:gd name="T2" fmla="*/ 20 w 20"/>
                <a:gd name="T3" fmla="*/ 17 h 17"/>
                <a:gd name="T4" fmla="*/ 20 w 20"/>
                <a:gd name="T5" fmla="*/ 0 h 17"/>
                <a:gd name="T6" fmla="*/ 10 w 20"/>
                <a:gd name="T7" fmla="*/ 0 h 17"/>
                <a:gd name="T8" fmla="*/ 0 w 20"/>
                <a:gd name="T9" fmla="*/ 0 h 17"/>
                <a:gd name="T10" fmla="*/ 0 w 20"/>
                <a:gd name="T11" fmla="*/ 17 h 17"/>
              </a:gdLst>
              <a:ahLst/>
              <a:cxnLst>
                <a:cxn ang="0">
                  <a:pos x="T0" y="T1"/>
                </a:cxn>
                <a:cxn ang="0">
                  <a:pos x="T2" y="T3"/>
                </a:cxn>
                <a:cxn ang="0">
                  <a:pos x="T4" y="T5"/>
                </a:cxn>
                <a:cxn ang="0">
                  <a:pos x="T6" y="T7"/>
                </a:cxn>
                <a:cxn ang="0">
                  <a:pos x="T8" y="T9"/>
                </a:cxn>
                <a:cxn ang="0">
                  <a:pos x="T10" y="T11"/>
                </a:cxn>
              </a:cxnLst>
              <a:rect l="0" t="0" r="r" b="b"/>
              <a:pathLst>
                <a:path w="20" h="17">
                  <a:moveTo>
                    <a:pt x="0" y="17"/>
                  </a:moveTo>
                  <a:lnTo>
                    <a:pt x="20" y="17"/>
                  </a:lnTo>
                  <a:lnTo>
                    <a:pt x="20" y="0"/>
                  </a:lnTo>
                  <a:lnTo>
                    <a:pt x="10"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9" name="Freeform 137"/>
            <p:cNvSpPr>
              <a:spLocks/>
            </p:cNvSpPr>
            <p:nvPr/>
          </p:nvSpPr>
          <p:spPr bwMode="auto">
            <a:xfrm>
              <a:off x="3652838" y="2128838"/>
              <a:ext cx="28575" cy="26987"/>
            </a:xfrm>
            <a:custGeom>
              <a:avLst/>
              <a:gdLst>
                <a:gd name="T0" fmla="*/ 0 w 18"/>
                <a:gd name="T1" fmla="*/ 17 h 17"/>
                <a:gd name="T2" fmla="*/ 18 w 18"/>
                <a:gd name="T3" fmla="*/ 17 h 17"/>
                <a:gd name="T4" fmla="*/ 18 w 18"/>
                <a:gd name="T5" fmla="*/ 0 h 17"/>
                <a:gd name="T6" fmla="*/ 8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8"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0" name="Freeform 138"/>
            <p:cNvSpPr>
              <a:spLocks/>
            </p:cNvSpPr>
            <p:nvPr/>
          </p:nvSpPr>
          <p:spPr bwMode="auto">
            <a:xfrm>
              <a:off x="3225801" y="2128838"/>
              <a:ext cx="28575" cy="26987"/>
            </a:xfrm>
            <a:custGeom>
              <a:avLst/>
              <a:gdLst>
                <a:gd name="T0" fmla="*/ 0 w 18"/>
                <a:gd name="T1" fmla="*/ 17 h 17"/>
                <a:gd name="T2" fmla="*/ 18 w 18"/>
                <a:gd name="T3" fmla="*/ 17 h 17"/>
                <a:gd name="T4" fmla="*/ 18 w 18"/>
                <a:gd name="T5" fmla="*/ 0 h 17"/>
                <a:gd name="T6" fmla="*/ 10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10"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1" name="Freeform 139"/>
            <p:cNvSpPr>
              <a:spLocks/>
            </p:cNvSpPr>
            <p:nvPr/>
          </p:nvSpPr>
          <p:spPr bwMode="auto">
            <a:xfrm>
              <a:off x="5338763" y="2386013"/>
              <a:ext cx="19050" cy="12700"/>
            </a:xfrm>
            <a:custGeom>
              <a:avLst/>
              <a:gdLst>
                <a:gd name="T0" fmla="*/ 0 w 12"/>
                <a:gd name="T1" fmla="*/ 0 h 8"/>
                <a:gd name="T2" fmla="*/ 12 w 12"/>
                <a:gd name="T3" fmla="*/ 8 h 8"/>
                <a:gd name="T4" fmla="*/ 12 w 12"/>
                <a:gd name="T5" fmla="*/ 8 h 8"/>
                <a:gd name="T6" fmla="*/ 0 w 12"/>
                <a:gd name="T7" fmla="*/ 0 h 8"/>
              </a:gdLst>
              <a:ahLst/>
              <a:cxnLst>
                <a:cxn ang="0">
                  <a:pos x="T0" y="T1"/>
                </a:cxn>
                <a:cxn ang="0">
                  <a:pos x="T2" y="T3"/>
                </a:cxn>
                <a:cxn ang="0">
                  <a:pos x="T4" y="T5"/>
                </a:cxn>
                <a:cxn ang="0">
                  <a:pos x="T6" y="T7"/>
                </a:cxn>
              </a:cxnLst>
              <a:rect l="0" t="0" r="r" b="b"/>
              <a:pathLst>
                <a:path w="12" h="8">
                  <a:moveTo>
                    <a:pt x="0" y="0"/>
                  </a:moveTo>
                  <a:lnTo>
                    <a:pt x="12" y="8"/>
                  </a:lnTo>
                  <a:lnTo>
                    <a:pt x="12" y="8"/>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2" name="Freeform 140"/>
            <p:cNvSpPr>
              <a:spLocks/>
            </p:cNvSpPr>
            <p:nvPr/>
          </p:nvSpPr>
          <p:spPr bwMode="auto">
            <a:xfrm>
              <a:off x="1314451" y="2319338"/>
              <a:ext cx="1204913" cy="131762"/>
            </a:xfrm>
            <a:custGeom>
              <a:avLst/>
              <a:gdLst>
                <a:gd name="T0" fmla="*/ 759 w 759"/>
                <a:gd name="T1" fmla="*/ 83 h 83"/>
                <a:gd name="T2" fmla="*/ 0 w 759"/>
                <a:gd name="T3" fmla="*/ 83 h 83"/>
                <a:gd name="T4" fmla="*/ 0 w 759"/>
                <a:gd name="T5" fmla="*/ 0 h 83"/>
                <a:gd name="T6" fmla="*/ 759 w 759"/>
                <a:gd name="T7" fmla="*/ 0 h 83"/>
                <a:gd name="T8" fmla="*/ 676 w 759"/>
                <a:gd name="T9" fmla="*/ 68 h 83"/>
                <a:gd name="T10" fmla="*/ 759 w 759"/>
                <a:gd name="T11" fmla="*/ 83 h 83"/>
              </a:gdLst>
              <a:ahLst/>
              <a:cxnLst>
                <a:cxn ang="0">
                  <a:pos x="T0" y="T1"/>
                </a:cxn>
                <a:cxn ang="0">
                  <a:pos x="T2" y="T3"/>
                </a:cxn>
                <a:cxn ang="0">
                  <a:pos x="T4" y="T5"/>
                </a:cxn>
                <a:cxn ang="0">
                  <a:pos x="T6" y="T7"/>
                </a:cxn>
                <a:cxn ang="0">
                  <a:pos x="T8" y="T9"/>
                </a:cxn>
                <a:cxn ang="0">
                  <a:pos x="T10" y="T11"/>
                </a:cxn>
              </a:cxnLst>
              <a:rect l="0" t="0" r="r" b="b"/>
              <a:pathLst>
                <a:path w="759" h="83">
                  <a:moveTo>
                    <a:pt x="759" y="83"/>
                  </a:moveTo>
                  <a:lnTo>
                    <a:pt x="0" y="83"/>
                  </a:lnTo>
                  <a:lnTo>
                    <a:pt x="0" y="0"/>
                  </a:lnTo>
                  <a:lnTo>
                    <a:pt x="759" y="0"/>
                  </a:lnTo>
                  <a:lnTo>
                    <a:pt x="676" y="68"/>
                  </a:lnTo>
                  <a:lnTo>
                    <a:pt x="759" y="8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3" name="Rectangle 141"/>
            <p:cNvSpPr>
              <a:spLocks noChangeArrowheads="1"/>
            </p:cNvSpPr>
            <p:nvPr/>
          </p:nvSpPr>
          <p:spPr bwMode="auto">
            <a:xfrm>
              <a:off x="1231901" y="6740525"/>
              <a:ext cx="846138" cy="1174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4" name="Freeform 142"/>
            <p:cNvSpPr>
              <a:spLocks/>
            </p:cNvSpPr>
            <p:nvPr/>
          </p:nvSpPr>
          <p:spPr bwMode="auto">
            <a:xfrm>
              <a:off x="1231901" y="6505575"/>
              <a:ext cx="846138" cy="331787"/>
            </a:xfrm>
            <a:custGeom>
              <a:avLst/>
              <a:gdLst>
                <a:gd name="T0" fmla="*/ 0 w 533"/>
                <a:gd name="T1" fmla="*/ 148 h 209"/>
                <a:gd name="T2" fmla="*/ 172 w 533"/>
                <a:gd name="T3" fmla="*/ 0 h 209"/>
                <a:gd name="T4" fmla="*/ 360 w 533"/>
                <a:gd name="T5" fmla="*/ 0 h 209"/>
                <a:gd name="T6" fmla="*/ 533 w 533"/>
                <a:gd name="T7" fmla="*/ 148 h 209"/>
                <a:gd name="T8" fmla="*/ 352 w 533"/>
                <a:gd name="T9" fmla="*/ 209 h 209"/>
                <a:gd name="T10" fmla="*/ 163 w 533"/>
                <a:gd name="T11" fmla="*/ 209 h 209"/>
                <a:gd name="T12" fmla="*/ 0 w 533"/>
                <a:gd name="T13" fmla="*/ 148 h 209"/>
              </a:gdLst>
              <a:ahLst/>
              <a:cxnLst>
                <a:cxn ang="0">
                  <a:pos x="T0" y="T1"/>
                </a:cxn>
                <a:cxn ang="0">
                  <a:pos x="T2" y="T3"/>
                </a:cxn>
                <a:cxn ang="0">
                  <a:pos x="T4" y="T5"/>
                </a:cxn>
                <a:cxn ang="0">
                  <a:pos x="T6" y="T7"/>
                </a:cxn>
                <a:cxn ang="0">
                  <a:pos x="T8" y="T9"/>
                </a:cxn>
                <a:cxn ang="0">
                  <a:pos x="T10" y="T11"/>
                </a:cxn>
                <a:cxn ang="0">
                  <a:pos x="T12" y="T13"/>
                </a:cxn>
              </a:cxnLst>
              <a:rect l="0" t="0" r="r" b="b"/>
              <a:pathLst>
                <a:path w="533" h="209">
                  <a:moveTo>
                    <a:pt x="0" y="148"/>
                  </a:moveTo>
                  <a:lnTo>
                    <a:pt x="172" y="0"/>
                  </a:lnTo>
                  <a:lnTo>
                    <a:pt x="360" y="0"/>
                  </a:lnTo>
                  <a:lnTo>
                    <a:pt x="533" y="148"/>
                  </a:lnTo>
                  <a:lnTo>
                    <a:pt x="352" y="209"/>
                  </a:lnTo>
                  <a:lnTo>
                    <a:pt x="163" y="209"/>
                  </a:lnTo>
                  <a:lnTo>
                    <a:pt x="0" y="14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5" name="Freeform 143"/>
            <p:cNvSpPr>
              <a:spLocks/>
            </p:cNvSpPr>
            <p:nvPr/>
          </p:nvSpPr>
          <p:spPr bwMode="auto">
            <a:xfrm>
              <a:off x="1482726" y="1474788"/>
              <a:ext cx="341313" cy="420687"/>
            </a:xfrm>
            <a:custGeom>
              <a:avLst/>
              <a:gdLst>
                <a:gd name="T0" fmla="*/ 215 w 215"/>
                <a:gd name="T1" fmla="*/ 265 h 265"/>
                <a:gd name="T2" fmla="*/ 140 w 215"/>
                <a:gd name="T3" fmla="*/ 0 h 265"/>
                <a:gd name="T4" fmla="*/ 76 w 215"/>
                <a:gd name="T5" fmla="*/ 0 h 265"/>
                <a:gd name="T6" fmla="*/ 0 w 215"/>
                <a:gd name="T7" fmla="*/ 265 h 265"/>
                <a:gd name="T8" fmla="*/ 215 w 215"/>
                <a:gd name="T9" fmla="*/ 265 h 265"/>
              </a:gdLst>
              <a:ahLst/>
              <a:cxnLst>
                <a:cxn ang="0">
                  <a:pos x="T0" y="T1"/>
                </a:cxn>
                <a:cxn ang="0">
                  <a:pos x="T2" y="T3"/>
                </a:cxn>
                <a:cxn ang="0">
                  <a:pos x="T4" y="T5"/>
                </a:cxn>
                <a:cxn ang="0">
                  <a:pos x="T6" y="T7"/>
                </a:cxn>
                <a:cxn ang="0">
                  <a:pos x="T8" y="T9"/>
                </a:cxn>
              </a:cxnLst>
              <a:rect l="0" t="0" r="r" b="b"/>
              <a:pathLst>
                <a:path w="215" h="265">
                  <a:moveTo>
                    <a:pt x="215" y="265"/>
                  </a:moveTo>
                  <a:lnTo>
                    <a:pt x="140" y="0"/>
                  </a:lnTo>
                  <a:lnTo>
                    <a:pt x="76" y="0"/>
                  </a:lnTo>
                  <a:lnTo>
                    <a:pt x="0" y="265"/>
                  </a:lnTo>
                  <a:lnTo>
                    <a:pt x="215" y="26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6" name="Freeform 144"/>
            <p:cNvSpPr>
              <a:spLocks/>
            </p:cNvSpPr>
            <p:nvPr/>
          </p:nvSpPr>
          <p:spPr bwMode="auto">
            <a:xfrm>
              <a:off x="1482726" y="1474788"/>
              <a:ext cx="341313" cy="420687"/>
            </a:xfrm>
            <a:custGeom>
              <a:avLst/>
              <a:gdLst>
                <a:gd name="T0" fmla="*/ 215 w 215"/>
                <a:gd name="T1" fmla="*/ 265 h 265"/>
                <a:gd name="T2" fmla="*/ 140 w 215"/>
                <a:gd name="T3" fmla="*/ 0 h 265"/>
                <a:gd name="T4" fmla="*/ 76 w 215"/>
                <a:gd name="T5" fmla="*/ 0 h 265"/>
                <a:gd name="T6" fmla="*/ 0 w 215"/>
                <a:gd name="T7" fmla="*/ 265 h 265"/>
              </a:gdLst>
              <a:ahLst/>
              <a:cxnLst>
                <a:cxn ang="0">
                  <a:pos x="T0" y="T1"/>
                </a:cxn>
                <a:cxn ang="0">
                  <a:pos x="T2" y="T3"/>
                </a:cxn>
                <a:cxn ang="0">
                  <a:pos x="T4" y="T5"/>
                </a:cxn>
                <a:cxn ang="0">
                  <a:pos x="T6" y="T7"/>
                </a:cxn>
              </a:cxnLst>
              <a:rect l="0" t="0" r="r" b="b"/>
              <a:pathLst>
                <a:path w="215" h="265">
                  <a:moveTo>
                    <a:pt x="215" y="265"/>
                  </a:moveTo>
                  <a:lnTo>
                    <a:pt x="140" y="0"/>
                  </a:lnTo>
                  <a:lnTo>
                    <a:pt x="76" y="0"/>
                  </a:lnTo>
                  <a:lnTo>
                    <a:pt x="0" y="2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7" name="Freeform 145"/>
            <p:cNvSpPr>
              <a:spLocks/>
            </p:cNvSpPr>
            <p:nvPr/>
          </p:nvSpPr>
          <p:spPr bwMode="auto">
            <a:xfrm>
              <a:off x="1422401" y="3159125"/>
              <a:ext cx="484188" cy="420687"/>
            </a:xfrm>
            <a:custGeom>
              <a:avLst/>
              <a:gdLst>
                <a:gd name="T0" fmla="*/ 199 w 305"/>
                <a:gd name="T1" fmla="*/ 0 h 265"/>
                <a:gd name="T2" fmla="*/ 108 w 305"/>
                <a:gd name="T3" fmla="*/ 0 h 265"/>
                <a:gd name="T4" fmla="*/ 0 w 305"/>
                <a:gd name="T5" fmla="*/ 265 h 265"/>
                <a:gd name="T6" fmla="*/ 305 w 305"/>
                <a:gd name="T7" fmla="*/ 265 h 265"/>
                <a:gd name="T8" fmla="*/ 199 w 305"/>
                <a:gd name="T9" fmla="*/ 0 h 265"/>
              </a:gdLst>
              <a:ahLst/>
              <a:cxnLst>
                <a:cxn ang="0">
                  <a:pos x="T0" y="T1"/>
                </a:cxn>
                <a:cxn ang="0">
                  <a:pos x="T2" y="T3"/>
                </a:cxn>
                <a:cxn ang="0">
                  <a:pos x="T4" y="T5"/>
                </a:cxn>
                <a:cxn ang="0">
                  <a:pos x="T6" y="T7"/>
                </a:cxn>
                <a:cxn ang="0">
                  <a:pos x="T8" y="T9"/>
                </a:cxn>
              </a:cxnLst>
              <a:rect l="0" t="0" r="r" b="b"/>
              <a:pathLst>
                <a:path w="305" h="265">
                  <a:moveTo>
                    <a:pt x="199" y="0"/>
                  </a:moveTo>
                  <a:lnTo>
                    <a:pt x="108" y="0"/>
                  </a:lnTo>
                  <a:lnTo>
                    <a:pt x="0" y="265"/>
                  </a:lnTo>
                  <a:lnTo>
                    <a:pt x="305" y="265"/>
                  </a:lnTo>
                  <a:lnTo>
                    <a:pt x="19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8" name="Freeform 146"/>
            <p:cNvSpPr>
              <a:spLocks/>
            </p:cNvSpPr>
            <p:nvPr/>
          </p:nvSpPr>
          <p:spPr bwMode="auto">
            <a:xfrm>
              <a:off x="1422401" y="3105150"/>
              <a:ext cx="484188" cy="417512"/>
            </a:xfrm>
            <a:custGeom>
              <a:avLst/>
              <a:gdLst>
                <a:gd name="T0" fmla="*/ 108 w 305"/>
                <a:gd name="T1" fmla="*/ 263 h 263"/>
                <a:gd name="T2" fmla="*/ 199 w 305"/>
                <a:gd name="T3" fmla="*/ 263 h 263"/>
                <a:gd name="T4" fmla="*/ 305 w 305"/>
                <a:gd name="T5" fmla="*/ 0 h 263"/>
                <a:gd name="T6" fmla="*/ 0 w 305"/>
                <a:gd name="T7" fmla="*/ 0 h 263"/>
                <a:gd name="T8" fmla="*/ 108 w 305"/>
                <a:gd name="T9" fmla="*/ 263 h 263"/>
              </a:gdLst>
              <a:ahLst/>
              <a:cxnLst>
                <a:cxn ang="0">
                  <a:pos x="T0" y="T1"/>
                </a:cxn>
                <a:cxn ang="0">
                  <a:pos x="T2" y="T3"/>
                </a:cxn>
                <a:cxn ang="0">
                  <a:pos x="T4" y="T5"/>
                </a:cxn>
                <a:cxn ang="0">
                  <a:pos x="T6" y="T7"/>
                </a:cxn>
                <a:cxn ang="0">
                  <a:pos x="T8" y="T9"/>
                </a:cxn>
              </a:cxnLst>
              <a:rect l="0" t="0" r="r" b="b"/>
              <a:pathLst>
                <a:path w="305" h="263">
                  <a:moveTo>
                    <a:pt x="108" y="263"/>
                  </a:moveTo>
                  <a:lnTo>
                    <a:pt x="199" y="263"/>
                  </a:lnTo>
                  <a:lnTo>
                    <a:pt x="305" y="0"/>
                  </a:lnTo>
                  <a:lnTo>
                    <a:pt x="0" y="0"/>
                  </a:lnTo>
                  <a:lnTo>
                    <a:pt x="108" y="26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9" name="Freeform 147"/>
            <p:cNvSpPr>
              <a:spLocks/>
            </p:cNvSpPr>
            <p:nvPr/>
          </p:nvSpPr>
          <p:spPr bwMode="auto">
            <a:xfrm>
              <a:off x="333376" y="1449388"/>
              <a:ext cx="3529013" cy="849312"/>
            </a:xfrm>
            <a:custGeom>
              <a:avLst/>
              <a:gdLst>
                <a:gd name="T0" fmla="*/ 17 w 2223"/>
                <a:gd name="T1" fmla="*/ 535 h 535"/>
                <a:gd name="T2" fmla="*/ 0 w 2223"/>
                <a:gd name="T3" fmla="*/ 508 h 535"/>
                <a:gd name="T4" fmla="*/ 825 w 2223"/>
                <a:gd name="T5" fmla="*/ 0 h 535"/>
                <a:gd name="T6" fmla="*/ 831 w 2223"/>
                <a:gd name="T7" fmla="*/ 2 h 535"/>
                <a:gd name="T8" fmla="*/ 2223 w 2223"/>
                <a:gd name="T9" fmla="*/ 410 h 535"/>
                <a:gd name="T10" fmla="*/ 2213 w 2223"/>
                <a:gd name="T11" fmla="*/ 440 h 535"/>
                <a:gd name="T12" fmla="*/ 830 w 2223"/>
                <a:gd name="T13" fmla="*/ 34 h 535"/>
                <a:gd name="T14" fmla="*/ 17 w 2223"/>
                <a:gd name="T15" fmla="*/ 535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3" h="535">
                  <a:moveTo>
                    <a:pt x="17" y="535"/>
                  </a:moveTo>
                  <a:lnTo>
                    <a:pt x="0" y="508"/>
                  </a:lnTo>
                  <a:lnTo>
                    <a:pt x="825" y="0"/>
                  </a:lnTo>
                  <a:lnTo>
                    <a:pt x="831" y="2"/>
                  </a:lnTo>
                  <a:lnTo>
                    <a:pt x="2223" y="410"/>
                  </a:lnTo>
                  <a:lnTo>
                    <a:pt x="2213" y="440"/>
                  </a:lnTo>
                  <a:lnTo>
                    <a:pt x="830" y="34"/>
                  </a:lnTo>
                  <a:lnTo>
                    <a:pt x="17" y="53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0" name="Freeform 148"/>
            <p:cNvSpPr>
              <a:spLocks/>
            </p:cNvSpPr>
            <p:nvPr/>
          </p:nvSpPr>
          <p:spPr bwMode="auto">
            <a:xfrm>
              <a:off x="1096963" y="2451100"/>
              <a:ext cx="98425" cy="61912"/>
            </a:xfrm>
            <a:custGeom>
              <a:avLst/>
              <a:gdLst>
                <a:gd name="T0" fmla="*/ 6 w 62"/>
                <a:gd name="T1" fmla="*/ 39 h 39"/>
                <a:gd name="T2" fmla="*/ 62 w 62"/>
                <a:gd name="T3" fmla="*/ 2 h 39"/>
                <a:gd name="T4" fmla="*/ 62 w 62"/>
                <a:gd name="T5" fmla="*/ 0 h 39"/>
                <a:gd name="T6" fmla="*/ 47 w 62"/>
                <a:gd name="T7" fmla="*/ 0 h 39"/>
                <a:gd name="T8" fmla="*/ 0 w 62"/>
                <a:gd name="T9" fmla="*/ 34 h 39"/>
                <a:gd name="T10" fmla="*/ 6 w 62"/>
                <a:gd name="T11" fmla="*/ 39 h 39"/>
              </a:gdLst>
              <a:ahLst/>
              <a:cxnLst>
                <a:cxn ang="0">
                  <a:pos x="T0" y="T1"/>
                </a:cxn>
                <a:cxn ang="0">
                  <a:pos x="T2" y="T3"/>
                </a:cxn>
                <a:cxn ang="0">
                  <a:pos x="T4" y="T5"/>
                </a:cxn>
                <a:cxn ang="0">
                  <a:pos x="T6" y="T7"/>
                </a:cxn>
                <a:cxn ang="0">
                  <a:pos x="T8" y="T9"/>
                </a:cxn>
                <a:cxn ang="0">
                  <a:pos x="T10" y="T11"/>
                </a:cxn>
              </a:cxnLst>
              <a:rect l="0" t="0" r="r" b="b"/>
              <a:pathLst>
                <a:path w="62" h="39">
                  <a:moveTo>
                    <a:pt x="6" y="39"/>
                  </a:moveTo>
                  <a:lnTo>
                    <a:pt x="62" y="2"/>
                  </a:lnTo>
                  <a:lnTo>
                    <a:pt x="62" y="0"/>
                  </a:lnTo>
                  <a:lnTo>
                    <a:pt x="47" y="0"/>
                  </a:lnTo>
                  <a:lnTo>
                    <a:pt x="0" y="34"/>
                  </a:lnTo>
                  <a:lnTo>
                    <a:pt x="6"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1" name="Freeform 149"/>
            <p:cNvSpPr>
              <a:spLocks/>
            </p:cNvSpPr>
            <p:nvPr/>
          </p:nvSpPr>
          <p:spPr bwMode="auto">
            <a:xfrm>
              <a:off x="669926" y="2451100"/>
              <a:ext cx="98425" cy="61912"/>
            </a:xfrm>
            <a:custGeom>
              <a:avLst/>
              <a:gdLst>
                <a:gd name="T0" fmla="*/ 8 w 62"/>
                <a:gd name="T1" fmla="*/ 39 h 39"/>
                <a:gd name="T2" fmla="*/ 62 w 62"/>
                <a:gd name="T3" fmla="*/ 2 h 39"/>
                <a:gd name="T4" fmla="*/ 62 w 62"/>
                <a:gd name="T5" fmla="*/ 0 h 39"/>
                <a:gd name="T6" fmla="*/ 47 w 62"/>
                <a:gd name="T7" fmla="*/ 0 h 39"/>
                <a:gd name="T8" fmla="*/ 0 w 62"/>
                <a:gd name="T9" fmla="*/ 34 h 39"/>
                <a:gd name="T10" fmla="*/ 8 w 62"/>
                <a:gd name="T11" fmla="*/ 39 h 39"/>
              </a:gdLst>
              <a:ahLst/>
              <a:cxnLst>
                <a:cxn ang="0">
                  <a:pos x="T0" y="T1"/>
                </a:cxn>
                <a:cxn ang="0">
                  <a:pos x="T2" y="T3"/>
                </a:cxn>
                <a:cxn ang="0">
                  <a:pos x="T4" y="T5"/>
                </a:cxn>
                <a:cxn ang="0">
                  <a:pos x="T6" y="T7"/>
                </a:cxn>
                <a:cxn ang="0">
                  <a:pos x="T8" y="T9"/>
                </a:cxn>
                <a:cxn ang="0">
                  <a:pos x="T10" y="T11"/>
                </a:cxn>
              </a:cxnLst>
              <a:rect l="0" t="0" r="r" b="b"/>
              <a:pathLst>
                <a:path w="62" h="39">
                  <a:moveTo>
                    <a:pt x="8" y="39"/>
                  </a:moveTo>
                  <a:lnTo>
                    <a:pt x="62" y="2"/>
                  </a:lnTo>
                  <a:lnTo>
                    <a:pt x="62" y="0"/>
                  </a:lnTo>
                  <a:lnTo>
                    <a:pt x="47"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2" name="Freeform 150"/>
            <p:cNvSpPr>
              <a:spLocks/>
            </p:cNvSpPr>
            <p:nvPr/>
          </p:nvSpPr>
          <p:spPr bwMode="auto">
            <a:xfrm>
              <a:off x="784226" y="2513013"/>
              <a:ext cx="98425" cy="63500"/>
            </a:xfrm>
            <a:custGeom>
              <a:avLst/>
              <a:gdLst>
                <a:gd name="T0" fmla="*/ 54 w 62"/>
                <a:gd name="T1" fmla="*/ 0 h 40"/>
                <a:gd name="T2" fmla="*/ 0 w 62"/>
                <a:gd name="T3" fmla="*/ 40 h 40"/>
                <a:gd name="T4" fmla="*/ 0 w 62"/>
                <a:gd name="T5" fmla="*/ 40 h 40"/>
                <a:gd name="T6" fmla="*/ 14 w 62"/>
                <a:gd name="T7" fmla="*/ 40 h 40"/>
                <a:gd name="T8" fmla="*/ 62 w 62"/>
                <a:gd name="T9" fmla="*/ 7 h 40"/>
                <a:gd name="T10" fmla="*/ 54 w 62"/>
                <a:gd name="T11" fmla="*/ 0 h 40"/>
              </a:gdLst>
              <a:ahLst/>
              <a:cxnLst>
                <a:cxn ang="0">
                  <a:pos x="T0" y="T1"/>
                </a:cxn>
                <a:cxn ang="0">
                  <a:pos x="T2" y="T3"/>
                </a:cxn>
                <a:cxn ang="0">
                  <a:pos x="T4" y="T5"/>
                </a:cxn>
                <a:cxn ang="0">
                  <a:pos x="T6" y="T7"/>
                </a:cxn>
                <a:cxn ang="0">
                  <a:pos x="T8" y="T9"/>
                </a:cxn>
                <a:cxn ang="0">
                  <a:pos x="T10" y="T11"/>
                </a:cxn>
              </a:cxnLst>
              <a:rect l="0" t="0" r="r" b="b"/>
              <a:pathLst>
                <a:path w="62" h="40">
                  <a:moveTo>
                    <a:pt x="54" y="0"/>
                  </a:moveTo>
                  <a:lnTo>
                    <a:pt x="0" y="40"/>
                  </a:lnTo>
                  <a:lnTo>
                    <a:pt x="0" y="40"/>
                  </a:lnTo>
                  <a:lnTo>
                    <a:pt x="14" y="40"/>
                  </a:lnTo>
                  <a:lnTo>
                    <a:pt x="62" y="7"/>
                  </a:lnTo>
                  <a:lnTo>
                    <a:pt x="5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3" name="Freeform 151"/>
            <p:cNvSpPr>
              <a:spLocks/>
            </p:cNvSpPr>
            <p:nvPr/>
          </p:nvSpPr>
          <p:spPr bwMode="auto">
            <a:xfrm>
              <a:off x="995363" y="2513013"/>
              <a:ext cx="101600" cy="63500"/>
            </a:xfrm>
            <a:custGeom>
              <a:avLst/>
              <a:gdLst>
                <a:gd name="T0" fmla="*/ 56 w 64"/>
                <a:gd name="T1" fmla="*/ 0 h 40"/>
                <a:gd name="T2" fmla="*/ 0 w 64"/>
                <a:gd name="T3" fmla="*/ 40 h 40"/>
                <a:gd name="T4" fmla="*/ 0 w 64"/>
                <a:gd name="T5" fmla="*/ 40 h 40"/>
                <a:gd name="T6" fmla="*/ 15 w 64"/>
                <a:gd name="T7" fmla="*/ 40 h 40"/>
                <a:gd name="T8" fmla="*/ 64 w 64"/>
                <a:gd name="T9" fmla="*/ 7 h 40"/>
                <a:gd name="T10" fmla="*/ 56 w 64"/>
                <a:gd name="T11" fmla="*/ 0 h 40"/>
              </a:gdLst>
              <a:ahLst/>
              <a:cxnLst>
                <a:cxn ang="0">
                  <a:pos x="T0" y="T1"/>
                </a:cxn>
                <a:cxn ang="0">
                  <a:pos x="T2" y="T3"/>
                </a:cxn>
                <a:cxn ang="0">
                  <a:pos x="T4" y="T5"/>
                </a:cxn>
                <a:cxn ang="0">
                  <a:pos x="T6" y="T7"/>
                </a:cxn>
                <a:cxn ang="0">
                  <a:pos x="T8" y="T9"/>
                </a:cxn>
                <a:cxn ang="0">
                  <a:pos x="T10" y="T11"/>
                </a:cxn>
              </a:cxnLst>
              <a:rect l="0" t="0" r="r" b="b"/>
              <a:pathLst>
                <a:path w="64" h="40">
                  <a:moveTo>
                    <a:pt x="56" y="0"/>
                  </a:moveTo>
                  <a:lnTo>
                    <a:pt x="0" y="40"/>
                  </a:lnTo>
                  <a:lnTo>
                    <a:pt x="0" y="40"/>
                  </a:lnTo>
                  <a:lnTo>
                    <a:pt x="15" y="40"/>
                  </a:lnTo>
                  <a:lnTo>
                    <a:pt x="64" y="7"/>
                  </a:lnTo>
                  <a:lnTo>
                    <a:pt x="5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4" name="Freeform 152"/>
            <p:cNvSpPr>
              <a:spLocks/>
            </p:cNvSpPr>
            <p:nvPr/>
          </p:nvSpPr>
          <p:spPr bwMode="auto">
            <a:xfrm>
              <a:off x="455613" y="2451100"/>
              <a:ext cx="100013" cy="61912"/>
            </a:xfrm>
            <a:custGeom>
              <a:avLst/>
              <a:gdLst>
                <a:gd name="T0" fmla="*/ 8 w 63"/>
                <a:gd name="T1" fmla="*/ 39 h 39"/>
                <a:gd name="T2" fmla="*/ 63 w 63"/>
                <a:gd name="T3" fmla="*/ 2 h 39"/>
                <a:gd name="T4" fmla="*/ 63 w 63"/>
                <a:gd name="T5" fmla="*/ 0 h 39"/>
                <a:gd name="T6" fmla="*/ 49 w 63"/>
                <a:gd name="T7" fmla="*/ 0 h 39"/>
                <a:gd name="T8" fmla="*/ 0 w 63"/>
                <a:gd name="T9" fmla="*/ 34 h 39"/>
                <a:gd name="T10" fmla="*/ 8 w 63"/>
                <a:gd name="T11" fmla="*/ 39 h 39"/>
              </a:gdLst>
              <a:ahLst/>
              <a:cxnLst>
                <a:cxn ang="0">
                  <a:pos x="T0" y="T1"/>
                </a:cxn>
                <a:cxn ang="0">
                  <a:pos x="T2" y="T3"/>
                </a:cxn>
                <a:cxn ang="0">
                  <a:pos x="T4" y="T5"/>
                </a:cxn>
                <a:cxn ang="0">
                  <a:pos x="T6" y="T7"/>
                </a:cxn>
                <a:cxn ang="0">
                  <a:pos x="T8" y="T9"/>
                </a:cxn>
                <a:cxn ang="0">
                  <a:pos x="T10" y="T11"/>
                </a:cxn>
              </a:cxnLst>
              <a:rect l="0" t="0" r="r" b="b"/>
              <a:pathLst>
                <a:path w="63" h="39">
                  <a:moveTo>
                    <a:pt x="8" y="39"/>
                  </a:moveTo>
                  <a:lnTo>
                    <a:pt x="63" y="2"/>
                  </a:lnTo>
                  <a:lnTo>
                    <a:pt x="63" y="0"/>
                  </a:lnTo>
                  <a:lnTo>
                    <a:pt x="49"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5" name="Freeform 153"/>
            <p:cNvSpPr>
              <a:spLocks/>
            </p:cNvSpPr>
            <p:nvPr/>
          </p:nvSpPr>
          <p:spPr bwMode="auto">
            <a:xfrm>
              <a:off x="568326" y="2513013"/>
              <a:ext cx="101600" cy="63500"/>
            </a:xfrm>
            <a:custGeom>
              <a:avLst/>
              <a:gdLst>
                <a:gd name="T0" fmla="*/ 56 w 64"/>
                <a:gd name="T1" fmla="*/ 0 h 40"/>
                <a:gd name="T2" fmla="*/ 0 w 64"/>
                <a:gd name="T3" fmla="*/ 40 h 40"/>
                <a:gd name="T4" fmla="*/ 0 w 64"/>
                <a:gd name="T5" fmla="*/ 40 h 40"/>
                <a:gd name="T6" fmla="*/ 17 w 64"/>
                <a:gd name="T7" fmla="*/ 40 h 40"/>
                <a:gd name="T8" fmla="*/ 64 w 64"/>
                <a:gd name="T9" fmla="*/ 7 h 40"/>
                <a:gd name="T10" fmla="*/ 56 w 64"/>
                <a:gd name="T11" fmla="*/ 0 h 40"/>
              </a:gdLst>
              <a:ahLst/>
              <a:cxnLst>
                <a:cxn ang="0">
                  <a:pos x="T0" y="T1"/>
                </a:cxn>
                <a:cxn ang="0">
                  <a:pos x="T2" y="T3"/>
                </a:cxn>
                <a:cxn ang="0">
                  <a:pos x="T4" y="T5"/>
                </a:cxn>
                <a:cxn ang="0">
                  <a:pos x="T6" y="T7"/>
                </a:cxn>
                <a:cxn ang="0">
                  <a:pos x="T8" y="T9"/>
                </a:cxn>
                <a:cxn ang="0">
                  <a:pos x="T10" y="T11"/>
                </a:cxn>
              </a:cxnLst>
              <a:rect l="0" t="0" r="r" b="b"/>
              <a:pathLst>
                <a:path w="64" h="40">
                  <a:moveTo>
                    <a:pt x="56" y="0"/>
                  </a:moveTo>
                  <a:lnTo>
                    <a:pt x="0" y="40"/>
                  </a:lnTo>
                  <a:lnTo>
                    <a:pt x="0" y="40"/>
                  </a:lnTo>
                  <a:lnTo>
                    <a:pt x="17" y="40"/>
                  </a:lnTo>
                  <a:lnTo>
                    <a:pt x="64" y="7"/>
                  </a:lnTo>
                  <a:lnTo>
                    <a:pt x="5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6" name="Freeform 154"/>
            <p:cNvSpPr>
              <a:spLocks/>
            </p:cNvSpPr>
            <p:nvPr/>
          </p:nvSpPr>
          <p:spPr bwMode="auto">
            <a:xfrm>
              <a:off x="882651" y="2451100"/>
              <a:ext cx="100013" cy="61912"/>
            </a:xfrm>
            <a:custGeom>
              <a:avLst/>
              <a:gdLst>
                <a:gd name="T0" fmla="*/ 8 w 63"/>
                <a:gd name="T1" fmla="*/ 39 h 39"/>
                <a:gd name="T2" fmla="*/ 63 w 63"/>
                <a:gd name="T3" fmla="*/ 2 h 39"/>
                <a:gd name="T4" fmla="*/ 63 w 63"/>
                <a:gd name="T5" fmla="*/ 0 h 39"/>
                <a:gd name="T6" fmla="*/ 47 w 63"/>
                <a:gd name="T7" fmla="*/ 0 h 39"/>
                <a:gd name="T8" fmla="*/ 0 w 63"/>
                <a:gd name="T9" fmla="*/ 34 h 39"/>
                <a:gd name="T10" fmla="*/ 8 w 63"/>
                <a:gd name="T11" fmla="*/ 39 h 39"/>
              </a:gdLst>
              <a:ahLst/>
              <a:cxnLst>
                <a:cxn ang="0">
                  <a:pos x="T0" y="T1"/>
                </a:cxn>
                <a:cxn ang="0">
                  <a:pos x="T2" y="T3"/>
                </a:cxn>
                <a:cxn ang="0">
                  <a:pos x="T4" y="T5"/>
                </a:cxn>
                <a:cxn ang="0">
                  <a:pos x="T6" y="T7"/>
                </a:cxn>
                <a:cxn ang="0">
                  <a:pos x="T8" y="T9"/>
                </a:cxn>
                <a:cxn ang="0">
                  <a:pos x="T10" y="T11"/>
                </a:cxn>
              </a:cxnLst>
              <a:rect l="0" t="0" r="r" b="b"/>
              <a:pathLst>
                <a:path w="63" h="39">
                  <a:moveTo>
                    <a:pt x="8" y="39"/>
                  </a:moveTo>
                  <a:lnTo>
                    <a:pt x="63" y="2"/>
                  </a:lnTo>
                  <a:lnTo>
                    <a:pt x="63" y="0"/>
                  </a:lnTo>
                  <a:lnTo>
                    <a:pt x="47"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7" name="Freeform 155"/>
            <p:cNvSpPr>
              <a:spLocks/>
            </p:cNvSpPr>
            <p:nvPr/>
          </p:nvSpPr>
          <p:spPr bwMode="auto">
            <a:xfrm>
              <a:off x="357188" y="2513013"/>
              <a:ext cx="98425" cy="63500"/>
            </a:xfrm>
            <a:custGeom>
              <a:avLst/>
              <a:gdLst>
                <a:gd name="T0" fmla="*/ 55 w 62"/>
                <a:gd name="T1" fmla="*/ 0 h 40"/>
                <a:gd name="T2" fmla="*/ 0 w 62"/>
                <a:gd name="T3" fmla="*/ 40 h 40"/>
                <a:gd name="T4" fmla="*/ 0 w 62"/>
                <a:gd name="T5" fmla="*/ 40 h 40"/>
                <a:gd name="T6" fmla="*/ 15 w 62"/>
                <a:gd name="T7" fmla="*/ 40 h 40"/>
                <a:gd name="T8" fmla="*/ 62 w 62"/>
                <a:gd name="T9" fmla="*/ 7 h 40"/>
                <a:gd name="T10" fmla="*/ 55 w 62"/>
                <a:gd name="T11" fmla="*/ 0 h 40"/>
              </a:gdLst>
              <a:ahLst/>
              <a:cxnLst>
                <a:cxn ang="0">
                  <a:pos x="T0" y="T1"/>
                </a:cxn>
                <a:cxn ang="0">
                  <a:pos x="T2" y="T3"/>
                </a:cxn>
                <a:cxn ang="0">
                  <a:pos x="T4" y="T5"/>
                </a:cxn>
                <a:cxn ang="0">
                  <a:pos x="T6" y="T7"/>
                </a:cxn>
                <a:cxn ang="0">
                  <a:pos x="T8" y="T9"/>
                </a:cxn>
                <a:cxn ang="0">
                  <a:pos x="T10" y="T11"/>
                </a:cxn>
              </a:cxnLst>
              <a:rect l="0" t="0" r="r" b="b"/>
              <a:pathLst>
                <a:path w="62" h="40">
                  <a:moveTo>
                    <a:pt x="55" y="0"/>
                  </a:moveTo>
                  <a:lnTo>
                    <a:pt x="0" y="40"/>
                  </a:lnTo>
                  <a:lnTo>
                    <a:pt x="0" y="40"/>
                  </a:lnTo>
                  <a:lnTo>
                    <a:pt x="15" y="40"/>
                  </a:lnTo>
                  <a:lnTo>
                    <a:pt x="62" y="7"/>
                  </a:lnTo>
                  <a:lnTo>
                    <a:pt x="5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8" name="Freeform 156"/>
            <p:cNvSpPr>
              <a:spLocks/>
            </p:cNvSpPr>
            <p:nvPr/>
          </p:nvSpPr>
          <p:spPr bwMode="auto">
            <a:xfrm>
              <a:off x="1182688" y="2446338"/>
              <a:ext cx="244475" cy="147637"/>
            </a:xfrm>
            <a:custGeom>
              <a:avLst/>
              <a:gdLst>
                <a:gd name="T0" fmla="*/ 127 w 154"/>
                <a:gd name="T1" fmla="*/ 3 h 93"/>
                <a:gd name="T2" fmla="*/ 80 w 154"/>
                <a:gd name="T3" fmla="*/ 37 h 93"/>
                <a:gd name="T4" fmla="*/ 88 w 154"/>
                <a:gd name="T5" fmla="*/ 42 h 93"/>
                <a:gd name="T6" fmla="*/ 80 w 154"/>
                <a:gd name="T7" fmla="*/ 47 h 93"/>
                <a:gd name="T8" fmla="*/ 71 w 154"/>
                <a:gd name="T9" fmla="*/ 42 h 93"/>
                <a:gd name="T10" fmla="*/ 18 w 154"/>
                <a:gd name="T11" fmla="*/ 82 h 93"/>
                <a:gd name="T12" fmla="*/ 18 w 154"/>
                <a:gd name="T13" fmla="*/ 82 h 93"/>
                <a:gd name="T14" fmla="*/ 0 w 154"/>
                <a:gd name="T15" fmla="*/ 93 h 93"/>
                <a:gd name="T16" fmla="*/ 14 w 154"/>
                <a:gd name="T17" fmla="*/ 93 h 93"/>
                <a:gd name="T18" fmla="*/ 14 w 154"/>
                <a:gd name="T19" fmla="*/ 93 h 93"/>
                <a:gd name="T20" fmla="*/ 154 w 154"/>
                <a:gd name="T21" fmla="*/ 3 h 93"/>
                <a:gd name="T22" fmla="*/ 150 w 154"/>
                <a:gd name="T23" fmla="*/ 0 h 93"/>
                <a:gd name="T24" fmla="*/ 143 w 154"/>
                <a:gd name="T25" fmla="*/ 3 h 93"/>
                <a:gd name="T26" fmla="*/ 127 w 154"/>
                <a:gd name="T27"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93">
                  <a:moveTo>
                    <a:pt x="127" y="3"/>
                  </a:moveTo>
                  <a:lnTo>
                    <a:pt x="80" y="37"/>
                  </a:lnTo>
                  <a:lnTo>
                    <a:pt x="88" y="42"/>
                  </a:lnTo>
                  <a:lnTo>
                    <a:pt x="80" y="47"/>
                  </a:lnTo>
                  <a:lnTo>
                    <a:pt x="71" y="42"/>
                  </a:lnTo>
                  <a:lnTo>
                    <a:pt x="18" y="82"/>
                  </a:lnTo>
                  <a:lnTo>
                    <a:pt x="18" y="82"/>
                  </a:lnTo>
                  <a:lnTo>
                    <a:pt x="0" y="93"/>
                  </a:lnTo>
                  <a:lnTo>
                    <a:pt x="14" y="93"/>
                  </a:lnTo>
                  <a:lnTo>
                    <a:pt x="14" y="93"/>
                  </a:lnTo>
                  <a:lnTo>
                    <a:pt x="154" y="3"/>
                  </a:lnTo>
                  <a:lnTo>
                    <a:pt x="150" y="0"/>
                  </a:lnTo>
                  <a:lnTo>
                    <a:pt x="143" y="3"/>
                  </a:lnTo>
                  <a:lnTo>
                    <a:pt x="127"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9" name="Freeform 157"/>
            <p:cNvSpPr>
              <a:spLocks/>
            </p:cNvSpPr>
            <p:nvPr/>
          </p:nvSpPr>
          <p:spPr bwMode="auto">
            <a:xfrm>
              <a:off x="242888" y="2451100"/>
              <a:ext cx="101600" cy="61912"/>
            </a:xfrm>
            <a:custGeom>
              <a:avLst/>
              <a:gdLst>
                <a:gd name="T0" fmla="*/ 8 w 64"/>
                <a:gd name="T1" fmla="*/ 39 h 39"/>
                <a:gd name="T2" fmla="*/ 64 w 64"/>
                <a:gd name="T3" fmla="*/ 2 h 39"/>
                <a:gd name="T4" fmla="*/ 64 w 64"/>
                <a:gd name="T5" fmla="*/ 0 h 39"/>
                <a:gd name="T6" fmla="*/ 47 w 64"/>
                <a:gd name="T7" fmla="*/ 0 h 39"/>
                <a:gd name="T8" fmla="*/ 0 w 64"/>
                <a:gd name="T9" fmla="*/ 34 h 39"/>
                <a:gd name="T10" fmla="*/ 8 w 64"/>
                <a:gd name="T11" fmla="*/ 39 h 39"/>
              </a:gdLst>
              <a:ahLst/>
              <a:cxnLst>
                <a:cxn ang="0">
                  <a:pos x="T0" y="T1"/>
                </a:cxn>
                <a:cxn ang="0">
                  <a:pos x="T2" y="T3"/>
                </a:cxn>
                <a:cxn ang="0">
                  <a:pos x="T4" y="T5"/>
                </a:cxn>
                <a:cxn ang="0">
                  <a:pos x="T6" y="T7"/>
                </a:cxn>
                <a:cxn ang="0">
                  <a:pos x="T8" y="T9"/>
                </a:cxn>
                <a:cxn ang="0">
                  <a:pos x="T10" y="T11"/>
                </a:cxn>
              </a:cxnLst>
              <a:rect l="0" t="0" r="r" b="b"/>
              <a:pathLst>
                <a:path w="64" h="39">
                  <a:moveTo>
                    <a:pt x="8" y="39"/>
                  </a:moveTo>
                  <a:lnTo>
                    <a:pt x="64" y="2"/>
                  </a:lnTo>
                  <a:lnTo>
                    <a:pt x="64" y="0"/>
                  </a:lnTo>
                  <a:lnTo>
                    <a:pt x="47"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0" name="Freeform 158"/>
            <p:cNvSpPr>
              <a:spLocks/>
            </p:cNvSpPr>
            <p:nvPr/>
          </p:nvSpPr>
          <p:spPr bwMode="auto">
            <a:xfrm>
              <a:off x="957263" y="2433638"/>
              <a:ext cx="30163" cy="17462"/>
            </a:xfrm>
            <a:custGeom>
              <a:avLst/>
              <a:gdLst>
                <a:gd name="T0" fmla="*/ 16 w 19"/>
                <a:gd name="T1" fmla="*/ 5 h 11"/>
                <a:gd name="T2" fmla="*/ 19 w 19"/>
                <a:gd name="T3" fmla="*/ 5 h 11"/>
                <a:gd name="T4" fmla="*/ 18 w 19"/>
                <a:gd name="T5" fmla="*/ 0 h 11"/>
                <a:gd name="T6" fmla="*/ 0 w 19"/>
                <a:gd name="T7" fmla="*/ 11 h 11"/>
                <a:gd name="T8" fmla="*/ 16 w 19"/>
                <a:gd name="T9" fmla="*/ 11 h 11"/>
                <a:gd name="T10" fmla="*/ 16 w 19"/>
                <a:gd name="T11" fmla="*/ 5 h 11"/>
              </a:gdLst>
              <a:ahLst/>
              <a:cxnLst>
                <a:cxn ang="0">
                  <a:pos x="T0" y="T1"/>
                </a:cxn>
                <a:cxn ang="0">
                  <a:pos x="T2" y="T3"/>
                </a:cxn>
                <a:cxn ang="0">
                  <a:pos x="T4" y="T5"/>
                </a:cxn>
                <a:cxn ang="0">
                  <a:pos x="T6" y="T7"/>
                </a:cxn>
                <a:cxn ang="0">
                  <a:pos x="T8" y="T9"/>
                </a:cxn>
                <a:cxn ang="0">
                  <a:pos x="T10" y="T11"/>
                </a:cxn>
              </a:cxnLst>
              <a:rect l="0" t="0" r="r" b="b"/>
              <a:pathLst>
                <a:path w="19" h="11">
                  <a:moveTo>
                    <a:pt x="16" y="5"/>
                  </a:moveTo>
                  <a:lnTo>
                    <a:pt x="19" y="5"/>
                  </a:lnTo>
                  <a:lnTo>
                    <a:pt x="18" y="0"/>
                  </a:lnTo>
                  <a:lnTo>
                    <a:pt x="0" y="11"/>
                  </a:lnTo>
                  <a:lnTo>
                    <a:pt x="16" y="11"/>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1" name="Freeform 159"/>
            <p:cNvSpPr>
              <a:spLocks/>
            </p:cNvSpPr>
            <p:nvPr/>
          </p:nvSpPr>
          <p:spPr bwMode="auto">
            <a:xfrm>
              <a:off x="317501" y="2433638"/>
              <a:ext cx="31750" cy="17462"/>
            </a:xfrm>
            <a:custGeom>
              <a:avLst/>
              <a:gdLst>
                <a:gd name="T0" fmla="*/ 17 w 20"/>
                <a:gd name="T1" fmla="*/ 5 h 11"/>
                <a:gd name="T2" fmla="*/ 20 w 20"/>
                <a:gd name="T3" fmla="*/ 5 h 11"/>
                <a:gd name="T4" fmla="*/ 18 w 20"/>
                <a:gd name="T5" fmla="*/ 0 h 11"/>
                <a:gd name="T6" fmla="*/ 0 w 20"/>
                <a:gd name="T7" fmla="*/ 11 h 11"/>
                <a:gd name="T8" fmla="*/ 17 w 20"/>
                <a:gd name="T9" fmla="*/ 11 h 11"/>
                <a:gd name="T10" fmla="*/ 17 w 20"/>
                <a:gd name="T11" fmla="*/ 5 h 11"/>
              </a:gdLst>
              <a:ahLst/>
              <a:cxnLst>
                <a:cxn ang="0">
                  <a:pos x="T0" y="T1"/>
                </a:cxn>
                <a:cxn ang="0">
                  <a:pos x="T2" y="T3"/>
                </a:cxn>
                <a:cxn ang="0">
                  <a:pos x="T4" y="T5"/>
                </a:cxn>
                <a:cxn ang="0">
                  <a:pos x="T6" y="T7"/>
                </a:cxn>
                <a:cxn ang="0">
                  <a:pos x="T8" y="T9"/>
                </a:cxn>
                <a:cxn ang="0">
                  <a:pos x="T10" y="T11"/>
                </a:cxn>
              </a:cxnLst>
              <a:rect l="0" t="0" r="r" b="b"/>
              <a:pathLst>
                <a:path w="20" h="11">
                  <a:moveTo>
                    <a:pt x="17" y="5"/>
                  </a:moveTo>
                  <a:lnTo>
                    <a:pt x="20" y="5"/>
                  </a:lnTo>
                  <a:lnTo>
                    <a:pt x="18" y="0"/>
                  </a:lnTo>
                  <a:lnTo>
                    <a:pt x="0" y="11"/>
                  </a:lnTo>
                  <a:lnTo>
                    <a:pt x="17" y="11"/>
                  </a:lnTo>
                  <a:lnTo>
                    <a:pt x="17"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2" name="Freeform 160"/>
            <p:cNvSpPr>
              <a:spLocks/>
            </p:cNvSpPr>
            <p:nvPr/>
          </p:nvSpPr>
          <p:spPr bwMode="auto">
            <a:xfrm>
              <a:off x="1171576" y="2433638"/>
              <a:ext cx="31750" cy="17462"/>
            </a:xfrm>
            <a:custGeom>
              <a:avLst/>
              <a:gdLst>
                <a:gd name="T0" fmla="*/ 15 w 20"/>
                <a:gd name="T1" fmla="*/ 5 h 11"/>
                <a:gd name="T2" fmla="*/ 20 w 20"/>
                <a:gd name="T3" fmla="*/ 5 h 11"/>
                <a:gd name="T4" fmla="*/ 16 w 20"/>
                <a:gd name="T5" fmla="*/ 0 h 11"/>
                <a:gd name="T6" fmla="*/ 0 w 20"/>
                <a:gd name="T7" fmla="*/ 11 h 11"/>
                <a:gd name="T8" fmla="*/ 15 w 20"/>
                <a:gd name="T9" fmla="*/ 11 h 11"/>
                <a:gd name="T10" fmla="*/ 15 w 20"/>
                <a:gd name="T11" fmla="*/ 5 h 11"/>
              </a:gdLst>
              <a:ahLst/>
              <a:cxnLst>
                <a:cxn ang="0">
                  <a:pos x="T0" y="T1"/>
                </a:cxn>
                <a:cxn ang="0">
                  <a:pos x="T2" y="T3"/>
                </a:cxn>
                <a:cxn ang="0">
                  <a:pos x="T4" y="T5"/>
                </a:cxn>
                <a:cxn ang="0">
                  <a:pos x="T6" y="T7"/>
                </a:cxn>
                <a:cxn ang="0">
                  <a:pos x="T8" y="T9"/>
                </a:cxn>
                <a:cxn ang="0">
                  <a:pos x="T10" y="T11"/>
                </a:cxn>
              </a:cxnLst>
              <a:rect l="0" t="0" r="r" b="b"/>
              <a:pathLst>
                <a:path w="20" h="11">
                  <a:moveTo>
                    <a:pt x="15" y="5"/>
                  </a:moveTo>
                  <a:lnTo>
                    <a:pt x="20" y="5"/>
                  </a:lnTo>
                  <a:lnTo>
                    <a:pt x="16" y="0"/>
                  </a:lnTo>
                  <a:lnTo>
                    <a:pt x="0" y="11"/>
                  </a:lnTo>
                  <a:lnTo>
                    <a:pt x="15" y="11"/>
                  </a:lnTo>
                  <a:lnTo>
                    <a:pt x="1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3" name="Freeform 161"/>
            <p:cNvSpPr>
              <a:spLocks/>
            </p:cNvSpPr>
            <p:nvPr/>
          </p:nvSpPr>
          <p:spPr bwMode="auto">
            <a:xfrm>
              <a:off x="744538" y="2433638"/>
              <a:ext cx="31750" cy="17462"/>
            </a:xfrm>
            <a:custGeom>
              <a:avLst/>
              <a:gdLst>
                <a:gd name="T0" fmla="*/ 15 w 20"/>
                <a:gd name="T1" fmla="*/ 5 h 11"/>
                <a:gd name="T2" fmla="*/ 20 w 20"/>
                <a:gd name="T3" fmla="*/ 5 h 11"/>
                <a:gd name="T4" fmla="*/ 17 w 20"/>
                <a:gd name="T5" fmla="*/ 0 h 11"/>
                <a:gd name="T6" fmla="*/ 0 w 20"/>
                <a:gd name="T7" fmla="*/ 11 h 11"/>
                <a:gd name="T8" fmla="*/ 15 w 20"/>
                <a:gd name="T9" fmla="*/ 11 h 11"/>
                <a:gd name="T10" fmla="*/ 15 w 20"/>
                <a:gd name="T11" fmla="*/ 5 h 11"/>
              </a:gdLst>
              <a:ahLst/>
              <a:cxnLst>
                <a:cxn ang="0">
                  <a:pos x="T0" y="T1"/>
                </a:cxn>
                <a:cxn ang="0">
                  <a:pos x="T2" y="T3"/>
                </a:cxn>
                <a:cxn ang="0">
                  <a:pos x="T4" y="T5"/>
                </a:cxn>
                <a:cxn ang="0">
                  <a:pos x="T6" y="T7"/>
                </a:cxn>
                <a:cxn ang="0">
                  <a:pos x="T8" y="T9"/>
                </a:cxn>
                <a:cxn ang="0">
                  <a:pos x="T10" y="T11"/>
                </a:cxn>
              </a:cxnLst>
              <a:rect l="0" t="0" r="r" b="b"/>
              <a:pathLst>
                <a:path w="20" h="11">
                  <a:moveTo>
                    <a:pt x="15" y="5"/>
                  </a:moveTo>
                  <a:lnTo>
                    <a:pt x="20" y="5"/>
                  </a:lnTo>
                  <a:lnTo>
                    <a:pt x="17" y="0"/>
                  </a:lnTo>
                  <a:lnTo>
                    <a:pt x="0" y="11"/>
                  </a:lnTo>
                  <a:lnTo>
                    <a:pt x="15" y="11"/>
                  </a:lnTo>
                  <a:lnTo>
                    <a:pt x="1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4" name="Freeform 162"/>
            <p:cNvSpPr>
              <a:spLocks/>
            </p:cNvSpPr>
            <p:nvPr/>
          </p:nvSpPr>
          <p:spPr bwMode="auto">
            <a:xfrm>
              <a:off x="533401" y="2433638"/>
              <a:ext cx="30163" cy="17462"/>
            </a:xfrm>
            <a:custGeom>
              <a:avLst/>
              <a:gdLst>
                <a:gd name="T0" fmla="*/ 14 w 19"/>
                <a:gd name="T1" fmla="*/ 5 h 11"/>
                <a:gd name="T2" fmla="*/ 19 w 19"/>
                <a:gd name="T3" fmla="*/ 5 h 11"/>
                <a:gd name="T4" fmla="*/ 16 w 19"/>
                <a:gd name="T5" fmla="*/ 0 h 11"/>
                <a:gd name="T6" fmla="*/ 0 w 19"/>
                <a:gd name="T7" fmla="*/ 11 h 11"/>
                <a:gd name="T8" fmla="*/ 14 w 19"/>
                <a:gd name="T9" fmla="*/ 11 h 11"/>
                <a:gd name="T10" fmla="*/ 14 w 19"/>
                <a:gd name="T11" fmla="*/ 5 h 11"/>
              </a:gdLst>
              <a:ahLst/>
              <a:cxnLst>
                <a:cxn ang="0">
                  <a:pos x="T0" y="T1"/>
                </a:cxn>
                <a:cxn ang="0">
                  <a:pos x="T2" y="T3"/>
                </a:cxn>
                <a:cxn ang="0">
                  <a:pos x="T4" y="T5"/>
                </a:cxn>
                <a:cxn ang="0">
                  <a:pos x="T6" y="T7"/>
                </a:cxn>
                <a:cxn ang="0">
                  <a:pos x="T8" y="T9"/>
                </a:cxn>
                <a:cxn ang="0">
                  <a:pos x="T10" y="T11"/>
                </a:cxn>
              </a:cxnLst>
              <a:rect l="0" t="0" r="r" b="b"/>
              <a:pathLst>
                <a:path w="19" h="11">
                  <a:moveTo>
                    <a:pt x="14" y="5"/>
                  </a:moveTo>
                  <a:lnTo>
                    <a:pt x="19" y="5"/>
                  </a:lnTo>
                  <a:lnTo>
                    <a:pt x="16" y="0"/>
                  </a:lnTo>
                  <a:lnTo>
                    <a:pt x="0" y="11"/>
                  </a:lnTo>
                  <a:lnTo>
                    <a:pt x="14" y="11"/>
                  </a:lnTo>
                  <a:lnTo>
                    <a:pt x="14"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5" name="Freeform 163"/>
            <p:cNvSpPr>
              <a:spLocks/>
            </p:cNvSpPr>
            <p:nvPr/>
          </p:nvSpPr>
          <p:spPr bwMode="auto">
            <a:xfrm>
              <a:off x="1384301" y="2433638"/>
              <a:ext cx="36513" cy="17462"/>
            </a:xfrm>
            <a:custGeom>
              <a:avLst/>
              <a:gdLst>
                <a:gd name="T0" fmla="*/ 0 w 23"/>
                <a:gd name="T1" fmla="*/ 11 h 11"/>
                <a:gd name="T2" fmla="*/ 16 w 23"/>
                <a:gd name="T3" fmla="*/ 11 h 11"/>
                <a:gd name="T4" fmla="*/ 23 w 23"/>
                <a:gd name="T5" fmla="*/ 8 h 11"/>
                <a:gd name="T6" fmla="*/ 18 w 23"/>
                <a:gd name="T7" fmla="*/ 0 h 11"/>
                <a:gd name="T8" fmla="*/ 0 w 23"/>
                <a:gd name="T9" fmla="*/ 11 h 11"/>
              </a:gdLst>
              <a:ahLst/>
              <a:cxnLst>
                <a:cxn ang="0">
                  <a:pos x="T0" y="T1"/>
                </a:cxn>
                <a:cxn ang="0">
                  <a:pos x="T2" y="T3"/>
                </a:cxn>
                <a:cxn ang="0">
                  <a:pos x="T4" y="T5"/>
                </a:cxn>
                <a:cxn ang="0">
                  <a:pos x="T6" y="T7"/>
                </a:cxn>
                <a:cxn ang="0">
                  <a:pos x="T8" y="T9"/>
                </a:cxn>
              </a:cxnLst>
              <a:rect l="0" t="0" r="r" b="b"/>
              <a:pathLst>
                <a:path w="23" h="11">
                  <a:moveTo>
                    <a:pt x="0" y="11"/>
                  </a:moveTo>
                  <a:lnTo>
                    <a:pt x="16" y="11"/>
                  </a:lnTo>
                  <a:lnTo>
                    <a:pt x="23" y="8"/>
                  </a:lnTo>
                  <a:lnTo>
                    <a:pt x="18" y="0"/>
                  </a:lnTo>
                  <a:lnTo>
                    <a:pt x="0"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6" name="Freeform 164"/>
            <p:cNvSpPr>
              <a:spLocks/>
            </p:cNvSpPr>
            <p:nvPr/>
          </p:nvSpPr>
          <p:spPr bwMode="auto">
            <a:xfrm>
              <a:off x="1203326" y="2576513"/>
              <a:ext cx="28575" cy="17462"/>
            </a:xfrm>
            <a:custGeom>
              <a:avLst/>
              <a:gdLst>
                <a:gd name="T0" fmla="*/ 5 w 18"/>
                <a:gd name="T1" fmla="*/ 0 h 11"/>
                <a:gd name="T2" fmla="*/ 5 w 18"/>
                <a:gd name="T3" fmla="*/ 8 h 11"/>
                <a:gd name="T4" fmla="*/ 0 w 18"/>
                <a:gd name="T5" fmla="*/ 8 h 11"/>
                <a:gd name="T6" fmla="*/ 1 w 18"/>
                <a:gd name="T7" fmla="*/ 11 h 11"/>
                <a:gd name="T8" fmla="*/ 18 w 18"/>
                <a:gd name="T9" fmla="*/ 0 h 11"/>
                <a:gd name="T10" fmla="*/ 5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5" y="0"/>
                  </a:moveTo>
                  <a:lnTo>
                    <a:pt x="5" y="8"/>
                  </a:lnTo>
                  <a:lnTo>
                    <a:pt x="0" y="8"/>
                  </a:lnTo>
                  <a:lnTo>
                    <a:pt x="1" y="11"/>
                  </a:lnTo>
                  <a:lnTo>
                    <a:pt x="18"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7" name="Freeform 165"/>
            <p:cNvSpPr>
              <a:spLocks/>
            </p:cNvSpPr>
            <p:nvPr/>
          </p:nvSpPr>
          <p:spPr bwMode="auto">
            <a:xfrm>
              <a:off x="563563" y="2576513"/>
              <a:ext cx="31750" cy="17462"/>
            </a:xfrm>
            <a:custGeom>
              <a:avLst/>
              <a:gdLst>
                <a:gd name="T0" fmla="*/ 3 w 20"/>
                <a:gd name="T1" fmla="*/ 8 h 11"/>
                <a:gd name="T2" fmla="*/ 0 w 20"/>
                <a:gd name="T3" fmla="*/ 8 h 11"/>
                <a:gd name="T4" fmla="*/ 2 w 20"/>
                <a:gd name="T5" fmla="*/ 11 h 11"/>
                <a:gd name="T6" fmla="*/ 20 w 20"/>
                <a:gd name="T7" fmla="*/ 0 h 11"/>
                <a:gd name="T8" fmla="*/ 3 w 20"/>
                <a:gd name="T9" fmla="*/ 0 h 11"/>
                <a:gd name="T10" fmla="*/ 3 w 20"/>
                <a:gd name="T11" fmla="*/ 8 h 11"/>
              </a:gdLst>
              <a:ahLst/>
              <a:cxnLst>
                <a:cxn ang="0">
                  <a:pos x="T0" y="T1"/>
                </a:cxn>
                <a:cxn ang="0">
                  <a:pos x="T2" y="T3"/>
                </a:cxn>
                <a:cxn ang="0">
                  <a:pos x="T4" y="T5"/>
                </a:cxn>
                <a:cxn ang="0">
                  <a:pos x="T6" y="T7"/>
                </a:cxn>
                <a:cxn ang="0">
                  <a:pos x="T8" y="T9"/>
                </a:cxn>
                <a:cxn ang="0">
                  <a:pos x="T10" y="T11"/>
                </a:cxn>
              </a:cxnLst>
              <a:rect l="0" t="0" r="r" b="b"/>
              <a:pathLst>
                <a:path w="20" h="11">
                  <a:moveTo>
                    <a:pt x="3" y="8"/>
                  </a:moveTo>
                  <a:lnTo>
                    <a:pt x="0" y="8"/>
                  </a:lnTo>
                  <a:lnTo>
                    <a:pt x="2" y="11"/>
                  </a:lnTo>
                  <a:lnTo>
                    <a:pt x="20" y="0"/>
                  </a:lnTo>
                  <a:lnTo>
                    <a:pt x="3" y="0"/>
                  </a:lnTo>
                  <a:lnTo>
                    <a:pt x="3"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8" name="Freeform 166"/>
            <p:cNvSpPr>
              <a:spLocks/>
            </p:cNvSpPr>
            <p:nvPr/>
          </p:nvSpPr>
          <p:spPr bwMode="auto">
            <a:xfrm>
              <a:off x="349251" y="2576513"/>
              <a:ext cx="31750" cy="17462"/>
            </a:xfrm>
            <a:custGeom>
              <a:avLst/>
              <a:gdLst>
                <a:gd name="T0" fmla="*/ 5 w 20"/>
                <a:gd name="T1" fmla="*/ 8 h 11"/>
                <a:gd name="T2" fmla="*/ 0 w 20"/>
                <a:gd name="T3" fmla="*/ 8 h 11"/>
                <a:gd name="T4" fmla="*/ 3 w 20"/>
                <a:gd name="T5" fmla="*/ 11 h 11"/>
                <a:gd name="T6" fmla="*/ 20 w 20"/>
                <a:gd name="T7" fmla="*/ 0 h 11"/>
                <a:gd name="T8" fmla="*/ 5 w 20"/>
                <a:gd name="T9" fmla="*/ 0 h 11"/>
                <a:gd name="T10" fmla="*/ 5 w 20"/>
                <a:gd name="T11" fmla="*/ 8 h 11"/>
              </a:gdLst>
              <a:ahLst/>
              <a:cxnLst>
                <a:cxn ang="0">
                  <a:pos x="T0" y="T1"/>
                </a:cxn>
                <a:cxn ang="0">
                  <a:pos x="T2" y="T3"/>
                </a:cxn>
                <a:cxn ang="0">
                  <a:pos x="T4" y="T5"/>
                </a:cxn>
                <a:cxn ang="0">
                  <a:pos x="T6" y="T7"/>
                </a:cxn>
                <a:cxn ang="0">
                  <a:pos x="T8" y="T9"/>
                </a:cxn>
                <a:cxn ang="0">
                  <a:pos x="T10" y="T11"/>
                </a:cxn>
              </a:cxnLst>
              <a:rect l="0" t="0" r="r" b="b"/>
              <a:pathLst>
                <a:path w="20" h="11">
                  <a:moveTo>
                    <a:pt x="5" y="8"/>
                  </a:moveTo>
                  <a:lnTo>
                    <a:pt x="0" y="8"/>
                  </a:lnTo>
                  <a:lnTo>
                    <a:pt x="3" y="11"/>
                  </a:lnTo>
                  <a:lnTo>
                    <a:pt x="20" y="0"/>
                  </a:lnTo>
                  <a:lnTo>
                    <a:pt x="5" y="0"/>
                  </a:lnTo>
                  <a:lnTo>
                    <a:pt x="5"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9" name="Freeform 167"/>
            <p:cNvSpPr>
              <a:spLocks/>
            </p:cNvSpPr>
            <p:nvPr/>
          </p:nvSpPr>
          <p:spPr bwMode="auto">
            <a:xfrm>
              <a:off x="776288" y="2576513"/>
              <a:ext cx="30163" cy="17462"/>
            </a:xfrm>
            <a:custGeom>
              <a:avLst/>
              <a:gdLst>
                <a:gd name="T0" fmla="*/ 5 w 19"/>
                <a:gd name="T1" fmla="*/ 8 h 11"/>
                <a:gd name="T2" fmla="*/ 0 w 19"/>
                <a:gd name="T3" fmla="*/ 8 h 11"/>
                <a:gd name="T4" fmla="*/ 3 w 19"/>
                <a:gd name="T5" fmla="*/ 11 h 11"/>
                <a:gd name="T6" fmla="*/ 19 w 19"/>
                <a:gd name="T7" fmla="*/ 0 h 11"/>
                <a:gd name="T8" fmla="*/ 5 w 19"/>
                <a:gd name="T9" fmla="*/ 0 h 11"/>
                <a:gd name="T10" fmla="*/ 5 w 19"/>
                <a:gd name="T11" fmla="*/ 8 h 11"/>
              </a:gdLst>
              <a:ahLst/>
              <a:cxnLst>
                <a:cxn ang="0">
                  <a:pos x="T0" y="T1"/>
                </a:cxn>
                <a:cxn ang="0">
                  <a:pos x="T2" y="T3"/>
                </a:cxn>
                <a:cxn ang="0">
                  <a:pos x="T4" y="T5"/>
                </a:cxn>
                <a:cxn ang="0">
                  <a:pos x="T6" y="T7"/>
                </a:cxn>
                <a:cxn ang="0">
                  <a:pos x="T8" y="T9"/>
                </a:cxn>
                <a:cxn ang="0">
                  <a:pos x="T10" y="T11"/>
                </a:cxn>
              </a:cxnLst>
              <a:rect l="0" t="0" r="r" b="b"/>
              <a:pathLst>
                <a:path w="19" h="11">
                  <a:moveTo>
                    <a:pt x="5" y="8"/>
                  </a:moveTo>
                  <a:lnTo>
                    <a:pt x="0" y="8"/>
                  </a:lnTo>
                  <a:lnTo>
                    <a:pt x="3" y="11"/>
                  </a:lnTo>
                  <a:lnTo>
                    <a:pt x="19" y="0"/>
                  </a:lnTo>
                  <a:lnTo>
                    <a:pt x="5" y="0"/>
                  </a:lnTo>
                  <a:lnTo>
                    <a:pt x="5"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0" name="Freeform 168"/>
            <p:cNvSpPr>
              <a:spLocks/>
            </p:cNvSpPr>
            <p:nvPr/>
          </p:nvSpPr>
          <p:spPr bwMode="auto">
            <a:xfrm>
              <a:off x="987426" y="2576513"/>
              <a:ext cx="31750" cy="17462"/>
            </a:xfrm>
            <a:custGeom>
              <a:avLst/>
              <a:gdLst>
                <a:gd name="T0" fmla="*/ 5 w 20"/>
                <a:gd name="T1" fmla="*/ 8 h 11"/>
                <a:gd name="T2" fmla="*/ 0 w 20"/>
                <a:gd name="T3" fmla="*/ 8 h 11"/>
                <a:gd name="T4" fmla="*/ 4 w 20"/>
                <a:gd name="T5" fmla="*/ 11 h 11"/>
                <a:gd name="T6" fmla="*/ 20 w 20"/>
                <a:gd name="T7" fmla="*/ 0 h 11"/>
                <a:gd name="T8" fmla="*/ 5 w 20"/>
                <a:gd name="T9" fmla="*/ 0 h 11"/>
                <a:gd name="T10" fmla="*/ 5 w 20"/>
                <a:gd name="T11" fmla="*/ 8 h 11"/>
              </a:gdLst>
              <a:ahLst/>
              <a:cxnLst>
                <a:cxn ang="0">
                  <a:pos x="T0" y="T1"/>
                </a:cxn>
                <a:cxn ang="0">
                  <a:pos x="T2" y="T3"/>
                </a:cxn>
                <a:cxn ang="0">
                  <a:pos x="T4" y="T5"/>
                </a:cxn>
                <a:cxn ang="0">
                  <a:pos x="T6" y="T7"/>
                </a:cxn>
                <a:cxn ang="0">
                  <a:pos x="T8" y="T9"/>
                </a:cxn>
                <a:cxn ang="0">
                  <a:pos x="T10" y="T11"/>
                </a:cxn>
              </a:cxnLst>
              <a:rect l="0" t="0" r="r" b="b"/>
              <a:pathLst>
                <a:path w="20" h="11">
                  <a:moveTo>
                    <a:pt x="5" y="8"/>
                  </a:moveTo>
                  <a:lnTo>
                    <a:pt x="0" y="8"/>
                  </a:lnTo>
                  <a:lnTo>
                    <a:pt x="4" y="11"/>
                  </a:lnTo>
                  <a:lnTo>
                    <a:pt x="20" y="0"/>
                  </a:lnTo>
                  <a:lnTo>
                    <a:pt x="5" y="0"/>
                  </a:lnTo>
                  <a:lnTo>
                    <a:pt x="5"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1" name="Freeform 169"/>
            <p:cNvSpPr>
              <a:spLocks/>
            </p:cNvSpPr>
            <p:nvPr/>
          </p:nvSpPr>
          <p:spPr bwMode="auto">
            <a:xfrm>
              <a:off x="242888" y="2513013"/>
              <a:ext cx="101600" cy="63500"/>
            </a:xfrm>
            <a:custGeom>
              <a:avLst/>
              <a:gdLst>
                <a:gd name="T0" fmla="*/ 64 w 64"/>
                <a:gd name="T1" fmla="*/ 40 h 40"/>
                <a:gd name="T2" fmla="*/ 8 w 64"/>
                <a:gd name="T3" fmla="*/ 0 h 40"/>
                <a:gd name="T4" fmla="*/ 0 w 64"/>
                <a:gd name="T5" fmla="*/ 7 h 40"/>
                <a:gd name="T6" fmla="*/ 47 w 64"/>
                <a:gd name="T7" fmla="*/ 40 h 40"/>
                <a:gd name="T8" fmla="*/ 64 w 64"/>
                <a:gd name="T9" fmla="*/ 40 h 40"/>
                <a:gd name="T10" fmla="*/ 64 w 64"/>
                <a:gd name="T11" fmla="*/ 40 h 40"/>
              </a:gdLst>
              <a:ahLst/>
              <a:cxnLst>
                <a:cxn ang="0">
                  <a:pos x="T0" y="T1"/>
                </a:cxn>
                <a:cxn ang="0">
                  <a:pos x="T2" y="T3"/>
                </a:cxn>
                <a:cxn ang="0">
                  <a:pos x="T4" y="T5"/>
                </a:cxn>
                <a:cxn ang="0">
                  <a:pos x="T6" y="T7"/>
                </a:cxn>
                <a:cxn ang="0">
                  <a:pos x="T8" y="T9"/>
                </a:cxn>
                <a:cxn ang="0">
                  <a:pos x="T10" y="T11"/>
                </a:cxn>
              </a:cxnLst>
              <a:rect l="0" t="0" r="r" b="b"/>
              <a:pathLst>
                <a:path w="64" h="40">
                  <a:moveTo>
                    <a:pt x="64" y="40"/>
                  </a:moveTo>
                  <a:lnTo>
                    <a:pt x="8" y="0"/>
                  </a:lnTo>
                  <a:lnTo>
                    <a:pt x="0" y="7"/>
                  </a:lnTo>
                  <a:lnTo>
                    <a:pt x="47" y="40"/>
                  </a:lnTo>
                  <a:lnTo>
                    <a:pt x="64" y="40"/>
                  </a:lnTo>
                  <a:lnTo>
                    <a:pt x="64"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2" name="Freeform 170"/>
            <p:cNvSpPr>
              <a:spLocks/>
            </p:cNvSpPr>
            <p:nvPr/>
          </p:nvSpPr>
          <p:spPr bwMode="auto">
            <a:xfrm>
              <a:off x="784226" y="2451100"/>
              <a:ext cx="98425" cy="61912"/>
            </a:xfrm>
            <a:custGeom>
              <a:avLst/>
              <a:gdLst>
                <a:gd name="T0" fmla="*/ 0 w 62"/>
                <a:gd name="T1" fmla="*/ 2 h 39"/>
                <a:gd name="T2" fmla="*/ 54 w 62"/>
                <a:gd name="T3" fmla="*/ 39 h 39"/>
                <a:gd name="T4" fmla="*/ 62 w 62"/>
                <a:gd name="T5" fmla="*/ 34 h 39"/>
                <a:gd name="T6" fmla="*/ 14 w 62"/>
                <a:gd name="T7" fmla="*/ 0 h 39"/>
                <a:gd name="T8" fmla="*/ 0 w 62"/>
                <a:gd name="T9" fmla="*/ 0 h 39"/>
                <a:gd name="T10" fmla="*/ 0 w 62"/>
                <a:gd name="T11" fmla="*/ 2 h 39"/>
              </a:gdLst>
              <a:ahLst/>
              <a:cxnLst>
                <a:cxn ang="0">
                  <a:pos x="T0" y="T1"/>
                </a:cxn>
                <a:cxn ang="0">
                  <a:pos x="T2" y="T3"/>
                </a:cxn>
                <a:cxn ang="0">
                  <a:pos x="T4" y="T5"/>
                </a:cxn>
                <a:cxn ang="0">
                  <a:pos x="T6" y="T7"/>
                </a:cxn>
                <a:cxn ang="0">
                  <a:pos x="T8" y="T9"/>
                </a:cxn>
                <a:cxn ang="0">
                  <a:pos x="T10" y="T11"/>
                </a:cxn>
              </a:cxnLst>
              <a:rect l="0" t="0" r="r" b="b"/>
              <a:pathLst>
                <a:path w="62" h="39">
                  <a:moveTo>
                    <a:pt x="0" y="2"/>
                  </a:moveTo>
                  <a:lnTo>
                    <a:pt x="54" y="39"/>
                  </a:lnTo>
                  <a:lnTo>
                    <a:pt x="62" y="34"/>
                  </a:lnTo>
                  <a:lnTo>
                    <a:pt x="14"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3" name="Freeform 171"/>
            <p:cNvSpPr>
              <a:spLocks/>
            </p:cNvSpPr>
            <p:nvPr/>
          </p:nvSpPr>
          <p:spPr bwMode="auto">
            <a:xfrm>
              <a:off x="455613" y="2513013"/>
              <a:ext cx="100013" cy="63500"/>
            </a:xfrm>
            <a:custGeom>
              <a:avLst/>
              <a:gdLst>
                <a:gd name="T0" fmla="*/ 63 w 63"/>
                <a:gd name="T1" fmla="*/ 40 h 40"/>
                <a:gd name="T2" fmla="*/ 8 w 63"/>
                <a:gd name="T3" fmla="*/ 0 h 40"/>
                <a:gd name="T4" fmla="*/ 0 w 63"/>
                <a:gd name="T5" fmla="*/ 7 h 40"/>
                <a:gd name="T6" fmla="*/ 49 w 63"/>
                <a:gd name="T7" fmla="*/ 40 h 40"/>
                <a:gd name="T8" fmla="*/ 63 w 63"/>
                <a:gd name="T9" fmla="*/ 40 h 40"/>
                <a:gd name="T10" fmla="*/ 63 w 63"/>
                <a:gd name="T11" fmla="*/ 40 h 40"/>
              </a:gdLst>
              <a:ahLst/>
              <a:cxnLst>
                <a:cxn ang="0">
                  <a:pos x="T0" y="T1"/>
                </a:cxn>
                <a:cxn ang="0">
                  <a:pos x="T2" y="T3"/>
                </a:cxn>
                <a:cxn ang="0">
                  <a:pos x="T4" y="T5"/>
                </a:cxn>
                <a:cxn ang="0">
                  <a:pos x="T6" y="T7"/>
                </a:cxn>
                <a:cxn ang="0">
                  <a:pos x="T8" y="T9"/>
                </a:cxn>
                <a:cxn ang="0">
                  <a:pos x="T10" y="T11"/>
                </a:cxn>
              </a:cxnLst>
              <a:rect l="0" t="0" r="r" b="b"/>
              <a:pathLst>
                <a:path w="63" h="40">
                  <a:moveTo>
                    <a:pt x="63" y="40"/>
                  </a:moveTo>
                  <a:lnTo>
                    <a:pt x="8" y="0"/>
                  </a:lnTo>
                  <a:lnTo>
                    <a:pt x="0" y="7"/>
                  </a:lnTo>
                  <a:lnTo>
                    <a:pt x="49" y="40"/>
                  </a:lnTo>
                  <a:lnTo>
                    <a:pt x="63" y="40"/>
                  </a:lnTo>
                  <a:lnTo>
                    <a:pt x="63"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4" name="Freeform 172"/>
            <p:cNvSpPr>
              <a:spLocks/>
            </p:cNvSpPr>
            <p:nvPr/>
          </p:nvSpPr>
          <p:spPr bwMode="auto">
            <a:xfrm>
              <a:off x="882651" y="2513013"/>
              <a:ext cx="100013" cy="63500"/>
            </a:xfrm>
            <a:custGeom>
              <a:avLst/>
              <a:gdLst>
                <a:gd name="T0" fmla="*/ 63 w 63"/>
                <a:gd name="T1" fmla="*/ 40 h 40"/>
                <a:gd name="T2" fmla="*/ 8 w 63"/>
                <a:gd name="T3" fmla="*/ 0 h 40"/>
                <a:gd name="T4" fmla="*/ 0 w 63"/>
                <a:gd name="T5" fmla="*/ 7 h 40"/>
                <a:gd name="T6" fmla="*/ 47 w 63"/>
                <a:gd name="T7" fmla="*/ 40 h 40"/>
                <a:gd name="T8" fmla="*/ 63 w 63"/>
                <a:gd name="T9" fmla="*/ 40 h 40"/>
                <a:gd name="T10" fmla="*/ 63 w 63"/>
                <a:gd name="T11" fmla="*/ 40 h 40"/>
              </a:gdLst>
              <a:ahLst/>
              <a:cxnLst>
                <a:cxn ang="0">
                  <a:pos x="T0" y="T1"/>
                </a:cxn>
                <a:cxn ang="0">
                  <a:pos x="T2" y="T3"/>
                </a:cxn>
                <a:cxn ang="0">
                  <a:pos x="T4" y="T5"/>
                </a:cxn>
                <a:cxn ang="0">
                  <a:pos x="T6" y="T7"/>
                </a:cxn>
                <a:cxn ang="0">
                  <a:pos x="T8" y="T9"/>
                </a:cxn>
                <a:cxn ang="0">
                  <a:pos x="T10" y="T11"/>
                </a:cxn>
              </a:cxnLst>
              <a:rect l="0" t="0" r="r" b="b"/>
              <a:pathLst>
                <a:path w="63" h="40">
                  <a:moveTo>
                    <a:pt x="63" y="40"/>
                  </a:moveTo>
                  <a:lnTo>
                    <a:pt x="8" y="0"/>
                  </a:lnTo>
                  <a:lnTo>
                    <a:pt x="0" y="7"/>
                  </a:lnTo>
                  <a:lnTo>
                    <a:pt x="47" y="40"/>
                  </a:lnTo>
                  <a:lnTo>
                    <a:pt x="63" y="40"/>
                  </a:lnTo>
                  <a:lnTo>
                    <a:pt x="63"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5" name="Freeform 173"/>
            <p:cNvSpPr>
              <a:spLocks/>
            </p:cNvSpPr>
            <p:nvPr/>
          </p:nvSpPr>
          <p:spPr bwMode="auto">
            <a:xfrm>
              <a:off x="1211263" y="2451100"/>
              <a:ext cx="98425" cy="61912"/>
            </a:xfrm>
            <a:custGeom>
              <a:avLst/>
              <a:gdLst>
                <a:gd name="T0" fmla="*/ 0 w 62"/>
                <a:gd name="T1" fmla="*/ 2 h 39"/>
                <a:gd name="T2" fmla="*/ 53 w 62"/>
                <a:gd name="T3" fmla="*/ 39 h 39"/>
                <a:gd name="T4" fmla="*/ 62 w 62"/>
                <a:gd name="T5" fmla="*/ 34 h 39"/>
                <a:gd name="T6" fmla="*/ 14 w 62"/>
                <a:gd name="T7" fmla="*/ 0 h 39"/>
                <a:gd name="T8" fmla="*/ 0 w 62"/>
                <a:gd name="T9" fmla="*/ 0 h 39"/>
                <a:gd name="T10" fmla="*/ 0 w 62"/>
                <a:gd name="T11" fmla="*/ 2 h 39"/>
              </a:gdLst>
              <a:ahLst/>
              <a:cxnLst>
                <a:cxn ang="0">
                  <a:pos x="T0" y="T1"/>
                </a:cxn>
                <a:cxn ang="0">
                  <a:pos x="T2" y="T3"/>
                </a:cxn>
                <a:cxn ang="0">
                  <a:pos x="T4" y="T5"/>
                </a:cxn>
                <a:cxn ang="0">
                  <a:pos x="T6" y="T7"/>
                </a:cxn>
                <a:cxn ang="0">
                  <a:pos x="T8" y="T9"/>
                </a:cxn>
                <a:cxn ang="0">
                  <a:pos x="T10" y="T11"/>
                </a:cxn>
              </a:cxnLst>
              <a:rect l="0" t="0" r="r" b="b"/>
              <a:pathLst>
                <a:path w="62" h="39">
                  <a:moveTo>
                    <a:pt x="0" y="2"/>
                  </a:moveTo>
                  <a:lnTo>
                    <a:pt x="53" y="39"/>
                  </a:lnTo>
                  <a:lnTo>
                    <a:pt x="62" y="34"/>
                  </a:lnTo>
                  <a:lnTo>
                    <a:pt x="14"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6" name="Freeform 174"/>
            <p:cNvSpPr>
              <a:spLocks/>
            </p:cNvSpPr>
            <p:nvPr/>
          </p:nvSpPr>
          <p:spPr bwMode="auto">
            <a:xfrm>
              <a:off x="1096963" y="2513013"/>
              <a:ext cx="98425" cy="63500"/>
            </a:xfrm>
            <a:custGeom>
              <a:avLst/>
              <a:gdLst>
                <a:gd name="T0" fmla="*/ 62 w 62"/>
                <a:gd name="T1" fmla="*/ 40 h 40"/>
                <a:gd name="T2" fmla="*/ 6 w 62"/>
                <a:gd name="T3" fmla="*/ 0 h 40"/>
                <a:gd name="T4" fmla="*/ 0 w 62"/>
                <a:gd name="T5" fmla="*/ 7 h 40"/>
                <a:gd name="T6" fmla="*/ 47 w 62"/>
                <a:gd name="T7" fmla="*/ 40 h 40"/>
                <a:gd name="T8" fmla="*/ 62 w 62"/>
                <a:gd name="T9" fmla="*/ 40 h 40"/>
                <a:gd name="T10" fmla="*/ 62 w 62"/>
                <a:gd name="T11" fmla="*/ 40 h 40"/>
              </a:gdLst>
              <a:ahLst/>
              <a:cxnLst>
                <a:cxn ang="0">
                  <a:pos x="T0" y="T1"/>
                </a:cxn>
                <a:cxn ang="0">
                  <a:pos x="T2" y="T3"/>
                </a:cxn>
                <a:cxn ang="0">
                  <a:pos x="T4" y="T5"/>
                </a:cxn>
                <a:cxn ang="0">
                  <a:pos x="T6" y="T7"/>
                </a:cxn>
                <a:cxn ang="0">
                  <a:pos x="T8" y="T9"/>
                </a:cxn>
                <a:cxn ang="0">
                  <a:pos x="T10" y="T11"/>
                </a:cxn>
              </a:cxnLst>
              <a:rect l="0" t="0" r="r" b="b"/>
              <a:pathLst>
                <a:path w="62" h="40">
                  <a:moveTo>
                    <a:pt x="62" y="40"/>
                  </a:moveTo>
                  <a:lnTo>
                    <a:pt x="6" y="0"/>
                  </a:lnTo>
                  <a:lnTo>
                    <a:pt x="0" y="7"/>
                  </a:lnTo>
                  <a:lnTo>
                    <a:pt x="47" y="40"/>
                  </a:lnTo>
                  <a:lnTo>
                    <a:pt x="62" y="40"/>
                  </a:lnTo>
                  <a:lnTo>
                    <a:pt x="62"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7" name="Freeform 175"/>
            <p:cNvSpPr>
              <a:spLocks/>
            </p:cNvSpPr>
            <p:nvPr/>
          </p:nvSpPr>
          <p:spPr bwMode="auto">
            <a:xfrm>
              <a:off x="995363" y="2451100"/>
              <a:ext cx="101600" cy="61912"/>
            </a:xfrm>
            <a:custGeom>
              <a:avLst/>
              <a:gdLst>
                <a:gd name="T0" fmla="*/ 0 w 64"/>
                <a:gd name="T1" fmla="*/ 2 h 39"/>
                <a:gd name="T2" fmla="*/ 56 w 64"/>
                <a:gd name="T3" fmla="*/ 39 h 39"/>
                <a:gd name="T4" fmla="*/ 64 w 64"/>
                <a:gd name="T5" fmla="*/ 34 h 39"/>
                <a:gd name="T6" fmla="*/ 15 w 64"/>
                <a:gd name="T7" fmla="*/ 0 h 39"/>
                <a:gd name="T8" fmla="*/ 0 w 64"/>
                <a:gd name="T9" fmla="*/ 0 h 39"/>
                <a:gd name="T10" fmla="*/ 0 w 64"/>
                <a:gd name="T11" fmla="*/ 2 h 39"/>
              </a:gdLst>
              <a:ahLst/>
              <a:cxnLst>
                <a:cxn ang="0">
                  <a:pos x="T0" y="T1"/>
                </a:cxn>
                <a:cxn ang="0">
                  <a:pos x="T2" y="T3"/>
                </a:cxn>
                <a:cxn ang="0">
                  <a:pos x="T4" y="T5"/>
                </a:cxn>
                <a:cxn ang="0">
                  <a:pos x="T6" y="T7"/>
                </a:cxn>
                <a:cxn ang="0">
                  <a:pos x="T8" y="T9"/>
                </a:cxn>
                <a:cxn ang="0">
                  <a:pos x="T10" y="T11"/>
                </a:cxn>
              </a:cxnLst>
              <a:rect l="0" t="0" r="r" b="b"/>
              <a:pathLst>
                <a:path w="64" h="39">
                  <a:moveTo>
                    <a:pt x="0" y="2"/>
                  </a:moveTo>
                  <a:lnTo>
                    <a:pt x="56" y="39"/>
                  </a:lnTo>
                  <a:lnTo>
                    <a:pt x="64" y="34"/>
                  </a:lnTo>
                  <a:lnTo>
                    <a:pt x="15"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8" name="Freeform 176"/>
            <p:cNvSpPr>
              <a:spLocks/>
            </p:cNvSpPr>
            <p:nvPr/>
          </p:nvSpPr>
          <p:spPr bwMode="auto">
            <a:xfrm>
              <a:off x="669926" y="2513013"/>
              <a:ext cx="98425" cy="63500"/>
            </a:xfrm>
            <a:custGeom>
              <a:avLst/>
              <a:gdLst>
                <a:gd name="T0" fmla="*/ 62 w 62"/>
                <a:gd name="T1" fmla="*/ 40 h 40"/>
                <a:gd name="T2" fmla="*/ 8 w 62"/>
                <a:gd name="T3" fmla="*/ 0 h 40"/>
                <a:gd name="T4" fmla="*/ 0 w 62"/>
                <a:gd name="T5" fmla="*/ 7 h 40"/>
                <a:gd name="T6" fmla="*/ 47 w 62"/>
                <a:gd name="T7" fmla="*/ 40 h 40"/>
                <a:gd name="T8" fmla="*/ 62 w 62"/>
                <a:gd name="T9" fmla="*/ 40 h 40"/>
                <a:gd name="T10" fmla="*/ 62 w 62"/>
                <a:gd name="T11" fmla="*/ 40 h 40"/>
              </a:gdLst>
              <a:ahLst/>
              <a:cxnLst>
                <a:cxn ang="0">
                  <a:pos x="T0" y="T1"/>
                </a:cxn>
                <a:cxn ang="0">
                  <a:pos x="T2" y="T3"/>
                </a:cxn>
                <a:cxn ang="0">
                  <a:pos x="T4" y="T5"/>
                </a:cxn>
                <a:cxn ang="0">
                  <a:pos x="T6" y="T7"/>
                </a:cxn>
                <a:cxn ang="0">
                  <a:pos x="T8" y="T9"/>
                </a:cxn>
                <a:cxn ang="0">
                  <a:pos x="T10" y="T11"/>
                </a:cxn>
              </a:cxnLst>
              <a:rect l="0" t="0" r="r" b="b"/>
              <a:pathLst>
                <a:path w="62" h="40">
                  <a:moveTo>
                    <a:pt x="62" y="40"/>
                  </a:moveTo>
                  <a:lnTo>
                    <a:pt x="8" y="0"/>
                  </a:lnTo>
                  <a:lnTo>
                    <a:pt x="0" y="7"/>
                  </a:lnTo>
                  <a:lnTo>
                    <a:pt x="47" y="40"/>
                  </a:lnTo>
                  <a:lnTo>
                    <a:pt x="62" y="40"/>
                  </a:lnTo>
                  <a:lnTo>
                    <a:pt x="62"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9" name="Freeform 177"/>
            <p:cNvSpPr>
              <a:spLocks/>
            </p:cNvSpPr>
            <p:nvPr/>
          </p:nvSpPr>
          <p:spPr bwMode="auto">
            <a:xfrm>
              <a:off x="357188" y="2451100"/>
              <a:ext cx="98425" cy="61912"/>
            </a:xfrm>
            <a:custGeom>
              <a:avLst/>
              <a:gdLst>
                <a:gd name="T0" fmla="*/ 0 w 62"/>
                <a:gd name="T1" fmla="*/ 2 h 39"/>
                <a:gd name="T2" fmla="*/ 55 w 62"/>
                <a:gd name="T3" fmla="*/ 39 h 39"/>
                <a:gd name="T4" fmla="*/ 62 w 62"/>
                <a:gd name="T5" fmla="*/ 34 h 39"/>
                <a:gd name="T6" fmla="*/ 15 w 62"/>
                <a:gd name="T7" fmla="*/ 0 h 39"/>
                <a:gd name="T8" fmla="*/ 0 w 62"/>
                <a:gd name="T9" fmla="*/ 0 h 39"/>
                <a:gd name="T10" fmla="*/ 0 w 62"/>
                <a:gd name="T11" fmla="*/ 2 h 39"/>
              </a:gdLst>
              <a:ahLst/>
              <a:cxnLst>
                <a:cxn ang="0">
                  <a:pos x="T0" y="T1"/>
                </a:cxn>
                <a:cxn ang="0">
                  <a:pos x="T2" y="T3"/>
                </a:cxn>
                <a:cxn ang="0">
                  <a:pos x="T4" y="T5"/>
                </a:cxn>
                <a:cxn ang="0">
                  <a:pos x="T6" y="T7"/>
                </a:cxn>
                <a:cxn ang="0">
                  <a:pos x="T8" y="T9"/>
                </a:cxn>
                <a:cxn ang="0">
                  <a:pos x="T10" y="T11"/>
                </a:cxn>
              </a:cxnLst>
              <a:rect l="0" t="0" r="r" b="b"/>
              <a:pathLst>
                <a:path w="62" h="39">
                  <a:moveTo>
                    <a:pt x="0" y="2"/>
                  </a:moveTo>
                  <a:lnTo>
                    <a:pt x="55" y="39"/>
                  </a:lnTo>
                  <a:lnTo>
                    <a:pt x="62" y="34"/>
                  </a:lnTo>
                  <a:lnTo>
                    <a:pt x="15"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0" name="Freeform 178"/>
            <p:cNvSpPr>
              <a:spLocks/>
            </p:cNvSpPr>
            <p:nvPr/>
          </p:nvSpPr>
          <p:spPr bwMode="auto">
            <a:xfrm>
              <a:off x="568326" y="2451100"/>
              <a:ext cx="101600" cy="61912"/>
            </a:xfrm>
            <a:custGeom>
              <a:avLst/>
              <a:gdLst>
                <a:gd name="T0" fmla="*/ 0 w 64"/>
                <a:gd name="T1" fmla="*/ 2 h 39"/>
                <a:gd name="T2" fmla="*/ 56 w 64"/>
                <a:gd name="T3" fmla="*/ 39 h 39"/>
                <a:gd name="T4" fmla="*/ 64 w 64"/>
                <a:gd name="T5" fmla="*/ 34 h 39"/>
                <a:gd name="T6" fmla="*/ 17 w 64"/>
                <a:gd name="T7" fmla="*/ 0 h 39"/>
                <a:gd name="T8" fmla="*/ 0 w 64"/>
                <a:gd name="T9" fmla="*/ 0 h 39"/>
                <a:gd name="T10" fmla="*/ 0 w 64"/>
                <a:gd name="T11" fmla="*/ 2 h 39"/>
              </a:gdLst>
              <a:ahLst/>
              <a:cxnLst>
                <a:cxn ang="0">
                  <a:pos x="T0" y="T1"/>
                </a:cxn>
                <a:cxn ang="0">
                  <a:pos x="T2" y="T3"/>
                </a:cxn>
                <a:cxn ang="0">
                  <a:pos x="T4" y="T5"/>
                </a:cxn>
                <a:cxn ang="0">
                  <a:pos x="T6" y="T7"/>
                </a:cxn>
                <a:cxn ang="0">
                  <a:pos x="T8" y="T9"/>
                </a:cxn>
                <a:cxn ang="0">
                  <a:pos x="T10" y="T11"/>
                </a:cxn>
              </a:cxnLst>
              <a:rect l="0" t="0" r="r" b="b"/>
              <a:pathLst>
                <a:path w="64" h="39">
                  <a:moveTo>
                    <a:pt x="0" y="2"/>
                  </a:moveTo>
                  <a:lnTo>
                    <a:pt x="56" y="39"/>
                  </a:lnTo>
                  <a:lnTo>
                    <a:pt x="64" y="34"/>
                  </a:lnTo>
                  <a:lnTo>
                    <a:pt x="17"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1" name="Freeform 179"/>
            <p:cNvSpPr>
              <a:spLocks/>
            </p:cNvSpPr>
            <p:nvPr/>
          </p:nvSpPr>
          <p:spPr bwMode="auto">
            <a:xfrm>
              <a:off x="1084263" y="2505075"/>
              <a:ext cx="22225" cy="19050"/>
            </a:xfrm>
            <a:custGeom>
              <a:avLst/>
              <a:gdLst>
                <a:gd name="T0" fmla="*/ 14 w 14"/>
                <a:gd name="T1" fmla="*/ 5 h 12"/>
                <a:gd name="T2" fmla="*/ 8 w 14"/>
                <a:gd name="T3" fmla="*/ 0 h 12"/>
                <a:gd name="T4" fmla="*/ 0 w 14"/>
                <a:gd name="T5" fmla="*/ 5 h 12"/>
                <a:gd name="T6" fmla="*/ 8 w 14"/>
                <a:gd name="T7" fmla="*/ 12 h 12"/>
                <a:gd name="T8" fmla="*/ 14 w 14"/>
                <a:gd name="T9" fmla="*/ 5 h 12"/>
              </a:gdLst>
              <a:ahLst/>
              <a:cxnLst>
                <a:cxn ang="0">
                  <a:pos x="T0" y="T1"/>
                </a:cxn>
                <a:cxn ang="0">
                  <a:pos x="T2" y="T3"/>
                </a:cxn>
                <a:cxn ang="0">
                  <a:pos x="T4" y="T5"/>
                </a:cxn>
                <a:cxn ang="0">
                  <a:pos x="T6" y="T7"/>
                </a:cxn>
                <a:cxn ang="0">
                  <a:pos x="T8" y="T9"/>
                </a:cxn>
              </a:cxnLst>
              <a:rect l="0" t="0" r="r" b="b"/>
              <a:pathLst>
                <a:path w="14" h="12">
                  <a:moveTo>
                    <a:pt x="14" y="5"/>
                  </a:moveTo>
                  <a:lnTo>
                    <a:pt x="8" y="0"/>
                  </a:lnTo>
                  <a:lnTo>
                    <a:pt x="0" y="5"/>
                  </a:lnTo>
                  <a:lnTo>
                    <a:pt x="8" y="12"/>
                  </a:lnTo>
                  <a:lnTo>
                    <a:pt x="14"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2" name="Freeform 180"/>
            <p:cNvSpPr>
              <a:spLocks/>
            </p:cNvSpPr>
            <p:nvPr/>
          </p:nvSpPr>
          <p:spPr bwMode="auto">
            <a:xfrm>
              <a:off x="444501" y="2505075"/>
              <a:ext cx="23813" cy="19050"/>
            </a:xfrm>
            <a:custGeom>
              <a:avLst/>
              <a:gdLst>
                <a:gd name="T0" fmla="*/ 15 w 15"/>
                <a:gd name="T1" fmla="*/ 5 h 12"/>
                <a:gd name="T2" fmla="*/ 7 w 15"/>
                <a:gd name="T3" fmla="*/ 0 h 12"/>
                <a:gd name="T4" fmla="*/ 0 w 15"/>
                <a:gd name="T5" fmla="*/ 5 h 12"/>
                <a:gd name="T6" fmla="*/ 7 w 15"/>
                <a:gd name="T7" fmla="*/ 12 h 12"/>
                <a:gd name="T8" fmla="*/ 15 w 15"/>
                <a:gd name="T9" fmla="*/ 5 h 12"/>
              </a:gdLst>
              <a:ahLst/>
              <a:cxnLst>
                <a:cxn ang="0">
                  <a:pos x="T0" y="T1"/>
                </a:cxn>
                <a:cxn ang="0">
                  <a:pos x="T2" y="T3"/>
                </a:cxn>
                <a:cxn ang="0">
                  <a:pos x="T4" y="T5"/>
                </a:cxn>
                <a:cxn ang="0">
                  <a:pos x="T6" y="T7"/>
                </a:cxn>
                <a:cxn ang="0">
                  <a:pos x="T8" y="T9"/>
                </a:cxn>
              </a:cxnLst>
              <a:rect l="0" t="0" r="r" b="b"/>
              <a:pathLst>
                <a:path w="15" h="12">
                  <a:moveTo>
                    <a:pt x="15" y="5"/>
                  </a:moveTo>
                  <a:lnTo>
                    <a:pt x="7" y="0"/>
                  </a:lnTo>
                  <a:lnTo>
                    <a:pt x="0" y="5"/>
                  </a:lnTo>
                  <a:lnTo>
                    <a:pt x="7" y="12"/>
                  </a:lnTo>
                  <a:lnTo>
                    <a:pt x="1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3" name="Freeform 181"/>
            <p:cNvSpPr>
              <a:spLocks/>
            </p:cNvSpPr>
            <p:nvPr/>
          </p:nvSpPr>
          <p:spPr bwMode="auto">
            <a:xfrm>
              <a:off x="1295401" y="2505075"/>
              <a:ext cx="26988" cy="15875"/>
            </a:xfrm>
            <a:custGeom>
              <a:avLst/>
              <a:gdLst>
                <a:gd name="T0" fmla="*/ 9 w 17"/>
                <a:gd name="T1" fmla="*/ 10 h 10"/>
                <a:gd name="T2" fmla="*/ 17 w 17"/>
                <a:gd name="T3" fmla="*/ 5 h 10"/>
                <a:gd name="T4" fmla="*/ 9 w 17"/>
                <a:gd name="T5" fmla="*/ 0 h 10"/>
                <a:gd name="T6" fmla="*/ 0 w 17"/>
                <a:gd name="T7" fmla="*/ 5 h 10"/>
                <a:gd name="T8" fmla="*/ 9 w 17"/>
                <a:gd name="T9" fmla="*/ 10 h 10"/>
              </a:gdLst>
              <a:ahLst/>
              <a:cxnLst>
                <a:cxn ang="0">
                  <a:pos x="T0" y="T1"/>
                </a:cxn>
                <a:cxn ang="0">
                  <a:pos x="T2" y="T3"/>
                </a:cxn>
                <a:cxn ang="0">
                  <a:pos x="T4" y="T5"/>
                </a:cxn>
                <a:cxn ang="0">
                  <a:pos x="T6" y="T7"/>
                </a:cxn>
                <a:cxn ang="0">
                  <a:pos x="T8" y="T9"/>
                </a:cxn>
              </a:cxnLst>
              <a:rect l="0" t="0" r="r" b="b"/>
              <a:pathLst>
                <a:path w="17" h="10">
                  <a:moveTo>
                    <a:pt x="9" y="10"/>
                  </a:moveTo>
                  <a:lnTo>
                    <a:pt x="17" y="5"/>
                  </a:lnTo>
                  <a:lnTo>
                    <a:pt x="9" y="0"/>
                  </a:lnTo>
                  <a:lnTo>
                    <a:pt x="0" y="5"/>
                  </a:lnTo>
                  <a:lnTo>
                    <a:pt x="9" y="1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4" name="Freeform 182"/>
            <p:cNvSpPr>
              <a:spLocks/>
            </p:cNvSpPr>
            <p:nvPr/>
          </p:nvSpPr>
          <p:spPr bwMode="auto">
            <a:xfrm>
              <a:off x="1195388" y="2451100"/>
              <a:ext cx="15875" cy="125412"/>
            </a:xfrm>
            <a:custGeom>
              <a:avLst/>
              <a:gdLst>
                <a:gd name="T0" fmla="*/ 10 w 10"/>
                <a:gd name="T1" fmla="*/ 0 h 79"/>
                <a:gd name="T2" fmla="*/ 0 w 10"/>
                <a:gd name="T3" fmla="*/ 0 h 79"/>
                <a:gd name="T4" fmla="*/ 0 w 10"/>
                <a:gd name="T5" fmla="*/ 2 h 79"/>
                <a:gd name="T6" fmla="*/ 0 w 10"/>
                <a:gd name="T7" fmla="*/ 79 h 79"/>
                <a:gd name="T8" fmla="*/ 0 w 10"/>
                <a:gd name="T9" fmla="*/ 79 h 79"/>
                <a:gd name="T10" fmla="*/ 10 w 10"/>
                <a:gd name="T11" fmla="*/ 79 h 79"/>
                <a:gd name="T12" fmla="*/ 10 w 10"/>
                <a:gd name="T13" fmla="*/ 79 h 79"/>
                <a:gd name="T14" fmla="*/ 10 w 10"/>
                <a:gd name="T15" fmla="*/ 2 h 79"/>
                <a:gd name="T16" fmla="*/ 10 w 1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9">
                  <a:moveTo>
                    <a:pt x="10" y="0"/>
                  </a:moveTo>
                  <a:lnTo>
                    <a:pt x="0" y="0"/>
                  </a:lnTo>
                  <a:lnTo>
                    <a:pt x="0" y="2"/>
                  </a:lnTo>
                  <a:lnTo>
                    <a:pt x="0" y="79"/>
                  </a:lnTo>
                  <a:lnTo>
                    <a:pt x="0" y="79"/>
                  </a:lnTo>
                  <a:lnTo>
                    <a:pt x="10" y="79"/>
                  </a:lnTo>
                  <a:lnTo>
                    <a:pt x="10" y="79"/>
                  </a:lnTo>
                  <a:lnTo>
                    <a:pt x="10" y="2"/>
                  </a:lnTo>
                  <a:lnTo>
                    <a:pt x="1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5" name="Freeform 183"/>
            <p:cNvSpPr>
              <a:spLocks/>
            </p:cNvSpPr>
            <p:nvPr/>
          </p:nvSpPr>
          <p:spPr bwMode="auto">
            <a:xfrm>
              <a:off x="869951" y="2505075"/>
              <a:ext cx="25400" cy="19050"/>
            </a:xfrm>
            <a:custGeom>
              <a:avLst/>
              <a:gdLst>
                <a:gd name="T0" fmla="*/ 16 w 16"/>
                <a:gd name="T1" fmla="*/ 5 h 12"/>
                <a:gd name="T2" fmla="*/ 8 w 16"/>
                <a:gd name="T3" fmla="*/ 0 h 12"/>
                <a:gd name="T4" fmla="*/ 0 w 16"/>
                <a:gd name="T5" fmla="*/ 5 h 12"/>
                <a:gd name="T6" fmla="*/ 8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lnTo>
                    <a:pt x="8" y="0"/>
                  </a:lnTo>
                  <a:lnTo>
                    <a:pt x="0" y="5"/>
                  </a:lnTo>
                  <a:lnTo>
                    <a:pt x="8" y="12"/>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6" name="Freeform 184"/>
            <p:cNvSpPr>
              <a:spLocks/>
            </p:cNvSpPr>
            <p:nvPr/>
          </p:nvSpPr>
          <p:spPr bwMode="auto">
            <a:xfrm>
              <a:off x="344488" y="2451100"/>
              <a:ext cx="12700" cy="125412"/>
            </a:xfrm>
            <a:custGeom>
              <a:avLst/>
              <a:gdLst>
                <a:gd name="T0" fmla="*/ 0 w 8"/>
                <a:gd name="T1" fmla="*/ 79 h 79"/>
                <a:gd name="T2" fmla="*/ 8 w 8"/>
                <a:gd name="T3" fmla="*/ 79 h 79"/>
                <a:gd name="T4" fmla="*/ 8 w 8"/>
                <a:gd name="T5" fmla="*/ 79 h 79"/>
                <a:gd name="T6" fmla="*/ 8 w 8"/>
                <a:gd name="T7" fmla="*/ 2 h 79"/>
                <a:gd name="T8" fmla="*/ 8 w 8"/>
                <a:gd name="T9" fmla="*/ 0 h 79"/>
                <a:gd name="T10" fmla="*/ 0 w 8"/>
                <a:gd name="T11" fmla="*/ 0 h 79"/>
                <a:gd name="T12" fmla="*/ 0 w 8"/>
                <a:gd name="T13" fmla="*/ 2 h 79"/>
                <a:gd name="T14" fmla="*/ 0 w 8"/>
                <a:gd name="T15" fmla="*/ 79 h 79"/>
                <a:gd name="T16" fmla="*/ 0 w 8"/>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9">
                  <a:moveTo>
                    <a:pt x="0" y="79"/>
                  </a:moveTo>
                  <a:lnTo>
                    <a:pt x="8" y="79"/>
                  </a:lnTo>
                  <a:lnTo>
                    <a:pt x="8" y="79"/>
                  </a:lnTo>
                  <a:lnTo>
                    <a:pt x="8" y="2"/>
                  </a:lnTo>
                  <a:lnTo>
                    <a:pt x="8"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7" name="Freeform 185"/>
            <p:cNvSpPr>
              <a:spLocks/>
            </p:cNvSpPr>
            <p:nvPr/>
          </p:nvSpPr>
          <p:spPr bwMode="auto">
            <a:xfrm>
              <a:off x="555626" y="2451100"/>
              <a:ext cx="12700" cy="125412"/>
            </a:xfrm>
            <a:custGeom>
              <a:avLst/>
              <a:gdLst>
                <a:gd name="T0" fmla="*/ 0 w 8"/>
                <a:gd name="T1" fmla="*/ 79 h 79"/>
                <a:gd name="T2" fmla="*/ 8 w 8"/>
                <a:gd name="T3" fmla="*/ 79 h 79"/>
                <a:gd name="T4" fmla="*/ 8 w 8"/>
                <a:gd name="T5" fmla="*/ 79 h 79"/>
                <a:gd name="T6" fmla="*/ 8 w 8"/>
                <a:gd name="T7" fmla="*/ 2 h 79"/>
                <a:gd name="T8" fmla="*/ 8 w 8"/>
                <a:gd name="T9" fmla="*/ 0 h 79"/>
                <a:gd name="T10" fmla="*/ 0 w 8"/>
                <a:gd name="T11" fmla="*/ 0 h 79"/>
                <a:gd name="T12" fmla="*/ 0 w 8"/>
                <a:gd name="T13" fmla="*/ 2 h 79"/>
                <a:gd name="T14" fmla="*/ 0 w 8"/>
                <a:gd name="T15" fmla="*/ 79 h 79"/>
                <a:gd name="T16" fmla="*/ 0 w 8"/>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9">
                  <a:moveTo>
                    <a:pt x="0" y="79"/>
                  </a:moveTo>
                  <a:lnTo>
                    <a:pt x="8" y="79"/>
                  </a:lnTo>
                  <a:lnTo>
                    <a:pt x="8" y="79"/>
                  </a:lnTo>
                  <a:lnTo>
                    <a:pt x="8" y="2"/>
                  </a:lnTo>
                  <a:lnTo>
                    <a:pt x="8"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8" name="Freeform 186"/>
            <p:cNvSpPr>
              <a:spLocks/>
            </p:cNvSpPr>
            <p:nvPr/>
          </p:nvSpPr>
          <p:spPr bwMode="auto">
            <a:xfrm>
              <a:off x="230188" y="2505075"/>
              <a:ext cx="25400" cy="19050"/>
            </a:xfrm>
            <a:custGeom>
              <a:avLst/>
              <a:gdLst>
                <a:gd name="T0" fmla="*/ 16 w 16"/>
                <a:gd name="T1" fmla="*/ 5 h 12"/>
                <a:gd name="T2" fmla="*/ 8 w 16"/>
                <a:gd name="T3" fmla="*/ 0 h 12"/>
                <a:gd name="T4" fmla="*/ 0 w 16"/>
                <a:gd name="T5" fmla="*/ 5 h 12"/>
                <a:gd name="T6" fmla="*/ 8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lnTo>
                    <a:pt x="8" y="0"/>
                  </a:lnTo>
                  <a:lnTo>
                    <a:pt x="0" y="5"/>
                  </a:lnTo>
                  <a:lnTo>
                    <a:pt x="8" y="12"/>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9" name="Freeform 187"/>
            <p:cNvSpPr>
              <a:spLocks/>
            </p:cNvSpPr>
            <p:nvPr/>
          </p:nvSpPr>
          <p:spPr bwMode="auto">
            <a:xfrm>
              <a:off x="657226" y="2505075"/>
              <a:ext cx="25400" cy="19050"/>
            </a:xfrm>
            <a:custGeom>
              <a:avLst/>
              <a:gdLst>
                <a:gd name="T0" fmla="*/ 16 w 16"/>
                <a:gd name="T1" fmla="*/ 5 h 12"/>
                <a:gd name="T2" fmla="*/ 8 w 16"/>
                <a:gd name="T3" fmla="*/ 0 h 12"/>
                <a:gd name="T4" fmla="*/ 0 w 16"/>
                <a:gd name="T5" fmla="*/ 5 h 12"/>
                <a:gd name="T6" fmla="*/ 8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lnTo>
                    <a:pt x="8" y="0"/>
                  </a:lnTo>
                  <a:lnTo>
                    <a:pt x="0" y="5"/>
                  </a:lnTo>
                  <a:lnTo>
                    <a:pt x="8" y="12"/>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0" name="Freeform 188"/>
            <p:cNvSpPr>
              <a:spLocks/>
            </p:cNvSpPr>
            <p:nvPr/>
          </p:nvSpPr>
          <p:spPr bwMode="auto">
            <a:xfrm>
              <a:off x="768351" y="2451100"/>
              <a:ext cx="15875" cy="125412"/>
            </a:xfrm>
            <a:custGeom>
              <a:avLst/>
              <a:gdLst>
                <a:gd name="T0" fmla="*/ 0 w 10"/>
                <a:gd name="T1" fmla="*/ 79 h 79"/>
                <a:gd name="T2" fmla="*/ 10 w 10"/>
                <a:gd name="T3" fmla="*/ 79 h 79"/>
                <a:gd name="T4" fmla="*/ 10 w 10"/>
                <a:gd name="T5" fmla="*/ 79 h 79"/>
                <a:gd name="T6" fmla="*/ 10 w 10"/>
                <a:gd name="T7" fmla="*/ 2 h 79"/>
                <a:gd name="T8" fmla="*/ 10 w 10"/>
                <a:gd name="T9" fmla="*/ 0 h 79"/>
                <a:gd name="T10" fmla="*/ 0 w 10"/>
                <a:gd name="T11" fmla="*/ 0 h 79"/>
                <a:gd name="T12" fmla="*/ 0 w 10"/>
                <a:gd name="T13" fmla="*/ 2 h 79"/>
                <a:gd name="T14" fmla="*/ 0 w 10"/>
                <a:gd name="T15" fmla="*/ 79 h 79"/>
                <a:gd name="T16" fmla="*/ 0 w 1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9">
                  <a:moveTo>
                    <a:pt x="0" y="79"/>
                  </a:moveTo>
                  <a:lnTo>
                    <a:pt x="10" y="79"/>
                  </a:lnTo>
                  <a:lnTo>
                    <a:pt x="10" y="79"/>
                  </a:lnTo>
                  <a:lnTo>
                    <a:pt x="10" y="2"/>
                  </a:lnTo>
                  <a:lnTo>
                    <a:pt x="10"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1" name="Freeform 189"/>
            <p:cNvSpPr>
              <a:spLocks/>
            </p:cNvSpPr>
            <p:nvPr/>
          </p:nvSpPr>
          <p:spPr bwMode="auto">
            <a:xfrm>
              <a:off x="982663" y="2451100"/>
              <a:ext cx="12700" cy="125412"/>
            </a:xfrm>
            <a:custGeom>
              <a:avLst/>
              <a:gdLst>
                <a:gd name="T0" fmla="*/ 0 w 8"/>
                <a:gd name="T1" fmla="*/ 79 h 79"/>
                <a:gd name="T2" fmla="*/ 8 w 8"/>
                <a:gd name="T3" fmla="*/ 79 h 79"/>
                <a:gd name="T4" fmla="*/ 8 w 8"/>
                <a:gd name="T5" fmla="*/ 79 h 79"/>
                <a:gd name="T6" fmla="*/ 8 w 8"/>
                <a:gd name="T7" fmla="*/ 2 h 79"/>
                <a:gd name="T8" fmla="*/ 8 w 8"/>
                <a:gd name="T9" fmla="*/ 0 h 79"/>
                <a:gd name="T10" fmla="*/ 0 w 8"/>
                <a:gd name="T11" fmla="*/ 0 h 79"/>
                <a:gd name="T12" fmla="*/ 0 w 8"/>
                <a:gd name="T13" fmla="*/ 2 h 79"/>
                <a:gd name="T14" fmla="*/ 0 w 8"/>
                <a:gd name="T15" fmla="*/ 79 h 79"/>
                <a:gd name="T16" fmla="*/ 0 w 8"/>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9">
                  <a:moveTo>
                    <a:pt x="0" y="79"/>
                  </a:moveTo>
                  <a:lnTo>
                    <a:pt x="8" y="79"/>
                  </a:lnTo>
                  <a:lnTo>
                    <a:pt x="8" y="79"/>
                  </a:lnTo>
                  <a:lnTo>
                    <a:pt x="8" y="2"/>
                  </a:lnTo>
                  <a:lnTo>
                    <a:pt x="8"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2" name="Freeform 190"/>
            <p:cNvSpPr>
              <a:spLocks/>
            </p:cNvSpPr>
            <p:nvPr/>
          </p:nvSpPr>
          <p:spPr bwMode="auto">
            <a:xfrm>
              <a:off x="349251" y="2433638"/>
              <a:ext cx="31750" cy="17462"/>
            </a:xfrm>
            <a:custGeom>
              <a:avLst/>
              <a:gdLst>
                <a:gd name="T0" fmla="*/ 5 w 20"/>
                <a:gd name="T1" fmla="*/ 11 h 11"/>
                <a:gd name="T2" fmla="*/ 20 w 20"/>
                <a:gd name="T3" fmla="*/ 11 h 11"/>
                <a:gd name="T4" fmla="*/ 3 w 20"/>
                <a:gd name="T5" fmla="*/ 0 h 11"/>
                <a:gd name="T6" fmla="*/ 0 w 20"/>
                <a:gd name="T7" fmla="*/ 5 h 11"/>
                <a:gd name="T8" fmla="*/ 5 w 20"/>
                <a:gd name="T9" fmla="*/ 5 h 11"/>
                <a:gd name="T10" fmla="*/ 5 w 20"/>
                <a:gd name="T11" fmla="*/ 11 h 11"/>
              </a:gdLst>
              <a:ahLst/>
              <a:cxnLst>
                <a:cxn ang="0">
                  <a:pos x="T0" y="T1"/>
                </a:cxn>
                <a:cxn ang="0">
                  <a:pos x="T2" y="T3"/>
                </a:cxn>
                <a:cxn ang="0">
                  <a:pos x="T4" y="T5"/>
                </a:cxn>
                <a:cxn ang="0">
                  <a:pos x="T6" y="T7"/>
                </a:cxn>
                <a:cxn ang="0">
                  <a:pos x="T8" y="T9"/>
                </a:cxn>
                <a:cxn ang="0">
                  <a:pos x="T10" y="T11"/>
                </a:cxn>
              </a:cxnLst>
              <a:rect l="0" t="0" r="r" b="b"/>
              <a:pathLst>
                <a:path w="20" h="11">
                  <a:moveTo>
                    <a:pt x="5" y="11"/>
                  </a:moveTo>
                  <a:lnTo>
                    <a:pt x="20" y="11"/>
                  </a:lnTo>
                  <a:lnTo>
                    <a:pt x="3"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3" name="Freeform 191"/>
            <p:cNvSpPr>
              <a:spLocks/>
            </p:cNvSpPr>
            <p:nvPr/>
          </p:nvSpPr>
          <p:spPr bwMode="auto">
            <a:xfrm>
              <a:off x="1203326" y="2433638"/>
              <a:ext cx="30163" cy="17462"/>
            </a:xfrm>
            <a:custGeom>
              <a:avLst/>
              <a:gdLst>
                <a:gd name="T0" fmla="*/ 5 w 19"/>
                <a:gd name="T1" fmla="*/ 11 h 11"/>
                <a:gd name="T2" fmla="*/ 19 w 19"/>
                <a:gd name="T3" fmla="*/ 11 h 11"/>
                <a:gd name="T4" fmla="*/ 1 w 19"/>
                <a:gd name="T5" fmla="*/ 0 h 11"/>
                <a:gd name="T6" fmla="*/ 0 w 19"/>
                <a:gd name="T7" fmla="*/ 5 h 11"/>
                <a:gd name="T8" fmla="*/ 5 w 19"/>
                <a:gd name="T9" fmla="*/ 5 h 11"/>
                <a:gd name="T10" fmla="*/ 5 w 19"/>
                <a:gd name="T11" fmla="*/ 11 h 11"/>
              </a:gdLst>
              <a:ahLst/>
              <a:cxnLst>
                <a:cxn ang="0">
                  <a:pos x="T0" y="T1"/>
                </a:cxn>
                <a:cxn ang="0">
                  <a:pos x="T2" y="T3"/>
                </a:cxn>
                <a:cxn ang="0">
                  <a:pos x="T4" y="T5"/>
                </a:cxn>
                <a:cxn ang="0">
                  <a:pos x="T6" y="T7"/>
                </a:cxn>
                <a:cxn ang="0">
                  <a:pos x="T8" y="T9"/>
                </a:cxn>
                <a:cxn ang="0">
                  <a:pos x="T10" y="T11"/>
                </a:cxn>
              </a:cxnLst>
              <a:rect l="0" t="0" r="r" b="b"/>
              <a:pathLst>
                <a:path w="19" h="11">
                  <a:moveTo>
                    <a:pt x="5" y="11"/>
                  </a:moveTo>
                  <a:lnTo>
                    <a:pt x="19" y="11"/>
                  </a:lnTo>
                  <a:lnTo>
                    <a:pt x="1"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4" name="Freeform 192"/>
            <p:cNvSpPr>
              <a:spLocks/>
            </p:cNvSpPr>
            <p:nvPr/>
          </p:nvSpPr>
          <p:spPr bwMode="auto">
            <a:xfrm>
              <a:off x="776288" y="2433638"/>
              <a:ext cx="30163" cy="17462"/>
            </a:xfrm>
            <a:custGeom>
              <a:avLst/>
              <a:gdLst>
                <a:gd name="T0" fmla="*/ 5 w 19"/>
                <a:gd name="T1" fmla="*/ 11 h 11"/>
                <a:gd name="T2" fmla="*/ 19 w 19"/>
                <a:gd name="T3" fmla="*/ 11 h 11"/>
                <a:gd name="T4" fmla="*/ 3 w 19"/>
                <a:gd name="T5" fmla="*/ 0 h 11"/>
                <a:gd name="T6" fmla="*/ 0 w 19"/>
                <a:gd name="T7" fmla="*/ 5 h 11"/>
                <a:gd name="T8" fmla="*/ 5 w 19"/>
                <a:gd name="T9" fmla="*/ 5 h 11"/>
                <a:gd name="T10" fmla="*/ 5 w 19"/>
                <a:gd name="T11" fmla="*/ 11 h 11"/>
              </a:gdLst>
              <a:ahLst/>
              <a:cxnLst>
                <a:cxn ang="0">
                  <a:pos x="T0" y="T1"/>
                </a:cxn>
                <a:cxn ang="0">
                  <a:pos x="T2" y="T3"/>
                </a:cxn>
                <a:cxn ang="0">
                  <a:pos x="T4" y="T5"/>
                </a:cxn>
                <a:cxn ang="0">
                  <a:pos x="T6" y="T7"/>
                </a:cxn>
                <a:cxn ang="0">
                  <a:pos x="T8" y="T9"/>
                </a:cxn>
                <a:cxn ang="0">
                  <a:pos x="T10" y="T11"/>
                </a:cxn>
              </a:cxnLst>
              <a:rect l="0" t="0" r="r" b="b"/>
              <a:pathLst>
                <a:path w="19" h="11">
                  <a:moveTo>
                    <a:pt x="5" y="11"/>
                  </a:moveTo>
                  <a:lnTo>
                    <a:pt x="19" y="11"/>
                  </a:lnTo>
                  <a:lnTo>
                    <a:pt x="3"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5" name="Freeform 193"/>
            <p:cNvSpPr>
              <a:spLocks/>
            </p:cNvSpPr>
            <p:nvPr/>
          </p:nvSpPr>
          <p:spPr bwMode="auto">
            <a:xfrm>
              <a:off x="563563" y="2433638"/>
              <a:ext cx="31750" cy="17462"/>
            </a:xfrm>
            <a:custGeom>
              <a:avLst/>
              <a:gdLst>
                <a:gd name="T0" fmla="*/ 3 w 20"/>
                <a:gd name="T1" fmla="*/ 11 h 11"/>
                <a:gd name="T2" fmla="*/ 20 w 20"/>
                <a:gd name="T3" fmla="*/ 11 h 11"/>
                <a:gd name="T4" fmla="*/ 2 w 20"/>
                <a:gd name="T5" fmla="*/ 0 h 11"/>
                <a:gd name="T6" fmla="*/ 0 w 20"/>
                <a:gd name="T7" fmla="*/ 5 h 11"/>
                <a:gd name="T8" fmla="*/ 3 w 20"/>
                <a:gd name="T9" fmla="*/ 5 h 11"/>
                <a:gd name="T10" fmla="*/ 3 w 20"/>
                <a:gd name="T11" fmla="*/ 11 h 11"/>
              </a:gdLst>
              <a:ahLst/>
              <a:cxnLst>
                <a:cxn ang="0">
                  <a:pos x="T0" y="T1"/>
                </a:cxn>
                <a:cxn ang="0">
                  <a:pos x="T2" y="T3"/>
                </a:cxn>
                <a:cxn ang="0">
                  <a:pos x="T4" y="T5"/>
                </a:cxn>
                <a:cxn ang="0">
                  <a:pos x="T6" y="T7"/>
                </a:cxn>
                <a:cxn ang="0">
                  <a:pos x="T8" y="T9"/>
                </a:cxn>
                <a:cxn ang="0">
                  <a:pos x="T10" y="T11"/>
                </a:cxn>
              </a:cxnLst>
              <a:rect l="0" t="0" r="r" b="b"/>
              <a:pathLst>
                <a:path w="20" h="11">
                  <a:moveTo>
                    <a:pt x="3" y="11"/>
                  </a:moveTo>
                  <a:lnTo>
                    <a:pt x="20" y="11"/>
                  </a:lnTo>
                  <a:lnTo>
                    <a:pt x="2" y="0"/>
                  </a:lnTo>
                  <a:lnTo>
                    <a:pt x="0" y="5"/>
                  </a:lnTo>
                  <a:lnTo>
                    <a:pt x="3" y="5"/>
                  </a:lnTo>
                  <a:lnTo>
                    <a:pt x="3"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6" name="Freeform 194"/>
            <p:cNvSpPr>
              <a:spLocks/>
            </p:cNvSpPr>
            <p:nvPr/>
          </p:nvSpPr>
          <p:spPr bwMode="auto">
            <a:xfrm>
              <a:off x="987426" y="2433638"/>
              <a:ext cx="31750" cy="17462"/>
            </a:xfrm>
            <a:custGeom>
              <a:avLst/>
              <a:gdLst>
                <a:gd name="T0" fmla="*/ 5 w 20"/>
                <a:gd name="T1" fmla="*/ 11 h 11"/>
                <a:gd name="T2" fmla="*/ 20 w 20"/>
                <a:gd name="T3" fmla="*/ 11 h 11"/>
                <a:gd name="T4" fmla="*/ 4 w 20"/>
                <a:gd name="T5" fmla="*/ 0 h 11"/>
                <a:gd name="T6" fmla="*/ 0 w 20"/>
                <a:gd name="T7" fmla="*/ 5 h 11"/>
                <a:gd name="T8" fmla="*/ 5 w 20"/>
                <a:gd name="T9" fmla="*/ 5 h 11"/>
                <a:gd name="T10" fmla="*/ 5 w 20"/>
                <a:gd name="T11" fmla="*/ 11 h 11"/>
              </a:gdLst>
              <a:ahLst/>
              <a:cxnLst>
                <a:cxn ang="0">
                  <a:pos x="T0" y="T1"/>
                </a:cxn>
                <a:cxn ang="0">
                  <a:pos x="T2" y="T3"/>
                </a:cxn>
                <a:cxn ang="0">
                  <a:pos x="T4" y="T5"/>
                </a:cxn>
                <a:cxn ang="0">
                  <a:pos x="T6" y="T7"/>
                </a:cxn>
                <a:cxn ang="0">
                  <a:pos x="T8" y="T9"/>
                </a:cxn>
                <a:cxn ang="0">
                  <a:pos x="T10" y="T11"/>
                </a:cxn>
              </a:cxnLst>
              <a:rect l="0" t="0" r="r" b="b"/>
              <a:pathLst>
                <a:path w="20" h="11">
                  <a:moveTo>
                    <a:pt x="5" y="11"/>
                  </a:moveTo>
                  <a:lnTo>
                    <a:pt x="20" y="11"/>
                  </a:lnTo>
                  <a:lnTo>
                    <a:pt x="4"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7" name="Freeform 195"/>
            <p:cNvSpPr>
              <a:spLocks/>
            </p:cNvSpPr>
            <p:nvPr/>
          </p:nvSpPr>
          <p:spPr bwMode="auto">
            <a:xfrm>
              <a:off x="344488" y="2441575"/>
              <a:ext cx="12700" cy="9525"/>
            </a:xfrm>
            <a:custGeom>
              <a:avLst/>
              <a:gdLst>
                <a:gd name="T0" fmla="*/ 0 w 8"/>
                <a:gd name="T1" fmla="*/ 6 h 6"/>
                <a:gd name="T2" fmla="*/ 8 w 8"/>
                <a:gd name="T3" fmla="*/ 6 h 6"/>
                <a:gd name="T4" fmla="*/ 8 w 8"/>
                <a:gd name="T5" fmla="*/ 0 h 6"/>
                <a:gd name="T6" fmla="*/ 3 w 8"/>
                <a:gd name="T7" fmla="*/ 0 h 6"/>
                <a:gd name="T8" fmla="*/ 0 w 8"/>
                <a:gd name="T9" fmla="*/ 0 h 6"/>
                <a:gd name="T10" fmla="*/ 0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0" y="6"/>
                  </a:moveTo>
                  <a:lnTo>
                    <a:pt x="8" y="6"/>
                  </a:lnTo>
                  <a:lnTo>
                    <a:pt x="8" y="0"/>
                  </a:lnTo>
                  <a:lnTo>
                    <a:pt x="3"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8" name="Freeform 196"/>
            <p:cNvSpPr>
              <a:spLocks/>
            </p:cNvSpPr>
            <p:nvPr/>
          </p:nvSpPr>
          <p:spPr bwMode="auto">
            <a:xfrm>
              <a:off x="1195388" y="2441575"/>
              <a:ext cx="15875" cy="9525"/>
            </a:xfrm>
            <a:custGeom>
              <a:avLst/>
              <a:gdLst>
                <a:gd name="T0" fmla="*/ 0 w 10"/>
                <a:gd name="T1" fmla="*/ 6 h 6"/>
                <a:gd name="T2" fmla="*/ 10 w 10"/>
                <a:gd name="T3" fmla="*/ 6 h 6"/>
                <a:gd name="T4" fmla="*/ 10 w 10"/>
                <a:gd name="T5" fmla="*/ 0 h 6"/>
                <a:gd name="T6" fmla="*/ 5 w 10"/>
                <a:gd name="T7" fmla="*/ 0 h 6"/>
                <a:gd name="T8" fmla="*/ 0 w 10"/>
                <a:gd name="T9" fmla="*/ 0 h 6"/>
                <a:gd name="T10" fmla="*/ 0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0" y="6"/>
                  </a:moveTo>
                  <a:lnTo>
                    <a:pt x="10" y="6"/>
                  </a:lnTo>
                  <a:lnTo>
                    <a:pt x="10" y="0"/>
                  </a:lnTo>
                  <a:lnTo>
                    <a:pt x="5"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9" name="Freeform 197"/>
            <p:cNvSpPr>
              <a:spLocks/>
            </p:cNvSpPr>
            <p:nvPr/>
          </p:nvSpPr>
          <p:spPr bwMode="auto">
            <a:xfrm>
              <a:off x="982663" y="2441575"/>
              <a:ext cx="12700" cy="9525"/>
            </a:xfrm>
            <a:custGeom>
              <a:avLst/>
              <a:gdLst>
                <a:gd name="T0" fmla="*/ 0 w 8"/>
                <a:gd name="T1" fmla="*/ 6 h 6"/>
                <a:gd name="T2" fmla="*/ 8 w 8"/>
                <a:gd name="T3" fmla="*/ 6 h 6"/>
                <a:gd name="T4" fmla="*/ 8 w 8"/>
                <a:gd name="T5" fmla="*/ 0 h 6"/>
                <a:gd name="T6" fmla="*/ 3 w 8"/>
                <a:gd name="T7" fmla="*/ 0 h 6"/>
                <a:gd name="T8" fmla="*/ 0 w 8"/>
                <a:gd name="T9" fmla="*/ 0 h 6"/>
                <a:gd name="T10" fmla="*/ 0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0" y="6"/>
                  </a:moveTo>
                  <a:lnTo>
                    <a:pt x="8" y="6"/>
                  </a:lnTo>
                  <a:lnTo>
                    <a:pt x="8" y="0"/>
                  </a:lnTo>
                  <a:lnTo>
                    <a:pt x="3"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0" name="Freeform 198"/>
            <p:cNvSpPr>
              <a:spLocks/>
            </p:cNvSpPr>
            <p:nvPr/>
          </p:nvSpPr>
          <p:spPr bwMode="auto">
            <a:xfrm>
              <a:off x="768351" y="2441575"/>
              <a:ext cx="15875" cy="9525"/>
            </a:xfrm>
            <a:custGeom>
              <a:avLst/>
              <a:gdLst>
                <a:gd name="T0" fmla="*/ 0 w 10"/>
                <a:gd name="T1" fmla="*/ 6 h 6"/>
                <a:gd name="T2" fmla="*/ 10 w 10"/>
                <a:gd name="T3" fmla="*/ 6 h 6"/>
                <a:gd name="T4" fmla="*/ 10 w 10"/>
                <a:gd name="T5" fmla="*/ 0 h 6"/>
                <a:gd name="T6" fmla="*/ 5 w 10"/>
                <a:gd name="T7" fmla="*/ 0 h 6"/>
                <a:gd name="T8" fmla="*/ 0 w 10"/>
                <a:gd name="T9" fmla="*/ 0 h 6"/>
                <a:gd name="T10" fmla="*/ 0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0" y="6"/>
                  </a:moveTo>
                  <a:lnTo>
                    <a:pt x="10" y="6"/>
                  </a:lnTo>
                  <a:lnTo>
                    <a:pt x="10" y="0"/>
                  </a:lnTo>
                  <a:lnTo>
                    <a:pt x="5"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1" name="Freeform 199"/>
            <p:cNvSpPr>
              <a:spLocks/>
            </p:cNvSpPr>
            <p:nvPr/>
          </p:nvSpPr>
          <p:spPr bwMode="auto">
            <a:xfrm>
              <a:off x="555626" y="2441575"/>
              <a:ext cx="12700" cy="9525"/>
            </a:xfrm>
            <a:custGeom>
              <a:avLst/>
              <a:gdLst>
                <a:gd name="T0" fmla="*/ 0 w 8"/>
                <a:gd name="T1" fmla="*/ 6 h 6"/>
                <a:gd name="T2" fmla="*/ 8 w 8"/>
                <a:gd name="T3" fmla="*/ 6 h 6"/>
                <a:gd name="T4" fmla="*/ 8 w 8"/>
                <a:gd name="T5" fmla="*/ 0 h 6"/>
                <a:gd name="T6" fmla="*/ 5 w 8"/>
                <a:gd name="T7" fmla="*/ 0 h 6"/>
                <a:gd name="T8" fmla="*/ 0 w 8"/>
                <a:gd name="T9" fmla="*/ 0 h 6"/>
                <a:gd name="T10" fmla="*/ 0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0" y="6"/>
                  </a:moveTo>
                  <a:lnTo>
                    <a:pt x="8" y="6"/>
                  </a:lnTo>
                  <a:lnTo>
                    <a:pt x="8" y="0"/>
                  </a:lnTo>
                  <a:lnTo>
                    <a:pt x="5"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2" name="Freeform 200"/>
            <p:cNvSpPr>
              <a:spLocks/>
            </p:cNvSpPr>
            <p:nvPr/>
          </p:nvSpPr>
          <p:spPr bwMode="auto">
            <a:xfrm>
              <a:off x="533401" y="2576513"/>
              <a:ext cx="30163" cy="17462"/>
            </a:xfrm>
            <a:custGeom>
              <a:avLst/>
              <a:gdLst>
                <a:gd name="T0" fmla="*/ 14 w 19"/>
                <a:gd name="T1" fmla="*/ 0 h 11"/>
                <a:gd name="T2" fmla="*/ 0 w 19"/>
                <a:gd name="T3" fmla="*/ 0 h 11"/>
                <a:gd name="T4" fmla="*/ 16 w 19"/>
                <a:gd name="T5" fmla="*/ 11 h 11"/>
                <a:gd name="T6" fmla="*/ 19 w 19"/>
                <a:gd name="T7" fmla="*/ 8 h 11"/>
                <a:gd name="T8" fmla="*/ 14 w 19"/>
                <a:gd name="T9" fmla="*/ 8 h 11"/>
                <a:gd name="T10" fmla="*/ 14 w 19"/>
                <a:gd name="T11" fmla="*/ 0 h 11"/>
              </a:gdLst>
              <a:ahLst/>
              <a:cxnLst>
                <a:cxn ang="0">
                  <a:pos x="T0" y="T1"/>
                </a:cxn>
                <a:cxn ang="0">
                  <a:pos x="T2" y="T3"/>
                </a:cxn>
                <a:cxn ang="0">
                  <a:pos x="T4" y="T5"/>
                </a:cxn>
                <a:cxn ang="0">
                  <a:pos x="T6" y="T7"/>
                </a:cxn>
                <a:cxn ang="0">
                  <a:pos x="T8" y="T9"/>
                </a:cxn>
                <a:cxn ang="0">
                  <a:pos x="T10" y="T11"/>
                </a:cxn>
              </a:cxnLst>
              <a:rect l="0" t="0" r="r" b="b"/>
              <a:pathLst>
                <a:path w="19" h="11">
                  <a:moveTo>
                    <a:pt x="14" y="0"/>
                  </a:moveTo>
                  <a:lnTo>
                    <a:pt x="0" y="0"/>
                  </a:lnTo>
                  <a:lnTo>
                    <a:pt x="16" y="11"/>
                  </a:lnTo>
                  <a:lnTo>
                    <a:pt x="19" y="8"/>
                  </a:lnTo>
                  <a:lnTo>
                    <a:pt x="14" y="8"/>
                  </a:lnTo>
                  <a:lnTo>
                    <a:pt x="1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3" name="Freeform 201"/>
            <p:cNvSpPr>
              <a:spLocks/>
            </p:cNvSpPr>
            <p:nvPr/>
          </p:nvSpPr>
          <p:spPr bwMode="auto">
            <a:xfrm>
              <a:off x="317501" y="2576513"/>
              <a:ext cx="31750" cy="17462"/>
            </a:xfrm>
            <a:custGeom>
              <a:avLst/>
              <a:gdLst>
                <a:gd name="T0" fmla="*/ 17 w 20"/>
                <a:gd name="T1" fmla="*/ 0 h 11"/>
                <a:gd name="T2" fmla="*/ 0 w 20"/>
                <a:gd name="T3" fmla="*/ 0 h 11"/>
                <a:gd name="T4" fmla="*/ 18 w 20"/>
                <a:gd name="T5" fmla="*/ 11 h 11"/>
                <a:gd name="T6" fmla="*/ 20 w 20"/>
                <a:gd name="T7" fmla="*/ 8 h 11"/>
                <a:gd name="T8" fmla="*/ 17 w 20"/>
                <a:gd name="T9" fmla="*/ 8 h 11"/>
                <a:gd name="T10" fmla="*/ 17 w 20"/>
                <a:gd name="T11" fmla="*/ 0 h 11"/>
              </a:gdLst>
              <a:ahLst/>
              <a:cxnLst>
                <a:cxn ang="0">
                  <a:pos x="T0" y="T1"/>
                </a:cxn>
                <a:cxn ang="0">
                  <a:pos x="T2" y="T3"/>
                </a:cxn>
                <a:cxn ang="0">
                  <a:pos x="T4" y="T5"/>
                </a:cxn>
                <a:cxn ang="0">
                  <a:pos x="T6" y="T7"/>
                </a:cxn>
                <a:cxn ang="0">
                  <a:pos x="T8" y="T9"/>
                </a:cxn>
                <a:cxn ang="0">
                  <a:pos x="T10" y="T11"/>
                </a:cxn>
              </a:cxnLst>
              <a:rect l="0" t="0" r="r" b="b"/>
              <a:pathLst>
                <a:path w="20" h="11">
                  <a:moveTo>
                    <a:pt x="17" y="0"/>
                  </a:moveTo>
                  <a:lnTo>
                    <a:pt x="0" y="0"/>
                  </a:lnTo>
                  <a:lnTo>
                    <a:pt x="18" y="11"/>
                  </a:lnTo>
                  <a:lnTo>
                    <a:pt x="20" y="8"/>
                  </a:lnTo>
                  <a:lnTo>
                    <a:pt x="17" y="8"/>
                  </a:lnTo>
                  <a:lnTo>
                    <a:pt x="1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4" name="Freeform 202"/>
            <p:cNvSpPr>
              <a:spLocks/>
            </p:cNvSpPr>
            <p:nvPr/>
          </p:nvSpPr>
          <p:spPr bwMode="auto">
            <a:xfrm>
              <a:off x="957263" y="2576513"/>
              <a:ext cx="30163" cy="17462"/>
            </a:xfrm>
            <a:custGeom>
              <a:avLst/>
              <a:gdLst>
                <a:gd name="T0" fmla="*/ 16 w 19"/>
                <a:gd name="T1" fmla="*/ 0 h 11"/>
                <a:gd name="T2" fmla="*/ 0 w 19"/>
                <a:gd name="T3" fmla="*/ 0 h 11"/>
                <a:gd name="T4" fmla="*/ 18 w 19"/>
                <a:gd name="T5" fmla="*/ 11 h 11"/>
                <a:gd name="T6" fmla="*/ 19 w 19"/>
                <a:gd name="T7" fmla="*/ 8 h 11"/>
                <a:gd name="T8" fmla="*/ 16 w 19"/>
                <a:gd name="T9" fmla="*/ 8 h 11"/>
                <a:gd name="T10" fmla="*/ 16 w 19"/>
                <a:gd name="T11" fmla="*/ 0 h 11"/>
              </a:gdLst>
              <a:ahLst/>
              <a:cxnLst>
                <a:cxn ang="0">
                  <a:pos x="T0" y="T1"/>
                </a:cxn>
                <a:cxn ang="0">
                  <a:pos x="T2" y="T3"/>
                </a:cxn>
                <a:cxn ang="0">
                  <a:pos x="T4" y="T5"/>
                </a:cxn>
                <a:cxn ang="0">
                  <a:pos x="T6" y="T7"/>
                </a:cxn>
                <a:cxn ang="0">
                  <a:pos x="T8" y="T9"/>
                </a:cxn>
                <a:cxn ang="0">
                  <a:pos x="T10" y="T11"/>
                </a:cxn>
              </a:cxnLst>
              <a:rect l="0" t="0" r="r" b="b"/>
              <a:pathLst>
                <a:path w="19" h="11">
                  <a:moveTo>
                    <a:pt x="16" y="0"/>
                  </a:moveTo>
                  <a:lnTo>
                    <a:pt x="0" y="0"/>
                  </a:lnTo>
                  <a:lnTo>
                    <a:pt x="18" y="11"/>
                  </a:lnTo>
                  <a:lnTo>
                    <a:pt x="19" y="8"/>
                  </a:lnTo>
                  <a:lnTo>
                    <a:pt x="16" y="8"/>
                  </a:lnTo>
                  <a:lnTo>
                    <a:pt x="1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5" name="Freeform 203"/>
            <p:cNvSpPr>
              <a:spLocks/>
            </p:cNvSpPr>
            <p:nvPr/>
          </p:nvSpPr>
          <p:spPr bwMode="auto">
            <a:xfrm>
              <a:off x="1171576" y="2576513"/>
              <a:ext cx="31750" cy="17462"/>
            </a:xfrm>
            <a:custGeom>
              <a:avLst/>
              <a:gdLst>
                <a:gd name="T0" fmla="*/ 15 w 20"/>
                <a:gd name="T1" fmla="*/ 0 h 11"/>
                <a:gd name="T2" fmla="*/ 0 w 20"/>
                <a:gd name="T3" fmla="*/ 0 h 11"/>
                <a:gd name="T4" fmla="*/ 16 w 20"/>
                <a:gd name="T5" fmla="*/ 11 h 11"/>
                <a:gd name="T6" fmla="*/ 20 w 20"/>
                <a:gd name="T7" fmla="*/ 8 h 11"/>
                <a:gd name="T8" fmla="*/ 15 w 20"/>
                <a:gd name="T9" fmla="*/ 8 h 11"/>
                <a:gd name="T10" fmla="*/ 15 w 20"/>
                <a:gd name="T11" fmla="*/ 0 h 11"/>
              </a:gdLst>
              <a:ahLst/>
              <a:cxnLst>
                <a:cxn ang="0">
                  <a:pos x="T0" y="T1"/>
                </a:cxn>
                <a:cxn ang="0">
                  <a:pos x="T2" y="T3"/>
                </a:cxn>
                <a:cxn ang="0">
                  <a:pos x="T4" y="T5"/>
                </a:cxn>
                <a:cxn ang="0">
                  <a:pos x="T6" y="T7"/>
                </a:cxn>
                <a:cxn ang="0">
                  <a:pos x="T8" y="T9"/>
                </a:cxn>
                <a:cxn ang="0">
                  <a:pos x="T10" y="T11"/>
                </a:cxn>
              </a:cxnLst>
              <a:rect l="0" t="0" r="r" b="b"/>
              <a:pathLst>
                <a:path w="20" h="11">
                  <a:moveTo>
                    <a:pt x="15" y="0"/>
                  </a:moveTo>
                  <a:lnTo>
                    <a:pt x="0" y="0"/>
                  </a:lnTo>
                  <a:lnTo>
                    <a:pt x="16" y="11"/>
                  </a:lnTo>
                  <a:lnTo>
                    <a:pt x="20" y="8"/>
                  </a:lnTo>
                  <a:lnTo>
                    <a:pt x="15" y="8"/>
                  </a:lnTo>
                  <a:lnTo>
                    <a:pt x="1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6" name="Freeform 204"/>
            <p:cNvSpPr>
              <a:spLocks/>
            </p:cNvSpPr>
            <p:nvPr/>
          </p:nvSpPr>
          <p:spPr bwMode="auto">
            <a:xfrm>
              <a:off x="744538" y="2576513"/>
              <a:ext cx="31750" cy="17462"/>
            </a:xfrm>
            <a:custGeom>
              <a:avLst/>
              <a:gdLst>
                <a:gd name="T0" fmla="*/ 15 w 20"/>
                <a:gd name="T1" fmla="*/ 0 h 11"/>
                <a:gd name="T2" fmla="*/ 0 w 20"/>
                <a:gd name="T3" fmla="*/ 0 h 11"/>
                <a:gd name="T4" fmla="*/ 17 w 20"/>
                <a:gd name="T5" fmla="*/ 11 h 11"/>
                <a:gd name="T6" fmla="*/ 20 w 20"/>
                <a:gd name="T7" fmla="*/ 8 h 11"/>
                <a:gd name="T8" fmla="*/ 15 w 20"/>
                <a:gd name="T9" fmla="*/ 8 h 11"/>
                <a:gd name="T10" fmla="*/ 15 w 20"/>
                <a:gd name="T11" fmla="*/ 0 h 11"/>
              </a:gdLst>
              <a:ahLst/>
              <a:cxnLst>
                <a:cxn ang="0">
                  <a:pos x="T0" y="T1"/>
                </a:cxn>
                <a:cxn ang="0">
                  <a:pos x="T2" y="T3"/>
                </a:cxn>
                <a:cxn ang="0">
                  <a:pos x="T4" y="T5"/>
                </a:cxn>
                <a:cxn ang="0">
                  <a:pos x="T6" y="T7"/>
                </a:cxn>
                <a:cxn ang="0">
                  <a:pos x="T8" y="T9"/>
                </a:cxn>
                <a:cxn ang="0">
                  <a:pos x="T10" y="T11"/>
                </a:cxn>
              </a:cxnLst>
              <a:rect l="0" t="0" r="r" b="b"/>
              <a:pathLst>
                <a:path w="20" h="11">
                  <a:moveTo>
                    <a:pt x="15" y="0"/>
                  </a:moveTo>
                  <a:lnTo>
                    <a:pt x="0" y="0"/>
                  </a:lnTo>
                  <a:lnTo>
                    <a:pt x="17" y="11"/>
                  </a:lnTo>
                  <a:lnTo>
                    <a:pt x="20" y="8"/>
                  </a:lnTo>
                  <a:lnTo>
                    <a:pt x="15" y="8"/>
                  </a:lnTo>
                  <a:lnTo>
                    <a:pt x="1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7" name="Freeform 206"/>
            <p:cNvSpPr>
              <a:spLocks/>
            </p:cNvSpPr>
            <p:nvPr/>
          </p:nvSpPr>
          <p:spPr bwMode="auto">
            <a:xfrm>
              <a:off x="344488" y="2576513"/>
              <a:ext cx="12700" cy="12700"/>
            </a:xfrm>
            <a:custGeom>
              <a:avLst/>
              <a:gdLst>
                <a:gd name="T0" fmla="*/ 8 w 8"/>
                <a:gd name="T1" fmla="*/ 0 h 8"/>
                <a:gd name="T2" fmla="*/ 0 w 8"/>
                <a:gd name="T3" fmla="*/ 0 h 8"/>
                <a:gd name="T4" fmla="*/ 0 w 8"/>
                <a:gd name="T5" fmla="*/ 8 h 8"/>
                <a:gd name="T6" fmla="*/ 3 w 8"/>
                <a:gd name="T7" fmla="*/ 8 h 8"/>
                <a:gd name="T8" fmla="*/ 8 w 8"/>
                <a:gd name="T9" fmla="*/ 8 h 8"/>
                <a:gd name="T10" fmla="*/ 8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3" y="8"/>
                  </a:lnTo>
                  <a:lnTo>
                    <a:pt x="8" y="8"/>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8" name="Freeform 207"/>
            <p:cNvSpPr>
              <a:spLocks/>
            </p:cNvSpPr>
            <p:nvPr/>
          </p:nvSpPr>
          <p:spPr bwMode="auto">
            <a:xfrm>
              <a:off x="1195388" y="2576513"/>
              <a:ext cx="15875" cy="12700"/>
            </a:xfrm>
            <a:custGeom>
              <a:avLst/>
              <a:gdLst>
                <a:gd name="T0" fmla="*/ 0 w 10"/>
                <a:gd name="T1" fmla="*/ 8 h 8"/>
                <a:gd name="T2" fmla="*/ 5 w 10"/>
                <a:gd name="T3" fmla="*/ 8 h 8"/>
                <a:gd name="T4" fmla="*/ 10 w 10"/>
                <a:gd name="T5" fmla="*/ 8 h 8"/>
                <a:gd name="T6" fmla="*/ 10 w 10"/>
                <a:gd name="T7" fmla="*/ 0 h 8"/>
                <a:gd name="T8" fmla="*/ 0 w 10"/>
                <a:gd name="T9" fmla="*/ 0 h 8"/>
                <a:gd name="T10" fmla="*/ 0 w 10"/>
                <a:gd name="T11" fmla="*/ 8 h 8"/>
              </a:gdLst>
              <a:ahLst/>
              <a:cxnLst>
                <a:cxn ang="0">
                  <a:pos x="T0" y="T1"/>
                </a:cxn>
                <a:cxn ang="0">
                  <a:pos x="T2" y="T3"/>
                </a:cxn>
                <a:cxn ang="0">
                  <a:pos x="T4" y="T5"/>
                </a:cxn>
                <a:cxn ang="0">
                  <a:pos x="T6" y="T7"/>
                </a:cxn>
                <a:cxn ang="0">
                  <a:pos x="T8" y="T9"/>
                </a:cxn>
                <a:cxn ang="0">
                  <a:pos x="T10" y="T11"/>
                </a:cxn>
              </a:cxnLst>
              <a:rect l="0" t="0" r="r" b="b"/>
              <a:pathLst>
                <a:path w="10" h="8">
                  <a:moveTo>
                    <a:pt x="0" y="8"/>
                  </a:moveTo>
                  <a:lnTo>
                    <a:pt x="5" y="8"/>
                  </a:lnTo>
                  <a:lnTo>
                    <a:pt x="10" y="8"/>
                  </a:lnTo>
                  <a:lnTo>
                    <a:pt x="10" y="0"/>
                  </a:lnTo>
                  <a:lnTo>
                    <a:pt x="0" y="0"/>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9" name="Freeform 208"/>
            <p:cNvSpPr>
              <a:spLocks/>
            </p:cNvSpPr>
            <p:nvPr/>
          </p:nvSpPr>
          <p:spPr bwMode="auto">
            <a:xfrm>
              <a:off x="555625" y="2576513"/>
              <a:ext cx="12700" cy="12700"/>
            </a:xfrm>
            <a:custGeom>
              <a:avLst/>
              <a:gdLst>
                <a:gd name="T0" fmla="*/ 8 w 8"/>
                <a:gd name="T1" fmla="*/ 0 h 8"/>
                <a:gd name="T2" fmla="*/ 0 w 8"/>
                <a:gd name="T3" fmla="*/ 0 h 8"/>
                <a:gd name="T4" fmla="*/ 0 w 8"/>
                <a:gd name="T5" fmla="*/ 8 h 8"/>
                <a:gd name="T6" fmla="*/ 5 w 8"/>
                <a:gd name="T7" fmla="*/ 8 h 8"/>
                <a:gd name="T8" fmla="*/ 8 w 8"/>
                <a:gd name="T9" fmla="*/ 8 h 8"/>
                <a:gd name="T10" fmla="*/ 8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5" y="8"/>
                  </a:lnTo>
                  <a:lnTo>
                    <a:pt x="8" y="8"/>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0" name="Freeform 209"/>
            <p:cNvSpPr>
              <a:spLocks/>
            </p:cNvSpPr>
            <p:nvPr/>
          </p:nvSpPr>
          <p:spPr bwMode="auto">
            <a:xfrm>
              <a:off x="768350" y="2576513"/>
              <a:ext cx="15875" cy="12700"/>
            </a:xfrm>
            <a:custGeom>
              <a:avLst/>
              <a:gdLst>
                <a:gd name="T0" fmla="*/ 10 w 10"/>
                <a:gd name="T1" fmla="*/ 0 h 8"/>
                <a:gd name="T2" fmla="*/ 0 w 10"/>
                <a:gd name="T3" fmla="*/ 0 h 8"/>
                <a:gd name="T4" fmla="*/ 0 w 10"/>
                <a:gd name="T5" fmla="*/ 8 h 8"/>
                <a:gd name="T6" fmla="*/ 5 w 10"/>
                <a:gd name="T7" fmla="*/ 8 h 8"/>
                <a:gd name="T8" fmla="*/ 10 w 10"/>
                <a:gd name="T9" fmla="*/ 8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0" y="0"/>
                  </a:lnTo>
                  <a:lnTo>
                    <a:pt x="0" y="8"/>
                  </a:lnTo>
                  <a:lnTo>
                    <a:pt x="5" y="8"/>
                  </a:lnTo>
                  <a:lnTo>
                    <a:pt x="10" y="8"/>
                  </a:lnTo>
                  <a:lnTo>
                    <a:pt x="1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1" name="Freeform 210"/>
            <p:cNvSpPr>
              <a:spLocks/>
            </p:cNvSpPr>
            <p:nvPr/>
          </p:nvSpPr>
          <p:spPr bwMode="auto">
            <a:xfrm>
              <a:off x="982663" y="2576513"/>
              <a:ext cx="12700" cy="12700"/>
            </a:xfrm>
            <a:custGeom>
              <a:avLst/>
              <a:gdLst>
                <a:gd name="T0" fmla="*/ 8 w 8"/>
                <a:gd name="T1" fmla="*/ 0 h 8"/>
                <a:gd name="T2" fmla="*/ 0 w 8"/>
                <a:gd name="T3" fmla="*/ 0 h 8"/>
                <a:gd name="T4" fmla="*/ 0 w 8"/>
                <a:gd name="T5" fmla="*/ 8 h 8"/>
                <a:gd name="T6" fmla="*/ 3 w 8"/>
                <a:gd name="T7" fmla="*/ 8 h 8"/>
                <a:gd name="T8" fmla="*/ 8 w 8"/>
                <a:gd name="T9" fmla="*/ 8 h 8"/>
                <a:gd name="T10" fmla="*/ 8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3" y="8"/>
                  </a:lnTo>
                  <a:lnTo>
                    <a:pt x="8" y="8"/>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2" name="Rectangle 211"/>
            <p:cNvSpPr>
              <a:spLocks noChangeArrowheads="1"/>
            </p:cNvSpPr>
            <p:nvPr/>
          </p:nvSpPr>
          <p:spPr bwMode="auto">
            <a:xfrm>
              <a:off x="1425575" y="3105150"/>
              <a:ext cx="484188" cy="474662"/>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3" name="Rectangle 212"/>
            <p:cNvSpPr>
              <a:spLocks noChangeArrowheads="1"/>
            </p:cNvSpPr>
            <p:nvPr/>
          </p:nvSpPr>
          <p:spPr bwMode="auto">
            <a:xfrm>
              <a:off x="1350963" y="3313113"/>
              <a:ext cx="633413" cy="13652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4" name="Freeform 213"/>
            <p:cNvSpPr>
              <a:spLocks/>
            </p:cNvSpPr>
            <p:nvPr/>
          </p:nvSpPr>
          <p:spPr bwMode="auto">
            <a:xfrm>
              <a:off x="150813" y="2513013"/>
              <a:ext cx="92075" cy="63500"/>
            </a:xfrm>
            <a:custGeom>
              <a:avLst/>
              <a:gdLst>
                <a:gd name="T0" fmla="*/ 0 w 58"/>
                <a:gd name="T1" fmla="*/ 40 h 40"/>
                <a:gd name="T2" fmla="*/ 11 w 58"/>
                <a:gd name="T3" fmla="*/ 40 h 40"/>
                <a:gd name="T4" fmla="*/ 58 w 58"/>
                <a:gd name="T5" fmla="*/ 7 h 40"/>
                <a:gd name="T6" fmla="*/ 50 w 58"/>
                <a:gd name="T7" fmla="*/ 0 h 40"/>
                <a:gd name="T8" fmla="*/ 0 w 58"/>
                <a:gd name="T9" fmla="*/ 36 h 40"/>
                <a:gd name="T10" fmla="*/ 0 w 58"/>
                <a:gd name="T11" fmla="*/ 40 h 40"/>
              </a:gdLst>
              <a:ahLst/>
              <a:cxnLst>
                <a:cxn ang="0">
                  <a:pos x="T0" y="T1"/>
                </a:cxn>
                <a:cxn ang="0">
                  <a:pos x="T2" y="T3"/>
                </a:cxn>
                <a:cxn ang="0">
                  <a:pos x="T4" y="T5"/>
                </a:cxn>
                <a:cxn ang="0">
                  <a:pos x="T6" y="T7"/>
                </a:cxn>
                <a:cxn ang="0">
                  <a:pos x="T8" y="T9"/>
                </a:cxn>
                <a:cxn ang="0">
                  <a:pos x="T10" y="T11"/>
                </a:cxn>
              </a:cxnLst>
              <a:rect l="0" t="0" r="r" b="b"/>
              <a:pathLst>
                <a:path w="58" h="40">
                  <a:moveTo>
                    <a:pt x="0" y="40"/>
                  </a:moveTo>
                  <a:lnTo>
                    <a:pt x="11" y="40"/>
                  </a:lnTo>
                  <a:lnTo>
                    <a:pt x="58" y="7"/>
                  </a:lnTo>
                  <a:lnTo>
                    <a:pt x="50" y="0"/>
                  </a:lnTo>
                  <a:lnTo>
                    <a:pt x="0" y="36"/>
                  </a:lnTo>
                  <a:lnTo>
                    <a:pt x="0"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5" name="Freeform 214"/>
            <p:cNvSpPr>
              <a:spLocks/>
            </p:cNvSpPr>
            <p:nvPr/>
          </p:nvSpPr>
          <p:spPr bwMode="auto">
            <a:xfrm>
              <a:off x="150813" y="2427288"/>
              <a:ext cx="1295400" cy="23812"/>
            </a:xfrm>
            <a:custGeom>
              <a:avLst/>
              <a:gdLst>
                <a:gd name="T0" fmla="*/ 0 w 816"/>
                <a:gd name="T1" fmla="*/ 0 h 15"/>
                <a:gd name="T2" fmla="*/ 0 w 816"/>
                <a:gd name="T3" fmla="*/ 7 h 15"/>
                <a:gd name="T4" fmla="*/ 11 w 816"/>
                <a:gd name="T5" fmla="*/ 15 h 15"/>
                <a:gd name="T6" fmla="*/ 105 w 816"/>
                <a:gd name="T7" fmla="*/ 15 h 15"/>
                <a:gd name="T8" fmla="*/ 123 w 816"/>
                <a:gd name="T9" fmla="*/ 4 h 15"/>
                <a:gd name="T10" fmla="*/ 125 w 816"/>
                <a:gd name="T11" fmla="*/ 9 h 15"/>
                <a:gd name="T12" fmla="*/ 128 w 816"/>
                <a:gd name="T13" fmla="*/ 4 h 15"/>
                <a:gd name="T14" fmla="*/ 145 w 816"/>
                <a:gd name="T15" fmla="*/ 15 h 15"/>
                <a:gd name="T16" fmla="*/ 241 w 816"/>
                <a:gd name="T17" fmla="*/ 15 h 15"/>
                <a:gd name="T18" fmla="*/ 257 w 816"/>
                <a:gd name="T19" fmla="*/ 4 h 15"/>
                <a:gd name="T20" fmla="*/ 260 w 816"/>
                <a:gd name="T21" fmla="*/ 9 h 15"/>
                <a:gd name="T22" fmla="*/ 262 w 816"/>
                <a:gd name="T23" fmla="*/ 4 h 15"/>
                <a:gd name="T24" fmla="*/ 280 w 816"/>
                <a:gd name="T25" fmla="*/ 15 h 15"/>
                <a:gd name="T26" fmla="*/ 374 w 816"/>
                <a:gd name="T27" fmla="*/ 15 h 15"/>
                <a:gd name="T28" fmla="*/ 391 w 816"/>
                <a:gd name="T29" fmla="*/ 4 h 15"/>
                <a:gd name="T30" fmla="*/ 394 w 816"/>
                <a:gd name="T31" fmla="*/ 9 h 15"/>
                <a:gd name="T32" fmla="*/ 397 w 816"/>
                <a:gd name="T33" fmla="*/ 4 h 15"/>
                <a:gd name="T34" fmla="*/ 413 w 816"/>
                <a:gd name="T35" fmla="*/ 15 h 15"/>
                <a:gd name="T36" fmla="*/ 508 w 816"/>
                <a:gd name="T37" fmla="*/ 15 h 15"/>
                <a:gd name="T38" fmla="*/ 526 w 816"/>
                <a:gd name="T39" fmla="*/ 4 h 15"/>
                <a:gd name="T40" fmla="*/ 527 w 816"/>
                <a:gd name="T41" fmla="*/ 9 h 15"/>
                <a:gd name="T42" fmla="*/ 531 w 816"/>
                <a:gd name="T43" fmla="*/ 4 h 15"/>
                <a:gd name="T44" fmla="*/ 547 w 816"/>
                <a:gd name="T45" fmla="*/ 15 h 15"/>
                <a:gd name="T46" fmla="*/ 643 w 816"/>
                <a:gd name="T47" fmla="*/ 15 h 15"/>
                <a:gd name="T48" fmla="*/ 659 w 816"/>
                <a:gd name="T49" fmla="*/ 4 h 15"/>
                <a:gd name="T50" fmla="*/ 663 w 816"/>
                <a:gd name="T51" fmla="*/ 9 h 15"/>
                <a:gd name="T52" fmla="*/ 664 w 816"/>
                <a:gd name="T53" fmla="*/ 4 h 15"/>
                <a:gd name="T54" fmla="*/ 682 w 816"/>
                <a:gd name="T55" fmla="*/ 15 h 15"/>
                <a:gd name="T56" fmla="*/ 777 w 816"/>
                <a:gd name="T57" fmla="*/ 15 h 15"/>
                <a:gd name="T58" fmla="*/ 795 w 816"/>
                <a:gd name="T59" fmla="*/ 4 h 15"/>
                <a:gd name="T60" fmla="*/ 800 w 816"/>
                <a:gd name="T61" fmla="*/ 12 h 15"/>
                <a:gd name="T62" fmla="*/ 816 w 816"/>
                <a:gd name="T63" fmla="*/ 0 h 15"/>
                <a:gd name="T64" fmla="*/ 0 w 816"/>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6" h="15">
                  <a:moveTo>
                    <a:pt x="0" y="0"/>
                  </a:moveTo>
                  <a:lnTo>
                    <a:pt x="0" y="7"/>
                  </a:lnTo>
                  <a:lnTo>
                    <a:pt x="11" y="15"/>
                  </a:lnTo>
                  <a:lnTo>
                    <a:pt x="105" y="15"/>
                  </a:lnTo>
                  <a:lnTo>
                    <a:pt x="123" y="4"/>
                  </a:lnTo>
                  <a:lnTo>
                    <a:pt x="125" y="9"/>
                  </a:lnTo>
                  <a:lnTo>
                    <a:pt x="128" y="4"/>
                  </a:lnTo>
                  <a:lnTo>
                    <a:pt x="145" y="15"/>
                  </a:lnTo>
                  <a:lnTo>
                    <a:pt x="241" y="15"/>
                  </a:lnTo>
                  <a:lnTo>
                    <a:pt x="257" y="4"/>
                  </a:lnTo>
                  <a:lnTo>
                    <a:pt x="260" y="9"/>
                  </a:lnTo>
                  <a:lnTo>
                    <a:pt x="262" y="4"/>
                  </a:lnTo>
                  <a:lnTo>
                    <a:pt x="280" y="15"/>
                  </a:lnTo>
                  <a:lnTo>
                    <a:pt x="374" y="15"/>
                  </a:lnTo>
                  <a:lnTo>
                    <a:pt x="391" y="4"/>
                  </a:lnTo>
                  <a:lnTo>
                    <a:pt x="394" y="9"/>
                  </a:lnTo>
                  <a:lnTo>
                    <a:pt x="397" y="4"/>
                  </a:lnTo>
                  <a:lnTo>
                    <a:pt x="413" y="15"/>
                  </a:lnTo>
                  <a:lnTo>
                    <a:pt x="508" y="15"/>
                  </a:lnTo>
                  <a:lnTo>
                    <a:pt x="526" y="4"/>
                  </a:lnTo>
                  <a:lnTo>
                    <a:pt x="527" y="9"/>
                  </a:lnTo>
                  <a:lnTo>
                    <a:pt x="531" y="4"/>
                  </a:lnTo>
                  <a:lnTo>
                    <a:pt x="547" y="15"/>
                  </a:lnTo>
                  <a:lnTo>
                    <a:pt x="643" y="15"/>
                  </a:lnTo>
                  <a:lnTo>
                    <a:pt x="659" y="4"/>
                  </a:lnTo>
                  <a:lnTo>
                    <a:pt x="663" y="9"/>
                  </a:lnTo>
                  <a:lnTo>
                    <a:pt x="664" y="4"/>
                  </a:lnTo>
                  <a:lnTo>
                    <a:pt x="682" y="15"/>
                  </a:lnTo>
                  <a:lnTo>
                    <a:pt x="777" y="15"/>
                  </a:lnTo>
                  <a:lnTo>
                    <a:pt x="795" y="4"/>
                  </a:lnTo>
                  <a:lnTo>
                    <a:pt x="800" y="12"/>
                  </a:lnTo>
                  <a:lnTo>
                    <a:pt x="816"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6" name="Freeform 215"/>
            <p:cNvSpPr>
              <a:spLocks/>
            </p:cNvSpPr>
            <p:nvPr/>
          </p:nvSpPr>
          <p:spPr bwMode="auto">
            <a:xfrm>
              <a:off x="150813" y="2576513"/>
              <a:ext cx="1054100" cy="25400"/>
            </a:xfrm>
            <a:custGeom>
              <a:avLst/>
              <a:gdLst>
                <a:gd name="T0" fmla="*/ 0 w 664"/>
                <a:gd name="T1" fmla="*/ 8 h 16"/>
                <a:gd name="T2" fmla="*/ 0 w 664"/>
                <a:gd name="T3" fmla="*/ 16 h 16"/>
                <a:gd name="T4" fmla="*/ 658 w 664"/>
                <a:gd name="T5" fmla="*/ 16 h 16"/>
                <a:gd name="T6" fmla="*/ 664 w 664"/>
                <a:gd name="T7" fmla="*/ 11 h 16"/>
                <a:gd name="T8" fmla="*/ 663 w 664"/>
                <a:gd name="T9" fmla="*/ 8 h 16"/>
                <a:gd name="T10" fmla="*/ 659 w 664"/>
                <a:gd name="T11" fmla="*/ 11 h 16"/>
                <a:gd name="T12" fmla="*/ 643 w 664"/>
                <a:gd name="T13" fmla="*/ 0 h 16"/>
                <a:gd name="T14" fmla="*/ 547 w 664"/>
                <a:gd name="T15" fmla="*/ 0 h 16"/>
                <a:gd name="T16" fmla="*/ 531 w 664"/>
                <a:gd name="T17" fmla="*/ 11 h 16"/>
                <a:gd name="T18" fmla="*/ 527 w 664"/>
                <a:gd name="T19" fmla="*/ 8 h 16"/>
                <a:gd name="T20" fmla="*/ 526 w 664"/>
                <a:gd name="T21" fmla="*/ 11 h 16"/>
                <a:gd name="T22" fmla="*/ 508 w 664"/>
                <a:gd name="T23" fmla="*/ 0 h 16"/>
                <a:gd name="T24" fmla="*/ 413 w 664"/>
                <a:gd name="T25" fmla="*/ 0 h 16"/>
                <a:gd name="T26" fmla="*/ 397 w 664"/>
                <a:gd name="T27" fmla="*/ 11 h 16"/>
                <a:gd name="T28" fmla="*/ 394 w 664"/>
                <a:gd name="T29" fmla="*/ 8 h 16"/>
                <a:gd name="T30" fmla="*/ 391 w 664"/>
                <a:gd name="T31" fmla="*/ 11 h 16"/>
                <a:gd name="T32" fmla="*/ 374 w 664"/>
                <a:gd name="T33" fmla="*/ 0 h 16"/>
                <a:gd name="T34" fmla="*/ 280 w 664"/>
                <a:gd name="T35" fmla="*/ 0 h 16"/>
                <a:gd name="T36" fmla="*/ 262 w 664"/>
                <a:gd name="T37" fmla="*/ 11 h 16"/>
                <a:gd name="T38" fmla="*/ 260 w 664"/>
                <a:gd name="T39" fmla="*/ 8 h 16"/>
                <a:gd name="T40" fmla="*/ 257 w 664"/>
                <a:gd name="T41" fmla="*/ 11 h 16"/>
                <a:gd name="T42" fmla="*/ 241 w 664"/>
                <a:gd name="T43" fmla="*/ 0 h 16"/>
                <a:gd name="T44" fmla="*/ 145 w 664"/>
                <a:gd name="T45" fmla="*/ 0 h 16"/>
                <a:gd name="T46" fmla="*/ 128 w 664"/>
                <a:gd name="T47" fmla="*/ 11 h 16"/>
                <a:gd name="T48" fmla="*/ 125 w 664"/>
                <a:gd name="T49" fmla="*/ 8 h 16"/>
                <a:gd name="T50" fmla="*/ 123 w 664"/>
                <a:gd name="T51" fmla="*/ 11 h 16"/>
                <a:gd name="T52" fmla="*/ 105 w 664"/>
                <a:gd name="T53" fmla="*/ 0 h 16"/>
                <a:gd name="T54" fmla="*/ 11 w 664"/>
                <a:gd name="T55" fmla="*/ 0 h 16"/>
                <a:gd name="T56" fmla="*/ 0 w 664"/>
                <a:gd name="T5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4" h="16">
                  <a:moveTo>
                    <a:pt x="0" y="8"/>
                  </a:moveTo>
                  <a:lnTo>
                    <a:pt x="0" y="16"/>
                  </a:lnTo>
                  <a:lnTo>
                    <a:pt x="658" y="16"/>
                  </a:lnTo>
                  <a:lnTo>
                    <a:pt x="664" y="11"/>
                  </a:lnTo>
                  <a:lnTo>
                    <a:pt x="663" y="8"/>
                  </a:lnTo>
                  <a:lnTo>
                    <a:pt x="659" y="11"/>
                  </a:lnTo>
                  <a:lnTo>
                    <a:pt x="643" y="0"/>
                  </a:lnTo>
                  <a:lnTo>
                    <a:pt x="547" y="0"/>
                  </a:lnTo>
                  <a:lnTo>
                    <a:pt x="531" y="11"/>
                  </a:lnTo>
                  <a:lnTo>
                    <a:pt x="527" y="8"/>
                  </a:lnTo>
                  <a:lnTo>
                    <a:pt x="526" y="11"/>
                  </a:lnTo>
                  <a:lnTo>
                    <a:pt x="508" y="0"/>
                  </a:lnTo>
                  <a:lnTo>
                    <a:pt x="413" y="0"/>
                  </a:lnTo>
                  <a:lnTo>
                    <a:pt x="397" y="11"/>
                  </a:lnTo>
                  <a:lnTo>
                    <a:pt x="394" y="8"/>
                  </a:lnTo>
                  <a:lnTo>
                    <a:pt x="391" y="11"/>
                  </a:lnTo>
                  <a:lnTo>
                    <a:pt x="374" y="0"/>
                  </a:lnTo>
                  <a:lnTo>
                    <a:pt x="280" y="0"/>
                  </a:lnTo>
                  <a:lnTo>
                    <a:pt x="262" y="11"/>
                  </a:lnTo>
                  <a:lnTo>
                    <a:pt x="260" y="8"/>
                  </a:lnTo>
                  <a:lnTo>
                    <a:pt x="257" y="11"/>
                  </a:lnTo>
                  <a:lnTo>
                    <a:pt x="241" y="0"/>
                  </a:lnTo>
                  <a:lnTo>
                    <a:pt x="145" y="0"/>
                  </a:lnTo>
                  <a:lnTo>
                    <a:pt x="128" y="11"/>
                  </a:lnTo>
                  <a:lnTo>
                    <a:pt x="125" y="8"/>
                  </a:lnTo>
                  <a:lnTo>
                    <a:pt x="123" y="11"/>
                  </a:lnTo>
                  <a:lnTo>
                    <a:pt x="105" y="0"/>
                  </a:lnTo>
                  <a:lnTo>
                    <a:pt x="11" y="0"/>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7" name="Freeform 216"/>
            <p:cNvSpPr>
              <a:spLocks/>
            </p:cNvSpPr>
            <p:nvPr/>
          </p:nvSpPr>
          <p:spPr bwMode="auto">
            <a:xfrm>
              <a:off x="150813" y="2451100"/>
              <a:ext cx="92075" cy="61912"/>
            </a:xfrm>
            <a:custGeom>
              <a:avLst/>
              <a:gdLst>
                <a:gd name="T0" fmla="*/ 0 w 58"/>
                <a:gd name="T1" fmla="*/ 0 h 39"/>
                <a:gd name="T2" fmla="*/ 0 w 58"/>
                <a:gd name="T3" fmla="*/ 3 h 39"/>
                <a:gd name="T4" fmla="*/ 50 w 58"/>
                <a:gd name="T5" fmla="*/ 39 h 39"/>
                <a:gd name="T6" fmla="*/ 58 w 58"/>
                <a:gd name="T7" fmla="*/ 34 h 39"/>
                <a:gd name="T8" fmla="*/ 11 w 58"/>
                <a:gd name="T9" fmla="*/ 0 h 39"/>
                <a:gd name="T10" fmla="*/ 0 w 58"/>
                <a:gd name="T11" fmla="*/ 0 h 39"/>
              </a:gdLst>
              <a:ahLst/>
              <a:cxnLst>
                <a:cxn ang="0">
                  <a:pos x="T0" y="T1"/>
                </a:cxn>
                <a:cxn ang="0">
                  <a:pos x="T2" y="T3"/>
                </a:cxn>
                <a:cxn ang="0">
                  <a:pos x="T4" y="T5"/>
                </a:cxn>
                <a:cxn ang="0">
                  <a:pos x="T6" y="T7"/>
                </a:cxn>
                <a:cxn ang="0">
                  <a:pos x="T8" y="T9"/>
                </a:cxn>
                <a:cxn ang="0">
                  <a:pos x="T10" y="T11"/>
                </a:cxn>
              </a:cxnLst>
              <a:rect l="0" t="0" r="r" b="b"/>
              <a:pathLst>
                <a:path w="58" h="39">
                  <a:moveTo>
                    <a:pt x="0" y="0"/>
                  </a:moveTo>
                  <a:lnTo>
                    <a:pt x="0" y="3"/>
                  </a:lnTo>
                  <a:lnTo>
                    <a:pt x="50" y="39"/>
                  </a:lnTo>
                  <a:lnTo>
                    <a:pt x="58" y="34"/>
                  </a:lnTo>
                  <a:lnTo>
                    <a:pt x="11"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8" name="Rectangle 217"/>
            <p:cNvSpPr>
              <a:spLocks noChangeArrowheads="1"/>
            </p:cNvSpPr>
            <p:nvPr/>
          </p:nvSpPr>
          <p:spPr bwMode="auto">
            <a:xfrm>
              <a:off x="274638" y="2308225"/>
              <a:ext cx="25400" cy="17462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9" name="Rectangle 218"/>
            <p:cNvSpPr>
              <a:spLocks noChangeArrowheads="1"/>
            </p:cNvSpPr>
            <p:nvPr/>
          </p:nvSpPr>
          <p:spPr bwMode="auto">
            <a:xfrm>
              <a:off x="0" y="2254250"/>
              <a:ext cx="357188" cy="179387"/>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0" name="Rectangle 219"/>
            <p:cNvSpPr>
              <a:spLocks noChangeArrowheads="1"/>
            </p:cNvSpPr>
            <p:nvPr/>
          </p:nvSpPr>
          <p:spPr bwMode="auto">
            <a:xfrm>
              <a:off x="150813" y="2425700"/>
              <a:ext cx="206375" cy="179387"/>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1" name="Freeform 220"/>
            <p:cNvSpPr>
              <a:spLocks noEditPoints="1"/>
            </p:cNvSpPr>
            <p:nvPr/>
          </p:nvSpPr>
          <p:spPr bwMode="auto">
            <a:xfrm>
              <a:off x="1486694" y="1646238"/>
              <a:ext cx="1150938" cy="731836"/>
            </a:xfrm>
            <a:custGeom>
              <a:avLst/>
              <a:gdLst>
                <a:gd name="T0" fmla="*/ 579 w 725"/>
                <a:gd name="T1" fmla="*/ 461 h 461"/>
                <a:gd name="T2" fmla="*/ 186 w 725"/>
                <a:gd name="T3" fmla="*/ 461 h 461"/>
                <a:gd name="T4" fmla="*/ 54 w 725"/>
                <a:gd name="T5" fmla="*/ 392 h 461"/>
                <a:gd name="T6" fmla="*/ 54 w 725"/>
                <a:gd name="T7" fmla="*/ 302 h 461"/>
                <a:gd name="T8" fmla="*/ 0 w 725"/>
                <a:gd name="T9" fmla="*/ 302 h 461"/>
                <a:gd name="T10" fmla="*/ 0 w 725"/>
                <a:gd name="T11" fmla="*/ 140 h 461"/>
                <a:gd name="T12" fmla="*/ 207 w 725"/>
                <a:gd name="T13" fmla="*/ 0 h 461"/>
                <a:gd name="T14" fmla="*/ 611 w 725"/>
                <a:gd name="T15" fmla="*/ 0 h 461"/>
                <a:gd name="T16" fmla="*/ 725 w 725"/>
                <a:gd name="T17" fmla="*/ 158 h 461"/>
                <a:gd name="T18" fmla="*/ 579 w 725"/>
                <a:gd name="T19" fmla="*/ 461 h 461"/>
                <a:gd name="T20" fmla="*/ 194 w 725"/>
                <a:gd name="T21" fmla="*/ 430 h 461"/>
                <a:gd name="T22" fmla="*/ 559 w 725"/>
                <a:gd name="T23" fmla="*/ 430 h 461"/>
                <a:gd name="T24" fmla="*/ 690 w 725"/>
                <a:gd name="T25" fmla="*/ 162 h 461"/>
                <a:gd name="T26" fmla="*/ 675 w 725"/>
                <a:gd name="T27" fmla="*/ 144 h 461"/>
                <a:gd name="T28" fmla="*/ 595 w 725"/>
                <a:gd name="T29" fmla="*/ 31 h 461"/>
                <a:gd name="T30" fmla="*/ 217 w 725"/>
                <a:gd name="T31" fmla="*/ 33 h 461"/>
                <a:gd name="T32" fmla="*/ 31 w 725"/>
                <a:gd name="T33" fmla="*/ 157 h 461"/>
                <a:gd name="T34" fmla="*/ 31 w 725"/>
                <a:gd name="T35" fmla="*/ 271 h 461"/>
                <a:gd name="T36" fmla="*/ 87 w 725"/>
                <a:gd name="T37" fmla="*/ 271 h 461"/>
                <a:gd name="T38" fmla="*/ 87 w 725"/>
                <a:gd name="T39" fmla="*/ 373 h 461"/>
                <a:gd name="T40" fmla="*/ 194 w 725"/>
                <a:gd name="T41" fmla="*/ 43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5" h="461">
                  <a:moveTo>
                    <a:pt x="579" y="461"/>
                  </a:moveTo>
                  <a:lnTo>
                    <a:pt x="186" y="461"/>
                  </a:lnTo>
                  <a:lnTo>
                    <a:pt x="54" y="392"/>
                  </a:lnTo>
                  <a:lnTo>
                    <a:pt x="54" y="302"/>
                  </a:lnTo>
                  <a:lnTo>
                    <a:pt x="0" y="302"/>
                  </a:lnTo>
                  <a:lnTo>
                    <a:pt x="0" y="140"/>
                  </a:lnTo>
                  <a:lnTo>
                    <a:pt x="207" y="0"/>
                  </a:lnTo>
                  <a:lnTo>
                    <a:pt x="611" y="0"/>
                  </a:lnTo>
                  <a:lnTo>
                    <a:pt x="725" y="158"/>
                  </a:lnTo>
                  <a:lnTo>
                    <a:pt x="579" y="461"/>
                  </a:lnTo>
                  <a:close/>
                  <a:moveTo>
                    <a:pt x="194" y="430"/>
                  </a:moveTo>
                  <a:lnTo>
                    <a:pt x="559" y="430"/>
                  </a:lnTo>
                  <a:lnTo>
                    <a:pt x="690" y="162"/>
                  </a:lnTo>
                  <a:lnTo>
                    <a:pt x="675" y="144"/>
                  </a:lnTo>
                  <a:lnTo>
                    <a:pt x="595" y="31"/>
                  </a:lnTo>
                  <a:lnTo>
                    <a:pt x="217" y="33"/>
                  </a:lnTo>
                  <a:lnTo>
                    <a:pt x="31" y="157"/>
                  </a:lnTo>
                  <a:lnTo>
                    <a:pt x="31" y="271"/>
                  </a:lnTo>
                  <a:lnTo>
                    <a:pt x="87" y="271"/>
                  </a:lnTo>
                  <a:lnTo>
                    <a:pt x="87" y="373"/>
                  </a:lnTo>
                  <a:lnTo>
                    <a:pt x="194" y="43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2" name="Rectangle 221"/>
            <p:cNvSpPr>
              <a:spLocks noChangeArrowheads="1"/>
            </p:cNvSpPr>
            <p:nvPr/>
          </p:nvSpPr>
          <p:spPr bwMode="auto">
            <a:xfrm>
              <a:off x="1143000" y="2838450"/>
              <a:ext cx="1027113" cy="571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3" name="Rectangle 222"/>
            <p:cNvSpPr>
              <a:spLocks noChangeArrowheads="1"/>
            </p:cNvSpPr>
            <p:nvPr/>
          </p:nvSpPr>
          <p:spPr bwMode="auto">
            <a:xfrm>
              <a:off x="1479550" y="2435225"/>
              <a:ext cx="323850" cy="75882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4" name="Freeform 223"/>
            <p:cNvSpPr>
              <a:spLocks/>
            </p:cNvSpPr>
            <p:nvPr/>
          </p:nvSpPr>
          <p:spPr bwMode="auto">
            <a:xfrm>
              <a:off x="4330700" y="2427288"/>
              <a:ext cx="501650" cy="184150"/>
            </a:xfrm>
            <a:custGeom>
              <a:avLst/>
              <a:gdLst>
                <a:gd name="T0" fmla="*/ 0 w 316"/>
                <a:gd name="T1" fmla="*/ 0 h 116"/>
                <a:gd name="T2" fmla="*/ 55 w 316"/>
                <a:gd name="T3" fmla="*/ 56 h 116"/>
                <a:gd name="T4" fmla="*/ 119 w 316"/>
                <a:gd name="T5" fmla="*/ 56 h 116"/>
                <a:gd name="T6" fmla="*/ 119 w 316"/>
                <a:gd name="T7" fmla="*/ 92 h 116"/>
                <a:gd name="T8" fmla="*/ 190 w 316"/>
                <a:gd name="T9" fmla="*/ 92 h 116"/>
                <a:gd name="T10" fmla="*/ 190 w 316"/>
                <a:gd name="T11" fmla="*/ 92 h 116"/>
                <a:gd name="T12" fmla="*/ 208 w 316"/>
                <a:gd name="T13" fmla="*/ 79 h 116"/>
                <a:gd name="T14" fmla="*/ 223 w 316"/>
                <a:gd name="T15" fmla="*/ 69 h 116"/>
                <a:gd name="T16" fmla="*/ 231 w 316"/>
                <a:gd name="T17" fmla="*/ 64 h 116"/>
                <a:gd name="T18" fmla="*/ 236 w 316"/>
                <a:gd name="T19" fmla="*/ 62 h 116"/>
                <a:gd name="T20" fmla="*/ 236 w 316"/>
                <a:gd name="T21" fmla="*/ 62 h 116"/>
                <a:gd name="T22" fmla="*/ 241 w 316"/>
                <a:gd name="T23" fmla="*/ 62 h 116"/>
                <a:gd name="T24" fmla="*/ 246 w 316"/>
                <a:gd name="T25" fmla="*/ 64 h 116"/>
                <a:gd name="T26" fmla="*/ 257 w 316"/>
                <a:gd name="T27" fmla="*/ 69 h 116"/>
                <a:gd name="T28" fmla="*/ 270 w 316"/>
                <a:gd name="T29" fmla="*/ 77 h 116"/>
                <a:gd name="T30" fmla="*/ 283 w 316"/>
                <a:gd name="T31" fmla="*/ 89 h 116"/>
                <a:gd name="T32" fmla="*/ 306 w 316"/>
                <a:gd name="T33" fmla="*/ 108 h 116"/>
                <a:gd name="T34" fmla="*/ 316 w 316"/>
                <a:gd name="T35" fmla="*/ 116 h 116"/>
                <a:gd name="T36" fmla="*/ 316 w 316"/>
                <a:gd name="T37" fmla="*/ 7 h 116"/>
                <a:gd name="T38" fmla="*/ 0 w 316"/>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6" h="116">
                  <a:moveTo>
                    <a:pt x="0" y="0"/>
                  </a:moveTo>
                  <a:lnTo>
                    <a:pt x="55" y="56"/>
                  </a:lnTo>
                  <a:lnTo>
                    <a:pt x="119" y="56"/>
                  </a:lnTo>
                  <a:lnTo>
                    <a:pt x="119" y="92"/>
                  </a:lnTo>
                  <a:lnTo>
                    <a:pt x="190" y="92"/>
                  </a:lnTo>
                  <a:lnTo>
                    <a:pt x="190" y="92"/>
                  </a:lnTo>
                  <a:lnTo>
                    <a:pt x="208" y="79"/>
                  </a:lnTo>
                  <a:lnTo>
                    <a:pt x="223" y="69"/>
                  </a:lnTo>
                  <a:lnTo>
                    <a:pt x="231" y="64"/>
                  </a:lnTo>
                  <a:lnTo>
                    <a:pt x="236" y="62"/>
                  </a:lnTo>
                  <a:lnTo>
                    <a:pt x="236" y="62"/>
                  </a:lnTo>
                  <a:lnTo>
                    <a:pt x="241" y="62"/>
                  </a:lnTo>
                  <a:lnTo>
                    <a:pt x="246" y="64"/>
                  </a:lnTo>
                  <a:lnTo>
                    <a:pt x="257" y="69"/>
                  </a:lnTo>
                  <a:lnTo>
                    <a:pt x="270" y="77"/>
                  </a:lnTo>
                  <a:lnTo>
                    <a:pt x="283" y="89"/>
                  </a:lnTo>
                  <a:lnTo>
                    <a:pt x="306" y="108"/>
                  </a:lnTo>
                  <a:lnTo>
                    <a:pt x="316" y="116"/>
                  </a:lnTo>
                  <a:lnTo>
                    <a:pt x="316" y="7"/>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5" name="Freeform 224"/>
            <p:cNvSpPr>
              <a:spLocks/>
            </p:cNvSpPr>
            <p:nvPr/>
          </p:nvSpPr>
          <p:spPr bwMode="auto">
            <a:xfrm>
              <a:off x="4610100" y="2635250"/>
              <a:ext cx="45719" cy="767857"/>
            </a:xfrm>
            <a:custGeom>
              <a:avLst/>
              <a:gdLst>
                <a:gd name="T0" fmla="*/ 5 w 19"/>
                <a:gd name="T1" fmla="*/ 992 h 992"/>
                <a:gd name="T2" fmla="*/ 0 w 19"/>
                <a:gd name="T3" fmla="*/ 0 h 992"/>
                <a:gd name="T4" fmla="*/ 16 w 19"/>
                <a:gd name="T5" fmla="*/ 0 h 992"/>
                <a:gd name="T6" fmla="*/ 19 w 19"/>
                <a:gd name="T7" fmla="*/ 992 h 992"/>
                <a:gd name="T8" fmla="*/ 5 w 19"/>
                <a:gd name="T9" fmla="*/ 992 h 992"/>
              </a:gdLst>
              <a:ahLst/>
              <a:cxnLst>
                <a:cxn ang="0">
                  <a:pos x="T0" y="T1"/>
                </a:cxn>
                <a:cxn ang="0">
                  <a:pos x="T2" y="T3"/>
                </a:cxn>
                <a:cxn ang="0">
                  <a:pos x="T4" y="T5"/>
                </a:cxn>
                <a:cxn ang="0">
                  <a:pos x="T6" y="T7"/>
                </a:cxn>
                <a:cxn ang="0">
                  <a:pos x="T8" y="T9"/>
                </a:cxn>
              </a:cxnLst>
              <a:rect l="0" t="0" r="r" b="b"/>
              <a:pathLst>
                <a:path w="19" h="992">
                  <a:moveTo>
                    <a:pt x="5" y="992"/>
                  </a:moveTo>
                  <a:lnTo>
                    <a:pt x="0" y="0"/>
                  </a:lnTo>
                  <a:lnTo>
                    <a:pt x="16" y="0"/>
                  </a:lnTo>
                  <a:lnTo>
                    <a:pt x="19" y="992"/>
                  </a:lnTo>
                  <a:lnTo>
                    <a:pt x="5" y="99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6" name="Freeform 225"/>
            <p:cNvSpPr>
              <a:spLocks/>
            </p:cNvSpPr>
            <p:nvPr/>
          </p:nvSpPr>
          <p:spPr bwMode="auto">
            <a:xfrm>
              <a:off x="4799484" y="2629332"/>
              <a:ext cx="45719" cy="767857"/>
            </a:xfrm>
            <a:custGeom>
              <a:avLst/>
              <a:gdLst>
                <a:gd name="T0" fmla="*/ 4 w 20"/>
                <a:gd name="T1" fmla="*/ 992 h 992"/>
                <a:gd name="T2" fmla="*/ 0 w 20"/>
                <a:gd name="T3" fmla="*/ 0 h 992"/>
                <a:gd name="T4" fmla="*/ 15 w 20"/>
                <a:gd name="T5" fmla="*/ 0 h 992"/>
                <a:gd name="T6" fmla="*/ 20 w 20"/>
                <a:gd name="T7" fmla="*/ 992 h 992"/>
                <a:gd name="T8" fmla="*/ 4 w 20"/>
                <a:gd name="T9" fmla="*/ 992 h 992"/>
              </a:gdLst>
              <a:ahLst/>
              <a:cxnLst>
                <a:cxn ang="0">
                  <a:pos x="T0" y="T1"/>
                </a:cxn>
                <a:cxn ang="0">
                  <a:pos x="T2" y="T3"/>
                </a:cxn>
                <a:cxn ang="0">
                  <a:pos x="T4" y="T5"/>
                </a:cxn>
                <a:cxn ang="0">
                  <a:pos x="T6" y="T7"/>
                </a:cxn>
                <a:cxn ang="0">
                  <a:pos x="T8" y="T9"/>
                </a:cxn>
              </a:cxnLst>
              <a:rect l="0" t="0" r="r" b="b"/>
              <a:pathLst>
                <a:path w="20" h="992">
                  <a:moveTo>
                    <a:pt x="4" y="992"/>
                  </a:moveTo>
                  <a:lnTo>
                    <a:pt x="0" y="0"/>
                  </a:lnTo>
                  <a:lnTo>
                    <a:pt x="15" y="0"/>
                  </a:lnTo>
                  <a:lnTo>
                    <a:pt x="20" y="992"/>
                  </a:lnTo>
                  <a:lnTo>
                    <a:pt x="4" y="99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7" name="Freeform 226"/>
            <p:cNvSpPr>
              <a:spLocks noEditPoints="1"/>
            </p:cNvSpPr>
            <p:nvPr/>
          </p:nvSpPr>
          <p:spPr bwMode="auto">
            <a:xfrm>
              <a:off x="4610100" y="2519363"/>
              <a:ext cx="225425" cy="222250"/>
            </a:xfrm>
            <a:custGeom>
              <a:avLst/>
              <a:gdLst>
                <a:gd name="T0" fmla="*/ 70 w 142"/>
                <a:gd name="T1" fmla="*/ 140 h 140"/>
                <a:gd name="T2" fmla="*/ 44 w 142"/>
                <a:gd name="T3" fmla="*/ 135 h 140"/>
                <a:gd name="T4" fmla="*/ 21 w 142"/>
                <a:gd name="T5" fmla="*/ 119 h 140"/>
                <a:gd name="T6" fmla="*/ 6 w 142"/>
                <a:gd name="T7" fmla="*/ 98 h 140"/>
                <a:gd name="T8" fmla="*/ 0 w 142"/>
                <a:gd name="T9" fmla="*/ 70 h 140"/>
                <a:gd name="T10" fmla="*/ 1 w 142"/>
                <a:gd name="T11" fmla="*/ 55 h 140"/>
                <a:gd name="T12" fmla="*/ 13 w 142"/>
                <a:gd name="T13" fmla="*/ 31 h 140"/>
                <a:gd name="T14" fmla="*/ 31 w 142"/>
                <a:gd name="T15" fmla="*/ 11 h 140"/>
                <a:gd name="T16" fmla="*/ 57 w 142"/>
                <a:gd name="T17" fmla="*/ 1 h 140"/>
                <a:gd name="T18" fmla="*/ 70 w 142"/>
                <a:gd name="T19" fmla="*/ 0 h 140"/>
                <a:gd name="T20" fmla="*/ 98 w 142"/>
                <a:gd name="T21" fmla="*/ 4 h 140"/>
                <a:gd name="T22" fmla="*/ 120 w 142"/>
                <a:gd name="T23" fmla="*/ 19 h 140"/>
                <a:gd name="T24" fmla="*/ 135 w 142"/>
                <a:gd name="T25" fmla="*/ 42 h 140"/>
                <a:gd name="T26" fmla="*/ 142 w 142"/>
                <a:gd name="T27" fmla="*/ 70 h 140"/>
                <a:gd name="T28" fmla="*/ 140 w 142"/>
                <a:gd name="T29" fmla="*/ 85 h 140"/>
                <a:gd name="T30" fmla="*/ 129 w 142"/>
                <a:gd name="T31" fmla="*/ 109 h 140"/>
                <a:gd name="T32" fmla="*/ 109 w 142"/>
                <a:gd name="T33" fmla="*/ 129 h 140"/>
                <a:gd name="T34" fmla="*/ 85 w 142"/>
                <a:gd name="T35" fmla="*/ 139 h 140"/>
                <a:gd name="T36" fmla="*/ 70 w 142"/>
                <a:gd name="T37" fmla="*/ 140 h 140"/>
                <a:gd name="T38" fmla="*/ 70 w 142"/>
                <a:gd name="T39" fmla="*/ 22 h 140"/>
                <a:gd name="T40" fmla="*/ 52 w 142"/>
                <a:gd name="T41" fmla="*/ 26 h 140"/>
                <a:gd name="T42" fmla="*/ 37 w 142"/>
                <a:gd name="T43" fmla="*/ 36 h 140"/>
                <a:gd name="T44" fmla="*/ 28 w 142"/>
                <a:gd name="T45" fmla="*/ 52 h 140"/>
                <a:gd name="T46" fmla="*/ 24 w 142"/>
                <a:gd name="T47" fmla="*/ 70 h 140"/>
                <a:gd name="T48" fmla="*/ 24 w 142"/>
                <a:gd name="T49" fmla="*/ 80 h 140"/>
                <a:gd name="T50" fmla="*/ 32 w 142"/>
                <a:gd name="T51" fmla="*/ 96 h 140"/>
                <a:gd name="T52" fmla="*/ 44 w 142"/>
                <a:gd name="T53" fmla="*/ 109 h 140"/>
                <a:gd name="T54" fmla="*/ 62 w 142"/>
                <a:gd name="T55" fmla="*/ 116 h 140"/>
                <a:gd name="T56" fmla="*/ 70 w 142"/>
                <a:gd name="T57" fmla="*/ 117 h 140"/>
                <a:gd name="T58" fmla="*/ 89 w 142"/>
                <a:gd name="T59" fmla="*/ 112 h 140"/>
                <a:gd name="T60" fmla="*/ 104 w 142"/>
                <a:gd name="T61" fmla="*/ 103 h 140"/>
                <a:gd name="T62" fmla="*/ 114 w 142"/>
                <a:gd name="T63" fmla="*/ 88 h 140"/>
                <a:gd name="T64" fmla="*/ 117 w 142"/>
                <a:gd name="T65" fmla="*/ 70 h 140"/>
                <a:gd name="T66" fmla="*/ 117 w 142"/>
                <a:gd name="T67" fmla="*/ 60 h 140"/>
                <a:gd name="T68" fmla="*/ 109 w 142"/>
                <a:gd name="T69" fmla="*/ 44 h 140"/>
                <a:gd name="T70" fmla="*/ 98 w 142"/>
                <a:gd name="T71" fmla="*/ 31 h 140"/>
                <a:gd name="T72" fmla="*/ 80 w 142"/>
                <a:gd name="T73" fmla="*/ 24 h 140"/>
                <a:gd name="T74" fmla="*/ 70 w 142"/>
                <a:gd name="T75"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0">
                  <a:moveTo>
                    <a:pt x="70" y="140"/>
                  </a:moveTo>
                  <a:lnTo>
                    <a:pt x="70" y="140"/>
                  </a:lnTo>
                  <a:lnTo>
                    <a:pt x="57" y="139"/>
                  </a:lnTo>
                  <a:lnTo>
                    <a:pt x="44" y="135"/>
                  </a:lnTo>
                  <a:lnTo>
                    <a:pt x="31" y="129"/>
                  </a:lnTo>
                  <a:lnTo>
                    <a:pt x="21" y="119"/>
                  </a:lnTo>
                  <a:lnTo>
                    <a:pt x="13" y="109"/>
                  </a:lnTo>
                  <a:lnTo>
                    <a:pt x="6" y="98"/>
                  </a:lnTo>
                  <a:lnTo>
                    <a:pt x="1" y="85"/>
                  </a:lnTo>
                  <a:lnTo>
                    <a:pt x="0" y="70"/>
                  </a:lnTo>
                  <a:lnTo>
                    <a:pt x="0" y="70"/>
                  </a:lnTo>
                  <a:lnTo>
                    <a:pt x="1" y="55"/>
                  </a:lnTo>
                  <a:lnTo>
                    <a:pt x="6" y="42"/>
                  </a:lnTo>
                  <a:lnTo>
                    <a:pt x="13" y="31"/>
                  </a:lnTo>
                  <a:lnTo>
                    <a:pt x="21" y="19"/>
                  </a:lnTo>
                  <a:lnTo>
                    <a:pt x="31" y="11"/>
                  </a:lnTo>
                  <a:lnTo>
                    <a:pt x="44" y="4"/>
                  </a:lnTo>
                  <a:lnTo>
                    <a:pt x="57" y="1"/>
                  </a:lnTo>
                  <a:lnTo>
                    <a:pt x="70" y="0"/>
                  </a:lnTo>
                  <a:lnTo>
                    <a:pt x="70" y="0"/>
                  </a:lnTo>
                  <a:lnTo>
                    <a:pt x="85" y="1"/>
                  </a:lnTo>
                  <a:lnTo>
                    <a:pt x="98" y="4"/>
                  </a:lnTo>
                  <a:lnTo>
                    <a:pt x="109" y="11"/>
                  </a:lnTo>
                  <a:lnTo>
                    <a:pt x="120" y="19"/>
                  </a:lnTo>
                  <a:lnTo>
                    <a:pt x="129" y="31"/>
                  </a:lnTo>
                  <a:lnTo>
                    <a:pt x="135" y="42"/>
                  </a:lnTo>
                  <a:lnTo>
                    <a:pt x="140" y="55"/>
                  </a:lnTo>
                  <a:lnTo>
                    <a:pt x="142" y="70"/>
                  </a:lnTo>
                  <a:lnTo>
                    <a:pt x="142" y="70"/>
                  </a:lnTo>
                  <a:lnTo>
                    <a:pt x="140" y="85"/>
                  </a:lnTo>
                  <a:lnTo>
                    <a:pt x="135" y="98"/>
                  </a:lnTo>
                  <a:lnTo>
                    <a:pt x="129" y="109"/>
                  </a:lnTo>
                  <a:lnTo>
                    <a:pt x="120" y="119"/>
                  </a:lnTo>
                  <a:lnTo>
                    <a:pt x="109" y="129"/>
                  </a:lnTo>
                  <a:lnTo>
                    <a:pt x="98" y="135"/>
                  </a:lnTo>
                  <a:lnTo>
                    <a:pt x="85" y="139"/>
                  </a:lnTo>
                  <a:lnTo>
                    <a:pt x="70" y="140"/>
                  </a:lnTo>
                  <a:lnTo>
                    <a:pt x="70" y="140"/>
                  </a:lnTo>
                  <a:close/>
                  <a:moveTo>
                    <a:pt x="70" y="22"/>
                  </a:moveTo>
                  <a:lnTo>
                    <a:pt x="70" y="22"/>
                  </a:lnTo>
                  <a:lnTo>
                    <a:pt x="62" y="24"/>
                  </a:lnTo>
                  <a:lnTo>
                    <a:pt x="52" y="26"/>
                  </a:lnTo>
                  <a:lnTo>
                    <a:pt x="44" y="31"/>
                  </a:lnTo>
                  <a:lnTo>
                    <a:pt x="37" y="36"/>
                  </a:lnTo>
                  <a:lnTo>
                    <a:pt x="32" y="44"/>
                  </a:lnTo>
                  <a:lnTo>
                    <a:pt x="28" y="52"/>
                  </a:lnTo>
                  <a:lnTo>
                    <a:pt x="24" y="60"/>
                  </a:lnTo>
                  <a:lnTo>
                    <a:pt x="24" y="70"/>
                  </a:lnTo>
                  <a:lnTo>
                    <a:pt x="24" y="70"/>
                  </a:lnTo>
                  <a:lnTo>
                    <a:pt x="24" y="80"/>
                  </a:lnTo>
                  <a:lnTo>
                    <a:pt x="28" y="88"/>
                  </a:lnTo>
                  <a:lnTo>
                    <a:pt x="32" y="96"/>
                  </a:lnTo>
                  <a:lnTo>
                    <a:pt x="37" y="103"/>
                  </a:lnTo>
                  <a:lnTo>
                    <a:pt x="44" y="109"/>
                  </a:lnTo>
                  <a:lnTo>
                    <a:pt x="52" y="112"/>
                  </a:lnTo>
                  <a:lnTo>
                    <a:pt x="62" y="116"/>
                  </a:lnTo>
                  <a:lnTo>
                    <a:pt x="70" y="117"/>
                  </a:lnTo>
                  <a:lnTo>
                    <a:pt x="70" y="117"/>
                  </a:lnTo>
                  <a:lnTo>
                    <a:pt x="80" y="116"/>
                  </a:lnTo>
                  <a:lnTo>
                    <a:pt x="89" y="112"/>
                  </a:lnTo>
                  <a:lnTo>
                    <a:pt x="98" y="109"/>
                  </a:lnTo>
                  <a:lnTo>
                    <a:pt x="104" y="103"/>
                  </a:lnTo>
                  <a:lnTo>
                    <a:pt x="109" y="96"/>
                  </a:lnTo>
                  <a:lnTo>
                    <a:pt x="114" y="88"/>
                  </a:lnTo>
                  <a:lnTo>
                    <a:pt x="117" y="80"/>
                  </a:lnTo>
                  <a:lnTo>
                    <a:pt x="117" y="70"/>
                  </a:lnTo>
                  <a:lnTo>
                    <a:pt x="117" y="70"/>
                  </a:lnTo>
                  <a:lnTo>
                    <a:pt x="117" y="60"/>
                  </a:lnTo>
                  <a:lnTo>
                    <a:pt x="114" y="52"/>
                  </a:lnTo>
                  <a:lnTo>
                    <a:pt x="109" y="44"/>
                  </a:lnTo>
                  <a:lnTo>
                    <a:pt x="104" y="36"/>
                  </a:lnTo>
                  <a:lnTo>
                    <a:pt x="98" y="31"/>
                  </a:lnTo>
                  <a:lnTo>
                    <a:pt x="89" y="26"/>
                  </a:lnTo>
                  <a:lnTo>
                    <a:pt x="80" y="24"/>
                  </a:lnTo>
                  <a:lnTo>
                    <a:pt x="70" y="22"/>
                  </a:lnTo>
                  <a:lnTo>
                    <a:pt x="70" y="2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grpSp>
      <p:sp>
        <p:nvSpPr>
          <p:cNvPr id="233"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314553600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2591335" y="1478338"/>
            <a:ext cx="8274528" cy="427259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2" name="Title 1"/>
          <p:cNvSpPr>
            <a:spLocks noGrp="1"/>
          </p:cNvSpPr>
          <p:nvPr>
            <p:ph type="title"/>
          </p:nvPr>
        </p:nvSpPr>
        <p:spPr/>
        <p:txBody>
          <a:bodyPr/>
          <a:lstStyle/>
          <a:p>
            <a:r>
              <a:rPr lang="en-GB" dirty="0"/>
              <a:t>Planning ahead:  Considerations from developer perspective</a:t>
            </a:r>
          </a:p>
        </p:txBody>
      </p:sp>
      <p:sp>
        <p:nvSpPr>
          <p:cNvPr id="5" name="Text Placeholder 4"/>
          <p:cNvSpPr>
            <a:spLocks noGrp="1"/>
          </p:cNvSpPr>
          <p:nvPr>
            <p:ph type="body" sz="quarter" idx="12"/>
          </p:nvPr>
        </p:nvSpPr>
        <p:spPr>
          <a:xfrm>
            <a:off x="3041317" y="1789300"/>
            <a:ext cx="7999085" cy="3261424"/>
          </a:xfrm>
        </p:spPr>
        <p:txBody>
          <a:bodyPr/>
          <a:lstStyle/>
          <a:p>
            <a:r>
              <a:rPr lang="en-GB" sz="1800" dirty="0"/>
              <a:t>If the BNG is going to be </a:t>
            </a:r>
            <a:r>
              <a:rPr lang="en-GB" sz="1800" b="1" dirty="0"/>
              <a:t>offsite</a:t>
            </a:r>
            <a:r>
              <a:rPr lang="en-GB" sz="1800" dirty="0"/>
              <a:t>, developer will need to know before submitting the information:</a:t>
            </a:r>
          </a:p>
          <a:p>
            <a:pPr lvl="1"/>
            <a:r>
              <a:rPr lang="en-GB" sz="1800" dirty="0"/>
              <a:t>What suitable offsite location it will use</a:t>
            </a:r>
          </a:p>
          <a:p>
            <a:pPr lvl="1"/>
            <a:r>
              <a:rPr lang="en-GB" sz="1800" dirty="0"/>
              <a:t>What will be done to improve it</a:t>
            </a:r>
          </a:p>
          <a:p>
            <a:pPr lvl="1"/>
            <a:r>
              <a:rPr lang="en-GB" sz="1800" dirty="0"/>
              <a:t>How many units it will contribute</a:t>
            </a:r>
          </a:p>
          <a:p>
            <a:pPr lvl="1"/>
            <a:r>
              <a:rPr lang="en-GB" sz="1800" dirty="0"/>
              <a:t>How it will be maintained and monitored for 30 years</a:t>
            </a:r>
          </a:p>
          <a:p>
            <a:pPr lvl="1"/>
            <a:r>
              <a:rPr lang="en-GB" sz="1800" dirty="0"/>
              <a:t>That the owner will formally secure the gains via a conservation covenant made in favour of a suitable “responsible body”, and register</a:t>
            </a:r>
          </a:p>
          <a:p>
            <a:r>
              <a:rPr lang="en-GB" sz="1800" dirty="0"/>
              <a:t>Developer may well need help to find a landowner with which to partner</a:t>
            </a:r>
          </a:p>
        </p:txBody>
      </p:sp>
      <p:grpSp>
        <p:nvGrpSpPr>
          <p:cNvPr id="7" name="Group 6"/>
          <p:cNvGrpSpPr/>
          <p:nvPr/>
        </p:nvGrpSpPr>
        <p:grpSpPr>
          <a:xfrm>
            <a:off x="746226" y="1411549"/>
            <a:ext cx="2032484" cy="2277414"/>
            <a:chOff x="0" y="1449388"/>
            <a:chExt cx="5432426" cy="5408612"/>
          </a:xfrm>
        </p:grpSpPr>
        <p:sp>
          <p:nvSpPr>
            <p:cNvPr id="8" name="Freeform 6"/>
            <p:cNvSpPr>
              <a:spLocks/>
            </p:cNvSpPr>
            <p:nvPr/>
          </p:nvSpPr>
          <p:spPr bwMode="auto">
            <a:xfrm>
              <a:off x="4622800" y="3760294"/>
              <a:ext cx="166688" cy="195262"/>
            </a:xfrm>
            <a:custGeom>
              <a:avLst/>
              <a:gdLst>
                <a:gd name="T0" fmla="*/ 72 w 105"/>
                <a:gd name="T1" fmla="*/ 25 h 123"/>
                <a:gd name="T2" fmla="*/ 85 w 105"/>
                <a:gd name="T3" fmla="*/ 42 h 123"/>
                <a:gd name="T4" fmla="*/ 97 w 105"/>
                <a:gd name="T5" fmla="*/ 57 h 123"/>
                <a:gd name="T6" fmla="*/ 103 w 105"/>
                <a:gd name="T7" fmla="*/ 74 h 123"/>
                <a:gd name="T8" fmla="*/ 105 w 105"/>
                <a:gd name="T9" fmla="*/ 92 h 123"/>
                <a:gd name="T10" fmla="*/ 103 w 105"/>
                <a:gd name="T11" fmla="*/ 96 h 123"/>
                <a:gd name="T12" fmla="*/ 98 w 105"/>
                <a:gd name="T13" fmla="*/ 108 h 123"/>
                <a:gd name="T14" fmla="*/ 90 w 105"/>
                <a:gd name="T15" fmla="*/ 116 h 123"/>
                <a:gd name="T16" fmla="*/ 77 w 105"/>
                <a:gd name="T17" fmla="*/ 121 h 123"/>
                <a:gd name="T18" fmla="*/ 71 w 105"/>
                <a:gd name="T19" fmla="*/ 123 h 123"/>
                <a:gd name="T20" fmla="*/ 59 w 105"/>
                <a:gd name="T21" fmla="*/ 121 h 123"/>
                <a:gd name="T22" fmla="*/ 44 w 105"/>
                <a:gd name="T23" fmla="*/ 108 h 123"/>
                <a:gd name="T24" fmla="*/ 31 w 105"/>
                <a:gd name="T25" fmla="*/ 78 h 123"/>
                <a:gd name="T26" fmla="*/ 20 w 105"/>
                <a:gd name="T27" fmla="*/ 60 h 123"/>
                <a:gd name="T28" fmla="*/ 12 w 105"/>
                <a:gd name="T29" fmla="*/ 54 h 123"/>
                <a:gd name="T30" fmla="*/ 7 w 105"/>
                <a:gd name="T31" fmla="*/ 51 h 123"/>
                <a:gd name="T32" fmla="*/ 2 w 105"/>
                <a:gd name="T33" fmla="*/ 49 h 123"/>
                <a:gd name="T34" fmla="*/ 0 w 105"/>
                <a:gd name="T35" fmla="*/ 49 h 123"/>
                <a:gd name="T36" fmla="*/ 0 w 105"/>
                <a:gd name="T37" fmla="*/ 51 h 123"/>
                <a:gd name="T38" fmla="*/ 2 w 105"/>
                <a:gd name="T39" fmla="*/ 47 h 123"/>
                <a:gd name="T40" fmla="*/ 9 w 105"/>
                <a:gd name="T41" fmla="*/ 44 h 123"/>
                <a:gd name="T42" fmla="*/ 15 w 105"/>
                <a:gd name="T43" fmla="*/ 46 h 123"/>
                <a:gd name="T44" fmla="*/ 25 w 105"/>
                <a:gd name="T45" fmla="*/ 49 h 123"/>
                <a:gd name="T46" fmla="*/ 36 w 105"/>
                <a:gd name="T47" fmla="*/ 62 h 123"/>
                <a:gd name="T48" fmla="*/ 43 w 105"/>
                <a:gd name="T49" fmla="*/ 74 h 123"/>
                <a:gd name="T50" fmla="*/ 53 w 105"/>
                <a:gd name="T51" fmla="*/ 93 h 123"/>
                <a:gd name="T52" fmla="*/ 59 w 105"/>
                <a:gd name="T53" fmla="*/ 100 h 123"/>
                <a:gd name="T54" fmla="*/ 72 w 105"/>
                <a:gd name="T55" fmla="*/ 103 h 123"/>
                <a:gd name="T56" fmla="*/ 79 w 105"/>
                <a:gd name="T57" fmla="*/ 103 h 123"/>
                <a:gd name="T58" fmla="*/ 87 w 105"/>
                <a:gd name="T59" fmla="*/ 93 h 123"/>
                <a:gd name="T60" fmla="*/ 90 w 105"/>
                <a:gd name="T61" fmla="*/ 78 h 123"/>
                <a:gd name="T62" fmla="*/ 85 w 105"/>
                <a:gd name="T63" fmla="*/ 59 h 123"/>
                <a:gd name="T64" fmla="*/ 79 w 105"/>
                <a:gd name="T65" fmla="*/ 49 h 123"/>
                <a:gd name="T66" fmla="*/ 64 w 105"/>
                <a:gd name="T67" fmla="*/ 20 h 123"/>
                <a:gd name="T68" fmla="*/ 61 w 105"/>
                <a:gd name="T69" fmla="*/ 0 h 123"/>
                <a:gd name="T70" fmla="*/ 62 w 105"/>
                <a:gd name="T71" fmla="*/ 8 h 123"/>
                <a:gd name="T72" fmla="*/ 67 w 105"/>
                <a:gd name="T73" fmla="*/ 1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 h="123">
                  <a:moveTo>
                    <a:pt x="72" y="25"/>
                  </a:moveTo>
                  <a:lnTo>
                    <a:pt x="72" y="25"/>
                  </a:lnTo>
                  <a:lnTo>
                    <a:pt x="85" y="42"/>
                  </a:lnTo>
                  <a:lnTo>
                    <a:pt x="85" y="42"/>
                  </a:lnTo>
                  <a:lnTo>
                    <a:pt x="97" y="57"/>
                  </a:lnTo>
                  <a:lnTo>
                    <a:pt x="97" y="57"/>
                  </a:lnTo>
                  <a:lnTo>
                    <a:pt x="100" y="65"/>
                  </a:lnTo>
                  <a:lnTo>
                    <a:pt x="103" y="74"/>
                  </a:lnTo>
                  <a:lnTo>
                    <a:pt x="105" y="82"/>
                  </a:lnTo>
                  <a:lnTo>
                    <a:pt x="105" y="92"/>
                  </a:lnTo>
                  <a:lnTo>
                    <a:pt x="105" y="92"/>
                  </a:lnTo>
                  <a:lnTo>
                    <a:pt x="103" y="96"/>
                  </a:lnTo>
                  <a:lnTo>
                    <a:pt x="101" y="103"/>
                  </a:lnTo>
                  <a:lnTo>
                    <a:pt x="98" y="108"/>
                  </a:lnTo>
                  <a:lnTo>
                    <a:pt x="93" y="113"/>
                  </a:lnTo>
                  <a:lnTo>
                    <a:pt x="90" y="116"/>
                  </a:lnTo>
                  <a:lnTo>
                    <a:pt x="84" y="119"/>
                  </a:lnTo>
                  <a:lnTo>
                    <a:pt x="77" y="121"/>
                  </a:lnTo>
                  <a:lnTo>
                    <a:pt x="71" y="123"/>
                  </a:lnTo>
                  <a:lnTo>
                    <a:pt x="71" y="123"/>
                  </a:lnTo>
                  <a:lnTo>
                    <a:pt x="64" y="121"/>
                  </a:lnTo>
                  <a:lnTo>
                    <a:pt x="59" y="121"/>
                  </a:lnTo>
                  <a:lnTo>
                    <a:pt x="51" y="116"/>
                  </a:lnTo>
                  <a:lnTo>
                    <a:pt x="44" y="108"/>
                  </a:lnTo>
                  <a:lnTo>
                    <a:pt x="40" y="100"/>
                  </a:lnTo>
                  <a:lnTo>
                    <a:pt x="31" y="78"/>
                  </a:lnTo>
                  <a:lnTo>
                    <a:pt x="27" y="69"/>
                  </a:lnTo>
                  <a:lnTo>
                    <a:pt x="20" y="60"/>
                  </a:lnTo>
                  <a:lnTo>
                    <a:pt x="20" y="60"/>
                  </a:lnTo>
                  <a:lnTo>
                    <a:pt x="12" y="54"/>
                  </a:lnTo>
                  <a:lnTo>
                    <a:pt x="12" y="54"/>
                  </a:lnTo>
                  <a:lnTo>
                    <a:pt x="7" y="51"/>
                  </a:lnTo>
                  <a:lnTo>
                    <a:pt x="2" y="49"/>
                  </a:lnTo>
                  <a:lnTo>
                    <a:pt x="2" y="49"/>
                  </a:lnTo>
                  <a:lnTo>
                    <a:pt x="0" y="49"/>
                  </a:lnTo>
                  <a:lnTo>
                    <a:pt x="0" y="49"/>
                  </a:lnTo>
                  <a:lnTo>
                    <a:pt x="0" y="49"/>
                  </a:lnTo>
                  <a:lnTo>
                    <a:pt x="0" y="51"/>
                  </a:lnTo>
                  <a:lnTo>
                    <a:pt x="0" y="51"/>
                  </a:lnTo>
                  <a:lnTo>
                    <a:pt x="2" y="47"/>
                  </a:lnTo>
                  <a:lnTo>
                    <a:pt x="5" y="46"/>
                  </a:lnTo>
                  <a:lnTo>
                    <a:pt x="9" y="44"/>
                  </a:lnTo>
                  <a:lnTo>
                    <a:pt x="9" y="44"/>
                  </a:lnTo>
                  <a:lnTo>
                    <a:pt x="15" y="46"/>
                  </a:lnTo>
                  <a:lnTo>
                    <a:pt x="20" y="47"/>
                  </a:lnTo>
                  <a:lnTo>
                    <a:pt x="25" y="49"/>
                  </a:lnTo>
                  <a:lnTo>
                    <a:pt x="30" y="54"/>
                  </a:lnTo>
                  <a:lnTo>
                    <a:pt x="36" y="62"/>
                  </a:lnTo>
                  <a:lnTo>
                    <a:pt x="43" y="74"/>
                  </a:lnTo>
                  <a:lnTo>
                    <a:pt x="43" y="74"/>
                  </a:lnTo>
                  <a:lnTo>
                    <a:pt x="46" y="83"/>
                  </a:lnTo>
                  <a:lnTo>
                    <a:pt x="53" y="93"/>
                  </a:lnTo>
                  <a:lnTo>
                    <a:pt x="56" y="96"/>
                  </a:lnTo>
                  <a:lnTo>
                    <a:pt x="59" y="100"/>
                  </a:lnTo>
                  <a:lnTo>
                    <a:pt x="66" y="103"/>
                  </a:lnTo>
                  <a:lnTo>
                    <a:pt x="72" y="103"/>
                  </a:lnTo>
                  <a:lnTo>
                    <a:pt x="72" y="103"/>
                  </a:lnTo>
                  <a:lnTo>
                    <a:pt x="79" y="103"/>
                  </a:lnTo>
                  <a:lnTo>
                    <a:pt x="84" y="100"/>
                  </a:lnTo>
                  <a:lnTo>
                    <a:pt x="87" y="93"/>
                  </a:lnTo>
                  <a:lnTo>
                    <a:pt x="90" y="87"/>
                  </a:lnTo>
                  <a:lnTo>
                    <a:pt x="90" y="78"/>
                  </a:lnTo>
                  <a:lnTo>
                    <a:pt x="88" y="69"/>
                  </a:lnTo>
                  <a:lnTo>
                    <a:pt x="85" y="59"/>
                  </a:lnTo>
                  <a:lnTo>
                    <a:pt x="79" y="49"/>
                  </a:lnTo>
                  <a:lnTo>
                    <a:pt x="79" y="49"/>
                  </a:lnTo>
                  <a:lnTo>
                    <a:pt x="71" y="34"/>
                  </a:lnTo>
                  <a:lnTo>
                    <a:pt x="64" y="20"/>
                  </a:lnTo>
                  <a:lnTo>
                    <a:pt x="61" y="8"/>
                  </a:lnTo>
                  <a:lnTo>
                    <a:pt x="61" y="0"/>
                  </a:lnTo>
                  <a:lnTo>
                    <a:pt x="61" y="0"/>
                  </a:lnTo>
                  <a:lnTo>
                    <a:pt x="62" y="8"/>
                  </a:lnTo>
                  <a:lnTo>
                    <a:pt x="67" y="16"/>
                  </a:lnTo>
                  <a:lnTo>
                    <a:pt x="67" y="16"/>
                  </a:lnTo>
                  <a:lnTo>
                    <a:pt x="72"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 name="Freeform 7"/>
            <p:cNvSpPr>
              <a:spLocks/>
            </p:cNvSpPr>
            <p:nvPr/>
          </p:nvSpPr>
          <p:spPr bwMode="auto">
            <a:xfrm>
              <a:off x="4622800" y="3719667"/>
              <a:ext cx="212725" cy="276225"/>
            </a:xfrm>
            <a:custGeom>
              <a:avLst/>
              <a:gdLst>
                <a:gd name="T0" fmla="*/ 0 w 134"/>
                <a:gd name="T1" fmla="*/ 69 h 174"/>
                <a:gd name="T2" fmla="*/ 2 w 134"/>
                <a:gd name="T3" fmla="*/ 69 h 174"/>
                <a:gd name="T4" fmla="*/ 7 w 134"/>
                <a:gd name="T5" fmla="*/ 71 h 174"/>
                <a:gd name="T6" fmla="*/ 12 w 134"/>
                <a:gd name="T7" fmla="*/ 74 h 174"/>
                <a:gd name="T8" fmla="*/ 20 w 134"/>
                <a:gd name="T9" fmla="*/ 80 h 174"/>
                <a:gd name="T10" fmla="*/ 31 w 134"/>
                <a:gd name="T11" fmla="*/ 98 h 174"/>
                <a:gd name="T12" fmla="*/ 44 w 134"/>
                <a:gd name="T13" fmla="*/ 128 h 174"/>
                <a:gd name="T14" fmla="*/ 59 w 134"/>
                <a:gd name="T15" fmla="*/ 141 h 174"/>
                <a:gd name="T16" fmla="*/ 71 w 134"/>
                <a:gd name="T17" fmla="*/ 143 h 174"/>
                <a:gd name="T18" fmla="*/ 77 w 134"/>
                <a:gd name="T19" fmla="*/ 141 h 174"/>
                <a:gd name="T20" fmla="*/ 90 w 134"/>
                <a:gd name="T21" fmla="*/ 136 h 174"/>
                <a:gd name="T22" fmla="*/ 98 w 134"/>
                <a:gd name="T23" fmla="*/ 128 h 174"/>
                <a:gd name="T24" fmla="*/ 103 w 134"/>
                <a:gd name="T25" fmla="*/ 116 h 174"/>
                <a:gd name="T26" fmla="*/ 105 w 134"/>
                <a:gd name="T27" fmla="*/ 112 h 174"/>
                <a:gd name="T28" fmla="*/ 103 w 134"/>
                <a:gd name="T29" fmla="*/ 94 h 174"/>
                <a:gd name="T30" fmla="*/ 97 w 134"/>
                <a:gd name="T31" fmla="*/ 77 h 174"/>
                <a:gd name="T32" fmla="*/ 85 w 134"/>
                <a:gd name="T33" fmla="*/ 62 h 174"/>
                <a:gd name="T34" fmla="*/ 72 w 134"/>
                <a:gd name="T35" fmla="*/ 45 h 174"/>
                <a:gd name="T36" fmla="*/ 67 w 134"/>
                <a:gd name="T37" fmla="*/ 36 h 174"/>
                <a:gd name="T38" fmla="*/ 62 w 134"/>
                <a:gd name="T39" fmla="*/ 28 h 174"/>
                <a:gd name="T40" fmla="*/ 61 w 134"/>
                <a:gd name="T41" fmla="*/ 20 h 174"/>
                <a:gd name="T42" fmla="*/ 59 w 134"/>
                <a:gd name="T43" fmla="*/ 10 h 174"/>
                <a:gd name="T44" fmla="*/ 59 w 134"/>
                <a:gd name="T45" fmla="*/ 0 h 174"/>
                <a:gd name="T46" fmla="*/ 87 w 134"/>
                <a:gd name="T47" fmla="*/ 0 h 174"/>
                <a:gd name="T48" fmla="*/ 87 w 134"/>
                <a:gd name="T49" fmla="*/ 0 h 174"/>
                <a:gd name="T50" fmla="*/ 87 w 134"/>
                <a:gd name="T51" fmla="*/ 13 h 174"/>
                <a:gd name="T52" fmla="*/ 90 w 134"/>
                <a:gd name="T53" fmla="*/ 27 h 174"/>
                <a:gd name="T54" fmla="*/ 98 w 134"/>
                <a:gd name="T55" fmla="*/ 36 h 174"/>
                <a:gd name="T56" fmla="*/ 105 w 134"/>
                <a:gd name="T57" fmla="*/ 46 h 174"/>
                <a:gd name="T58" fmla="*/ 118 w 134"/>
                <a:gd name="T59" fmla="*/ 62 h 174"/>
                <a:gd name="T60" fmla="*/ 124 w 134"/>
                <a:gd name="T61" fmla="*/ 72 h 174"/>
                <a:gd name="T62" fmla="*/ 128 w 134"/>
                <a:gd name="T63" fmla="*/ 77 h 174"/>
                <a:gd name="T64" fmla="*/ 134 w 134"/>
                <a:gd name="T65" fmla="*/ 103 h 174"/>
                <a:gd name="T66" fmla="*/ 131 w 134"/>
                <a:gd name="T67" fmla="*/ 130 h 174"/>
                <a:gd name="T68" fmla="*/ 126 w 134"/>
                <a:gd name="T69" fmla="*/ 143 h 174"/>
                <a:gd name="T70" fmla="*/ 118 w 134"/>
                <a:gd name="T71" fmla="*/ 156 h 174"/>
                <a:gd name="T72" fmla="*/ 108 w 134"/>
                <a:gd name="T73" fmla="*/ 165 h 174"/>
                <a:gd name="T74" fmla="*/ 101 w 134"/>
                <a:gd name="T75" fmla="*/ 169 h 174"/>
                <a:gd name="T76" fmla="*/ 95 w 134"/>
                <a:gd name="T77" fmla="*/ 170 h 174"/>
                <a:gd name="T78" fmla="*/ 69 w 134"/>
                <a:gd name="T79" fmla="*/ 174 h 174"/>
                <a:gd name="T80" fmla="*/ 57 w 134"/>
                <a:gd name="T81" fmla="*/ 172 h 174"/>
                <a:gd name="T82" fmla="*/ 44 w 134"/>
                <a:gd name="T83" fmla="*/ 165 h 174"/>
                <a:gd name="T84" fmla="*/ 33 w 134"/>
                <a:gd name="T85" fmla="*/ 157 h 174"/>
                <a:gd name="T86" fmla="*/ 25 w 134"/>
                <a:gd name="T87" fmla="*/ 147 h 174"/>
                <a:gd name="T88" fmla="*/ 22 w 134"/>
                <a:gd name="T89" fmla="*/ 141 h 174"/>
                <a:gd name="T90" fmla="*/ 17 w 134"/>
                <a:gd name="T91" fmla="*/ 118 h 174"/>
                <a:gd name="T92" fmla="*/ 13 w 134"/>
                <a:gd name="T93" fmla="*/ 95 h 174"/>
                <a:gd name="T94" fmla="*/ 10 w 134"/>
                <a:gd name="T95" fmla="*/ 87 h 174"/>
                <a:gd name="T96" fmla="*/ 0 w 134"/>
                <a:gd name="T97" fmla="*/ 72 h 174"/>
                <a:gd name="T98" fmla="*/ 0 w 134"/>
                <a:gd name="T99" fmla="*/ 72 h 174"/>
                <a:gd name="T100" fmla="*/ 0 w 134"/>
                <a:gd name="T101"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174">
                  <a:moveTo>
                    <a:pt x="0" y="69"/>
                  </a:moveTo>
                  <a:lnTo>
                    <a:pt x="0" y="69"/>
                  </a:lnTo>
                  <a:lnTo>
                    <a:pt x="0" y="69"/>
                  </a:lnTo>
                  <a:lnTo>
                    <a:pt x="2" y="69"/>
                  </a:lnTo>
                  <a:lnTo>
                    <a:pt x="2" y="69"/>
                  </a:lnTo>
                  <a:lnTo>
                    <a:pt x="7" y="71"/>
                  </a:lnTo>
                  <a:lnTo>
                    <a:pt x="12" y="74"/>
                  </a:lnTo>
                  <a:lnTo>
                    <a:pt x="12" y="74"/>
                  </a:lnTo>
                  <a:lnTo>
                    <a:pt x="20" y="80"/>
                  </a:lnTo>
                  <a:lnTo>
                    <a:pt x="20" y="80"/>
                  </a:lnTo>
                  <a:lnTo>
                    <a:pt x="27" y="89"/>
                  </a:lnTo>
                  <a:lnTo>
                    <a:pt x="31" y="98"/>
                  </a:lnTo>
                  <a:lnTo>
                    <a:pt x="40" y="120"/>
                  </a:lnTo>
                  <a:lnTo>
                    <a:pt x="44" y="128"/>
                  </a:lnTo>
                  <a:lnTo>
                    <a:pt x="51" y="136"/>
                  </a:lnTo>
                  <a:lnTo>
                    <a:pt x="59" y="141"/>
                  </a:lnTo>
                  <a:lnTo>
                    <a:pt x="64" y="141"/>
                  </a:lnTo>
                  <a:lnTo>
                    <a:pt x="71" y="143"/>
                  </a:lnTo>
                  <a:lnTo>
                    <a:pt x="71" y="143"/>
                  </a:lnTo>
                  <a:lnTo>
                    <a:pt x="77" y="141"/>
                  </a:lnTo>
                  <a:lnTo>
                    <a:pt x="84" y="139"/>
                  </a:lnTo>
                  <a:lnTo>
                    <a:pt x="90" y="136"/>
                  </a:lnTo>
                  <a:lnTo>
                    <a:pt x="93" y="133"/>
                  </a:lnTo>
                  <a:lnTo>
                    <a:pt x="98" y="128"/>
                  </a:lnTo>
                  <a:lnTo>
                    <a:pt x="101" y="123"/>
                  </a:lnTo>
                  <a:lnTo>
                    <a:pt x="103" y="116"/>
                  </a:lnTo>
                  <a:lnTo>
                    <a:pt x="105" y="112"/>
                  </a:lnTo>
                  <a:lnTo>
                    <a:pt x="105" y="112"/>
                  </a:lnTo>
                  <a:lnTo>
                    <a:pt x="105" y="102"/>
                  </a:lnTo>
                  <a:lnTo>
                    <a:pt x="103" y="94"/>
                  </a:lnTo>
                  <a:lnTo>
                    <a:pt x="100" y="85"/>
                  </a:lnTo>
                  <a:lnTo>
                    <a:pt x="97" y="77"/>
                  </a:lnTo>
                  <a:lnTo>
                    <a:pt x="97" y="77"/>
                  </a:lnTo>
                  <a:lnTo>
                    <a:pt x="85" y="62"/>
                  </a:lnTo>
                  <a:lnTo>
                    <a:pt x="85" y="62"/>
                  </a:lnTo>
                  <a:lnTo>
                    <a:pt x="72" y="45"/>
                  </a:lnTo>
                  <a:lnTo>
                    <a:pt x="72" y="45"/>
                  </a:lnTo>
                  <a:lnTo>
                    <a:pt x="67" y="36"/>
                  </a:lnTo>
                  <a:lnTo>
                    <a:pt x="67" y="36"/>
                  </a:lnTo>
                  <a:lnTo>
                    <a:pt x="62" y="28"/>
                  </a:lnTo>
                  <a:lnTo>
                    <a:pt x="61" y="20"/>
                  </a:lnTo>
                  <a:lnTo>
                    <a:pt x="61" y="20"/>
                  </a:lnTo>
                  <a:lnTo>
                    <a:pt x="59" y="10"/>
                  </a:lnTo>
                  <a:lnTo>
                    <a:pt x="59" y="10"/>
                  </a:lnTo>
                  <a:lnTo>
                    <a:pt x="59" y="0"/>
                  </a:lnTo>
                  <a:lnTo>
                    <a:pt x="59" y="0"/>
                  </a:lnTo>
                  <a:lnTo>
                    <a:pt x="59" y="0"/>
                  </a:lnTo>
                  <a:lnTo>
                    <a:pt x="87" y="0"/>
                  </a:lnTo>
                  <a:lnTo>
                    <a:pt x="87" y="0"/>
                  </a:lnTo>
                  <a:lnTo>
                    <a:pt x="87" y="0"/>
                  </a:lnTo>
                  <a:lnTo>
                    <a:pt x="87" y="0"/>
                  </a:lnTo>
                  <a:lnTo>
                    <a:pt x="87" y="13"/>
                  </a:lnTo>
                  <a:lnTo>
                    <a:pt x="87" y="20"/>
                  </a:lnTo>
                  <a:lnTo>
                    <a:pt x="90" y="27"/>
                  </a:lnTo>
                  <a:lnTo>
                    <a:pt x="90" y="27"/>
                  </a:lnTo>
                  <a:lnTo>
                    <a:pt x="98" y="36"/>
                  </a:lnTo>
                  <a:lnTo>
                    <a:pt x="105" y="46"/>
                  </a:lnTo>
                  <a:lnTo>
                    <a:pt x="105" y="46"/>
                  </a:lnTo>
                  <a:lnTo>
                    <a:pt x="118" y="62"/>
                  </a:lnTo>
                  <a:lnTo>
                    <a:pt x="118" y="62"/>
                  </a:lnTo>
                  <a:lnTo>
                    <a:pt x="124" y="72"/>
                  </a:lnTo>
                  <a:lnTo>
                    <a:pt x="124" y="72"/>
                  </a:lnTo>
                  <a:lnTo>
                    <a:pt x="128" y="77"/>
                  </a:lnTo>
                  <a:lnTo>
                    <a:pt x="128" y="77"/>
                  </a:lnTo>
                  <a:lnTo>
                    <a:pt x="131" y="90"/>
                  </a:lnTo>
                  <a:lnTo>
                    <a:pt x="134" y="103"/>
                  </a:lnTo>
                  <a:lnTo>
                    <a:pt x="134" y="116"/>
                  </a:lnTo>
                  <a:lnTo>
                    <a:pt x="131" y="130"/>
                  </a:lnTo>
                  <a:lnTo>
                    <a:pt x="131" y="130"/>
                  </a:lnTo>
                  <a:lnTo>
                    <a:pt x="126" y="143"/>
                  </a:lnTo>
                  <a:lnTo>
                    <a:pt x="118" y="156"/>
                  </a:lnTo>
                  <a:lnTo>
                    <a:pt x="118" y="156"/>
                  </a:lnTo>
                  <a:lnTo>
                    <a:pt x="113" y="161"/>
                  </a:lnTo>
                  <a:lnTo>
                    <a:pt x="108" y="165"/>
                  </a:lnTo>
                  <a:lnTo>
                    <a:pt x="108" y="165"/>
                  </a:lnTo>
                  <a:lnTo>
                    <a:pt x="101" y="169"/>
                  </a:lnTo>
                  <a:lnTo>
                    <a:pt x="95" y="170"/>
                  </a:lnTo>
                  <a:lnTo>
                    <a:pt x="95" y="170"/>
                  </a:lnTo>
                  <a:lnTo>
                    <a:pt x="82" y="174"/>
                  </a:lnTo>
                  <a:lnTo>
                    <a:pt x="69" y="174"/>
                  </a:lnTo>
                  <a:lnTo>
                    <a:pt x="69" y="174"/>
                  </a:lnTo>
                  <a:lnTo>
                    <a:pt x="57" y="172"/>
                  </a:lnTo>
                  <a:lnTo>
                    <a:pt x="44" y="165"/>
                  </a:lnTo>
                  <a:lnTo>
                    <a:pt x="44" y="165"/>
                  </a:lnTo>
                  <a:lnTo>
                    <a:pt x="38" y="162"/>
                  </a:lnTo>
                  <a:lnTo>
                    <a:pt x="33" y="157"/>
                  </a:lnTo>
                  <a:lnTo>
                    <a:pt x="33" y="157"/>
                  </a:lnTo>
                  <a:lnTo>
                    <a:pt x="25" y="147"/>
                  </a:lnTo>
                  <a:lnTo>
                    <a:pt x="25" y="147"/>
                  </a:lnTo>
                  <a:lnTo>
                    <a:pt x="22" y="141"/>
                  </a:lnTo>
                  <a:lnTo>
                    <a:pt x="20" y="133"/>
                  </a:lnTo>
                  <a:lnTo>
                    <a:pt x="17" y="118"/>
                  </a:lnTo>
                  <a:lnTo>
                    <a:pt x="15" y="102"/>
                  </a:lnTo>
                  <a:lnTo>
                    <a:pt x="13" y="95"/>
                  </a:lnTo>
                  <a:lnTo>
                    <a:pt x="10" y="87"/>
                  </a:lnTo>
                  <a:lnTo>
                    <a:pt x="10" y="87"/>
                  </a:lnTo>
                  <a:lnTo>
                    <a:pt x="7" y="79"/>
                  </a:lnTo>
                  <a:lnTo>
                    <a:pt x="0" y="72"/>
                  </a:lnTo>
                  <a:lnTo>
                    <a:pt x="0" y="72"/>
                  </a:lnTo>
                  <a:lnTo>
                    <a:pt x="0" y="72"/>
                  </a:lnTo>
                  <a:lnTo>
                    <a:pt x="0" y="71"/>
                  </a:lnTo>
                  <a:lnTo>
                    <a:pt x="0" y="71"/>
                  </a:lnTo>
                  <a:lnTo>
                    <a:pt x="0" y="6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 name="Freeform 8"/>
            <p:cNvSpPr>
              <a:spLocks/>
            </p:cNvSpPr>
            <p:nvPr/>
          </p:nvSpPr>
          <p:spPr bwMode="auto">
            <a:xfrm>
              <a:off x="4622800" y="3728544"/>
              <a:ext cx="212725" cy="276225"/>
            </a:xfrm>
            <a:custGeom>
              <a:avLst/>
              <a:gdLst>
                <a:gd name="T0" fmla="*/ 0 w 134"/>
                <a:gd name="T1" fmla="*/ 69 h 174"/>
                <a:gd name="T2" fmla="*/ 2 w 134"/>
                <a:gd name="T3" fmla="*/ 69 h 174"/>
                <a:gd name="T4" fmla="*/ 7 w 134"/>
                <a:gd name="T5" fmla="*/ 71 h 174"/>
                <a:gd name="T6" fmla="*/ 12 w 134"/>
                <a:gd name="T7" fmla="*/ 74 h 174"/>
                <a:gd name="T8" fmla="*/ 20 w 134"/>
                <a:gd name="T9" fmla="*/ 80 h 174"/>
                <a:gd name="T10" fmla="*/ 31 w 134"/>
                <a:gd name="T11" fmla="*/ 98 h 174"/>
                <a:gd name="T12" fmla="*/ 44 w 134"/>
                <a:gd name="T13" fmla="*/ 128 h 174"/>
                <a:gd name="T14" fmla="*/ 59 w 134"/>
                <a:gd name="T15" fmla="*/ 141 h 174"/>
                <a:gd name="T16" fmla="*/ 71 w 134"/>
                <a:gd name="T17" fmla="*/ 143 h 174"/>
                <a:gd name="T18" fmla="*/ 77 w 134"/>
                <a:gd name="T19" fmla="*/ 141 h 174"/>
                <a:gd name="T20" fmla="*/ 90 w 134"/>
                <a:gd name="T21" fmla="*/ 136 h 174"/>
                <a:gd name="T22" fmla="*/ 98 w 134"/>
                <a:gd name="T23" fmla="*/ 128 h 174"/>
                <a:gd name="T24" fmla="*/ 103 w 134"/>
                <a:gd name="T25" fmla="*/ 116 h 174"/>
                <a:gd name="T26" fmla="*/ 105 w 134"/>
                <a:gd name="T27" fmla="*/ 112 h 174"/>
                <a:gd name="T28" fmla="*/ 103 w 134"/>
                <a:gd name="T29" fmla="*/ 94 h 174"/>
                <a:gd name="T30" fmla="*/ 97 w 134"/>
                <a:gd name="T31" fmla="*/ 77 h 174"/>
                <a:gd name="T32" fmla="*/ 85 w 134"/>
                <a:gd name="T33" fmla="*/ 62 h 174"/>
                <a:gd name="T34" fmla="*/ 72 w 134"/>
                <a:gd name="T35" fmla="*/ 45 h 174"/>
                <a:gd name="T36" fmla="*/ 67 w 134"/>
                <a:gd name="T37" fmla="*/ 36 h 174"/>
                <a:gd name="T38" fmla="*/ 62 w 134"/>
                <a:gd name="T39" fmla="*/ 28 h 174"/>
                <a:gd name="T40" fmla="*/ 61 w 134"/>
                <a:gd name="T41" fmla="*/ 20 h 174"/>
                <a:gd name="T42" fmla="*/ 59 w 134"/>
                <a:gd name="T43" fmla="*/ 10 h 174"/>
                <a:gd name="T44" fmla="*/ 59 w 134"/>
                <a:gd name="T45" fmla="*/ 0 h 174"/>
                <a:gd name="T46" fmla="*/ 87 w 134"/>
                <a:gd name="T47" fmla="*/ 0 h 174"/>
                <a:gd name="T48" fmla="*/ 87 w 134"/>
                <a:gd name="T49" fmla="*/ 0 h 174"/>
                <a:gd name="T50" fmla="*/ 87 w 134"/>
                <a:gd name="T51" fmla="*/ 13 h 174"/>
                <a:gd name="T52" fmla="*/ 90 w 134"/>
                <a:gd name="T53" fmla="*/ 27 h 174"/>
                <a:gd name="T54" fmla="*/ 98 w 134"/>
                <a:gd name="T55" fmla="*/ 36 h 174"/>
                <a:gd name="T56" fmla="*/ 105 w 134"/>
                <a:gd name="T57" fmla="*/ 46 h 174"/>
                <a:gd name="T58" fmla="*/ 118 w 134"/>
                <a:gd name="T59" fmla="*/ 62 h 174"/>
                <a:gd name="T60" fmla="*/ 124 w 134"/>
                <a:gd name="T61" fmla="*/ 72 h 174"/>
                <a:gd name="T62" fmla="*/ 128 w 134"/>
                <a:gd name="T63" fmla="*/ 77 h 174"/>
                <a:gd name="T64" fmla="*/ 134 w 134"/>
                <a:gd name="T65" fmla="*/ 103 h 174"/>
                <a:gd name="T66" fmla="*/ 131 w 134"/>
                <a:gd name="T67" fmla="*/ 130 h 174"/>
                <a:gd name="T68" fmla="*/ 126 w 134"/>
                <a:gd name="T69" fmla="*/ 143 h 174"/>
                <a:gd name="T70" fmla="*/ 118 w 134"/>
                <a:gd name="T71" fmla="*/ 156 h 174"/>
                <a:gd name="T72" fmla="*/ 108 w 134"/>
                <a:gd name="T73" fmla="*/ 165 h 174"/>
                <a:gd name="T74" fmla="*/ 101 w 134"/>
                <a:gd name="T75" fmla="*/ 169 h 174"/>
                <a:gd name="T76" fmla="*/ 95 w 134"/>
                <a:gd name="T77" fmla="*/ 170 h 174"/>
                <a:gd name="T78" fmla="*/ 69 w 134"/>
                <a:gd name="T79" fmla="*/ 174 h 174"/>
                <a:gd name="T80" fmla="*/ 57 w 134"/>
                <a:gd name="T81" fmla="*/ 172 h 174"/>
                <a:gd name="T82" fmla="*/ 44 w 134"/>
                <a:gd name="T83" fmla="*/ 165 h 174"/>
                <a:gd name="T84" fmla="*/ 33 w 134"/>
                <a:gd name="T85" fmla="*/ 157 h 174"/>
                <a:gd name="T86" fmla="*/ 25 w 134"/>
                <a:gd name="T87" fmla="*/ 147 h 174"/>
                <a:gd name="T88" fmla="*/ 22 w 134"/>
                <a:gd name="T89" fmla="*/ 141 h 174"/>
                <a:gd name="T90" fmla="*/ 17 w 134"/>
                <a:gd name="T91" fmla="*/ 118 h 174"/>
                <a:gd name="T92" fmla="*/ 13 w 134"/>
                <a:gd name="T93" fmla="*/ 95 h 174"/>
                <a:gd name="T94" fmla="*/ 10 w 134"/>
                <a:gd name="T95" fmla="*/ 87 h 174"/>
                <a:gd name="T96" fmla="*/ 0 w 134"/>
                <a:gd name="T97" fmla="*/ 72 h 174"/>
                <a:gd name="T98" fmla="*/ 0 w 134"/>
                <a:gd name="T99" fmla="*/ 72 h 174"/>
                <a:gd name="T100" fmla="*/ 0 w 134"/>
                <a:gd name="T101"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174">
                  <a:moveTo>
                    <a:pt x="0" y="69"/>
                  </a:moveTo>
                  <a:lnTo>
                    <a:pt x="0" y="69"/>
                  </a:lnTo>
                  <a:lnTo>
                    <a:pt x="0" y="69"/>
                  </a:lnTo>
                  <a:lnTo>
                    <a:pt x="2" y="69"/>
                  </a:lnTo>
                  <a:lnTo>
                    <a:pt x="2" y="69"/>
                  </a:lnTo>
                  <a:lnTo>
                    <a:pt x="7" y="71"/>
                  </a:lnTo>
                  <a:lnTo>
                    <a:pt x="12" y="74"/>
                  </a:lnTo>
                  <a:lnTo>
                    <a:pt x="12" y="74"/>
                  </a:lnTo>
                  <a:lnTo>
                    <a:pt x="20" y="80"/>
                  </a:lnTo>
                  <a:lnTo>
                    <a:pt x="20" y="80"/>
                  </a:lnTo>
                  <a:lnTo>
                    <a:pt x="27" y="89"/>
                  </a:lnTo>
                  <a:lnTo>
                    <a:pt x="31" y="98"/>
                  </a:lnTo>
                  <a:lnTo>
                    <a:pt x="40" y="120"/>
                  </a:lnTo>
                  <a:lnTo>
                    <a:pt x="44" y="128"/>
                  </a:lnTo>
                  <a:lnTo>
                    <a:pt x="51" y="136"/>
                  </a:lnTo>
                  <a:lnTo>
                    <a:pt x="59" y="141"/>
                  </a:lnTo>
                  <a:lnTo>
                    <a:pt x="64" y="141"/>
                  </a:lnTo>
                  <a:lnTo>
                    <a:pt x="71" y="143"/>
                  </a:lnTo>
                  <a:lnTo>
                    <a:pt x="71" y="143"/>
                  </a:lnTo>
                  <a:lnTo>
                    <a:pt x="77" y="141"/>
                  </a:lnTo>
                  <a:lnTo>
                    <a:pt x="84" y="139"/>
                  </a:lnTo>
                  <a:lnTo>
                    <a:pt x="90" y="136"/>
                  </a:lnTo>
                  <a:lnTo>
                    <a:pt x="93" y="133"/>
                  </a:lnTo>
                  <a:lnTo>
                    <a:pt x="98" y="128"/>
                  </a:lnTo>
                  <a:lnTo>
                    <a:pt x="101" y="123"/>
                  </a:lnTo>
                  <a:lnTo>
                    <a:pt x="103" y="116"/>
                  </a:lnTo>
                  <a:lnTo>
                    <a:pt x="105" y="112"/>
                  </a:lnTo>
                  <a:lnTo>
                    <a:pt x="105" y="112"/>
                  </a:lnTo>
                  <a:lnTo>
                    <a:pt x="105" y="102"/>
                  </a:lnTo>
                  <a:lnTo>
                    <a:pt x="103" y="94"/>
                  </a:lnTo>
                  <a:lnTo>
                    <a:pt x="100" y="85"/>
                  </a:lnTo>
                  <a:lnTo>
                    <a:pt x="97" y="77"/>
                  </a:lnTo>
                  <a:lnTo>
                    <a:pt x="97" y="77"/>
                  </a:lnTo>
                  <a:lnTo>
                    <a:pt x="85" y="62"/>
                  </a:lnTo>
                  <a:lnTo>
                    <a:pt x="85" y="62"/>
                  </a:lnTo>
                  <a:lnTo>
                    <a:pt x="72" y="45"/>
                  </a:lnTo>
                  <a:lnTo>
                    <a:pt x="72" y="45"/>
                  </a:lnTo>
                  <a:lnTo>
                    <a:pt x="67" y="36"/>
                  </a:lnTo>
                  <a:lnTo>
                    <a:pt x="67" y="36"/>
                  </a:lnTo>
                  <a:lnTo>
                    <a:pt x="62" y="28"/>
                  </a:lnTo>
                  <a:lnTo>
                    <a:pt x="61" y="20"/>
                  </a:lnTo>
                  <a:lnTo>
                    <a:pt x="61" y="20"/>
                  </a:lnTo>
                  <a:lnTo>
                    <a:pt x="59" y="10"/>
                  </a:lnTo>
                  <a:lnTo>
                    <a:pt x="59" y="10"/>
                  </a:lnTo>
                  <a:lnTo>
                    <a:pt x="59" y="0"/>
                  </a:lnTo>
                  <a:lnTo>
                    <a:pt x="59" y="0"/>
                  </a:lnTo>
                  <a:lnTo>
                    <a:pt x="59" y="0"/>
                  </a:lnTo>
                  <a:lnTo>
                    <a:pt x="87" y="0"/>
                  </a:lnTo>
                  <a:lnTo>
                    <a:pt x="87" y="0"/>
                  </a:lnTo>
                  <a:lnTo>
                    <a:pt x="87" y="0"/>
                  </a:lnTo>
                  <a:lnTo>
                    <a:pt x="87" y="0"/>
                  </a:lnTo>
                  <a:lnTo>
                    <a:pt x="87" y="13"/>
                  </a:lnTo>
                  <a:lnTo>
                    <a:pt x="87" y="20"/>
                  </a:lnTo>
                  <a:lnTo>
                    <a:pt x="90" y="27"/>
                  </a:lnTo>
                  <a:lnTo>
                    <a:pt x="90" y="27"/>
                  </a:lnTo>
                  <a:lnTo>
                    <a:pt x="98" y="36"/>
                  </a:lnTo>
                  <a:lnTo>
                    <a:pt x="105" y="46"/>
                  </a:lnTo>
                  <a:lnTo>
                    <a:pt x="105" y="46"/>
                  </a:lnTo>
                  <a:lnTo>
                    <a:pt x="118" y="62"/>
                  </a:lnTo>
                  <a:lnTo>
                    <a:pt x="118" y="62"/>
                  </a:lnTo>
                  <a:lnTo>
                    <a:pt x="124" y="72"/>
                  </a:lnTo>
                  <a:lnTo>
                    <a:pt x="124" y="72"/>
                  </a:lnTo>
                  <a:lnTo>
                    <a:pt x="128" y="77"/>
                  </a:lnTo>
                  <a:lnTo>
                    <a:pt x="128" y="77"/>
                  </a:lnTo>
                  <a:lnTo>
                    <a:pt x="131" y="90"/>
                  </a:lnTo>
                  <a:lnTo>
                    <a:pt x="134" y="103"/>
                  </a:lnTo>
                  <a:lnTo>
                    <a:pt x="134" y="116"/>
                  </a:lnTo>
                  <a:lnTo>
                    <a:pt x="131" y="130"/>
                  </a:lnTo>
                  <a:lnTo>
                    <a:pt x="131" y="130"/>
                  </a:lnTo>
                  <a:lnTo>
                    <a:pt x="126" y="143"/>
                  </a:lnTo>
                  <a:lnTo>
                    <a:pt x="118" y="156"/>
                  </a:lnTo>
                  <a:lnTo>
                    <a:pt x="118" y="156"/>
                  </a:lnTo>
                  <a:lnTo>
                    <a:pt x="113" y="161"/>
                  </a:lnTo>
                  <a:lnTo>
                    <a:pt x="108" y="165"/>
                  </a:lnTo>
                  <a:lnTo>
                    <a:pt x="108" y="165"/>
                  </a:lnTo>
                  <a:lnTo>
                    <a:pt x="101" y="169"/>
                  </a:lnTo>
                  <a:lnTo>
                    <a:pt x="95" y="170"/>
                  </a:lnTo>
                  <a:lnTo>
                    <a:pt x="95" y="170"/>
                  </a:lnTo>
                  <a:lnTo>
                    <a:pt x="82" y="174"/>
                  </a:lnTo>
                  <a:lnTo>
                    <a:pt x="69" y="174"/>
                  </a:lnTo>
                  <a:lnTo>
                    <a:pt x="69" y="174"/>
                  </a:lnTo>
                  <a:lnTo>
                    <a:pt x="57" y="172"/>
                  </a:lnTo>
                  <a:lnTo>
                    <a:pt x="44" y="165"/>
                  </a:lnTo>
                  <a:lnTo>
                    <a:pt x="44" y="165"/>
                  </a:lnTo>
                  <a:lnTo>
                    <a:pt x="38" y="162"/>
                  </a:lnTo>
                  <a:lnTo>
                    <a:pt x="33" y="157"/>
                  </a:lnTo>
                  <a:lnTo>
                    <a:pt x="33" y="157"/>
                  </a:lnTo>
                  <a:lnTo>
                    <a:pt x="25" y="147"/>
                  </a:lnTo>
                  <a:lnTo>
                    <a:pt x="25" y="147"/>
                  </a:lnTo>
                  <a:lnTo>
                    <a:pt x="22" y="141"/>
                  </a:lnTo>
                  <a:lnTo>
                    <a:pt x="20" y="133"/>
                  </a:lnTo>
                  <a:lnTo>
                    <a:pt x="17" y="118"/>
                  </a:lnTo>
                  <a:lnTo>
                    <a:pt x="15" y="102"/>
                  </a:lnTo>
                  <a:lnTo>
                    <a:pt x="13" y="95"/>
                  </a:lnTo>
                  <a:lnTo>
                    <a:pt x="10" y="87"/>
                  </a:lnTo>
                  <a:lnTo>
                    <a:pt x="10" y="87"/>
                  </a:lnTo>
                  <a:lnTo>
                    <a:pt x="7" y="79"/>
                  </a:lnTo>
                  <a:lnTo>
                    <a:pt x="0" y="72"/>
                  </a:lnTo>
                  <a:lnTo>
                    <a:pt x="0" y="72"/>
                  </a:lnTo>
                  <a:lnTo>
                    <a:pt x="0" y="72"/>
                  </a:lnTo>
                  <a:lnTo>
                    <a:pt x="0" y="71"/>
                  </a:lnTo>
                  <a:lnTo>
                    <a:pt x="0" y="71"/>
                  </a:lnTo>
                  <a:lnTo>
                    <a:pt x="0"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 name="Freeform 9"/>
            <p:cNvSpPr>
              <a:spLocks/>
            </p:cNvSpPr>
            <p:nvPr/>
          </p:nvSpPr>
          <p:spPr bwMode="auto">
            <a:xfrm>
              <a:off x="4706938" y="3702204"/>
              <a:ext cx="61913" cy="17462"/>
            </a:xfrm>
            <a:custGeom>
              <a:avLst/>
              <a:gdLst>
                <a:gd name="T0" fmla="*/ 39 w 39"/>
                <a:gd name="T1" fmla="*/ 0 h 11"/>
                <a:gd name="T2" fmla="*/ 39 w 39"/>
                <a:gd name="T3" fmla="*/ 11 h 11"/>
                <a:gd name="T4" fmla="*/ 34 w 39"/>
                <a:gd name="T5" fmla="*/ 11 h 11"/>
                <a:gd name="T6" fmla="*/ 6 w 39"/>
                <a:gd name="T7" fmla="*/ 11 h 11"/>
                <a:gd name="T8" fmla="*/ 0 w 39"/>
                <a:gd name="T9" fmla="*/ 11 h 11"/>
                <a:gd name="T10" fmla="*/ 0 w 39"/>
                <a:gd name="T11" fmla="*/ 0 h 11"/>
                <a:gd name="T12" fmla="*/ 39 w 3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9" h="11">
                  <a:moveTo>
                    <a:pt x="39" y="0"/>
                  </a:moveTo>
                  <a:lnTo>
                    <a:pt x="39" y="11"/>
                  </a:lnTo>
                  <a:lnTo>
                    <a:pt x="34" y="11"/>
                  </a:lnTo>
                  <a:lnTo>
                    <a:pt x="6" y="11"/>
                  </a:lnTo>
                  <a:lnTo>
                    <a:pt x="0" y="11"/>
                  </a:lnTo>
                  <a:lnTo>
                    <a:pt x="0" y="0"/>
                  </a:lnTo>
                  <a:lnTo>
                    <a:pt x="3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 name="Freeform 10"/>
            <p:cNvSpPr>
              <a:spLocks/>
            </p:cNvSpPr>
            <p:nvPr/>
          </p:nvSpPr>
          <p:spPr bwMode="auto">
            <a:xfrm>
              <a:off x="4692650" y="3687269"/>
              <a:ext cx="88900" cy="20637"/>
            </a:xfrm>
            <a:custGeom>
              <a:avLst/>
              <a:gdLst>
                <a:gd name="T0" fmla="*/ 56 w 56"/>
                <a:gd name="T1" fmla="*/ 0 h 13"/>
                <a:gd name="T2" fmla="*/ 56 w 56"/>
                <a:gd name="T3" fmla="*/ 13 h 13"/>
                <a:gd name="T4" fmla="*/ 48 w 56"/>
                <a:gd name="T5" fmla="*/ 13 h 13"/>
                <a:gd name="T6" fmla="*/ 10 w 56"/>
                <a:gd name="T7" fmla="*/ 13 h 13"/>
                <a:gd name="T8" fmla="*/ 0 w 56"/>
                <a:gd name="T9" fmla="*/ 13 h 13"/>
                <a:gd name="T10" fmla="*/ 0 w 56"/>
                <a:gd name="T11" fmla="*/ 0 h 13"/>
                <a:gd name="T12" fmla="*/ 56 w 5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6" h="13">
                  <a:moveTo>
                    <a:pt x="56" y="0"/>
                  </a:moveTo>
                  <a:lnTo>
                    <a:pt x="56" y="13"/>
                  </a:lnTo>
                  <a:lnTo>
                    <a:pt x="48" y="13"/>
                  </a:lnTo>
                  <a:lnTo>
                    <a:pt x="10" y="13"/>
                  </a:lnTo>
                  <a:lnTo>
                    <a:pt x="0" y="13"/>
                  </a:lnTo>
                  <a:lnTo>
                    <a:pt x="0" y="0"/>
                  </a:lnTo>
                  <a:lnTo>
                    <a:pt x="56" y="0"/>
                  </a:lnTo>
                  <a:close/>
                </a:path>
              </a:pathLst>
            </a:custGeom>
            <a:solidFill>
              <a:srgbClr val="3C50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 name="Freeform 11"/>
            <p:cNvSpPr>
              <a:spLocks/>
            </p:cNvSpPr>
            <p:nvPr/>
          </p:nvSpPr>
          <p:spPr bwMode="auto">
            <a:xfrm>
              <a:off x="4610100" y="3350719"/>
              <a:ext cx="254000" cy="336550"/>
            </a:xfrm>
            <a:custGeom>
              <a:avLst/>
              <a:gdLst>
                <a:gd name="T0" fmla="*/ 119 w 160"/>
                <a:gd name="T1" fmla="*/ 0 h 212"/>
                <a:gd name="T2" fmla="*/ 160 w 160"/>
                <a:gd name="T3" fmla="*/ 44 h 212"/>
                <a:gd name="T4" fmla="*/ 160 w 160"/>
                <a:gd name="T5" fmla="*/ 104 h 212"/>
                <a:gd name="T6" fmla="*/ 119 w 160"/>
                <a:gd name="T7" fmla="*/ 212 h 212"/>
                <a:gd name="T8" fmla="*/ 108 w 160"/>
                <a:gd name="T9" fmla="*/ 212 h 212"/>
                <a:gd name="T10" fmla="*/ 54 w 160"/>
                <a:gd name="T11" fmla="*/ 212 h 212"/>
                <a:gd name="T12" fmla="*/ 41 w 160"/>
                <a:gd name="T13" fmla="*/ 212 h 212"/>
                <a:gd name="T14" fmla="*/ 0 w 160"/>
                <a:gd name="T15" fmla="*/ 104 h 212"/>
                <a:gd name="T16" fmla="*/ 0 w 160"/>
                <a:gd name="T17" fmla="*/ 44 h 212"/>
                <a:gd name="T18" fmla="*/ 41 w 160"/>
                <a:gd name="T19" fmla="*/ 0 h 212"/>
                <a:gd name="T20" fmla="*/ 119 w 160"/>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212">
                  <a:moveTo>
                    <a:pt x="119" y="0"/>
                  </a:moveTo>
                  <a:lnTo>
                    <a:pt x="160" y="44"/>
                  </a:lnTo>
                  <a:lnTo>
                    <a:pt x="160" y="104"/>
                  </a:lnTo>
                  <a:lnTo>
                    <a:pt x="119" y="212"/>
                  </a:lnTo>
                  <a:lnTo>
                    <a:pt x="108" y="212"/>
                  </a:lnTo>
                  <a:lnTo>
                    <a:pt x="54" y="212"/>
                  </a:lnTo>
                  <a:lnTo>
                    <a:pt x="41" y="212"/>
                  </a:lnTo>
                  <a:lnTo>
                    <a:pt x="0" y="104"/>
                  </a:lnTo>
                  <a:lnTo>
                    <a:pt x="0" y="44"/>
                  </a:lnTo>
                  <a:lnTo>
                    <a:pt x="41" y="0"/>
                  </a:lnTo>
                  <a:lnTo>
                    <a:pt x="119" y="0"/>
                  </a:lnTo>
                  <a:close/>
                </a:path>
              </a:pathLst>
            </a:custGeom>
            <a:noFill/>
            <a:ln w="31750">
              <a:solidFill>
                <a:srgbClr val="00587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 name="Freeform 12"/>
            <p:cNvSpPr>
              <a:spLocks noEditPoints="1"/>
            </p:cNvSpPr>
            <p:nvPr/>
          </p:nvSpPr>
          <p:spPr bwMode="auto">
            <a:xfrm>
              <a:off x="1482726" y="1895475"/>
              <a:ext cx="342900" cy="4718050"/>
            </a:xfrm>
            <a:custGeom>
              <a:avLst/>
              <a:gdLst>
                <a:gd name="T0" fmla="*/ 216 w 216"/>
                <a:gd name="T1" fmla="*/ 2972 h 2972"/>
                <a:gd name="T2" fmla="*/ 185 w 216"/>
                <a:gd name="T3" fmla="*/ 2972 h 2972"/>
                <a:gd name="T4" fmla="*/ 185 w 216"/>
                <a:gd name="T5" fmla="*/ 0 h 2972"/>
                <a:gd name="T6" fmla="*/ 216 w 216"/>
                <a:gd name="T7" fmla="*/ 0 h 2972"/>
                <a:gd name="T8" fmla="*/ 216 w 216"/>
                <a:gd name="T9" fmla="*/ 2972 h 2972"/>
                <a:gd name="T10" fmla="*/ 29 w 216"/>
                <a:gd name="T11" fmla="*/ 2972 h 2972"/>
                <a:gd name="T12" fmla="*/ 0 w 216"/>
                <a:gd name="T13" fmla="*/ 2972 h 2972"/>
                <a:gd name="T14" fmla="*/ 0 w 216"/>
                <a:gd name="T15" fmla="*/ 0 h 2972"/>
                <a:gd name="T16" fmla="*/ 29 w 216"/>
                <a:gd name="T17" fmla="*/ 0 h 2972"/>
                <a:gd name="T18" fmla="*/ 29 w 216"/>
                <a:gd name="T19" fmla="*/ 2972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972">
                  <a:moveTo>
                    <a:pt x="216" y="2972"/>
                  </a:moveTo>
                  <a:lnTo>
                    <a:pt x="185" y="2972"/>
                  </a:lnTo>
                  <a:lnTo>
                    <a:pt x="185" y="0"/>
                  </a:lnTo>
                  <a:lnTo>
                    <a:pt x="216" y="0"/>
                  </a:lnTo>
                  <a:lnTo>
                    <a:pt x="216" y="2972"/>
                  </a:lnTo>
                  <a:close/>
                  <a:moveTo>
                    <a:pt x="29" y="2972"/>
                  </a:moveTo>
                  <a:lnTo>
                    <a:pt x="0" y="2972"/>
                  </a:lnTo>
                  <a:lnTo>
                    <a:pt x="0" y="0"/>
                  </a:lnTo>
                  <a:lnTo>
                    <a:pt x="29" y="0"/>
                  </a:lnTo>
                  <a:lnTo>
                    <a:pt x="29" y="297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 name="Rectangle 13"/>
            <p:cNvSpPr>
              <a:spLocks noChangeArrowheads="1"/>
            </p:cNvSpPr>
            <p:nvPr/>
          </p:nvSpPr>
          <p:spPr bwMode="auto">
            <a:xfrm>
              <a:off x="1504951" y="445928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 name="Freeform 14"/>
            <p:cNvSpPr>
              <a:spLocks/>
            </p:cNvSpPr>
            <p:nvPr/>
          </p:nvSpPr>
          <p:spPr bwMode="auto">
            <a:xfrm>
              <a:off x="1492251" y="4467225"/>
              <a:ext cx="320675" cy="444500"/>
            </a:xfrm>
            <a:custGeom>
              <a:avLst/>
              <a:gdLst>
                <a:gd name="T0" fmla="*/ 188 w 202"/>
                <a:gd name="T1" fmla="*/ 280 h 280"/>
                <a:gd name="T2" fmla="*/ 0 w 202"/>
                <a:gd name="T3" fmla="*/ 10 h 280"/>
                <a:gd name="T4" fmla="*/ 17 w 202"/>
                <a:gd name="T5" fmla="*/ 0 h 280"/>
                <a:gd name="T6" fmla="*/ 202 w 202"/>
                <a:gd name="T7" fmla="*/ 268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0"/>
                  </a:lnTo>
                  <a:lnTo>
                    <a:pt x="17" y="0"/>
                  </a:lnTo>
                  <a:lnTo>
                    <a:pt x="202" y="268"/>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 name="Rectangle 15"/>
            <p:cNvSpPr>
              <a:spLocks noChangeArrowheads="1"/>
            </p:cNvSpPr>
            <p:nvPr/>
          </p:nvSpPr>
          <p:spPr bwMode="auto">
            <a:xfrm>
              <a:off x="1504951" y="40338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 name="Freeform 16"/>
            <p:cNvSpPr>
              <a:spLocks/>
            </p:cNvSpPr>
            <p:nvPr/>
          </p:nvSpPr>
          <p:spPr bwMode="auto">
            <a:xfrm>
              <a:off x="1492251" y="4040188"/>
              <a:ext cx="320675" cy="442912"/>
            </a:xfrm>
            <a:custGeom>
              <a:avLst/>
              <a:gdLst>
                <a:gd name="T0" fmla="*/ 188 w 202"/>
                <a:gd name="T1" fmla="*/ 279 h 279"/>
                <a:gd name="T2" fmla="*/ 0 w 202"/>
                <a:gd name="T3" fmla="*/ 9 h 279"/>
                <a:gd name="T4" fmla="*/ 17 w 202"/>
                <a:gd name="T5" fmla="*/ 0 h 279"/>
                <a:gd name="T6" fmla="*/ 202 w 202"/>
                <a:gd name="T7" fmla="*/ 269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9"/>
                  </a:lnTo>
                  <a:lnTo>
                    <a:pt x="17" y="0"/>
                  </a:lnTo>
                  <a:lnTo>
                    <a:pt x="202" y="269"/>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 name="Rectangle 17"/>
            <p:cNvSpPr>
              <a:spLocks noChangeArrowheads="1"/>
            </p:cNvSpPr>
            <p:nvPr/>
          </p:nvSpPr>
          <p:spPr bwMode="auto">
            <a:xfrm>
              <a:off x="1504951" y="48879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 name="Freeform 18"/>
            <p:cNvSpPr>
              <a:spLocks/>
            </p:cNvSpPr>
            <p:nvPr/>
          </p:nvSpPr>
          <p:spPr bwMode="auto">
            <a:xfrm>
              <a:off x="1492251" y="4892675"/>
              <a:ext cx="320675" cy="447675"/>
            </a:xfrm>
            <a:custGeom>
              <a:avLst/>
              <a:gdLst>
                <a:gd name="T0" fmla="*/ 188 w 202"/>
                <a:gd name="T1" fmla="*/ 282 h 282"/>
                <a:gd name="T2" fmla="*/ 0 w 202"/>
                <a:gd name="T3" fmla="*/ 12 h 282"/>
                <a:gd name="T4" fmla="*/ 17 w 202"/>
                <a:gd name="T5" fmla="*/ 0 h 282"/>
                <a:gd name="T6" fmla="*/ 202 w 202"/>
                <a:gd name="T7" fmla="*/ 270 h 282"/>
                <a:gd name="T8" fmla="*/ 188 w 202"/>
                <a:gd name="T9" fmla="*/ 282 h 282"/>
              </a:gdLst>
              <a:ahLst/>
              <a:cxnLst>
                <a:cxn ang="0">
                  <a:pos x="T0" y="T1"/>
                </a:cxn>
                <a:cxn ang="0">
                  <a:pos x="T2" y="T3"/>
                </a:cxn>
                <a:cxn ang="0">
                  <a:pos x="T4" y="T5"/>
                </a:cxn>
                <a:cxn ang="0">
                  <a:pos x="T6" y="T7"/>
                </a:cxn>
                <a:cxn ang="0">
                  <a:pos x="T8" y="T9"/>
                </a:cxn>
              </a:cxnLst>
              <a:rect l="0" t="0" r="r" b="b"/>
              <a:pathLst>
                <a:path w="202" h="282">
                  <a:moveTo>
                    <a:pt x="188" y="282"/>
                  </a:moveTo>
                  <a:lnTo>
                    <a:pt x="0" y="12"/>
                  </a:lnTo>
                  <a:lnTo>
                    <a:pt x="17" y="0"/>
                  </a:lnTo>
                  <a:lnTo>
                    <a:pt x="202" y="270"/>
                  </a:lnTo>
                  <a:lnTo>
                    <a:pt x="188" y="28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 name="Rectangle 19"/>
            <p:cNvSpPr>
              <a:spLocks noChangeArrowheads="1"/>
            </p:cNvSpPr>
            <p:nvPr/>
          </p:nvSpPr>
          <p:spPr bwMode="auto">
            <a:xfrm>
              <a:off x="1504951" y="18954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 name="Freeform 20"/>
            <p:cNvSpPr>
              <a:spLocks/>
            </p:cNvSpPr>
            <p:nvPr/>
          </p:nvSpPr>
          <p:spPr bwMode="auto">
            <a:xfrm>
              <a:off x="1492251" y="1900238"/>
              <a:ext cx="320675" cy="444500"/>
            </a:xfrm>
            <a:custGeom>
              <a:avLst/>
              <a:gdLst>
                <a:gd name="T0" fmla="*/ 188 w 202"/>
                <a:gd name="T1" fmla="*/ 280 h 280"/>
                <a:gd name="T2" fmla="*/ 0 w 202"/>
                <a:gd name="T3" fmla="*/ 12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2"/>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 name="Rectangle 21"/>
            <p:cNvSpPr>
              <a:spLocks noChangeArrowheads="1"/>
            </p:cNvSpPr>
            <p:nvPr/>
          </p:nvSpPr>
          <p:spPr bwMode="auto">
            <a:xfrm>
              <a:off x="1504951" y="23241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4" name="Freeform 22"/>
            <p:cNvSpPr>
              <a:spLocks/>
            </p:cNvSpPr>
            <p:nvPr/>
          </p:nvSpPr>
          <p:spPr bwMode="auto">
            <a:xfrm>
              <a:off x="1492251" y="2328863"/>
              <a:ext cx="320675" cy="444500"/>
            </a:xfrm>
            <a:custGeom>
              <a:avLst/>
              <a:gdLst>
                <a:gd name="T0" fmla="*/ 188 w 202"/>
                <a:gd name="T1" fmla="*/ 280 h 280"/>
                <a:gd name="T2" fmla="*/ 0 w 202"/>
                <a:gd name="T3" fmla="*/ 10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0"/>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5" name="Rectangle 23"/>
            <p:cNvSpPr>
              <a:spLocks noChangeArrowheads="1"/>
            </p:cNvSpPr>
            <p:nvPr/>
          </p:nvSpPr>
          <p:spPr bwMode="auto">
            <a:xfrm>
              <a:off x="1504951" y="31781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6" name="Freeform 24"/>
            <p:cNvSpPr>
              <a:spLocks/>
            </p:cNvSpPr>
            <p:nvPr/>
          </p:nvSpPr>
          <p:spPr bwMode="auto">
            <a:xfrm>
              <a:off x="1492251" y="3186113"/>
              <a:ext cx="320675" cy="442912"/>
            </a:xfrm>
            <a:custGeom>
              <a:avLst/>
              <a:gdLst>
                <a:gd name="T0" fmla="*/ 188 w 202"/>
                <a:gd name="T1" fmla="*/ 279 h 279"/>
                <a:gd name="T2" fmla="*/ 0 w 202"/>
                <a:gd name="T3" fmla="*/ 10 h 279"/>
                <a:gd name="T4" fmla="*/ 17 w 202"/>
                <a:gd name="T5" fmla="*/ 0 h 279"/>
                <a:gd name="T6" fmla="*/ 202 w 202"/>
                <a:gd name="T7" fmla="*/ 268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10"/>
                  </a:lnTo>
                  <a:lnTo>
                    <a:pt x="17" y="0"/>
                  </a:lnTo>
                  <a:lnTo>
                    <a:pt x="202" y="268"/>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7" name="Rectangle 25"/>
            <p:cNvSpPr>
              <a:spLocks noChangeArrowheads="1"/>
            </p:cNvSpPr>
            <p:nvPr/>
          </p:nvSpPr>
          <p:spPr bwMode="auto">
            <a:xfrm>
              <a:off x="1504951" y="2749550"/>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8" name="Freeform 26"/>
            <p:cNvSpPr>
              <a:spLocks/>
            </p:cNvSpPr>
            <p:nvPr/>
          </p:nvSpPr>
          <p:spPr bwMode="auto">
            <a:xfrm>
              <a:off x="1492251" y="2757488"/>
              <a:ext cx="320675" cy="444500"/>
            </a:xfrm>
            <a:custGeom>
              <a:avLst/>
              <a:gdLst>
                <a:gd name="T0" fmla="*/ 188 w 202"/>
                <a:gd name="T1" fmla="*/ 280 h 280"/>
                <a:gd name="T2" fmla="*/ 0 w 202"/>
                <a:gd name="T3" fmla="*/ 10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0"/>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9" name="Rectangle 27"/>
            <p:cNvSpPr>
              <a:spLocks noChangeArrowheads="1"/>
            </p:cNvSpPr>
            <p:nvPr/>
          </p:nvSpPr>
          <p:spPr bwMode="auto">
            <a:xfrm>
              <a:off x="1504951" y="36068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0" name="Freeform 28"/>
            <p:cNvSpPr>
              <a:spLocks/>
            </p:cNvSpPr>
            <p:nvPr/>
          </p:nvSpPr>
          <p:spPr bwMode="auto">
            <a:xfrm>
              <a:off x="1492251" y="3611563"/>
              <a:ext cx="320675" cy="442912"/>
            </a:xfrm>
            <a:custGeom>
              <a:avLst/>
              <a:gdLst>
                <a:gd name="T0" fmla="*/ 188 w 202"/>
                <a:gd name="T1" fmla="*/ 279 h 279"/>
                <a:gd name="T2" fmla="*/ 0 w 202"/>
                <a:gd name="T3" fmla="*/ 11 h 279"/>
                <a:gd name="T4" fmla="*/ 17 w 202"/>
                <a:gd name="T5" fmla="*/ 0 h 279"/>
                <a:gd name="T6" fmla="*/ 202 w 202"/>
                <a:gd name="T7" fmla="*/ 270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11"/>
                  </a:lnTo>
                  <a:lnTo>
                    <a:pt x="17" y="0"/>
                  </a:lnTo>
                  <a:lnTo>
                    <a:pt x="202" y="270"/>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1" name="Rectangle 29"/>
            <p:cNvSpPr>
              <a:spLocks noChangeArrowheads="1"/>
            </p:cNvSpPr>
            <p:nvPr/>
          </p:nvSpPr>
          <p:spPr bwMode="auto">
            <a:xfrm>
              <a:off x="1504951" y="5741988"/>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2" name="Freeform 30"/>
            <p:cNvSpPr>
              <a:spLocks/>
            </p:cNvSpPr>
            <p:nvPr/>
          </p:nvSpPr>
          <p:spPr bwMode="auto">
            <a:xfrm>
              <a:off x="1492251" y="5749925"/>
              <a:ext cx="320675" cy="442912"/>
            </a:xfrm>
            <a:custGeom>
              <a:avLst/>
              <a:gdLst>
                <a:gd name="T0" fmla="*/ 188 w 202"/>
                <a:gd name="T1" fmla="*/ 279 h 279"/>
                <a:gd name="T2" fmla="*/ 0 w 202"/>
                <a:gd name="T3" fmla="*/ 10 h 279"/>
                <a:gd name="T4" fmla="*/ 17 w 202"/>
                <a:gd name="T5" fmla="*/ 0 h 279"/>
                <a:gd name="T6" fmla="*/ 202 w 202"/>
                <a:gd name="T7" fmla="*/ 270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10"/>
                  </a:lnTo>
                  <a:lnTo>
                    <a:pt x="17" y="0"/>
                  </a:lnTo>
                  <a:lnTo>
                    <a:pt x="202" y="270"/>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3" name="Rectangle 31"/>
            <p:cNvSpPr>
              <a:spLocks noChangeArrowheads="1"/>
            </p:cNvSpPr>
            <p:nvPr/>
          </p:nvSpPr>
          <p:spPr bwMode="auto">
            <a:xfrm>
              <a:off x="1504951" y="53165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4" name="Freeform 32"/>
            <p:cNvSpPr>
              <a:spLocks/>
            </p:cNvSpPr>
            <p:nvPr/>
          </p:nvSpPr>
          <p:spPr bwMode="auto">
            <a:xfrm>
              <a:off x="1492251" y="5321300"/>
              <a:ext cx="320675" cy="444500"/>
            </a:xfrm>
            <a:custGeom>
              <a:avLst/>
              <a:gdLst>
                <a:gd name="T0" fmla="*/ 188 w 202"/>
                <a:gd name="T1" fmla="*/ 280 h 280"/>
                <a:gd name="T2" fmla="*/ 0 w 202"/>
                <a:gd name="T3" fmla="*/ 12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2"/>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5" name="Rectangle 33"/>
            <p:cNvSpPr>
              <a:spLocks noChangeArrowheads="1"/>
            </p:cNvSpPr>
            <p:nvPr/>
          </p:nvSpPr>
          <p:spPr bwMode="auto">
            <a:xfrm>
              <a:off x="1504951" y="61706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6" name="Freeform 34"/>
            <p:cNvSpPr>
              <a:spLocks/>
            </p:cNvSpPr>
            <p:nvPr/>
          </p:nvSpPr>
          <p:spPr bwMode="auto">
            <a:xfrm>
              <a:off x="1492251" y="6178550"/>
              <a:ext cx="320675" cy="442912"/>
            </a:xfrm>
            <a:custGeom>
              <a:avLst/>
              <a:gdLst>
                <a:gd name="T0" fmla="*/ 188 w 202"/>
                <a:gd name="T1" fmla="*/ 279 h 279"/>
                <a:gd name="T2" fmla="*/ 0 w 202"/>
                <a:gd name="T3" fmla="*/ 9 h 279"/>
                <a:gd name="T4" fmla="*/ 17 w 202"/>
                <a:gd name="T5" fmla="*/ 0 h 279"/>
                <a:gd name="T6" fmla="*/ 202 w 202"/>
                <a:gd name="T7" fmla="*/ 268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9"/>
                  </a:lnTo>
                  <a:lnTo>
                    <a:pt x="17" y="0"/>
                  </a:lnTo>
                  <a:lnTo>
                    <a:pt x="202" y="268"/>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7" name="Rectangle 35"/>
            <p:cNvSpPr>
              <a:spLocks noChangeArrowheads="1"/>
            </p:cNvSpPr>
            <p:nvPr/>
          </p:nvSpPr>
          <p:spPr bwMode="auto">
            <a:xfrm>
              <a:off x="1504951" y="445928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8" name="Freeform 36"/>
            <p:cNvSpPr>
              <a:spLocks/>
            </p:cNvSpPr>
            <p:nvPr/>
          </p:nvSpPr>
          <p:spPr bwMode="auto">
            <a:xfrm>
              <a:off x="1492251" y="4467225"/>
              <a:ext cx="320675" cy="444500"/>
            </a:xfrm>
            <a:custGeom>
              <a:avLst/>
              <a:gdLst>
                <a:gd name="T0" fmla="*/ 17 w 202"/>
                <a:gd name="T1" fmla="*/ 280 h 280"/>
                <a:gd name="T2" fmla="*/ 0 w 202"/>
                <a:gd name="T3" fmla="*/ 268 h 280"/>
                <a:gd name="T4" fmla="*/ 188 w 202"/>
                <a:gd name="T5" fmla="*/ 0 h 280"/>
                <a:gd name="T6" fmla="*/ 202 w 202"/>
                <a:gd name="T7" fmla="*/ 10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68"/>
                  </a:lnTo>
                  <a:lnTo>
                    <a:pt x="188" y="0"/>
                  </a:lnTo>
                  <a:lnTo>
                    <a:pt x="202" y="10"/>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9" name="Rectangle 37"/>
            <p:cNvSpPr>
              <a:spLocks noChangeArrowheads="1"/>
            </p:cNvSpPr>
            <p:nvPr/>
          </p:nvSpPr>
          <p:spPr bwMode="auto">
            <a:xfrm>
              <a:off x="1504951" y="40338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0" name="Freeform 38"/>
            <p:cNvSpPr>
              <a:spLocks/>
            </p:cNvSpPr>
            <p:nvPr/>
          </p:nvSpPr>
          <p:spPr bwMode="auto">
            <a:xfrm>
              <a:off x="1492251" y="4040188"/>
              <a:ext cx="320675" cy="442912"/>
            </a:xfrm>
            <a:custGeom>
              <a:avLst/>
              <a:gdLst>
                <a:gd name="T0" fmla="*/ 17 w 202"/>
                <a:gd name="T1" fmla="*/ 279 h 279"/>
                <a:gd name="T2" fmla="*/ 0 w 202"/>
                <a:gd name="T3" fmla="*/ 269 h 279"/>
                <a:gd name="T4" fmla="*/ 188 w 202"/>
                <a:gd name="T5" fmla="*/ 0 h 279"/>
                <a:gd name="T6" fmla="*/ 202 w 202"/>
                <a:gd name="T7" fmla="*/ 9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69"/>
                  </a:lnTo>
                  <a:lnTo>
                    <a:pt x="188" y="0"/>
                  </a:lnTo>
                  <a:lnTo>
                    <a:pt x="202" y="9"/>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1" name="Rectangle 39"/>
            <p:cNvSpPr>
              <a:spLocks noChangeArrowheads="1"/>
            </p:cNvSpPr>
            <p:nvPr/>
          </p:nvSpPr>
          <p:spPr bwMode="auto">
            <a:xfrm>
              <a:off x="1504951" y="48879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2" name="Freeform 40"/>
            <p:cNvSpPr>
              <a:spLocks/>
            </p:cNvSpPr>
            <p:nvPr/>
          </p:nvSpPr>
          <p:spPr bwMode="auto">
            <a:xfrm>
              <a:off x="1492251" y="4892675"/>
              <a:ext cx="320675" cy="447675"/>
            </a:xfrm>
            <a:custGeom>
              <a:avLst/>
              <a:gdLst>
                <a:gd name="T0" fmla="*/ 17 w 202"/>
                <a:gd name="T1" fmla="*/ 282 h 282"/>
                <a:gd name="T2" fmla="*/ 0 w 202"/>
                <a:gd name="T3" fmla="*/ 270 h 282"/>
                <a:gd name="T4" fmla="*/ 188 w 202"/>
                <a:gd name="T5" fmla="*/ 0 h 282"/>
                <a:gd name="T6" fmla="*/ 202 w 202"/>
                <a:gd name="T7" fmla="*/ 12 h 282"/>
                <a:gd name="T8" fmla="*/ 17 w 202"/>
                <a:gd name="T9" fmla="*/ 282 h 282"/>
              </a:gdLst>
              <a:ahLst/>
              <a:cxnLst>
                <a:cxn ang="0">
                  <a:pos x="T0" y="T1"/>
                </a:cxn>
                <a:cxn ang="0">
                  <a:pos x="T2" y="T3"/>
                </a:cxn>
                <a:cxn ang="0">
                  <a:pos x="T4" y="T5"/>
                </a:cxn>
                <a:cxn ang="0">
                  <a:pos x="T6" y="T7"/>
                </a:cxn>
                <a:cxn ang="0">
                  <a:pos x="T8" y="T9"/>
                </a:cxn>
              </a:cxnLst>
              <a:rect l="0" t="0" r="r" b="b"/>
              <a:pathLst>
                <a:path w="202" h="282">
                  <a:moveTo>
                    <a:pt x="17" y="282"/>
                  </a:moveTo>
                  <a:lnTo>
                    <a:pt x="0" y="270"/>
                  </a:lnTo>
                  <a:lnTo>
                    <a:pt x="188" y="0"/>
                  </a:lnTo>
                  <a:lnTo>
                    <a:pt x="202" y="12"/>
                  </a:lnTo>
                  <a:lnTo>
                    <a:pt x="17" y="28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3" name="Rectangle 41"/>
            <p:cNvSpPr>
              <a:spLocks noChangeArrowheads="1"/>
            </p:cNvSpPr>
            <p:nvPr/>
          </p:nvSpPr>
          <p:spPr bwMode="auto">
            <a:xfrm>
              <a:off x="1504951" y="18954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4" name="Freeform 42"/>
            <p:cNvSpPr>
              <a:spLocks/>
            </p:cNvSpPr>
            <p:nvPr/>
          </p:nvSpPr>
          <p:spPr bwMode="auto">
            <a:xfrm>
              <a:off x="1492251" y="1900238"/>
              <a:ext cx="320675" cy="444500"/>
            </a:xfrm>
            <a:custGeom>
              <a:avLst/>
              <a:gdLst>
                <a:gd name="T0" fmla="*/ 17 w 202"/>
                <a:gd name="T1" fmla="*/ 280 h 280"/>
                <a:gd name="T2" fmla="*/ 0 w 202"/>
                <a:gd name="T3" fmla="*/ 270 h 280"/>
                <a:gd name="T4" fmla="*/ 188 w 202"/>
                <a:gd name="T5" fmla="*/ 0 h 280"/>
                <a:gd name="T6" fmla="*/ 202 w 202"/>
                <a:gd name="T7" fmla="*/ 12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2"/>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5" name="Rectangle 43"/>
            <p:cNvSpPr>
              <a:spLocks noChangeArrowheads="1"/>
            </p:cNvSpPr>
            <p:nvPr/>
          </p:nvSpPr>
          <p:spPr bwMode="auto">
            <a:xfrm>
              <a:off x="1504951" y="23241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6" name="Freeform 44"/>
            <p:cNvSpPr>
              <a:spLocks/>
            </p:cNvSpPr>
            <p:nvPr/>
          </p:nvSpPr>
          <p:spPr bwMode="auto">
            <a:xfrm>
              <a:off x="1492251" y="2328863"/>
              <a:ext cx="320675" cy="444500"/>
            </a:xfrm>
            <a:custGeom>
              <a:avLst/>
              <a:gdLst>
                <a:gd name="T0" fmla="*/ 17 w 202"/>
                <a:gd name="T1" fmla="*/ 280 h 280"/>
                <a:gd name="T2" fmla="*/ 0 w 202"/>
                <a:gd name="T3" fmla="*/ 270 h 280"/>
                <a:gd name="T4" fmla="*/ 188 w 202"/>
                <a:gd name="T5" fmla="*/ 0 h 280"/>
                <a:gd name="T6" fmla="*/ 202 w 202"/>
                <a:gd name="T7" fmla="*/ 10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0"/>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7" name="Rectangle 45"/>
            <p:cNvSpPr>
              <a:spLocks noChangeArrowheads="1"/>
            </p:cNvSpPr>
            <p:nvPr/>
          </p:nvSpPr>
          <p:spPr bwMode="auto">
            <a:xfrm>
              <a:off x="1504951" y="31781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8" name="Freeform 46"/>
            <p:cNvSpPr>
              <a:spLocks/>
            </p:cNvSpPr>
            <p:nvPr/>
          </p:nvSpPr>
          <p:spPr bwMode="auto">
            <a:xfrm>
              <a:off x="1492251" y="3186113"/>
              <a:ext cx="320675" cy="442912"/>
            </a:xfrm>
            <a:custGeom>
              <a:avLst/>
              <a:gdLst>
                <a:gd name="T0" fmla="*/ 17 w 202"/>
                <a:gd name="T1" fmla="*/ 279 h 279"/>
                <a:gd name="T2" fmla="*/ 0 w 202"/>
                <a:gd name="T3" fmla="*/ 268 h 279"/>
                <a:gd name="T4" fmla="*/ 188 w 202"/>
                <a:gd name="T5" fmla="*/ 0 h 279"/>
                <a:gd name="T6" fmla="*/ 202 w 202"/>
                <a:gd name="T7" fmla="*/ 10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68"/>
                  </a:lnTo>
                  <a:lnTo>
                    <a:pt x="188" y="0"/>
                  </a:lnTo>
                  <a:lnTo>
                    <a:pt x="202" y="10"/>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9" name="Rectangle 47"/>
            <p:cNvSpPr>
              <a:spLocks noChangeArrowheads="1"/>
            </p:cNvSpPr>
            <p:nvPr/>
          </p:nvSpPr>
          <p:spPr bwMode="auto">
            <a:xfrm>
              <a:off x="1504951" y="2749550"/>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0" name="Freeform 48"/>
            <p:cNvSpPr>
              <a:spLocks/>
            </p:cNvSpPr>
            <p:nvPr/>
          </p:nvSpPr>
          <p:spPr bwMode="auto">
            <a:xfrm>
              <a:off x="1492251" y="2757488"/>
              <a:ext cx="320675" cy="444500"/>
            </a:xfrm>
            <a:custGeom>
              <a:avLst/>
              <a:gdLst>
                <a:gd name="T0" fmla="*/ 17 w 202"/>
                <a:gd name="T1" fmla="*/ 280 h 280"/>
                <a:gd name="T2" fmla="*/ 0 w 202"/>
                <a:gd name="T3" fmla="*/ 270 h 280"/>
                <a:gd name="T4" fmla="*/ 188 w 202"/>
                <a:gd name="T5" fmla="*/ 0 h 280"/>
                <a:gd name="T6" fmla="*/ 202 w 202"/>
                <a:gd name="T7" fmla="*/ 10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0"/>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1" name="Rectangle 49"/>
            <p:cNvSpPr>
              <a:spLocks noChangeArrowheads="1"/>
            </p:cNvSpPr>
            <p:nvPr/>
          </p:nvSpPr>
          <p:spPr bwMode="auto">
            <a:xfrm>
              <a:off x="1504951" y="36068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2" name="Freeform 50"/>
            <p:cNvSpPr>
              <a:spLocks/>
            </p:cNvSpPr>
            <p:nvPr/>
          </p:nvSpPr>
          <p:spPr bwMode="auto">
            <a:xfrm>
              <a:off x="1492251" y="3611563"/>
              <a:ext cx="320675" cy="442912"/>
            </a:xfrm>
            <a:custGeom>
              <a:avLst/>
              <a:gdLst>
                <a:gd name="T0" fmla="*/ 17 w 202"/>
                <a:gd name="T1" fmla="*/ 279 h 279"/>
                <a:gd name="T2" fmla="*/ 0 w 202"/>
                <a:gd name="T3" fmla="*/ 270 h 279"/>
                <a:gd name="T4" fmla="*/ 188 w 202"/>
                <a:gd name="T5" fmla="*/ 0 h 279"/>
                <a:gd name="T6" fmla="*/ 202 w 202"/>
                <a:gd name="T7" fmla="*/ 11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70"/>
                  </a:lnTo>
                  <a:lnTo>
                    <a:pt x="188" y="0"/>
                  </a:lnTo>
                  <a:lnTo>
                    <a:pt x="202" y="11"/>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3" name="Rectangle 51"/>
            <p:cNvSpPr>
              <a:spLocks noChangeArrowheads="1"/>
            </p:cNvSpPr>
            <p:nvPr/>
          </p:nvSpPr>
          <p:spPr bwMode="auto">
            <a:xfrm>
              <a:off x="1504951" y="5741988"/>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4" name="Freeform 52"/>
            <p:cNvSpPr>
              <a:spLocks/>
            </p:cNvSpPr>
            <p:nvPr/>
          </p:nvSpPr>
          <p:spPr bwMode="auto">
            <a:xfrm>
              <a:off x="1492251" y="5749925"/>
              <a:ext cx="320675" cy="442912"/>
            </a:xfrm>
            <a:custGeom>
              <a:avLst/>
              <a:gdLst>
                <a:gd name="T0" fmla="*/ 17 w 202"/>
                <a:gd name="T1" fmla="*/ 279 h 279"/>
                <a:gd name="T2" fmla="*/ 0 w 202"/>
                <a:gd name="T3" fmla="*/ 270 h 279"/>
                <a:gd name="T4" fmla="*/ 188 w 202"/>
                <a:gd name="T5" fmla="*/ 0 h 279"/>
                <a:gd name="T6" fmla="*/ 202 w 202"/>
                <a:gd name="T7" fmla="*/ 10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70"/>
                  </a:lnTo>
                  <a:lnTo>
                    <a:pt x="188" y="0"/>
                  </a:lnTo>
                  <a:lnTo>
                    <a:pt x="202" y="10"/>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5" name="Rectangle 53"/>
            <p:cNvSpPr>
              <a:spLocks noChangeArrowheads="1"/>
            </p:cNvSpPr>
            <p:nvPr/>
          </p:nvSpPr>
          <p:spPr bwMode="auto">
            <a:xfrm>
              <a:off x="1504951" y="53165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6" name="Freeform 54"/>
            <p:cNvSpPr>
              <a:spLocks/>
            </p:cNvSpPr>
            <p:nvPr/>
          </p:nvSpPr>
          <p:spPr bwMode="auto">
            <a:xfrm>
              <a:off x="1492251" y="5321300"/>
              <a:ext cx="320675" cy="444500"/>
            </a:xfrm>
            <a:custGeom>
              <a:avLst/>
              <a:gdLst>
                <a:gd name="T0" fmla="*/ 17 w 202"/>
                <a:gd name="T1" fmla="*/ 280 h 280"/>
                <a:gd name="T2" fmla="*/ 0 w 202"/>
                <a:gd name="T3" fmla="*/ 270 h 280"/>
                <a:gd name="T4" fmla="*/ 188 w 202"/>
                <a:gd name="T5" fmla="*/ 0 h 280"/>
                <a:gd name="T6" fmla="*/ 202 w 202"/>
                <a:gd name="T7" fmla="*/ 12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2"/>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7" name="Rectangle 55"/>
            <p:cNvSpPr>
              <a:spLocks noChangeArrowheads="1"/>
            </p:cNvSpPr>
            <p:nvPr/>
          </p:nvSpPr>
          <p:spPr bwMode="auto">
            <a:xfrm>
              <a:off x="1504951" y="61706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8" name="Freeform 56"/>
            <p:cNvSpPr>
              <a:spLocks/>
            </p:cNvSpPr>
            <p:nvPr/>
          </p:nvSpPr>
          <p:spPr bwMode="auto">
            <a:xfrm>
              <a:off x="1492251" y="6178550"/>
              <a:ext cx="320675" cy="442912"/>
            </a:xfrm>
            <a:custGeom>
              <a:avLst/>
              <a:gdLst>
                <a:gd name="T0" fmla="*/ 17 w 202"/>
                <a:gd name="T1" fmla="*/ 279 h 279"/>
                <a:gd name="T2" fmla="*/ 0 w 202"/>
                <a:gd name="T3" fmla="*/ 268 h 279"/>
                <a:gd name="T4" fmla="*/ 188 w 202"/>
                <a:gd name="T5" fmla="*/ 0 h 279"/>
                <a:gd name="T6" fmla="*/ 202 w 202"/>
                <a:gd name="T7" fmla="*/ 9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68"/>
                  </a:lnTo>
                  <a:lnTo>
                    <a:pt x="188" y="0"/>
                  </a:lnTo>
                  <a:lnTo>
                    <a:pt x="202" y="9"/>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9" name="Freeform 57"/>
            <p:cNvSpPr>
              <a:spLocks/>
            </p:cNvSpPr>
            <p:nvPr/>
          </p:nvSpPr>
          <p:spPr bwMode="auto">
            <a:xfrm>
              <a:off x="2827338" y="2278063"/>
              <a:ext cx="200025" cy="123825"/>
            </a:xfrm>
            <a:custGeom>
              <a:avLst/>
              <a:gdLst>
                <a:gd name="T0" fmla="*/ 109 w 126"/>
                <a:gd name="T1" fmla="*/ 0 h 78"/>
                <a:gd name="T2" fmla="*/ 0 w 126"/>
                <a:gd name="T3" fmla="*/ 76 h 78"/>
                <a:gd name="T4" fmla="*/ 0 w 126"/>
                <a:gd name="T5" fmla="*/ 78 h 78"/>
                <a:gd name="T6" fmla="*/ 31 w 126"/>
                <a:gd name="T7" fmla="*/ 78 h 78"/>
                <a:gd name="T8" fmla="*/ 126 w 126"/>
                <a:gd name="T9" fmla="*/ 11 h 78"/>
                <a:gd name="T10" fmla="*/ 109 w 126"/>
                <a:gd name="T11" fmla="*/ 0 h 78"/>
              </a:gdLst>
              <a:ahLst/>
              <a:cxnLst>
                <a:cxn ang="0">
                  <a:pos x="T0" y="T1"/>
                </a:cxn>
                <a:cxn ang="0">
                  <a:pos x="T2" y="T3"/>
                </a:cxn>
                <a:cxn ang="0">
                  <a:pos x="T4" y="T5"/>
                </a:cxn>
                <a:cxn ang="0">
                  <a:pos x="T6" y="T7"/>
                </a:cxn>
                <a:cxn ang="0">
                  <a:pos x="T8" y="T9"/>
                </a:cxn>
                <a:cxn ang="0">
                  <a:pos x="T10" y="T11"/>
                </a:cxn>
              </a:cxnLst>
              <a:rect l="0" t="0" r="r" b="b"/>
              <a:pathLst>
                <a:path w="126" h="78">
                  <a:moveTo>
                    <a:pt x="109" y="0"/>
                  </a:moveTo>
                  <a:lnTo>
                    <a:pt x="0" y="76"/>
                  </a:lnTo>
                  <a:lnTo>
                    <a:pt x="0" y="78"/>
                  </a:lnTo>
                  <a:lnTo>
                    <a:pt x="31" y="78"/>
                  </a:lnTo>
                  <a:lnTo>
                    <a:pt x="126"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0" name="Freeform 58"/>
            <p:cNvSpPr>
              <a:spLocks/>
            </p:cNvSpPr>
            <p:nvPr/>
          </p:nvSpPr>
          <p:spPr bwMode="auto">
            <a:xfrm>
              <a:off x="3681413" y="2278063"/>
              <a:ext cx="198438" cy="123825"/>
            </a:xfrm>
            <a:custGeom>
              <a:avLst/>
              <a:gdLst>
                <a:gd name="T0" fmla="*/ 109 w 125"/>
                <a:gd name="T1" fmla="*/ 0 h 78"/>
                <a:gd name="T2" fmla="*/ 0 w 125"/>
                <a:gd name="T3" fmla="*/ 76 h 78"/>
                <a:gd name="T4" fmla="*/ 0 w 125"/>
                <a:gd name="T5" fmla="*/ 78 h 78"/>
                <a:gd name="T6" fmla="*/ 29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29"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1" name="Freeform 59"/>
            <p:cNvSpPr>
              <a:spLocks/>
            </p:cNvSpPr>
            <p:nvPr/>
          </p:nvSpPr>
          <p:spPr bwMode="auto">
            <a:xfrm>
              <a:off x="4730751" y="2155825"/>
              <a:ext cx="200025" cy="122237"/>
            </a:xfrm>
            <a:custGeom>
              <a:avLst/>
              <a:gdLst>
                <a:gd name="T0" fmla="*/ 17 w 126"/>
                <a:gd name="T1" fmla="*/ 77 h 77"/>
                <a:gd name="T2" fmla="*/ 126 w 126"/>
                <a:gd name="T3" fmla="*/ 1 h 77"/>
                <a:gd name="T4" fmla="*/ 126 w 126"/>
                <a:gd name="T5" fmla="*/ 0 h 77"/>
                <a:gd name="T6" fmla="*/ 97 w 126"/>
                <a:gd name="T7" fmla="*/ 0 h 77"/>
                <a:gd name="T8" fmla="*/ 0 w 126"/>
                <a:gd name="T9" fmla="*/ 65 h 77"/>
                <a:gd name="T10" fmla="*/ 17 w 126"/>
                <a:gd name="T11" fmla="*/ 77 h 77"/>
              </a:gdLst>
              <a:ahLst/>
              <a:cxnLst>
                <a:cxn ang="0">
                  <a:pos x="T0" y="T1"/>
                </a:cxn>
                <a:cxn ang="0">
                  <a:pos x="T2" y="T3"/>
                </a:cxn>
                <a:cxn ang="0">
                  <a:pos x="T4" y="T5"/>
                </a:cxn>
                <a:cxn ang="0">
                  <a:pos x="T6" y="T7"/>
                </a:cxn>
                <a:cxn ang="0">
                  <a:pos x="T8" y="T9"/>
                </a:cxn>
                <a:cxn ang="0">
                  <a:pos x="T10" y="T11"/>
                </a:cxn>
              </a:cxnLst>
              <a:rect l="0" t="0" r="r" b="b"/>
              <a:pathLst>
                <a:path w="126" h="77">
                  <a:moveTo>
                    <a:pt x="17" y="77"/>
                  </a:moveTo>
                  <a:lnTo>
                    <a:pt x="126" y="1"/>
                  </a:lnTo>
                  <a:lnTo>
                    <a:pt x="126" y="0"/>
                  </a:lnTo>
                  <a:lnTo>
                    <a:pt x="97" y="0"/>
                  </a:lnTo>
                  <a:lnTo>
                    <a:pt x="0" y="65"/>
                  </a:lnTo>
                  <a:lnTo>
                    <a:pt x="17"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2" name="Freeform 60"/>
            <p:cNvSpPr>
              <a:spLocks/>
            </p:cNvSpPr>
            <p:nvPr/>
          </p:nvSpPr>
          <p:spPr bwMode="auto">
            <a:xfrm>
              <a:off x="3452813" y="2155825"/>
              <a:ext cx="200025" cy="122237"/>
            </a:xfrm>
            <a:custGeom>
              <a:avLst/>
              <a:gdLst>
                <a:gd name="T0" fmla="*/ 17 w 126"/>
                <a:gd name="T1" fmla="*/ 77 h 77"/>
                <a:gd name="T2" fmla="*/ 126 w 126"/>
                <a:gd name="T3" fmla="*/ 1 h 77"/>
                <a:gd name="T4" fmla="*/ 126 w 126"/>
                <a:gd name="T5" fmla="*/ 0 h 77"/>
                <a:gd name="T6" fmla="*/ 95 w 126"/>
                <a:gd name="T7" fmla="*/ 0 h 77"/>
                <a:gd name="T8" fmla="*/ 0 w 126"/>
                <a:gd name="T9" fmla="*/ 65 h 77"/>
                <a:gd name="T10" fmla="*/ 17 w 126"/>
                <a:gd name="T11" fmla="*/ 77 h 77"/>
              </a:gdLst>
              <a:ahLst/>
              <a:cxnLst>
                <a:cxn ang="0">
                  <a:pos x="T0" y="T1"/>
                </a:cxn>
                <a:cxn ang="0">
                  <a:pos x="T2" y="T3"/>
                </a:cxn>
                <a:cxn ang="0">
                  <a:pos x="T4" y="T5"/>
                </a:cxn>
                <a:cxn ang="0">
                  <a:pos x="T6" y="T7"/>
                </a:cxn>
                <a:cxn ang="0">
                  <a:pos x="T8" y="T9"/>
                </a:cxn>
                <a:cxn ang="0">
                  <a:pos x="T10" y="T11"/>
                </a:cxn>
              </a:cxnLst>
              <a:rect l="0" t="0" r="r" b="b"/>
              <a:pathLst>
                <a:path w="126" h="77">
                  <a:moveTo>
                    <a:pt x="17" y="77"/>
                  </a:moveTo>
                  <a:lnTo>
                    <a:pt x="126" y="1"/>
                  </a:lnTo>
                  <a:lnTo>
                    <a:pt x="126" y="0"/>
                  </a:lnTo>
                  <a:lnTo>
                    <a:pt x="95" y="0"/>
                  </a:lnTo>
                  <a:lnTo>
                    <a:pt x="0" y="65"/>
                  </a:lnTo>
                  <a:lnTo>
                    <a:pt x="17"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3" name="Freeform 61"/>
            <p:cNvSpPr>
              <a:spLocks/>
            </p:cNvSpPr>
            <p:nvPr/>
          </p:nvSpPr>
          <p:spPr bwMode="auto">
            <a:xfrm>
              <a:off x="3027363" y="2155825"/>
              <a:ext cx="198438" cy="122237"/>
            </a:xfrm>
            <a:custGeom>
              <a:avLst/>
              <a:gdLst>
                <a:gd name="T0" fmla="*/ 16 w 125"/>
                <a:gd name="T1" fmla="*/ 77 h 77"/>
                <a:gd name="T2" fmla="*/ 125 w 125"/>
                <a:gd name="T3" fmla="*/ 1 h 77"/>
                <a:gd name="T4" fmla="*/ 125 w 125"/>
                <a:gd name="T5" fmla="*/ 0 h 77"/>
                <a:gd name="T6" fmla="*/ 96 w 125"/>
                <a:gd name="T7" fmla="*/ 0 h 77"/>
                <a:gd name="T8" fmla="*/ 0 w 125"/>
                <a:gd name="T9" fmla="*/ 65 h 77"/>
                <a:gd name="T10" fmla="*/ 16 w 125"/>
                <a:gd name="T11" fmla="*/ 77 h 77"/>
              </a:gdLst>
              <a:ahLst/>
              <a:cxnLst>
                <a:cxn ang="0">
                  <a:pos x="T0" y="T1"/>
                </a:cxn>
                <a:cxn ang="0">
                  <a:pos x="T2" y="T3"/>
                </a:cxn>
                <a:cxn ang="0">
                  <a:pos x="T4" y="T5"/>
                </a:cxn>
                <a:cxn ang="0">
                  <a:pos x="T6" y="T7"/>
                </a:cxn>
                <a:cxn ang="0">
                  <a:pos x="T8" y="T9"/>
                </a:cxn>
                <a:cxn ang="0">
                  <a:pos x="T10" y="T11"/>
                </a:cxn>
              </a:cxnLst>
              <a:rect l="0" t="0" r="r" b="b"/>
              <a:pathLst>
                <a:path w="125" h="77">
                  <a:moveTo>
                    <a:pt x="16" y="77"/>
                  </a:moveTo>
                  <a:lnTo>
                    <a:pt x="125" y="1"/>
                  </a:lnTo>
                  <a:lnTo>
                    <a:pt x="125" y="0"/>
                  </a:lnTo>
                  <a:lnTo>
                    <a:pt x="96" y="0"/>
                  </a:lnTo>
                  <a:lnTo>
                    <a:pt x="0" y="65"/>
                  </a:lnTo>
                  <a:lnTo>
                    <a:pt x="16"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4" name="Freeform 62"/>
            <p:cNvSpPr>
              <a:spLocks/>
            </p:cNvSpPr>
            <p:nvPr/>
          </p:nvSpPr>
          <p:spPr bwMode="auto">
            <a:xfrm>
              <a:off x="4108451" y="2278063"/>
              <a:ext cx="196850" cy="123825"/>
            </a:xfrm>
            <a:custGeom>
              <a:avLst/>
              <a:gdLst>
                <a:gd name="T0" fmla="*/ 109 w 124"/>
                <a:gd name="T1" fmla="*/ 0 h 78"/>
                <a:gd name="T2" fmla="*/ 0 w 124"/>
                <a:gd name="T3" fmla="*/ 76 h 78"/>
                <a:gd name="T4" fmla="*/ 0 w 124"/>
                <a:gd name="T5" fmla="*/ 78 h 78"/>
                <a:gd name="T6" fmla="*/ 29 w 124"/>
                <a:gd name="T7" fmla="*/ 78 h 78"/>
                <a:gd name="T8" fmla="*/ 124 w 124"/>
                <a:gd name="T9" fmla="*/ 11 h 78"/>
                <a:gd name="T10" fmla="*/ 109 w 124"/>
                <a:gd name="T11" fmla="*/ 0 h 78"/>
              </a:gdLst>
              <a:ahLst/>
              <a:cxnLst>
                <a:cxn ang="0">
                  <a:pos x="T0" y="T1"/>
                </a:cxn>
                <a:cxn ang="0">
                  <a:pos x="T2" y="T3"/>
                </a:cxn>
                <a:cxn ang="0">
                  <a:pos x="T4" y="T5"/>
                </a:cxn>
                <a:cxn ang="0">
                  <a:pos x="T6" y="T7"/>
                </a:cxn>
                <a:cxn ang="0">
                  <a:pos x="T8" y="T9"/>
                </a:cxn>
                <a:cxn ang="0">
                  <a:pos x="T10" y="T11"/>
                </a:cxn>
              </a:cxnLst>
              <a:rect l="0" t="0" r="r" b="b"/>
              <a:pathLst>
                <a:path w="124" h="78">
                  <a:moveTo>
                    <a:pt x="109" y="0"/>
                  </a:moveTo>
                  <a:lnTo>
                    <a:pt x="0" y="76"/>
                  </a:lnTo>
                  <a:lnTo>
                    <a:pt x="0" y="78"/>
                  </a:lnTo>
                  <a:lnTo>
                    <a:pt x="29" y="78"/>
                  </a:lnTo>
                  <a:lnTo>
                    <a:pt x="124"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5" name="Freeform 63"/>
            <p:cNvSpPr>
              <a:spLocks/>
            </p:cNvSpPr>
            <p:nvPr/>
          </p:nvSpPr>
          <p:spPr bwMode="auto">
            <a:xfrm>
              <a:off x="3879851" y="2155825"/>
              <a:ext cx="196850" cy="122237"/>
            </a:xfrm>
            <a:custGeom>
              <a:avLst/>
              <a:gdLst>
                <a:gd name="T0" fmla="*/ 15 w 124"/>
                <a:gd name="T1" fmla="*/ 77 h 77"/>
                <a:gd name="T2" fmla="*/ 124 w 124"/>
                <a:gd name="T3" fmla="*/ 1 h 77"/>
                <a:gd name="T4" fmla="*/ 124 w 124"/>
                <a:gd name="T5" fmla="*/ 0 h 77"/>
                <a:gd name="T6" fmla="*/ 95 w 124"/>
                <a:gd name="T7" fmla="*/ 0 h 77"/>
                <a:gd name="T8" fmla="*/ 0 w 124"/>
                <a:gd name="T9" fmla="*/ 65 h 77"/>
                <a:gd name="T10" fmla="*/ 15 w 124"/>
                <a:gd name="T11" fmla="*/ 77 h 77"/>
              </a:gdLst>
              <a:ahLst/>
              <a:cxnLst>
                <a:cxn ang="0">
                  <a:pos x="T0" y="T1"/>
                </a:cxn>
                <a:cxn ang="0">
                  <a:pos x="T2" y="T3"/>
                </a:cxn>
                <a:cxn ang="0">
                  <a:pos x="T4" y="T5"/>
                </a:cxn>
                <a:cxn ang="0">
                  <a:pos x="T6" y="T7"/>
                </a:cxn>
                <a:cxn ang="0">
                  <a:pos x="T8" y="T9"/>
                </a:cxn>
                <a:cxn ang="0">
                  <a:pos x="T10" y="T11"/>
                </a:cxn>
              </a:cxnLst>
              <a:rect l="0" t="0" r="r" b="b"/>
              <a:pathLst>
                <a:path w="124" h="77">
                  <a:moveTo>
                    <a:pt x="15" y="77"/>
                  </a:moveTo>
                  <a:lnTo>
                    <a:pt x="124" y="1"/>
                  </a:lnTo>
                  <a:lnTo>
                    <a:pt x="124" y="0"/>
                  </a:lnTo>
                  <a:lnTo>
                    <a:pt x="95" y="0"/>
                  </a:lnTo>
                  <a:lnTo>
                    <a:pt x="0" y="65"/>
                  </a:lnTo>
                  <a:lnTo>
                    <a:pt x="15"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6" name="Freeform 64"/>
            <p:cNvSpPr>
              <a:spLocks/>
            </p:cNvSpPr>
            <p:nvPr/>
          </p:nvSpPr>
          <p:spPr bwMode="auto">
            <a:xfrm>
              <a:off x="3254376" y="2278063"/>
              <a:ext cx="198438" cy="123825"/>
            </a:xfrm>
            <a:custGeom>
              <a:avLst/>
              <a:gdLst>
                <a:gd name="T0" fmla="*/ 109 w 125"/>
                <a:gd name="T1" fmla="*/ 0 h 78"/>
                <a:gd name="T2" fmla="*/ 0 w 125"/>
                <a:gd name="T3" fmla="*/ 76 h 78"/>
                <a:gd name="T4" fmla="*/ 0 w 125"/>
                <a:gd name="T5" fmla="*/ 78 h 78"/>
                <a:gd name="T6" fmla="*/ 29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29"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7" name="Freeform 65"/>
            <p:cNvSpPr>
              <a:spLocks/>
            </p:cNvSpPr>
            <p:nvPr/>
          </p:nvSpPr>
          <p:spPr bwMode="auto">
            <a:xfrm>
              <a:off x="4959351" y="2278063"/>
              <a:ext cx="198438" cy="123825"/>
            </a:xfrm>
            <a:custGeom>
              <a:avLst/>
              <a:gdLst>
                <a:gd name="T0" fmla="*/ 109 w 125"/>
                <a:gd name="T1" fmla="*/ 0 h 78"/>
                <a:gd name="T2" fmla="*/ 0 w 125"/>
                <a:gd name="T3" fmla="*/ 76 h 78"/>
                <a:gd name="T4" fmla="*/ 0 w 125"/>
                <a:gd name="T5" fmla="*/ 78 h 78"/>
                <a:gd name="T6" fmla="*/ 29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29"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8" name="Freeform 66"/>
            <p:cNvSpPr>
              <a:spLocks/>
            </p:cNvSpPr>
            <p:nvPr/>
          </p:nvSpPr>
          <p:spPr bwMode="auto">
            <a:xfrm>
              <a:off x="4305301" y="2155825"/>
              <a:ext cx="198438" cy="122237"/>
            </a:xfrm>
            <a:custGeom>
              <a:avLst/>
              <a:gdLst>
                <a:gd name="T0" fmla="*/ 16 w 125"/>
                <a:gd name="T1" fmla="*/ 77 h 77"/>
                <a:gd name="T2" fmla="*/ 125 w 125"/>
                <a:gd name="T3" fmla="*/ 1 h 77"/>
                <a:gd name="T4" fmla="*/ 125 w 125"/>
                <a:gd name="T5" fmla="*/ 0 h 77"/>
                <a:gd name="T6" fmla="*/ 96 w 125"/>
                <a:gd name="T7" fmla="*/ 0 h 77"/>
                <a:gd name="T8" fmla="*/ 0 w 125"/>
                <a:gd name="T9" fmla="*/ 65 h 77"/>
                <a:gd name="T10" fmla="*/ 16 w 125"/>
                <a:gd name="T11" fmla="*/ 77 h 77"/>
              </a:gdLst>
              <a:ahLst/>
              <a:cxnLst>
                <a:cxn ang="0">
                  <a:pos x="T0" y="T1"/>
                </a:cxn>
                <a:cxn ang="0">
                  <a:pos x="T2" y="T3"/>
                </a:cxn>
                <a:cxn ang="0">
                  <a:pos x="T4" y="T5"/>
                </a:cxn>
                <a:cxn ang="0">
                  <a:pos x="T6" y="T7"/>
                </a:cxn>
                <a:cxn ang="0">
                  <a:pos x="T8" y="T9"/>
                </a:cxn>
                <a:cxn ang="0">
                  <a:pos x="T10" y="T11"/>
                </a:cxn>
              </a:cxnLst>
              <a:rect l="0" t="0" r="r" b="b"/>
              <a:pathLst>
                <a:path w="125" h="77">
                  <a:moveTo>
                    <a:pt x="16" y="77"/>
                  </a:moveTo>
                  <a:lnTo>
                    <a:pt x="125" y="1"/>
                  </a:lnTo>
                  <a:lnTo>
                    <a:pt x="125" y="0"/>
                  </a:lnTo>
                  <a:lnTo>
                    <a:pt x="96" y="0"/>
                  </a:lnTo>
                  <a:lnTo>
                    <a:pt x="0" y="65"/>
                  </a:lnTo>
                  <a:lnTo>
                    <a:pt x="16"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9" name="Freeform 67"/>
            <p:cNvSpPr>
              <a:spLocks/>
            </p:cNvSpPr>
            <p:nvPr/>
          </p:nvSpPr>
          <p:spPr bwMode="auto">
            <a:xfrm>
              <a:off x="2379663" y="2116138"/>
              <a:ext cx="427038" cy="298450"/>
            </a:xfrm>
            <a:custGeom>
              <a:avLst/>
              <a:gdLst>
                <a:gd name="T0" fmla="*/ 44 w 269"/>
                <a:gd name="T1" fmla="*/ 180 h 188"/>
                <a:gd name="T2" fmla="*/ 139 w 269"/>
                <a:gd name="T3" fmla="*/ 113 h 188"/>
                <a:gd name="T4" fmla="*/ 124 w 269"/>
                <a:gd name="T5" fmla="*/ 102 h 188"/>
                <a:gd name="T6" fmla="*/ 140 w 269"/>
                <a:gd name="T7" fmla="*/ 92 h 188"/>
                <a:gd name="T8" fmla="*/ 155 w 269"/>
                <a:gd name="T9" fmla="*/ 102 h 188"/>
                <a:gd name="T10" fmla="*/ 264 w 269"/>
                <a:gd name="T11" fmla="*/ 26 h 188"/>
                <a:gd name="T12" fmla="*/ 264 w 269"/>
                <a:gd name="T13" fmla="*/ 25 h 188"/>
                <a:gd name="T14" fmla="*/ 236 w 269"/>
                <a:gd name="T15" fmla="*/ 25 h 188"/>
                <a:gd name="T16" fmla="*/ 269 w 269"/>
                <a:gd name="T17" fmla="*/ 2 h 188"/>
                <a:gd name="T18" fmla="*/ 269 w 269"/>
                <a:gd name="T19" fmla="*/ 0 h 188"/>
                <a:gd name="T20" fmla="*/ 0 w 269"/>
                <a:gd name="T21" fmla="*/ 188 h 188"/>
                <a:gd name="T22" fmla="*/ 0 w 269"/>
                <a:gd name="T23" fmla="*/ 188 h 188"/>
                <a:gd name="T24" fmla="*/ 13 w 269"/>
                <a:gd name="T25" fmla="*/ 180 h 188"/>
                <a:gd name="T26" fmla="*/ 44 w 269"/>
                <a:gd name="T27" fmla="*/ 18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188">
                  <a:moveTo>
                    <a:pt x="44" y="180"/>
                  </a:moveTo>
                  <a:lnTo>
                    <a:pt x="139" y="113"/>
                  </a:lnTo>
                  <a:lnTo>
                    <a:pt x="124" y="102"/>
                  </a:lnTo>
                  <a:lnTo>
                    <a:pt x="140" y="92"/>
                  </a:lnTo>
                  <a:lnTo>
                    <a:pt x="155" y="102"/>
                  </a:lnTo>
                  <a:lnTo>
                    <a:pt x="264" y="26"/>
                  </a:lnTo>
                  <a:lnTo>
                    <a:pt x="264" y="25"/>
                  </a:lnTo>
                  <a:lnTo>
                    <a:pt x="236" y="25"/>
                  </a:lnTo>
                  <a:lnTo>
                    <a:pt x="269" y="2"/>
                  </a:lnTo>
                  <a:lnTo>
                    <a:pt x="269" y="0"/>
                  </a:lnTo>
                  <a:lnTo>
                    <a:pt x="0" y="188"/>
                  </a:lnTo>
                  <a:lnTo>
                    <a:pt x="0" y="188"/>
                  </a:lnTo>
                  <a:lnTo>
                    <a:pt x="13" y="180"/>
                  </a:lnTo>
                  <a:lnTo>
                    <a:pt x="44" y="1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0" name="Freeform 68"/>
            <p:cNvSpPr>
              <a:spLocks/>
            </p:cNvSpPr>
            <p:nvPr/>
          </p:nvSpPr>
          <p:spPr bwMode="auto">
            <a:xfrm>
              <a:off x="4532313" y="2278063"/>
              <a:ext cx="198438" cy="123825"/>
            </a:xfrm>
            <a:custGeom>
              <a:avLst/>
              <a:gdLst>
                <a:gd name="T0" fmla="*/ 109 w 125"/>
                <a:gd name="T1" fmla="*/ 0 h 78"/>
                <a:gd name="T2" fmla="*/ 0 w 125"/>
                <a:gd name="T3" fmla="*/ 76 h 78"/>
                <a:gd name="T4" fmla="*/ 0 w 125"/>
                <a:gd name="T5" fmla="*/ 78 h 78"/>
                <a:gd name="T6" fmla="*/ 31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31"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1" name="Freeform 69"/>
            <p:cNvSpPr>
              <a:spLocks/>
            </p:cNvSpPr>
            <p:nvPr/>
          </p:nvSpPr>
          <p:spPr bwMode="auto">
            <a:xfrm>
              <a:off x="5157788" y="2259013"/>
              <a:ext cx="26988" cy="19050"/>
            </a:xfrm>
            <a:custGeom>
              <a:avLst/>
              <a:gdLst>
                <a:gd name="T0" fmla="*/ 0 w 17"/>
                <a:gd name="T1" fmla="*/ 0 h 12"/>
                <a:gd name="T2" fmla="*/ 0 w 17"/>
                <a:gd name="T3" fmla="*/ 0 h 12"/>
                <a:gd name="T4" fmla="*/ 17 w 17"/>
                <a:gd name="T5" fmla="*/ 12 h 12"/>
                <a:gd name="T6" fmla="*/ 17 w 17"/>
                <a:gd name="T7" fmla="*/ 12 h 12"/>
                <a:gd name="T8" fmla="*/ 0 w 17"/>
                <a:gd name="T9" fmla="*/ 0 h 12"/>
              </a:gdLst>
              <a:ahLst/>
              <a:cxnLst>
                <a:cxn ang="0">
                  <a:pos x="T0" y="T1"/>
                </a:cxn>
                <a:cxn ang="0">
                  <a:pos x="T2" y="T3"/>
                </a:cxn>
                <a:cxn ang="0">
                  <a:pos x="T4" y="T5"/>
                </a:cxn>
                <a:cxn ang="0">
                  <a:pos x="T6" y="T7"/>
                </a:cxn>
                <a:cxn ang="0">
                  <a:pos x="T8" y="T9"/>
                </a:cxn>
              </a:cxnLst>
              <a:rect l="0" t="0" r="r" b="b"/>
              <a:pathLst>
                <a:path w="17" h="12">
                  <a:moveTo>
                    <a:pt x="0" y="0"/>
                  </a:moveTo>
                  <a:lnTo>
                    <a:pt x="0" y="0"/>
                  </a:lnTo>
                  <a:lnTo>
                    <a:pt x="17" y="12"/>
                  </a:lnTo>
                  <a:lnTo>
                    <a:pt x="17" y="12"/>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2" name="Freeform 70"/>
            <p:cNvSpPr>
              <a:spLocks/>
            </p:cNvSpPr>
            <p:nvPr/>
          </p:nvSpPr>
          <p:spPr bwMode="auto">
            <a:xfrm>
              <a:off x="2328863" y="2401888"/>
              <a:ext cx="3103563" cy="49212"/>
            </a:xfrm>
            <a:custGeom>
              <a:avLst/>
              <a:gdLst>
                <a:gd name="T0" fmla="*/ 1921 w 1955"/>
                <a:gd name="T1" fmla="*/ 23 h 31"/>
                <a:gd name="T2" fmla="*/ 1916 w 1955"/>
                <a:gd name="T3" fmla="*/ 16 h 31"/>
                <a:gd name="T4" fmla="*/ 1911 w 1955"/>
                <a:gd name="T5" fmla="*/ 23 h 31"/>
                <a:gd name="T6" fmla="*/ 1877 w 1955"/>
                <a:gd name="T7" fmla="*/ 0 h 31"/>
                <a:gd name="T8" fmla="*/ 1686 w 1955"/>
                <a:gd name="T9" fmla="*/ 0 h 31"/>
                <a:gd name="T10" fmla="*/ 1654 w 1955"/>
                <a:gd name="T11" fmla="*/ 23 h 31"/>
                <a:gd name="T12" fmla="*/ 1647 w 1955"/>
                <a:gd name="T13" fmla="*/ 16 h 31"/>
                <a:gd name="T14" fmla="*/ 1642 w 1955"/>
                <a:gd name="T15" fmla="*/ 23 h 31"/>
                <a:gd name="T16" fmla="*/ 1610 w 1955"/>
                <a:gd name="T17" fmla="*/ 0 h 31"/>
                <a:gd name="T18" fmla="*/ 1419 w 1955"/>
                <a:gd name="T19" fmla="*/ 0 h 31"/>
                <a:gd name="T20" fmla="*/ 1385 w 1955"/>
                <a:gd name="T21" fmla="*/ 23 h 31"/>
                <a:gd name="T22" fmla="*/ 1380 w 1955"/>
                <a:gd name="T23" fmla="*/ 16 h 31"/>
                <a:gd name="T24" fmla="*/ 1375 w 1955"/>
                <a:gd name="T25" fmla="*/ 23 h 31"/>
                <a:gd name="T26" fmla="*/ 1341 w 1955"/>
                <a:gd name="T27" fmla="*/ 0 h 31"/>
                <a:gd name="T28" fmla="*/ 1150 w 1955"/>
                <a:gd name="T29" fmla="*/ 0 h 31"/>
                <a:gd name="T30" fmla="*/ 1116 w 1955"/>
                <a:gd name="T31" fmla="*/ 23 h 31"/>
                <a:gd name="T32" fmla="*/ 1111 w 1955"/>
                <a:gd name="T33" fmla="*/ 16 h 31"/>
                <a:gd name="T34" fmla="*/ 1106 w 1955"/>
                <a:gd name="T35" fmla="*/ 23 h 31"/>
                <a:gd name="T36" fmla="*/ 1072 w 1955"/>
                <a:gd name="T37" fmla="*/ 0 h 31"/>
                <a:gd name="T38" fmla="*/ 881 w 1955"/>
                <a:gd name="T39" fmla="*/ 0 h 31"/>
                <a:gd name="T40" fmla="*/ 847 w 1955"/>
                <a:gd name="T41" fmla="*/ 23 h 31"/>
                <a:gd name="T42" fmla="*/ 842 w 1955"/>
                <a:gd name="T43" fmla="*/ 16 h 31"/>
                <a:gd name="T44" fmla="*/ 837 w 1955"/>
                <a:gd name="T45" fmla="*/ 23 h 31"/>
                <a:gd name="T46" fmla="*/ 803 w 1955"/>
                <a:gd name="T47" fmla="*/ 0 h 31"/>
                <a:gd name="T48" fmla="*/ 612 w 1955"/>
                <a:gd name="T49" fmla="*/ 0 h 31"/>
                <a:gd name="T50" fmla="*/ 580 w 1955"/>
                <a:gd name="T51" fmla="*/ 23 h 31"/>
                <a:gd name="T52" fmla="*/ 575 w 1955"/>
                <a:gd name="T53" fmla="*/ 16 h 31"/>
                <a:gd name="T54" fmla="*/ 568 w 1955"/>
                <a:gd name="T55" fmla="*/ 23 h 31"/>
                <a:gd name="T56" fmla="*/ 536 w 1955"/>
                <a:gd name="T57" fmla="*/ 0 h 31"/>
                <a:gd name="T58" fmla="*/ 345 w 1955"/>
                <a:gd name="T59" fmla="*/ 0 h 31"/>
                <a:gd name="T60" fmla="*/ 311 w 1955"/>
                <a:gd name="T61" fmla="*/ 23 h 31"/>
                <a:gd name="T62" fmla="*/ 306 w 1955"/>
                <a:gd name="T63" fmla="*/ 16 h 31"/>
                <a:gd name="T64" fmla="*/ 301 w 1955"/>
                <a:gd name="T65" fmla="*/ 23 h 31"/>
                <a:gd name="T66" fmla="*/ 267 w 1955"/>
                <a:gd name="T67" fmla="*/ 0 h 31"/>
                <a:gd name="T68" fmla="*/ 76 w 1955"/>
                <a:gd name="T69" fmla="*/ 0 h 31"/>
                <a:gd name="T70" fmla="*/ 42 w 1955"/>
                <a:gd name="T71" fmla="*/ 23 h 31"/>
                <a:gd name="T72" fmla="*/ 32 w 1955"/>
                <a:gd name="T73" fmla="*/ 8 h 31"/>
                <a:gd name="T74" fmla="*/ 0 w 1955"/>
                <a:gd name="T75" fmla="*/ 31 h 31"/>
                <a:gd name="T76" fmla="*/ 1955 w 1955"/>
                <a:gd name="T77" fmla="*/ 31 h 31"/>
                <a:gd name="T78" fmla="*/ 1932 w 1955"/>
                <a:gd name="T79" fmla="*/ 16 h 31"/>
                <a:gd name="T80" fmla="*/ 1921 w 1955"/>
                <a:gd name="T8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55" h="31">
                  <a:moveTo>
                    <a:pt x="1921" y="23"/>
                  </a:moveTo>
                  <a:lnTo>
                    <a:pt x="1916" y="16"/>
                  </a:lnTo>
                  <a:lnTo>
                    <a:pt x="1911" y="23"/>
                  </a:lnTo>
                  <a:lnTo>
                    <a:pt x="1877" y="0"/>
                  </a:lnTo>
                  <a:lnTo>
                    <a:pt x="1686" y="0"/>
                  </a:lnTo>
                  <a:lnTo>
                    <a:pt x="1654" y="23"/>
                  </a:lnTo>
                  <a:lnTo>
                    <a:pt x="1647" y="16"/>
                  </a:lnTo>
                  <a:lnTo>
                    <a:pt x="1642" y="23"/>
                  </a:lnTo>
                  <a:lnTo>
                    <a:pt x="1610" y="0"/>
                  </a:lnTo>
                  <a:lnTo>
                    <a:pt x="1419" y="0"/>
                  </a:lnTo>
                  <a:lnTo>
                    <a:pt x="1385" y="23"/>
                  </a:lnTo>
                  <a:lnTo>
                    <a:pt x="1380" y="16"/>
                  </a:lnTo>
                  <a:lnTo>
                    <a:pt x="1375" y="23"/>
                  </a:lnTo>
                  <a:lnTo>
                    <a:pt x="1341" y="0"/>
                  </a:lnTo>
                  <a:lnTo>
                    <a:pt x="1150" y="0"/>
                  </a:lnTo>
                  <a:lnTo>
                    <a:pt x="1116" y="23"/>
                  </a:lnTo>
                  <a:lnTo>
                    <a:pt x="1111" y="16"/>
                  </a:lnTo>
                  <a:lnTo>
                    <a:pt x="1106" y="23"/>
                  </a:lnTo>
                  <a:lnTo>
                    <a:pt x="1072" y="0"/>
                  </a:lnTo>
                  <a:lnTo>
                    <a:pt x="881" y="0"/>
                  </a:lnTo>
                  <a:lnTo>
                    <a:pt x="847" y="23"/>
                  </a:lnTo>
                  <a:lnTo>
                    <a:pt x="842" y="16"/>
                  </a:lnTo>
                  <a:lnTo>
                    <a:pt x="837" y="23"/>
                  </a:lnTo>
                  <a:lnTo>
                    <a:pt x="803" y="0"/>
                  </a:lnTo>
                  <a:lnTo>
                    <a:pt x="612" y="0"/>
                  </a:lnTo>
                  <a:lnTo>
                    <a:pt x="580" y="23"/>
                  </a:lnTo>
                  <a:lnTo>
                    <a:pt x="575" y="16"/>
                  </a:lnTo>
                  <a:lnTo>
                    <a:pt x="568" y="23"/>
                  </a:lnTo>
                  <a:lnTo>
                    <a:pt x="536" y="0"/>
                  </a:lnTo>
                  <a:lnTo>
                    <a:pt x="345" y="0"/>
                  </a:lnTo>
                  <a:lnTo>
                    <a:pt x="311" y="23"/>
                  </a:lnTo>
                  <a:lnTo>
                    <a:pt x="306" y="16"/>
                  </a:lnTo>
                  <a:lnTo>
                    <a:pt x="301" y="23"/>
                  </a:lnTo>
                  <a:lnTo>
                    <a:pt x="267" y="0"/>
                  </a:lnTo>
                  <a:lnTo>
                    <a:pt x="76" y="0"/>
                  </a:lnTo>
                  <a:lnTo>
                    <a:pt x="42" y="23"/>
                  </a:lnTo>
                  <a:lnTo>
                    <a:pt x="32" y="8"/>
                  </a:lnTo>
                  <a:lnTo>
                    <a:pt x="0" y="31"/>
                  </a:lnTo>
                  <a:lnTo>
                    <a:pt x="1955" y="31"/>
                  </a:lnTo>
                  <a:lnTo>
                    <a:pt x="1932" y="16"/>
                  </a:lnTo>
                  <a:lnTo>
                    <a:pt x="1921" y="2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3" name="Freeform 71"/>
            <p:cNvSpPr>
              <a:spLocks/>
            </p:cNvSpPr>
            <p:nvPr/>
          </p:nvSpPr>
          <p:spPr bwMode="auto">
            <a:xfrm>
              <a:off x="4943476" y="2401888"/>
              <a:ext cx="61913" cy="36512"/>
            </a:xfrm>
            <a:custGeom>
              <a:avLst/>
              <a:gdLst>
                <a:gd name="T0" fmla="*/ 10 w 39"/>
                <a:gd name="T1" fmla="*/ 16 h 23"/>
                <a:gd name="T2" fmla="*/ 0 w 39"/>
                <a:gd name="T3" fmla="*/ 16 h 23"/>
                <a:gd name="T4" fmla="*/ 7 w 39"/>
                <a:gd name="T5" fmla="*/ 23 h 23"/>
                <a:gd name="T6" fmla="*/ 39 w 39"/>
                <a:gd name="T7" fmla="*/ 0 h 23"/>
                <a:gd name="T8" fmla="*/ 10 w 39"/>
                <a:gd name="T9" fmla="*/ 0 h 23"/>
                <a:gd name="T10" fmla="*/ 10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10" y="16"/>
                  </a:moveTo>
                  <a:lnTo>
                    <a:pt x="0" y="16"/>
                  </a:lnTo>
                  <a:lnTo>
                    <a:pt x="7" y="23"/>
                  </a:lnTo>
                  <a:lnTo>
                    <a:pt x="39" y="0"/>
                  </a:lnTo>
                  <a:lnTo>
                    <a:pt x="10" y="0"/>
                  </a:lnTo>
                  <a:lnTo>
                    <a:pt x="10"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4" name="Freeform 72"/>
            <p:cNvSpPr>
              <a:spLocks/>
            </p:cNvSpPr>
            <p:nvPr/>
          </p:nvSpPr>
          <p:spPr bwMode="auto">
            <a:xfrm>
              <a:off x="3241676" y="2401888"/>
              <a:ext cx="58738" cy="36512"/>
            </a:xfrm>
            <a:custGeom>
              <a:avLst/>
              <a:gdLst>
                <a:gd name="T0" fmla="*/ 8 w 37"/>
                <a:gd name="T1" fmla="*/ 16 h 23"/>
                <a:gd name="T2" fmla="*/ 0 w 37"/>
                <a:gd name="T3" fmla="*/ 16 h 23"/>
                <a:gd name="T4" fmla="*/ 5 w 37"/>
                <a:gd name="T5" fmla="*/ 23 h 23"/>
                <a:gd name="T6" fmla="*/ 37 w 37"/>
                <a:gd name="T7" fmla="*/ 0 h 23"/>
                <a:gd name="T8" fmla="*/ 8 w 37"/>
                <a:gd name="T9" fmla="*/ 0 h 23"/>
                <a:gd name="T10" fmla="*/ 8 w 37"/>
                <a:gd name="T11" fmla="*/ 16 h 23"/>
              </a:gdLst>
              <a:ahLst/>
              <a:cxnLst>
                <a:cxn ang="0">
                  <a:pos x="T0" y="T1"/>
                </a:cxn>
                <a:cxn ang="0">
                  <a:pos x="T2" y="T3"/>
                </a:cxn>
                <a:cxn ang="0">
                  <a:pos x="T4" y="T5"/>
                </a:cxn>
                <a:cxn ang="0">
                  <a:pos x="T6" y="T7"/>
                </a:cxn>
                <a:cxn ang="0">
                  <a:pos x="T8" y="T9"/>
                </a:cxn>
                <a:cxn ang="0">
                  <a:pos x="T10" y="T11"/>
                </a:cxn>
              </a:cxnLst>
              <a:rect l="0" t="0" r="r" b="b"/>
              <a:pathLst>
                <a:path w="37" h="23">
                  <a:moveTo>
                    <a:pt x="8" y="16"/>
                  </a:moveTo>
                  <a:lnTo>
                    <a:pt x="0" y="16"/>
                  </a:lnTo>
                  <a:lnTo>
                    <a:pt x="5" y="23"/>
                  </a:lnTo>
                  <a:lnTo>
                    <a:pt x="37" y="0"/>
                  </a:lnTo>
                  <a:lnTo>
                    <a:pt x="8" y="0"/>
                  </a:lnTo>
                  <a:lnTo>
                    <a:pt x="8"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5" name="Freeform 73"/>
            <p:cNvSpPr>
              <a:spLocks/>
            </p:cNvSpPr>
            <p:nvPr/>
          </p:nvSpPr>
          <p:spPr bwMode="auto">
            <a:xfrm>
              <a:off x="4519613" y="2401888"/>
              <a:ext cx="61913" cy="36512"/>
            </a:xfrm>
            <a:custGeom>
              <a:avLst/>
              <a:gdLst>
                <a:gd name="T0" fmla="*/ 8 w 39"/>
                <a:gd name="T1" fmla="*/ 16 h 23"/>
                <a:gd name="T2" fmla="*/ 0 w 39"/>
                <a:gd name="T3" fmla="*/ 16 h 23"/>
                <a:gd name="T4" fmla="*/ 5 w 39"/>
                <a:gd name="T5" fmla="*/ 23 h 23"/>
                <a:gd name="T6" fmla="*/ 39 w 39"/>
                <a:gd name="T7" fmla="*/ 0 h 23"/>
                <a:gd name="T8" fmla="*/ 8 w 39"/>
                <a:gd name="T9" fmla="*/ 0 h 23"/>
                <a:gd name="T10" fmla="*/ 8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8" y="16"/>
                  </a:moveTo>
                  <a:lnTo>
                    <a:pt x="0" y="16"/>
                  </a:lnTo>
                  <a:lnTo>
                    <a:pt x="5" y="23"/>
                  </a:lnTo>
                  <a:lnTo>
                    <a:pt x="39" y="0"/>
                  </a:lnTo>
                  <a:lnTo>
                    <a:pt x="8" y="0"/>
                  </a:lnTo>
                  <a:lnTo>
                    <a:pt x="8"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6" name="Freeform 74"/>
            <p:cNvSpPr>
              <a:spLocks/>
            </p:cNvSpPr>
            <p:nvPr/>
          </p:nvSpPr>
          <p:spPr bwMode="auto">
            <a:xfrm>
              <a:off x="2814638" y="2401888"/>
              <a:ext cx="61913" cy="36512"/>
            </a:xfrm>
            <a:custGeom>
              <a:avLst/>
              <a:gdLst>
                <a:gd name="T0" fmla="*/ 8 w 39"/>
                <a:gd name="T1" fmla="*/ 16 h 23"/>
                <a:gd name="T2" fmla="*/ 0 w 39"/>
                <a:gd name="T3" fmla="*/ 16 h 23"/>
                <a:gd name="T4" fmla="*/ 5 w 39"/>
                <a:gd name="T5" fmla="*/ 23 h 23"/>
                <a:gd name="T6" fmla="*/ 39 w 39"/>
                <a:gd name="T7" fmla="*/ 0 h 23"/>
                <a:gd name="T8" fmla="*/ 8 w 39"/>
                <a:gd name="T9" fmla="*/ 0 h 23"/>
                <a:gd name="T10" fmla="*/ 8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8" y="16"/>
                  </a:moveTo>
                  <a:lnTo>
                    <a:pt x="0" y="16"/>
                  </a:lnTo>
                  <a:lnTo>
                    <a:pt x="5" y="23"/>
                  </a:lnTo>
                  <a:lnTo>
                    <a:pt x="39" y="0"/>
                  </a:lnTo>
                  <a:lnTo>
                    <a:pt x="8" y="0"/>
                  </a:lnTo>
                  <a:lnTo>
                    <a:pt x="8"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7" name="Freeform 75"/>
            <p:cNvSpPr>
              <a:spLocks/>
            </p:cNvSpPr>
            <p:nvPr/>
          </p:nvSpPr>
          <p:spPr bwMode="auto">
            <a:xfrm>
              <a:off x="3665538" y="2401888"/>
              <a:ext cx="61913" cy="36512"/>
            </a:xfrm>
            <a:custGeom>
              <a:avLst/>
              <a:gdLst>
                <a:gd name="T0" fmla="*/ 10 w 39"/>
                <a:gd name="T1" fmla="*/ 16 h 23"/>
                <a:gd name="T2" fmla="*/ 0 w 39"/>
                <a:gd name="T3" fmla="*/ 16 h 23"/>
                <a:gd name="T4" fmla="*/ 5 w 39"/>
                <a:gd name="T5" fmla="*/ 23 h 23"/>
                <a:gd name="T6" fmla="*/ 39 w 39"/>
                <a:gd name="T7" fmla="*/ 0 h 23"/>
                <a:gd name="T8" fmla="*/ 10 w 39"/>
                <a:gd name="T9" fmla="*/ 0 h 23"/>
                <a:gd name="T10" fmla="*/ 10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10" y="16"/>
                  </a:moveTo>
                  <a:lnTo>
                    <a:pt x="0" y="16"/>
                  </a:lnTo>
                  <a:lnTo>
                    <a:pt x="5" y="23"/>
                  </a:lnTo>
                  <a:lnTo>
                    <a:pt x="39" y="0"/>
                  </a:lnTo>
                  <a:lnTo>
                    <a:pt x="10" y="0"/>
                  </a:lnTo>
                  <a:lnTo>
                    <a:pt x="10"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8" name="Freeform 76"/>
            <p:cNvSpPr>
              <a:spLocks/>
            </p:cNvSpPr>
            <p:nvPr/>
          </p:nvSpPr>
          <p:spPr bwMode="auto">
            <a:xfrm>
              <a:off x="4092576" y="2401888"/>
              <a:ext cx="61913" cy="36512"/>
            </a:xfrm>
            <a:custGeom>
              <a:avLst/>
              <a:gdLst>
                <a:gd name="T0" fmla="*/ 10 w 39"/>
                <a:gd name="T1" fmla="*/ 16 h 23"/>
                <a:gd name="T2" fmla="*/ 0 w 39"/>
                <a:gd name="T3" fmla="*/ 16 h 23"/>
                <a:gd name="T4" fmla="*/ 5 w 39"/>
                <a:gd name="T5" fmla="*/ 23 h 23"/>
                <a:gd name="T6" fmla="*/ 39 w 39"/>
                <a:gd name="T7" fmla="*/ 0 h 23"/>
                <a:gd name="T8" fmla="*/ 10 w 39"/>
                <a:gd name="T9" fmla="*/ 0 h 23"/>
                <a:gd name="T10" fmla="*/ 10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10" y="16"/>
                  </a:moveTo>
                  <a:lnTo>
                    <a:pt x="0" y="16"/>
                  </a:lnTo>
                  <a:lnTo>
                    <a:pt x="5" y="23"/>
                  </a:lnTo>
                  <a:lnTo>
                    <a:pt x="39" y="0"/>
                  </a:lnTo>
                  <a:lnTo>
                    <a:pt x="10" y="0"/>
                  </a:lnTo>
                  <a:lnTo>
                    <a:pt x="10"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9" name="Freeform 77"/>
            <p:cNvSpPr>
              <a:spLocks/>
            </p:cNvSpPr>
            <p:nvPr/>
          </p:nvSpPr>
          <p:spPr bwMode="auto">
            <a:xfrm>
              <a:off x="2379663" y="2401888"/>
              <a:ext cx="69850" cy="36512"/>
            </a:xfrm>
            <a:custGeom>
              <a:avLst/>
              <a:gdLst>
                <a:gd name="T0" fmla="*/ 44 w 44"/>
                <a:gd name="T1" fmla="*/ 0 h 23"/>
                <a:gd name="T2" fmla="*/ 13 w 44"/>
                <a:gd name="T3" fmla="*/ 0 h 23"/>
                <a:gd name="T4" fmla="*/ 0 w 44"/>
                <a:gd name="T5" fmla="*/ 8 h 23"/>
                <a:gd name="T6" fmla="*/ 10 w 44"/>
                <a:gd name="T7" fmla="*/ 23 h 23"/>
                <a:gd name="T8" fmla="*/ 44 w 44"/>
                <a:gd name="T9" fmla="*/ 0 h 23"/>
              </a:gdLst>
              <a:ahLst/>
              <a:cxnLst>
                <a:cxn ang="0">
                  <a:pos x="T0" y="T1"/>
                </a:cxn>
                <a:cxn ang="0">
                  <a:pos x="T2" y="T3"/>
                </a:cxn>
                <a:cxn ang="0">
                  <a:pos x="T4" y="T5"/>
                </a:cxn>
                <a:cxn ang="0">
                  <a:pos x="T6" y="T7"/>
                </a:cxn>
                <a:cxn ang="0">
                  <a:pos x="T8" y="T9"/>
                </a:cxn>
              </a:cxnLst>
              <a:rect l="0" t="0" r="r" b="b"/>
              <a:pathLst>
                <a:path w="44" h="23">
                  <a:moveTo>
                    <a:pt x="44" y="0"/>
                  </a:moveTo>
                  <a:lnTo>
                    <a:pt x="13" y="0"/>
                  </a:lnTo>
                  <a:lnTo>
                    <a:pt x="0" y="8"/>
                  </a:lnTo>
                  <a:lnTo>
                    <a:pt x="10" y="23"/>
                  </a:lnTo>
                  <a:lnTo>
                    <a:pt x="4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0" name="Freeform 78"/>
            <p:cNvSpPr>
              <a:spLocks/>
            </p:cNvSpPr>
            <p:nvPr/>
          </p:nvSpPr>
          <p:spPr bwMode="auto">
            <a:xfrm>
              <a:off x="5370513" y="2419350"/>
              <a:ext cx="25400" cy="19050"/>
            </a:xfrm>
            <a:custGeom>
              <a:avLst/>
              <a:gdLst>
                <a:gd name="T0" fmla="*/ 10 w 16"/>
                <a:gd name="T1" fmla="*/ 5 h 12"/>
                <a:gd name="T2" fmla="*/ 0 w 16"/>
                <a:gd name="T3" fmla="*/ 5 h 12"/>
                <a:gd name="T4" fmla="*/ 5 w 16"/>
                <a:gd name="T5" fmla="*/ 12 h 12"/>
                <a:gd name="T6" fmla="*/ 16 w 16"/>
                <a:gd name="T7" fmla="*/ 5 h 12"/>
                <a:gd name="T8" fmla="*/ 10 w 16"/>
                <a:gd name="T9" fmla="*/ 0 h 12"/>
                <a:gd name="T10" fmla="*/ 10 w 16"/>
                <a:gd name="T11" fmla="*/ 5 h 12"/>
              </a:gdLst>
              <a:ahLst/>
              <a:cxnLst>
                <a:cxn ang="0">
                  <a:pos x="T0" y="T1"/>
                </a:cxn>
                <a:cxn ang="0">
                  <a:pos x="T2" y="T3"/>
                </a:cxn>
                <a:cxn ang="0">
                  <a:pos x="T4" y="T5"/>
                </a:cxn>
                <a:cxn ang="0">
                  <a:pos x="T6" y="T7"/>
                </a:cxn>
                <a:cxn ang="0">
                  <a:pos x="T8" y="T9"/>
                </a:cxn>
                <a:cxn ang="0">
                  <a:pos x="T10" y="T11"/>
                </a:cxn>
              </a:cxnLst>
              <a:rect l="0" t="0" r="r" b="b"/>
              <a:pathLst>
                <a:path w="16" h="12">
                  <a:moveTo>
                    <a:pt x="10" y="5"/>
                  </a:moveTo>
                  <a:lnTo>
                    <a:pt x="0" y="5"/>
                  </a:lnTo>
                  <a:lnTo>
                    <a:pt x="5" y="12"/>
                  </a:lnTo>
                  <a:lnTo>
                    <a:pt x="16" y="5"/>
                  </a:lnTo>
                  <a:lnTo>
                    <a:pt x="10" y="0"/>
                  </a:lnTo>
                  <a:lnTo>
                    <a:pt x="1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1" name="Freeform 79"/>
            <p:cNvSpPr>
              <a:spLocks/>
            </p:cNvSpPr>
            <p:nvPr/>
          </p:nvSpPr>
          <p:spPr bwMode="auto">
            <a:xfrm>
              <a:off x="2806701" y="2103438"/>
              <a:ext cx="2198688" cy="52387"/>
            </a:xfrm>
            <a:custGeom>
              <a:avLst/>
              <a:gdLst>
                <a:gd name="T0" fmla="*/ 10 w 1385"/>
                <a:gd name="T1" fmla="*/ 8 h 33"/>
                <a:gd name="T2" fmla="*/ 44 w 1385"/>
                <a:gd name="T3" fmla="*/ 33 h 33"/>
                <a:gd name="T4" fmla="*/ 235 w 1385"/>
                <a:gd name="T5" fmla="*/ 33 h 33"/>
                <a:gd name="T6" fmla="*/ 267 w 1385"/>
                <a:gd name="T7" fmla="*/ 8 h 33"/>
                <a:gd name="T8" fmla="*/ 274 w 1385"/>
                <a:gd name="T9" fmla="*/ 16 h 33"/>
                <a:gd name="T10" fmla="*/ 279 w 1385"/>
                <a:gd name="T11" fmla="*/ 8 h 33"/>
                <a:gd name="T12" fmla="*/ 311 w 1385"/>
                <a:gd name="T13" fmla="*/ 33 h 33"/>
                <a:gd name="T14" fmla="*/ 502 w 1385"/>
                <a:gd name="T15" fmla="*/ 33 h 33"/>
                <a:gd name="T16" fmla="*/ 536 w 1385"/>
                <a:gd name="T17" fmla="*/ 8 h 33"/>
                <a:gd name="T18" fmla="*/ 541 w 1385"/>
                <a:gd name="T19" fmla="*/ 16 h 33"/>
                <a:gd name="T20" fmla="*/ 546 w 1385"/>
                <a:gd name="T21" fmla="*/ 8 h 33"/>
                <a:gd name="T22" fmla="*/ 580 w 1385"/>
                <a:gd name="T23" fmla="*/ 33 h 33"/>
                <a:gd name="T24" fmla="*/ 771 w 1385"/>
                <a:gd name="T25" fmla="*/ 33 h 33"/>
                <a:gd name="T26" fmla="*/ 805 w 1385"/>
                <a:gd name="T27" fmla="*/ 8 h 33"/>
                <a:gd name="T28" fmla="*/ 810 w 1385"/>
                <a:gd name="T29" fmla="*/ 16 h 33"/>
                <a:gd name="T30" fmla="*/ 815 w 1385"/>
                <a:gd name="T31" fmla="*/ 8 h 33"/>
                <a:gd name="T32" fmla="*/ 849 w 1385"/>
                <a:gd name="T33" fmla="*/ 33 h 33"/>
                <a:gd name="T34" fmla="*/ 1040 w 1385"/>
                <a:gd name="T35" fmla="*/ 33 h 33"/>
                <a:gd name="T36" fmla="*/ 1074 w 1385"/>
                <a:gd name="T37" fmla="*/ 8 h 33"/>
                <a:gd name="T38" fmla="*/ 1079 w 1385"/>
                <a:gd name="T39" fmla="*/ 16 h 33"/>
                <a:gd name="T40" fmla="*/ 1084 w 1385"/>
                <a:gd name="T41" fmla="*/ 8 h 33"/>
                <a:gd name="T42" fmla="*/ 1118 w 1385"/>
                <a:gd name="T43" fmla="*/ 33 h 33"/>
                <a:gd name="T44" fmla="*/ 1309 w 1385"/>
                <a:gd name="T45" fmla="*/ 33 h 33"/>
                <a:gd name="T46" fmla="*/ 1341 w 1385"/>
                <a:gd name="T47" fmla="*/ 8 h 33"/>
                <a:gd name="T48" fmla="*/ 1346 w 1385"/>
                <a:gd name="T49" fmla="*/ 16 h 33"/>
                <a:gd name="T50" fmla="*/ 1353 w 1385"/>
                <a:gd name="T51" fmla="*/ 8 h 33"/>
                <a:gd name="T52" fmla="*/ 1385 w 1385"/>
                <a:gd name="T53" fmla="*/ 33 h 33"/>
                <a:gd name="T54" fmla="*/ 1385 w 1385"/>
                <a:gd name="T55" fmla="*/ 33 h 33"/>
                <a:gd name="T56" fmla="*/ 1340 w 1385"/>
                <a:gd name="T57" fmla="*/ 0 h 33"/>
                <a:gd name="T58" fmla="*/ 13 w 1385"/>
                <a:gd name="T59" fmla="*/ 0 h 33"/>
                <a:gd name="T60" fmla="*/ 0 w 1385"/>
                <a:gd name="T61" fmla="*/ 10 h 33"/>
                <a:gd name="T62" fmla="*/ 5 w 1385"/>
                <a:gd name="T63" fmla="*/ 16 h 33"/>
                <a:gd name="T64" fmla="*/ 10 w 1385"/>
                <a:gd name="T6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5" h="33">
                  <a:moveTo>
                    <a:pt x="10" y="8"/>
                  </a:moveTo>
                  <a:lnTo>
                    <a:pt x="44" y="33"/>
                  </a:lnTo>
                  <a:lnTo>
                    <a:pt x="235" y="33"/>
                  </a:lnTo>
                  <a:lnTo>
                    <a:pt x="267" y="8"/>
                  </a:lnTo>
                  <a:lnTo>
                    <a:pt x="274" y="16"/>
                  </a:lnTo>
                  <a:lnTo>
                    <a:pt x="279" y="8"/>
                  </a:lnTo>
                  <a:lnTo>
                    <a:pt x="311" y="33"/>
                  </a:lnTo>
                  <a:lnTo>
                    <a:pt x="502" y="33"/>
                  </a:lnTo>
                  <a:lnTo>
                    <a:pt x="536" y="8"/>
                  </a:lnTo>
                  <a:lnTo>
                    <a:pt x="541" y="16"/>
                  </a:lnTo>
                  <a:lnTo>
                    <a:pt x="546" y="8"/>
                  </a:lnTo>
                  <a:lnTo>
                    <a:pt x="580" y="33"/>
                  </a:lnTo>
                  <a:lnTo>
                    <a:pt x="771" y="33"/>
                  </a:lnTo>
                  <a:lnTo>
                    <a:pt x="805" y="8"/>
                  </a:lnTo>
                  <a:lnTo>
                    <a:pt x="810" y="16"/>
                  </a:lnTo>
                  <a:lnTo>
                    <a:pt x="815" y="8"/>
                  </a:lnTo>
                  <a:lnTo>
                    <a:pt x="849" y="33"/>
                  </a:lnTo>
                  <a:lnTo>
                    <a:pt x="1040" y="33"/>
                  </a:lnTo>
                  <a:lnTo>
                    <a:pt x="1074" y="8"/>
                  </a:lnTo>
                  <a:lnTo>
                    <a:pt x="1079" y="16"/>
                  </a:lnTo>
                  <a:lnTo>
                    <a:pt x="1084" y="8"/>
                  </a:lnTo>
                  <a:lnTo>
                    <a:pt x="1118" y="33"/>
                  </a:lnTo>
                  <a:lnTo>
                    <a:pt x="1309" y="33"/>
                  </a:lnTo>
                  <a:lnTo>
                    <a:pt x="1341" y="8"/>
                  </a:lnTo>
                  <a:lnTo>
                    <a:pt x="1346" y="16"/>
                  </a:lnTo>
                  <a:lnTo>
                    <a:pt x="1353" y="8"/>
                  </a:lnTo>
                  <a:lnTo>
                    <a:pt x="1385" y="33"/>
                  </a:lnTo>
                  <a:lnTo>
                    <a:pt x="1385" y="33"/>
                  </a:lnTo>
                  <a:lnTo>
                    <a:pt x="1340" y="0"/>
                  </a:lnTo>
                  <a:lnTo>
                    <a:pt x="13" y="0"/>
                  </a:lnTo>
                  <a:lnTo>
                    <a:pt x="0" y="10"/>
                  </a:lnTo>
                  <a:lnTo>
                    <a:pt x="5" y="16"/>
                  </a:lnTo>
                  <a:lnTo>
                    <a:pt x="1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2" name="Freeform 80"/>
            <p:cNvSpPr>
              <a:spLocks/>
            </p:cNvSpPr>
            <p:nvPr/>
          </p:nvSpPr>
          <p:spPr bwMode="auto">
            <a:xfrm>
              <a:off x="2754313" y="2119313"/>
              <a:ext cx="60325" cy="36512"/>
            </a:xfrm>
            <a:custGeom>
              <a:avLst/>
              <a:gdLst>
                <a:gd name="T0" fmla="*/ 28 w 38"/>
                <a:gd name="T1" fmla="*/ 23 h 23"/>
                <a:gd name="T2" fmla="*/ 28 w 38"/>
                <a:gd name="T3" fmla="*/ 6 h 23"/>
                <a:gd name="T4" fmla="*/ 38 w 38"/>
                <a:gd name="T5" fmla="*/ 6 h 23"/>
                <a:gd name="T6" fmla="*/ 33 w 38"/>
                <a:gd name="T7" fmla="*/ 0 h 23"/>
                <a:gd name="T8" fmla="*/ 0 w 38"/>
                <a:gd name="T9" fmla="*/ 23 h 23"/>
                <a:gd name="T10" fmla="*/ 28 w 38"/>
                <a:gd name="T11" fmla="*/ 23 h 23"/>
              </a:gdLst>
              <a:ahLst/>
              <a:cxnLst>
                <a:cxn ang="0">
                  <a:pos x="T0" y="T1"/>
                </a:cxn>
                <a:cxn ang="0">
                  <a:pos x="T2" y="T3"/>
                </a:cxn>
                <a:cxn ang="0">
                  <a:pos x="T4" y="T5"/>
                </a:cxn>
                <a:cxn ang="0">
                  <a:pos x="T6" y="T7"/>
                </a:cxn>
                <a:cxn ang="0">
                  <a:pos x="T8" y="T9"/>
                </a:cxn>
                <a:cxn ang="0">
                  <a:pos x="T10" y="T11"/>
                </a:cxn>
              </a:cxnLst>
              <a:rect l="0" t="0" r="r" b="b"/>
              <a:pathLst>
                <a:path w="38" h="23">
                  <a:moveTo>
                    <a:pt x="28" y="23"/>
                  </a:moveTo>
                  <a:lnTo>
                    <a:pt x="28" y="6"/>
                  </a:lnTo>
                  <a:lnTo>
                    <a:pt x="38" y="6"/>
                  </a:lnTo>
                  <a:lnTo>
                    <a:pt x="33" y="0"/>
                  </a:lnTo>
                  <a:lnTo>
                    <a:pt x="0" y="23"/>
                  </a:lnTo>
                  <a:lnTo>
                    <a:pt x="28" y="2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3" name="Freeform 81"/>
            <p:cNvSpPr>
              <a:spLocks/>
            </p:cNvSpPr>
            <p:nvPr/>
          </p:nvSpPr>
          <p:spPr bwMode="auto">
            <a:xfrm>
              <a:off x="4884738" y="2116138"/>
              <a:ext cx="58738" cy="39687"/>
            </a:xfrm>
            <a:custGeom>
              <a:avLst/>
              <a:gdLst>
                <a:gd name="T0" fmla="*/ 29 w 37"/>
                <a:gd name="T1" fmla="*/ 8 h 25"/>
                <a:gd name="T2" fmla="*/ 37 w 37"/>
                <a:gd name="T3" fmla="*/ 8 h 25"/>
                <a:gd name="T4" fmla="*/ 32 w 37"/>
                <a:gd name="T5" fmla="*/ 0 h 25"/>
                <a:gd name="T6" fmla="*/ 0 w 37"/>
                <a:gd name="T7" fmla="*/ 25 h 25"/>
                <a:gd name="T8" fmla="*/ 29 w 37"/>
                <a:gd name="T9" fmla="*/ 25 h 25"/>
                <a:gd name="T10" fmla="*/ 29 w 37"/>
                <a:gd name="T11" fmla="*/ 8 h 25"/>
              </a:gdLst>
              <a:ahLst/>
              <a:cxnLst>
                <a:cxn ang="0">
                  <a:pos x="T0" y="T1"/>
                </a:cxn>
                <a:cxn ang="0">
                  <a:pos x="T2" y="T3"/>
                </a:cxn>
                <a:cxn ang="0">
                  <a:pos x="T4" y="T5"/>
                </a:cxn>
                <a:cxn ang="0">
                  <a:pos x="T6" y="T7"/>
                </a:cxn>
                <a:cxn ang="0">
                  <a:pos x="T8" y="T9"/>
                </a:cxn>
                <a:cxn ang="0">
                  <a:pos x="T10" y="T11"/>
                </a:cxn>
              </a:cxnLst>
              <a:rect l="0" t="0" r="r" b="b"/>
              <a:pathLst>
                <a:path w="37" h="25">
                  <a:moveTo>
                    <a:pt x="29" y="8"/>
                  </a:moveTo>
                  <a:lnTo>
                    <a:pt x="37" y="8"/>
                  </a:lnTo>
                  <a:lnTo>
                    <a:pt x="32"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4" name="Freeform 82"/>
            <p:cNvSpPr>
              <a:spLocks/>
            </p:cNvSpPr>
            <p:nvPr/>
          </p:nvSpPr>
          <p:spPr bwMode="auto">
            <a:xfrm>
              <a:off x="4030663" y="2116138"/>
              <a:ext cx="61913" cy="39687"/>
            </a:xfrm>
            <a:custGeom>
              <a:avLst/>
              <a:gdLst>
                <a:gd name="T0" fmla="*/ 29 w 39"/>
                <a:gd name="T1" fmla="*/ 8 h 25"/>
                <a:gd name="T2" fmla="*/ 39 w 39"/>
                <a:gd name="T3" fmla="*/ 8 h 25"/>
                <a:gd name="T4" fmla="*/ 34 w 39"/>
                <a:gd name="T5" fmla="*/ 0 h 25"/>
                <a:gd name="T6" fmla="*/ 0 w 39"/>
                <a:gd name="T7" fmla="*/ 25 h 25"/>
                <a:gd name="T8" fmla="*/ 29 w 39"/>
                <a:gd name="T9" fmla="*/ 25 h 25"/>
                <a:gd name="T10" fmla="*/ 29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29" y="8"/>
                  </a:moveTo>
                  <a:lnTo>
                    <a:pt x="39" y="8"/>
                  </a:lnTo>
                  <a:lnTo>
                    <a:pt x="34"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5" name="Freeform 83"/>
            <p:cNvSpPr>
              <a:spLocks/>
            </p:cNvSpPr>
            <p:nvPr/>
          </p:nvSpPr>
          <p:spPr bwMode="auto">
            <a:xfrm>
              <a:off x="4457701" y="2116138"/>
              <a:ext cx="61913" cy="39687"/>
            </a:xfrm>
            <a:custGeom>
              <a:avLst/>
              <a:gdLst>
                <a:gd name="T0" fmla="*/ 29 w 39"/>
                <a:gd name="T1" fmla="*/ 8 h 25"/>
                <a:gd name="T2" fmla="*/ 39 w 39"/>
                <a:gd name="T3" fmla="*/ 8 h 25"/>
                <a:gd name="T4" fmla="*/ 34 w 39"/>
                <a:gd name="T5" fmla="*/ 0 h 25"/>
                <a:gd name="T6" fmla="*/ 0 w 39"/>
                <a:gd name="T7" fmla="*/ 25 h 25"/>
                <a:gd name="T8" fmla="*/ 29 w 39"/>
                <a:gd name="T9" fmla="*/ 25 h 25"/>
                <a:gd name="T10" fmla="*/ 29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29" y="8"/>
                  </a:moveTo>
                  <a:lnTo>
                    <a:pt x="39" y="8"/>
                  </a:lnTo>
                  <a:lnTo>
                    <a:pt x="34"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6" name="Freeform 84"/>
            <p:cNvSpPr>
              <a:spLocks/>
            </p:cNvSpPr>
            <p:nvPr/>
          </p:nvSpPr>
          <p:spPr bwMode="auto">
            <a:xfrm>
              <a:off x="3603626" y="2116138"/>
              <a:ext cx="61913" cy="39687"/>
            </a:xfrm>
            <a:custGeom>
              <a:avLst/>
              <a:gdLst>
                <a:gd name="T0" fmla="*/ 31 w 39"/>
                <a:gd name="T1" fmla="*/ 8 h 25"/>
                <a:gd name="T2" fmla="*/ 39 w 39"/>
                <a:gd name="T3" fmla="*/ 8 h 25"/>
                <a:gd name="T4" fmla="*/ 34 w 39"/>
                <a:gd name="T5" fmla="*/ 0 h 25"/>
                <a:gd name="T6" fmla="*/ 0 w 39"/>
                <a:gd name="T7" fmla="*/ 25 h 25"/>
                <a:gd name="T8" fmla="*/ 31 w 39"/>
                <a:gd name="T9" fmla="*/ 25 h 25"/>
                <a:gd name="T10" fmla="*/ 31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31" y="8"/>
                  </a:moveTo>
                  <a:lnTo>
                    <a:pt x="39" y="8"/>
                  </a:lnTo>
                  <a:lnTo>
                    <a:pt x="34" y="0"/>
                  </a:lnTo>
                  <a:lnTo>
                    <a:pt x="0" y="25"/>
                  </a:lnTo>
                  <a:lnTo>
                    <a:pt x="31" y="25"/>
                  </a:lnTo>
                  <a:lnTo>
                    <a:pt x="31"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7" name="Freeform 85"/>
            <p:cNvSpPr>
              <a:spLocks/>
            </p:cNvSpPr>
            <p:nvPr/>
          </p:nvSpPr>
          <p:spPr bwMode="auto">
            <a:xfrm>
              <a:off x="3179763" y="2116138"/>
              <a:ext cx="61913" cy="39687"/>
            </a:xfrm>
            <a:custGeom>
              <a:avLst/>
              <a:gdLst>
                <a:gd name="T0" fmla="*/ 29 w 39"/>
                <a:gd name="T1" fmla="*/ 8 h 25"/>
                <a:gd name="T2" fmla="*/ 39 w 39"/>
                <a:gd name="T3" fmla="*/ 8 h 25"/>
                <a:gd name="T4" fmla="*/ 32 w 39"/>
                <a:gd name="T5" fmla="*/ 0 h 25"/>
                <a:gd name="T6" fmla="*/ 0 w 39"/>
                <a:gd name="T7" fmla="*/ 25 h 25"/>
                <a:gd name="T8" fmla="*/ 29 w 39"/>
                <a:gd name="T9" fmla="*/ 25 h 25"/>
                <a:gd name="T10" fmla="*/ 29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29" y="8"/>
                  </a:moveTo>
                  <a:lnTo>
                    <a:pt x="39" y="8"/>
                  </a:lnTo>
                  <a:lnTo>
                    <a:pt x="32"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8" name="Freeform 86"/>
            <p:cNvSpPr>
              <a:spLocks/>
            </p:cNvSpPr>
            <p:nvPr/>
          </p:nvSpPr>
          <p:spPr bwMode="auto">
            <a:xfrm>
              <a:off x="4532313" y="2155825"/>
              <a:ext cx="198438" cy="122237"/>
            </a:xfrm>
            <a:custGeom>
              <a:avLst/>
              <a:gdLst>
                <a:gd name="T0" fmla="*/ 0 w 125"/>
                <a:gd name="T1" fmla="*/ 1 h 77"/>
                <a:gd name="T2" fmla="*/ 109 w 125"/>
                <a:gd name="T3" fmla="*/ 77 h 77"/>
                <a:gd name="T4" fmla="*/ 125 w 125"/>
                <a:gd name="T5" fmla="*/ 65 h 77"/>
                <a:gd name="T6" fmla="*/ 31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31"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9" name="Freeform 87"/>
            <p:cNvSpPr>
              <a:spLocks/>
            </p:cNvSpPr>
            <p:nvPr/>
          </p:nvSpPr>
          <p:spPr bwMode="auto">
            <a:xfrm>
              <a:off x="5157788" y="2278063"/>
              <a:ext cx="200025" cy="123825"/>
            </a:xfrm>
            <a:custGeom>
              <a:avLst/>
              <a:gdLst>
                <a:gd name="T0" fmla="*/ 126 w 126"/>
                <a:gd name="T1" fmla="*/ 76 h 78"/>
                <a:gd name="T2" fmla="*/ 114 w 126"/>
                <a:gd name="T3" fmla="*/ 68 h 78"/>
                <a:gd name="T4" fmla="*/ 17 w 126"/>
                <a:gd name="T5" fmla="*/ 0 h 78"/>
                <a:gd name="T6" fmla="*/ 0 w 126"/>
                <a:gd name="T7" fmla="*/ 11 h 78"/>
                <a:gd name="T8" fmla="*/ 95 w 126"/>
                <a:gd name="T9" fmla="*/ 78 h 78"/>
                <a:gd name="T10" fmla="*/ 126 w 126"/>
                <a:gd name="T11" fmla="*/ 78 h 78"/>
                <a:gd name="T12" fmla="*/ 126 w 126"/>
                <a:gd name="T13" fmla="*/ 76 h 78"/>
              </a:gdLst>
              <a:ahLst/>
              <a:cxnLst>
                <a:cxn ang="0">
                  <a:pos x="T0" y="T1"/>
                </a:cxn>
                <a:cxn ang="0">
                  <a:pos x="T2" y="T3"/>
                </a:cxn>
                <a:cxn ang="0">
                  <a:pos x="T4" y="T5"/>
                </a:cxn>
                <a:cxn ang="0">
                  <a:pos x="T6" y="T7"/>
                </a:cxn>
                <a:cxn ang="0">
                  <a:pos x="T8" y="T9"/>
                </a:cxn>
                <a:cxn ang="0">
                  <a:pos x="T10" y="T11"/>
                </a:cxn>
                <a:cxn ang="0">
                  <a:pos x="T12" y="T13"/>
                </a:cxn>
              </a:cxnLst>
              <a:rect l="0" t="0" r="r" b="b"/>
              <a:pathLst>
                <a:path w="126" h="78">
                  <a:moveTo>
                    <a:pt x="126" y="76"/>
                  </a:moveTo>
                  <a:lnTo>
                    <a:pt x="114" y="68"/>
                  </a:lnTo>
                  <a:lnTo>
                    <a:pt x="17" y="0"/>
                  </a:lnTo>
                  <a:lnTo>
                    <a:pt x="0" y="11"/>
                  </a:lnTo>
                  <a:lnTo>
                    <a:pt x="95" y="78"/>
                  </a:lnTo>
                  <a:lnTo>
                    <a:pt x="126" y="78"/>
                  </a:lnTo>
                  <a:lnTo>
                    <a:pt x="126"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0" name="Freeform 88"/>
            <p:cNvSpPr>
              <a:spLocks/>
            </p:cNvSpPr>
            <p:nvPr/>
          </p:nvSpPr>
          <p:spPr bwMode="auto">
            <a:xfrm>
              <a:off x="3452813" y="2278063"/>
              <a:ext cx="200025" cy="123825"/>
            </a:xfrm>
            <a:custGeom>
              <a:avLst/>
              <a:gdLst>
                <a:gd name="T0" fmla="*/ 126 w 126"/>
                <a:gd name="T1" fmla="*/ 76 h 78"/>
                <a:gd name="T2" fmla="*/ 17 w 126"/>
                <a:gd name="T3" fmla="*/ 0 h 78"/>
                <a:gd name="T4" fmla="*/ 0 w 126"/>
                <a:gd name="T5" fmla="*/ 11 h 78"/>
                <a:gd name="T6" fmla="*/ 95 w 126"/>
                <a:gd name="T7" fmla="*/ 78 h 78"/>
                <a:gd name="T8" fmla="*/ 126 w 126"/>
                <a:gd name="T9" fmla="*/ 78 h 78"/>
                <a:gd name="T10" fmla="*/ 126 w 126"/>
                <a:gd name="T11" fmla="*/ 76 h 78"/>
              </a:gdLst>
              <a:ahLst/>
              <a:cxnLst>
                <a:cxn ang="0">
                  <a:pos x="T0" y="T1"/>
                </a:cxn>
                <a:cxn ang="0">
                  <a:pos x="T2" y="T3"/>
                </a:cxn>
                <a:cxn ang="0">
                  <a:pos x="T4" y="T5"/>
                </a:cxn>
                <a:cxn ang="0">
                  <a:pos x="T6" y="T7"/>
                </a:cxn>
                <a:cxn ang="0">
                  <a:pos x="T8" y="T9"/>
                </a:cxn>
                <a:cxn ang="0">
                  <a:pos x="T10" y="T11"/>
                </a:cxn>
              </a:cxnLst>
              <a:rect l="0" t="0" r="r" b="b"/>
              <a:pathLst>
                <a:path w="126" h="78">
                  <a:moveTo>
                    <a:pt x="126" y="76"/>
                  </a:moveTo>
                  <a:lnTo>
                    <a:pt x="17" y="0"/>
                  </a:lnTo>
                  <a:lnTo>
                    <a:pt x="0" y="11"/>
                  </a:lnTo>
                  <a:lnTo>
                    <a:pt x="95" y="78"/>
                  </a:lnTo>
                  <a:lnTo>
                    <a:pt x="126" y="78"/>
                  </a:lnTo>
                  <a:lnTo>
                    <a:pt x="126"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1" name="Freeform 89"/>
            <p:cNvSpPr>
              <a:spLocks/>
            </p:cNvSpPr>
            <p:nvPr/>
          </p:nvSpPr>
          <p:spPr bwMode="auto">
            <a:xfrm>
              <a:off x="4108451" y="2155825"/>
              <a:ext cx="196850" cy="122237"/>
            </a:xfrm>
            <a:custGeom>
              <a:avLst/>
              <a:gdLst>
                <a:gd name="T0" fmla="*/ 0 w 124"/>
                <a:gd name="T1" fmla="*/ 1 h 77"/>
                <a:gd name="T2" fmla="*/ 109 w 124"/>
                <a:gd name="T3" fmla="*/ 77 h 77"/>
                <a:gd name="T4" fmla="*/ 124 w 124"/>
                <a:gd name="T5" fmla="*/ 65 h 77"/>
                <a:gd name="T6" fmla="*/ 29 w 124"/>
                <a:gd name="T7" fmla="*/ 0 h 77"/>
                <a:gd name="T8" fmla="*/ 0 w 124"/>
                <a:gd name="T9" fmla="*/ 0 h 77"/>
                <a:gd name="T10" fmla="*/ 0 w 124"/>
                <a:gd name="T11" fmla="*/ 1 h 77"/>
              </a:gdLst>
              <a:ahLst/>
              <a:cxnLst>
                <a:cxn ang="0">
                  <a:pos x="T0" y="T1"/>
                </a:cxn>
                <a:cxn ang="0">
                  <a:pos x="T2" y="T3"/>
                </a:cxn>
                <a:cxn ang="0">
                  <a:pos x="T4" y="T5"/>
                </a:cxn>
                <a:cxn ang="0">
                  <a:pos x="T6" y="T7"/>
                </a:cxn>
                <a:cxn ang="0">
                  <a:pos x="T8" y="T9"/>
                </a:cxn>
                <a:cxn ang="0">
                  <a:pos x="T10" y="T11"/>
                </a:cxn>
              </a:cxnLst>
              <a:rect l="0" t="0" r="r" b="b"/>
              <a:pathLst>
                <a:path w="124" h="77">
                  <a:moveTo>
                    <a:pt x="0" y="1"/>
                  </a:moveTo>
                  <a:lnTo>
                    <a:pt x="109" y="77"/>
                  </a:lnTo>
                  <a:lnTo>
                    <a:pt x="124"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2" name="Freeform 90"/>
            <p:cNvSpPr>
              <a:spLocks/>
            </p:cNvSpPr>
            <p:nvPr/>
          </p:nvSpPr>
          <p:spPr bwMode="auto">
            <a:xfrm>
              <a:off x="3254376" y="2155825"/>
              <a:ext cx="198438" cy="122237"/>
            </a:xfrm>
            <a:custGeom>
              <a:avLst/>
              <a:gdLst>
                <a:gd name="T0" fmla="*/ 0 w 125"/>
                <a:gd name="T1" fmla="*/ 1 h 77"/>
                <a:gd name="T2" fmla="*/ 109 w 125"/>
                <a:gd name="T3" fmla="*/ 77 h 77"/>
                <a:gd name="T4" fmla="*/ 125 w 125"/>
                <a:gd name="T5" fmla="*/ 65 h 77"/>
                <a:gd name="T6" fmla="*/ 29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3" name="Freeform 91"/>
            <p:cNvSpPr>
              <a:spLocks/>
            </p:cNvSpPr>
            <p:nvPr/>
          </p:nvSpPr>
          <p:spPr bwMode="auto">
            <a:xfrm>
              <a:off x="2600326" y="2278063"/>
              <a:ext cx="198438" cy="123825"/>
            </a:xfrm>
            <a:custGeom>
              <a:avLst/>
              <a:gdLst>
                <a:gd name="T0" fmla="*/ 125 w 125"/>
                <a:gd name="T1" fmla="*/ 76 h 78"/>
                <a:gd name="T2" fmla="*/ 16 w 125"/>
                <a:gd name="T3" fmla="*/ 0 h 78"/>
                <a:gd name="T4" fmla="*/ 0 w 125"/>
                <a:gd name="T5" fmla="*/ 11 h 78"/>
                <a:gd name="T6" fmla="*/ 96 w 125"/>
                <a:gd name="T7" fmla="*/ 78 h 78"/>
                <a:gd name="T8" fmla="*/ 125 w 125"/>
                <a:gd name="T9" fmla="*/ 78 h 78"/>
                <a:gd name="T10" fmla="*/ 125 w 125"/>
                <a:gd name="T11" fmla="*/ 76 h 78"/>
              </a:gdLst>
              <a:ahLst/>
              <a:cxnLst>
                <a:cxn ang="0">
                  <a:pos x="T0" y="T1"/>
                </a:cxn>
                <a:cxn ang="0">
                  <a:pos x="T2" y="T3"/>
                </a:cxn>
                <a:cxn ang="0">
                  <a:pos x="T4" y="T5"/>
                </a:cxn>
                <a:cxn ang="0">
                  <a:pos x="T6" y="T7"/>
                </a:cxn>
                <a:cxn ang="0">
                  <a:pos x="T8" y="T9"/>
                </a:cxn>
                <a:cxn ang="0">
                  <a:pos x="T10" y="T11"/>
                </a:cxn>
              </a:cxnLst>
              <a:rect l="0" t="0" r="r" b="b"/>
              <a:pathLst>
                <a:path w="125" h="78">
                  <a:moveTo>
                    <a:pt x="125" y="76"/>
                  </a:moveTo>
                  <a:lnTo>
                    <a:pt x="16" y="0"/>
                  </a:lnTo>
                  <a:lnTo>
                    <a:pt x="0" y="11"/>
                  </a:lnTo>
                  <a:lnTo>
                    <a:pt x="96" y="78"/>
                  </a:lnTo>
                  <a:lnTo>
                    <a:pt x="125" y="78"/>
                  </a:lnTo>
                  <a:lnTo>
                    <a:pt x="125"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4" name="Freeform 92"/>
            <p:cNvSpPr>
              <a:spLocks/>
            </p:cNvSpPr>
            <p:nvPr/>
          </p:nvSpPr>
          <p:spPr bwMode="auto">
            <a:xfrm>
              <a:off x="4730751" y="2278063"/>
              <a:ext cx="200025" cy="123825"/>
            </a:xfrm>
            <a:custGeom>
              <a:avLst/>
              <a:gdLst>
                <a:gd name="T0" fmla="*/ 126 w 126"/>
                <a:gd name="T1" fmla="*/ 76 h 78"/>
                <a:gd name="T2" fmla="*/ 17 w 126"/>
                <a:gd name="T3" fmla="*/ 0 h 78"/>
                <a:gd name="T4" fmla="*/ 0 w 126"/>
                <a:gd name="T5" fmla="*/ 11 h 78"/>
                <a:gd name="T6" fmla="*/ 97 w 126"/>
                <a:gd name="T7" fmla="*/ 78 h 78"/>
                <a:gd name="T8" fmla="*/ 126 w 126"/>
                <a:gd name="T9" fmla="*/ 78 h 78"/>
                <a:gd name="T10" fmla="*/ 126 w 126"/>
                <a:gd name="T11" fmla="*/ 76 h 78"/>
              </a:gdLst>
              <a:ahLst/>
              <a:cxnLst>
                <a:cxn ang="0">
                  <a:pos x="T0" y="T1"/>
                </a:cxn>
                <a:cxn ang="0">
                  <a:pos x="T2" y="T3"/>
                </a:cxn>
                <a:cxn ang="0">
                  <a:pos x="T4" y="T5"/>
                </a:cxn>
                <a:cxn ang="0">
                  <a:pos x="T6" y="T7"/>
                </a:cxn>
                <a:cxn ang="0">
                  <a:pos x="T8" y="T9"/>
                </a:cxn>
                <a:cxn ang="0">
                  <a:pos x="T10" y="T11"/>
                </a:cxn>
              </a:cxnLst>
              <a:rect l="0" t="0" r="r" b="b"/>
              <a:pathLst>
                <a:path w="126" h="78">
                  <a:moveTo>
                    <a:pt x="126" y="76"/>
                  </a:moveTo>
                  <a:lnTo>
                    <a:pt x="17" y="0"/>
                  </a:lnTo>
                  <a:lnTo>
                    <a:pt x="0" y="11"/>
                  </a:lnTo>
                  <a:lnTo>
                    <a:pt x="97" y="78"/>
                  </a:lnTo>
                  <a:lnTo>
                    <a:pt x="126" y="78"/>
                  </a:lnTo>
                  <a:lnTo>
                    <a:pt x="126"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5" name="Freeform 93"/>
            <p:cNvSpPr>
              <a:spLocks/>
            </p:cNvSpPr>
            <p:nvPr/>
          </p:nvSpPr>
          <p:spPr bwMode="auto">
            <a:xfrm>
              <a:off x="2827338" y="2155825"/>
              <a:ext cx="200025" cy="122237"/>
            </a:xfrm>
            <a:custGeom>
              <a:avLst/>
              <a:gdLst>
                <a:gd name="T0" fmla="*/ 0 w 126"/>
                <a:gd name="T1" fmla="*/ 1 h 77"/>
                <a:gd name="T2" fmla="*/ 109 w 126"/>
                <a:gd name="T3" fmla="*/ 77 h 77"/>
                <a:gd name="T4" fmla="*/ 126 w 126"/>
                <a:gd name="T5" fmla="*/ 65 h 77"/>
                <a:gd name="T6" fmla="*/ 31 w 126"/>
                <a:gd name="T7" fmla="*/ 0 h 77"/>
                <a:gd name="T8" fmla="*/ 0 w 126"/>
                <a:gd name="T9" fmla="*/ 0 h 77"/>
                <a:gd name="T10" fmla="*/ 0 w 126"/>
                <a:gd name="T11" fmla="*/ 1 h 77"/>
              </a:gdLst>
              <a:ahLst/>
              <a:cxnLst>
                <a:cxn ang="0">
                  <a:pos x="T0" y="T1"/>
                </a:cxn>
                <a:cxn ang="0">
                  <a:pos x="T2" y="T3"/>
                </a:cxn>
                <a:cxn ang="0">
                  <a:pos x="T4" y="T5"/>
                </a:cxn>
                <a:cxn ang="0">
                  <a:pos x="T6" y="T7"/>
                </a:cxn>
                <a:cxn ang="0">
                  <a:pos x="T8" y="T9"/>
                </a:cxn>
                <a:cxn ang="0">
                  <a:pos x="T10" y="T11"/>
                </a:cxn>
              </a:cxnLst>
              <a:rect l="0" t="0" r="r" b="b"/>
              <a:pathLst>
                <a:path w="126" h="77">
                  <a:moveTo>
                    <a:pt x="0" y="1"/>
                  </a:moveTo>
                  <a:lnTo>
                    <a:pt x="109" y="77"/>
                  </a:lnTo>
                  <a:lnTo>
                    <a:pt x="126" y="65"/>
                  </a:lnTo>
                  <a:lnTo>
                    <a:pt x="31"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6" name="Freeform 94"/>
            <p:cNvSpPr>
              <a:spLocks/>
            </p:cNvSpPr>
            <p:nvPr/>
          </p:nvSpPr>
          <p:spPr bwMode="auto">
            <a:xfrm>
              <a:off x="3027363" y="2278063"/>
              <a:ext cx="198438" cy="123825"/>
            </a:xfrm>
            <a:custGeom>
              <a:avLst/>
              <a:gdLst>
                <a:gd name="T0" fmla="*/ 125 w 125"/>
                <a:gd name="T1" fmla="*/ 76 h 78"/>
                <a:gd name="T2" fmla="*/ 16 w 125"/>
                <a:gd name="T3" fmla="*/ 0 h 78"/>
                <a:gd name="T4" fmla="*/ 0 w 125"/>
                <a:gd name="T5" fmla="*/ 11 h 78"/>
                <a:gd name="T6" fmla="*/ 96 w 125"/>
                <a:gd name="T7" fmla="*/ 78 h 78"/>
                <a:gd name="T8" fmla="*/ 125 w 125"/>
                <a:gd name="T9" fmla="*/ 78 h 78"/>
                <a:gd name="T10" fmla="*/ 125 w 125"/>
                <a:gd name="T11" fmla="*/ 76 h 78"/>
              </a:gdLst>
              <a:ahLst/>
              <a:cxnLst>
                <a:cxn ang="0">
                  <a:pos x="T0" y="T1"/>
                </a:cxn>
                <a:cxn ang="0">
                  <a:pos x="T2" y="T3"/>
                </a:cxn>
                <a:cxn ang="0">
                  <a:pos x="T4" y="T5"/>
                </a:cxn>
                <a:cxn ang="0">
                  <a:pos x="T6" y="T7"/>
                </a:cxn>
                <a:cxn ang="0">
                  <a:pos x="T8" y="T9"/>
                </a:cxn>
                <a:cxn ang="0">
                  <a:pos x="T10" y="T11"/>
                </a:cxn>
              </a:cxnLst>
              <a:rect l="0" t="0" r="r" b="b"/>
              <a:pathLst>
                <a:path w="125" h="78">
                  <a:moveTo>
                    <a:pt x="125" y="76"/>
                  </a:moveTo>
                  <a:lnTo>
                    <a:pt x="16" y="0"/>
                  </a:lnTo>
                  <a:lnTo>
                    <a:pt x="0" y="11"/>
                  </a:lnTo>
                  <a:lnTo>
                    <a:pt x="96" y="78"/>
                  </a:lnTo>
                  <a:lnTo>
                    <a:pt x="125" y="78"/>
                  </a:lnTo>
                  <a:lnTo>
                    <a:pt x="125"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7" name="Freeform 95"/>
            <p:cNvSpPr>
              <a:spLocks/>
            </p:cNvSpPr>
            <p:nvPr/>
          </p:nvSpPr>
          <p:spPr bwMode="auto">
            <a:xfrm>
              <a:off x="3681413" y="2155825"/>
              <a:ext cx="198438" cy="122237"/>
            </a:xfrm>
            <a:custGeom>
              <a:avLst/>
              <a:gdLst>
                <a:gd name="T0" fmla="*/ 0 w 125"/>
                <a:gd name="T1" fmla="*/ 1 h 77"/>
                <a:gd name="T2" fmla="*/ 109 w 125"/>
                <a:gd name="T3" fmla="*/ 77 h 77"/>
                <a:gd name="T4" fmla="*/ 125 w 125"/>
                <a:gd name="T5" fmla="*/ 65 h 77"/>
                <a:gd name="T6" fmla="*/ 29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8" name="Freeform 96"/>
            <p:cNvSpPr>
              <a:spLocks/>
            </p:cNvSpPr>
            <p:nvPr/>
          </p:nvSpPr>
          <p:spPr bwMode="auto">
            <a:xfrm>
              <a:off x="4959351" y="2155825"/>
              <a:ext cx="198438" cy="122237"/>
            </a:xfrm>
            <a:custGeom>
              <a:avLst/>
              <a:gdLst>
                <a:gd name="T0" fmla="*/ 0 w 125"/>
                <a:gd name="T1" fmla="*/ 1 h 77"/>
                <a:gd name="T2" fmla="*/ 109 w 125"/>
                <a:gd name="T3" fmla="*/ 77 h 77"/>
                <a:gd name="T4" fmla="*/ 125 w 125"/>
                <a:gd name="T5" fmla="*/ 65 h 77"/>
                <a:gd name="T6" fmla="*/ 29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9" name="Freeform 97"/>
            <p:cNvSpPr>
              <a:spLocks/>
            </p:cNvSpPr>
            <p:nvPr/>
          </p:nvSpPr>
          <p:spPr bwMode="auto">
            <a:xfrm>
              <a:off x="4305301" y="2278063"/>
              <a:ext cx="198438" cy="123825"/>
            </a:xfrm>
            <a:custGeom>
              <a:avLst/>
              <a:gdLst>
                <a:gd name="T0" fmla="*/ 125 w 125"/>
                <a:gd name="T1" fmla="*/ 76 h 78"/>
                <a:gd name="T2" fmla="*/ 16 w 125"/>
                <a:gd name="T3" fmla="*/ 0 h 78"/>
                <a:gd name="T4" fmla="*/ 0 w 125"/>
                <a:gd name="T5" fmla="*/ 11 h 78"/>
                <a:gd name="T6" fmla="*/ 96 w 125"/>
                <a:gd name="T7" fmla="*/ 78 h 78"/>
                <a:gd name="T8" fmla="*/ 125 w 125"/>
                <a:gd name="T9" fmla="*/ 78 h 78"/>
                <a:gd name="T10" fmla="*/ 125 w 125"/>
                <a:gd name="T11" fmla="*/ 76 h 78"/>
              </a:gdLst>
              <a:ahLst/>
              <a:cxnLst>
                <a:cxn ang="0">
                  <a:pos x="T0" y="T1"/>
                </a:cxn>
                <a:cxn ang="0">
                  <a:pos x="T2" y="T3"/>
                </a:cxn>
                <a:cxn ang="0">
                  <a:pos x="T4" y="T5"/>
                </a:cxn>
                <a:cxn ang="0">
                  <a:pos x="T6" y="T7"/>
                </a:cxn>
                <a:cxn ang="0">
                  <a:pos x="T8" y="T9"/>
                </a:cxn>
                <a:cxn ang="0">
                  <a:pos x="T10" y="T11"/>
                </a:cxn>
              </a:cxnLst>
              <a:rect l="0" t="0" r="r" b="b"/>
              <a:pathLst>
                <a:path w="125" h="78">
                  <a:moveTo>
                    <a:pt x="125" y="76"/>
                  </a:moveTo>
                  <a:lnTo>
                    <a:pt x="16" y="0"/>
                  </a:lnTo>
                  <a:lnTo>
                    <a:pt x="0" y="11"/>
                  </a:lnTo>
                  <a:lnTo>
                    <a:pt x="96" y="78"/>
                  </a:lnTo>
                  <a:lnTo>
                    <a:pt x="125" y="78"/>
                  </a:lnTo>
                  <a:lnTo>
                    <a:pt x="125"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0" name="Freeform 98"/>
            <p:cNvSpPr>
              <a:spLocks/>
            </p:cNvSpPr>
            <p:nvPr/>
          </p:nvSpPr>
          <p:spPr bwMode="auto">
            <a:xfrm>
              <a:off x="3879851" y="2278063"/>
              <a:ext cx="196850" cy="123825"/>
            </a:xfrm>
            <a:custGeom>
              <a:avLst/>
              <a:gdLst>
                <a:gd name="T0" fmla="*/ 124 w 124"/>
                <a:gd name="T1" fmla="*/ 76 h 78"/>
                <a:gd name="T2" fmla="*/ 15 w 124"/>
                <a:gd name="T3" fmla="*/ 0 h 78"/>
                <a:gd name="T4" fmla="*/ 0 w 124"/>
                <a:gd name="T5" fmla="*/ 11 h 78"/>
                <a:gd name="T6" fmla="*/ 95 w 124"/>
                <a:gd name="T7" fmla="*/ 78 h 78"/>
                <a:gd name="T8" fmla="*/ 124 w 124"/>
                <a:gd name="T9" fmla="*/ 78 h 78"/>
                <a:gd name="T10" fmla="*/ 124 w 124"/>
                <a:gd name="T11" fmla="*/ 76 h 78"/>
              </a:gdLst>
              <a:ahLst/>
              <a:cxnLst>
                <a:cxn ang="0">
                  <a:pos x="T0" y="T1"/>
                </a:cxn>
                <a:cxn ang="0">
                  <a:pos x="T2" y="T3"/>
                </a:cxn>
                <a:cxn ang="0">
                  <a:pos x="T4" y="T5"/>
                </a:cxn>
                <a:cxn ang="0">
                  <a:pos x="T6" y="T7"/>
                </a:cxn>
                <a:cxn ang="0">
                  <a:pos x="T8" y="T9"/>
                </a:cxn>
                <a:cxn ang="0">
                  <a:pos x="T10" y="T11"/>
                </a:cxn>
              </a:cxnLst>
              <a:rect l="0" t="0" r="r" b="b"/>
              <a:pathLst>
                <a:path w="124" h="78">
                  <a:moveTo>
                    <a:pt x="124" y="76"/>
                  </a:moveTo>
                  <a:lnTo>
                    <a:pt x="15" y="0"/>
                  </a:lnTo>
                  <a:lnTo>
                    <a:pt x="0" y="11"/>
                  </a:lnTo>
                  <a:lnTo>
                    <a:pt x="95" y="78"/>
                  </a:lnTo>
                  <a:lnTo>
                    <a:pt x="124" y="78"/>
                  </a:lnTo>
                  <a:lnTo>
                    <a:pt x="124"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1" name="Freeform 99"/>
            <p:cNvSpPr>
              <a:spLocks/>
            </p:cNvSpPr>
            <p:nvPr/>
          </p:nvSpPr>
          <p:spPr bwMode="auto">
            <a:xfrm>
              <a:off x="3000376" y="2259013"/>
              <a:ext cx="52388" cy="36512"/>
            </a:xfrm>
            <a:custGeom>
              <a:avLst/>
              <a:gdLst>
                <a:gd name="T0" fmla="*/ 0 w 33"/>
                <a:gd name="T1" fmla="*/ 12 h 23"/>
                <a:gd name="T2" fmla="*/ 17 w 33"/>
                <a:gd name="T3" fmla="*/ 23 h 23"/>
                <a:gd name="T4" fmla="*/ 33 w 33"/>
                <a:gd name="T5" fmla="*/ 12 h 23"/>
                <a:gd name="T6" fmla="*/ 17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7" y="23"/>
                  </a:lnTo>
                  <a:lnTo>
                    <a:pt x="33" y="12"/>
                  </a:lnTo>
                  <a:lnTo>
                    <a:pt x="17"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2" name="Freeform 100"/>
            <p:cNvSpPr>
              <a:spLocks/>
            </p:cNvSpPr>
            <p:nvPr/>
          </p:nvSpPr>
          <p:spPr bwMode="auto">
            <a:xfrm>
              <a:off x="4281488" y="2259013"/>
              <a:ext cx="49213" cy="36512"/>
            </a:xfrm>
            <a:custGeom>
              <a:avLst/>
              <a:gdLst>
                <a:gd name="T0" fmla="*/ 0 w 31"/>
                <a:gd name="T1" fmla="*/ 12 h 23"/>
                <a:gd name="T2" fmla="*/ 15 w 31"/>
                <a:gd name="T3" fmla="*/ 23 h 23"/>
                <a:gd name="T4" fmla="*/ 31 w 31"/>
                <a:gd name="T5" fmla="*/ 12 h 23"/>
                <a:gd name="T6" fmla="*/ 15 w 31"/>
                <a:gd name="T7" fmla="*/ 0 h 23"/>
                <a:gd name="T8" fmla="*/ 0 w 31"/>
                <a:gd name="T9" fmla="*/ 12 h 23"/>
              </a:gdLst>
              <a:ahLst/>
              <a:cxnLst>
                <a:cxn ang="0">
                  <a:pos x="T0" y="T1"/>
                </a:cxn>
                <a:cxn ang="0">
                  <a:pos x="T2" y="T3"/>
                </a:cxn>
                <a:cxn ang="0">
                  <a:pos x="T4" y="T5"/>
                </a:cxn>
                <a:cxn ang="0">
                  <a:pos x="T6" y="T7"/>
                </a:cxn>
                <a:cxn ang="0">
                  <a:pos x="T8" y="T9"/>
                </a:cxn>
              </a:cxnLst>
              <a:rect l="0" t="0" r="r" b="b"/>
              <a:pathLst>
                <a:path w="31" h="23">
                  <a:moveTo>
                    <a:pt x="0" y="12"/>
                  </a:moveTo>
                  <a:lnTo>
                    <a:pt x="15" y="23"/>
                  </a:lnTo>
                  <a:lnTo>
                    <a:pt x="31" y="12"/>
                  </a:lnTo>
                  <a:lnTo>
                    <a:pt x="15"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3" name="Freeform 101"/>
            <p:cNvSpPr>
              <a:spLocks/>
            </p:cNvSpPr>
            <p:nvPr/>
          </p:nvSpPr>
          <p:spPr bwMode="auto">
            <a:xfrm>
              <a:off x="2576513" y="2262188"/>
              <a:ext cx="49213" cy="33337"/>
            </a:xfrm>
            <a:custGeom>
              <a:avLst/>
              <a:gdLst>
                <a:gd name="T0" fmla="*/ 16 w 31"/>
                <a:gd name="T1" fmla="*/ 0 h 21"/>
                <a:gd name="T2" fmla="*/ 0 w 31"/>
                <a:gd name="T3" fmla="*/ 10 h 21"/>
                <a:gd name="T4" fmla="*/ 15 w 31"/>
                <a:gd name="T5" fmla="*/ 21 h 21"/>
                <a:gd name="T6" fmla="*/ 31 w 31"/>
                <a:gd name="T7" fmla="*/ 10 h 21"/>
                <a:gd name="T8" fmla="*/ 16 w 31"/>
                <a:gd name="T9" fmla="*/ 0 h 21"/>
              </a:gdLst>
              <a:ahLst/>
              <a:cxnLst>
                <a:cxn ang="0">
                  <a:pos x="T0" y="T1"/>
                </a:cxn>
                <a:cxn ang="0">
                  <a:pos x="T2" y="T3"/>
                </a:cxn>
                <a:cxn ang="0">
                  <a:pos x="T4" y="T5"/>
                </a:cxn>
                <a:cxn ang="0">
                  <a:pos x="T6" y="T7"/>
                </a:cxn>
                <a:cxn ang="0">
                  <a:pos x="T8" y="T9"/>
                </a:cxn>
              </a:cxnLst>
              <a:rect l="0" t="0" r="r" b="b"/>
              <a:pathLst>
                <a:path w="31" h="21">
                  <a:moveTo>
                    <a:pt x="16" y="0"/>
                  </a:moveTo>
                  <a:lnTo>
                    <a:pt x="0" y="10"/>
                  </a:lnTo>
                  <a:lnTo>
                    <a:pt x="15" y="21"/>
                  </a:lnTo>
                  <a:lnTo>
                    <a:pt x="31" y="10"/>
                  </a:lnTo>
                  <a:lnTo>
                    <a:pt x="1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4" name="Freeform 102"/>
            <p:cNvSpPr>
              <a:spLocks/>
            </p:cNvSpPr>
            <p:nvPr/>
          </p:nvSpPr>
          <p:spPr bwMode="auto">
            <a:xfrm>
              <a:off x="2798763" y="2155825"/>
              <a:ext cx="28575" cy="246062"/>
            </a:xfrm>
            <a:custGeom>
              <a:avLst/>
              <a:gdLst>
                <a:gd name="T0" fmla="*/ 0 w 18"/>
                <a:gd name="T1" fmla="*/ 155 h 155"/>
                <a:gd name="T2" fmla="*/ 18 w 18"/>
                <a:gd name="T3" fmla="*/ 155 h 155"/>
                <a:gd name="T4" fmla="*/ 18 w 18"/>
                <a:gd name="T5" fmla="*/ 153 h 155"/>
                <a:gd name="T6" fmla="*/ 18 w 18"/>
                <a:gd name="T7" fmla="*/ 1 h 155"/>
                <a:gd name="T8" fmla="*/ 18 w 18"/>
                <a:gd name="T9" fmla="*/ 0 h 155"/>
                <a:gd name="T10" fmla="*/ 0 w 18"/>
                <a:gd name="T11" fmla="*/ 0 h 155"/>
                <a:gd name="T12" fmla="*/ 0 w 18"/>
                <a:gd name="T13" fmla="*/ 1 h 155"/>
                <a:gd name="T14" fmla="*/ 0 w 18"/>
                <a:gd name="T15" fmla="*/ 153 h 155"/>
                <a:gd name="T16" fmla="*/ 0 w 18"/>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0" y="155"/>
                  </a:moveTo>
                  <a:lnTo>
                    <a:pt x="18" y="155"/>
                  </a:lnTo>
                  <a:lnTo>
                    <a:pt x="18" y="153"/>
                  </a:lnTo>
                  <a:lnTo>
                    <a:pt x="18" y="1"/>
                  </a:lnTo>
                  <a:lnTo>
                    <a:pt x="18" y="0"/>
                  </a:lnTo>
                  <a:lnTo>
                    <a:pt x="0" y="0"/>
                  </a:lnTo>
                  <a:lnTo>
                    <a:pt x="0" y="1"/>
                  </a:lnTo>
                  <a:lnTo>
                    <a:pt x="0" y="153"/>
                  </a:lnTo>
                  <a:lnTo>
                    <a:pt x="0" y="15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5" name="Freeform 103"/>
            <p:cNvSpPr>
              <a:spLocks/>
            </p:cNvSpPr>
            <p:nvPr/>
          </p:nvSpPr>
          <p:spPr bwMode="auto">
            <a:xfrm>
              <a:off x="3427413" y="2259013"/>
              <a:ext cx="52388" cy="36512"/>
            </a:xfrm>
            <a:custGeom>
              <a:avLst/>
              <a:gdLst>
                <a:gd name="T0" fmla="*/ 0 w 33"/>
                <a:gd name="T1" fmla="*/ 12 h 23"/>
                <a:gd name="T2" fmla="*/ 16 w 33"/>
                <a:gd name="T3" fmla="*/ 23 h 23"/>
                <a:gd name="T4" fmla="*/ 33 w 33"/>
                <a:gd name="T5" fmla="*/ 12 h 23"/>
                <a:gd name="T6" fmla="*/ 16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6" y="23"/>
                  </a:lnTo>
                  <a:lnTo>
                    <a:pt x="33"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6" name="Freeform 104"/>
            <p:cNvSpPr>
              <a:spLocks/>
            </p:cNvSpPr>
            <p:nvPr/>
          </p:nvSpPr>
          <p:spPr bwMode="auto">
            <a:xfrm>
              <a:off x="4503738"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7" name="Freeform 105"/>
            <p:cNvSpPr>
              <a:spLocks/>
            </p:cNvSpPr>
            <p:nvPr/>
          </p:nvSpPr>
          <p:spPr bwMode="auto">
            <a:xfrm>
              <a:off x="4076701" y="2155825"/>
              <a:ext cx="31750" cy="246062"/>
            </a:xfrm>
            <a:custGeom>
              <a:avLst/>
              <a:gdLst>
                <a:gd name="T0" fmla="*/ 20 w 20"/>
                <a:gd name="T1" fmla="*/ 0 h 155"/>
                <a:gd name="T2" fmla="*/ 0 w 20"/>
                <a:gd name="T3" fmla="*/ 0 h 155"/>
                <a:gd name="T4" fmla="*/ 0 w 20"/>
                <a:gd name="T5" fmla="*/ 1 h 155"/>
                <a:gd name="T6" fmla="*/ 0 w 20"/>
                <a:gd name="T7" fmla="*/ 153 h 155"/>
                <a:gd name="T8" fmla="*/ 0 w 20"/>
                <a:gd name="T9" fmla="*/ 155 h 155"/>
                <a:gd name="T10" fmla="*/ 20 w 20"/>
                <a:gd name="T11" fmla="*/ 155 h 155"/>
                <a:gd name="T12" fmla="*/ 20 w 20"/>
                <a:gd name="T13" fmla="*/ 153 h 155"/>
                <a:gd name="T14" fmla="*/ 20 w 20"/>
                <a:gd name="T15" fmla="*/ 1 h 155"/>
                <a:gd name="T16" fmla="*/ 20 w 20"/>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55">
                  <a:moveTo>
                    <a:pt x="20" y="0"/>
                  </a:moveTo>
                  <a:lnTo>
                    <a:pt x="0" y="0"/>
                  </a:lnTo>
                  <a:lnTo>
                    <a:pt x="0" y="1"/>
                  </a:lnTo>
                  <a:lnTo>
                    <a:pt x="0" y="153"/>
                  </a:lnTo>
                  <a:lnTo>
                    <a:pt x="0" y="155"/>
                  </a:lnTo>
                  <a:lnTo>
                    <a:pt x="20" y="155"/>
                  </a:lnTo>
                  <a:lnTo>
                    <a:pt x="20" y="153"/>
                  </a:lnTo>
                  <a:lnTo>
                    <a:pt x="20" y="1"/>
                  </a:lnTo>
                  <a:lnTo>
                    <a:pt x="2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8" name="Freeform 106"/>
            <p:cNvSpPr>
              <a:spLocks/>
            </p:cNvSpPr>
            <p:nvPr/>
          </p:nvSpPr>
          <p:spPr bwMode="auto">
            <a:xfrm>
              <a:off x="4705351" y="2259013"/>
              <a:ext cx="52388" cy="36512"/>
            </a:xfrm>
            <a:custGeom>
              <a:avLst/>
              <a:gdLst>
                <a:gd name="T0" fmla="*/ 0 w 33"/>
                <a:gd name="T1" fmla="*/ 12 h 23"/>
                <a:gd name="T2" fmla="*/ 16 w 33"/>
                <a:gd name="T3" fmla="*/ 23 h 23"/>
                <a:gd name="T4" fmla="*/ 33 w 33"/>
                <a:gd name="T5" fmla="*/ 12 h 23"/>
                <a:gd name="T6" fmla="*/ 16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6" y="23"/>
                  </a:lnTo>
                  <a:lnTo>
                    <a:pt x="33"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9" name="Freeform 107"/>
            <p:cNvSpPr>
              <a:spLocks/>
            </p:cNvSpPr>
            <p:nvPr/>
          </p:nvSpPr>
          <p:spPr bwMode="auto">
            <a:xfrm>
              <a:off x="5132388" y="2259013"/>
              <a:ext cx="52388" cy="36512"/>
            </a:xfrm>
            <a:custGeom>
              <a:avLst/>
              <a:gdLst>
                <a:gd name="T0" fmla="*/ 0 w 33"/>
                <a:gd name="T1" fmla="*/ 12 h 23"/>
                <a:gd name="T2" fmla="*/ 16 w 33"/>
                <a:gd name="T3" fmla="*/ 23 h 23"/>
                <a:gd name="T4" fmla="*/ 33 w 33"/>
                <a:gd name="T5" fmla="*/ 12 h 23"/>
                <a:gd name="T6" fmla="*/ 16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6" y="23"/>
                  </a:lnTo>
                  <a:lnTo>
                    <a:pt x="33"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0" name="Freeform 108"/>
            <p:cNvSpPr>
              <a:spLocks/>
            </p:cNvSpPr>
            <p:nvPr/>
          </p:nvSpPr>
          <p:spPr bwMode="auto">
            <a:xfrm>
              <a:off x="5357813" y="2398713"/>
              <a:ext cx="1588" cy="3175"/>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1" name="Freeform 109"/>
            <p:cNvSpPr>
              <a:spLocks/>
            </p:cNvSpPr>
            <p:nvPr/>
          </p:nvSpPr>
          <p:spPr bwMode="auto">
            <a:xfrm>
              <a:off x="4930776"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2" name="Freeform 110"/>
            <p:cNvSpPr>
              <a:spLocks/>
            </p:cNvSpPr>
            <p:nvPr/>
          </p:nvSpPr>
          <p:spPr bwMode="auto">
            <a:xfrm>
              <a:off x="3854451" y="2259013"/>
              <a:ext cx="49213" cy="36512"/>
            </a:xfrm>
            <a:custGeom>
              <a:avLst/>
              <a:gdLst>
                <a:gd name="T0" fmla="*/ 0 w 31"/>
                <a:gd name="T1" fmla="*/ 12 h 23"/>
                <a:gd name="T2" fmla="*/ 16 w 31"/>
                <a:gd name="T3" fmla="*/ 23 h 23"/>
                <a:gd name="T4" fmla="*/ 31 w 31"/>
                <a:gd name="T5" fmla="*/ 12 h 23"/>
                <a:gd name="T6" fmla="*/ 16 w 31"/>
                <a:gd name="T7" fmla="*/ 0 h 23"/>
                <a:gd name="T8" fmla="*/ 0 w 31"/>
                <a:gd name="T9" fmla="*/ 12 h 23"/>
              </a:gdLst>
              <a:ahLst/>
              <a:cxnLst>
                <a:cxn ang="0">
                  <a:pos x="T0" y="T1"/>
                </a:cxn>
                <a:cxn ang="0">
                  <a:pos x="T2" y="T3"/>
                </a:cxn>
                <a:cxn ang="0">
                  <a:pos x="T4" y="T5"/>
                </a:cxn>
                <a:cxn ang="0">
                  <a:pos x="T6" y="T7"/>
                </a:cxn>
                <a:cxn ang="0">
                  <a:pos x="T8" y="T9"/>
                </a:cxn>
              </a:cxnLst>
              <a:rect l="0" t="0" r="r" b="b"/>
              <a:pathLst>
                <a:path w="31" h="23">
                  <a:moveTo>
                    <a:pt x="0" y="12"/>
                  </a:moveTo>
                  <a:lnTo>
                    <a:pt x="16" y="23"/>
                  </a:lnTo>
                  <a:lnTo>
                    <a:pt x="31"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3" name="Freeform 111"/>
            <p:cNvSpPr>
              <a:spLocks/>
            </p:cNvSpPr>
            <p:nvPr/>
          </p:nvSpPr>
          <p:spPr bwMode="auto">
            <a:xfrm>
              <a:off x="3652838"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4" name="Freeform 112"/>
            <p:cNvSpPr>
              <a:spLocks/>
            </p:cNvSpPr>
            <p:nvPr/>
          </p:nvSpPr>
          <p:spPr bwMode="auto">
            <a:xfrm>
              <a:off x="3225801"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5" name="Freeform 113"/>
            <p:cNvSpPr>
              <a:spLocks/>
            </p:cNvSpPr>
            <p:nvPr/>
          </p:nvSpPr>
          <p:spPr bwMode="auto">
            <a:xfrm>
              <a:off x="4457701" y="2401888"/>
              <a:ext cx="61913" cy="36512"/>
            </a:xfrm>
            <a:custGeom>
              <a:avLst/>
              <a:gdLst>
                <a:gd name="T0" fmla="*/ 29 w 39"/>
                <a:gd name="T1" fmla="*/ 0 h 23"/>
                <a:gd name="T2" fmla="*/ 0 w 39"/>
                <a:gd name="T3" fmla="*/ 0 h 23"/>
                <a:gd name="T4" fmla="*/ 34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4"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6" name="Freeform 114"/>
            <p:cNvSpPr>
              <a:spLocks/>
            </p:cNvSpPr>
            <p:nvPr/>
          </p:nvSpPr>
          <p:spPr bwMode="auto">
            <a:xfrm>
              <a:off x="5308601" y="2401888"/>
              <a:ext cx="61913" cy="36512"/>
            </a:xfrm>
            <a:custGeom>
              <a:avLst/>
              <a:gdLst>
                <a:gd name="T0" fmla="*/ 31 w 39"/>
                <a:gd name="T1" fmla="*/ 0 h 23"/>
                <a:gd name="T2" fmla="*/ 0 w 39"/>
                <a:gd name="T3" fmla="*/ 0 h 23"/>
                <a:gd name="T4" fmla="*/ 34 w 39"/>
                <a:gd name="T5" fmla="*/ 23 h 23"/>
                <a:gd name="T6" fmla="*/ 39 w 39"/>
                <a:gd name="T7" fmla="*/ 16 h 23"/>
                <a:gd name="T8" fmla="*/ 31 w 39"/>
                <a:gd name="T9" fmla="*/ 16 h 23"/>
                <a:gd name="T10" fmla="*/ 31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31" y="0"/>
                  </a:moveTo>
                  <a:lnTo>
                    <a:pt x="0" y="0"/>
                  </a:lnTo>
                  <a:lnTo>
                    <a:pt x="34" y="23"/>
                  </a:lnTo>
                  <a:lnTo>
                    <a:pt x="39" y="16"/>
                  </a:lnTo>
                  <a:lnTo>
                    <a:pt x="31" y="16"/>
                  </a:lnTo>
                  <a:lnTo>
                    <a:pt x="3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7" name="Freeform 115"/>
            <p:cNvSpPr>
              <a:spLocks/>
            </p:cNvSpPr>
            <p:nvPr/>
          </p:nvSpPr>
          <p:spPr bwMode="auto">
            <a:xfrm>
              <a:off x="4884738" y="2401888"/>
              <a:ext cx="58738" cy="36512"/>
            </a:xfrm>
            <a:custGeom>
              <a:avLst/>
              <a:gdLst>
                <a:gd name="T0" fmla="*/ 29 w 37"/>
                <a:gd name="T1" fmla="*/ 0 h 23"/>
                <a:gd name="T2" fmla="*/ 0 w 37"/>
                <a:gd name="T3" fmla="*/ 0 h 23"/>
                <a:gd name="T4" fmla="*/ 32 w 37"/>
                <a:gd name="T5" fmla="*/ 23 h 23"/>
                <a:gd name="T6" fmla="*/ 37 w 37"/>
                <a:gd name="T7" fmla="*/ 16 h 23"/>
                <a:gd name="T8" fmla="*/ 29 w 37"/>
                <a:gd name="T9" fmla="*/ 16 h 23"/>
                <a:gd name="T10" fmla="*/ 29 w 37"/>
                <a:gd name="T11" fmla="*/ 0 h 23"/>
              </a:gdLst>
              <a:ahLst/>
              <a:cxnLst>
                <a:cxn ang="0">
                  <a:pos x="T0" y="T1"/>
                </a:cxn>
                <a:cxn ang="0">
                  <a:pos x="T2" y="T3"/>
                </a:cxn>
                <a:cxn ang="0">
                  <a:pos x="T4" y="T5"/>
                </a:cxn>
                <a:cxn ang="0">
                  <a:pos x="T6" y="T7"/>
                </a:cxn>
                <a:cxn ang="0">
                  <a:pos x="T8" y="T9"/>
                </a:cxn>
                <a:cxn ang="0">
                  <a:pos x="T10" y="T11"/>
                </a:cxn>
              </a:cxnLst>
              <a:rect l="0" t="0" r="r" b="b"/>
              <a:pathLst>
                <a:path w="37" h="23">
                  <a:moveTo>
                    <a:pt x="29" y="0"/>
                  </a:moveTo>
                  <a:lnTo>
                    <a:pt x="0" y="0"/>
                  </a:lnTo>
                  <a:lnTo>
                    <a:pt x="32" y="23"/>
                  </a:lnTo>
                  <a:lnTo>
                    <a:pt x="37"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8" name="Freeform 116"/>
            <p:cNvSpPr>
              <a:spLocks/>
            </p:cNvSpPr>
            <p:nvPr/>
          </p:nvSpPr>
          <p:spPr bwMode="auto">
            <a:xfrm>
              <a:off x="2752726" y="2401888"/>
              <a:ext cx="61913" cy="36512"/>
            </a:xfrm>
            <a:custGeom>
              <a:avLst/>
              <a:gdLst>
                <a:gd name="T0" fmla="*/ 29 w 39"/>
                <a:gd name="T1" fmla="*/ 0 h 23"/>
                <a:gd name="T2" fmla="*/ 0 w 39"/>
                <a:gd name="T3" fmla="*/ 0 h 23"/>
                <a:gd name="T4" fmla="*/ 34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4"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9" name="Freeform 117"/>
            <p:cNvSpPr>
              <a:spLocks/>
            </p:cNvSpPr>
            <p:nvPr/>
          </p:nvSpPr>
          <p:spPr bwMode="auto">
            <a:xfrm>
              <a:off x="3603626" y="2401888"/>
              <a:ext cx="61913" cy="36512"/>
            </a:xfrm>
            <a:custGeom>
              <a:avLst/>
              <a:gdLst>
                <a:gd name="T0" fmla="*/ 31 w 39"/>
                <a:gd name="T1" fmla="*/ 0 h 23"/>
                <a:gd name="T2" fmla="*/ 0 w 39"/>
                <a:gd name="T3" fmla="*/ 0 h 23"/>
                <a:gd name="T4" fmla="*/ 34 w 39"/>
                <a:gd name="T5" fmla="*/ 23 h 23"/>
                <a:gd name="T6" fmla="*/ 39 w 39"/>
                <a:gd name="T7" fmla="*/ 16 h 23"/>
                <a:gd name="T8" fmla="*/ 31 w 39"/>
                <a:gd name="T9" fmla="*/ 16 h 23"/>
                <a:gd name="T10" fmla="*/ 31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31" y="0"/>
                  </a:moveTo>
                  <a:lnTo>
                    <a:pt x="0" y="0"/>
                  </a:lnTo>
                  <a:lnTo>
                    <a:pt x="34" y="23"/>
                  </a:lnTo>
                  <a:lnTo>
                    <a:pt x="39" y="16"/>
                  </a:lnTo>
                  <a:lnTo>
                    <a:pt x="31" y="16"/>
                  </a:lnTo>
                  <a:lnTo>
                    <a:pt x="3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0" name="Freeform 118"/>
            <p:cNvSpPr>
              <a:spLocks/>
            </p:cNvSpPr>
            <p:nvPr/>
          </p:nvSpPr>
          <p:spPr bwMode="auto">
            <a:xfrm>
              <a:off x="4030663" y="2401888"/>
              <a:ext cx="61913" cy="36512"/>
            </a:xfrm>
            <a:custGeom>
              <a:avLst/>
              <a:gdLst>
                <a:gd name="T0" fmla="*/ 29 w 39"/>
                <a:gd name="T1" fmla="*/ 0 h 23"/>
                <a:gd name="T2" fmla="*/ 0 w 39"/>
                <a:gd name="T3" fmla="*/ 0 h 23"/>
                <a:gd name="T4" fmla="*/ 34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4"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1" name="Freeform 119"/>
            <p:cNvSpPr>
              <a:spLocks/>
            </p:cNvSpPr>
            <p:nvPr/>
          </p:nvSpPr>
          <p:spPr bwMode="auto">
            <a:xfrm>
              <a:off x="3179763" y="2401888"/>
              <a:ext cx="61913" cy="36512"/>
            </a:xfrm>
            <a:custGeom>
              <a:avLst/>
              <a:gdLst>
                <a:gd name="T0" fmla="*/ 29 w 39"/>
                <a:gd name="T1" fmla="*/ 0 h 23"/>
                <a:gd name="T2" fmla="*/ 0 w 39"/>
                <a:gd name="T3" fmla="*/ 0 h 23"/>
                <a:gd name="T4" fmla="*/ 32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2"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2" name="Freeform 120"/>
            <p:cNvSpPr>
              <a:spLocks/>
            </p:cNvSpPr>
            <p:nvPr/>
          </p:nvSpPr>
          <p:spPr bwMode="auto">
            <a:xfrm>
              <a:off x="4503738" y="2401888"/>
              <a:ext cx="28575" cy="25400"/>
            </a:xfrm>
            <a:custGeom>
              <a:avLst/>
              <a:gdLst>
                <a:gd name="T0" fmla="*/ 18 w 18"/>
                <a:gd name="T1" fmla="*/ 0 h 16"/>
                <a:gd name="T2" fmla="*/ 0 w 18"/>
                <a:gd name="T3" fmla="*/ 0 h 16"/>
                <a:gd name="T4" fmla="*/ 0 w 18"/>
                <a:gd name="T5" fmla="*/ 16 h 16"/>
                <a:gd name="T6" fmla="*/ 10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10"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3" name="Freeform 121"/>
            <p:cNvSpPr>
              <a:spLocks/>
            </p:cNvSpPr>
            <p:nvPr/>
          </p:nvSpPr>
          <p:spPr bwMode="auto">
            <a:xfrm>
              <a:off x="2798763" y="2401888"/>
              <a:ext cx="28575" cy="25400"/>
            </a:xfrm>
            <a:custGeom>
              <a:avLst/>
              <a:gdLst>
                <a:gd name="T0" fmla="*/ 18 w 18"/>
                <a:gd name="T1" fmla="*/ 0 h 16"/>
                <a:gd name="T2" fmla="*/ 0 w 18"/>
                <a:gd name="T3" fmla="*/ 0 h 16"/>
                <a:gd name="T4" fmla="*/ 0 w 18"/>
                <a:gd name="T5" fmla="*/ 16 h 16"/>
                <a:gd name="T6" fmla="*/ 10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10"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4" name="Freeform 122"/>
            <p:cNvSpPr>
              <a:spLocks/>
            </p:cNvSpPr>
            <p:nvPr/>
          </p:nvSpPr>
          <p:spPr bwMode="auto">
            <a:xfrm>
              <a:off x="3225801" y="2401888"/>
              <a:ext cx="28575" cy="25400"/>
            </a:xfrm>
            <a:custGeom>
              <a:avLst/>
              <a:gdLst>
                <a:gd name="T0" fmla="*/ 18 w 18"/>
                <a:gd name="T1" fmla="*/ 0 h 16"/>
                <a:gd name="T2" fmla="*/ 0 w 18"/>
                <a:gd name="T3" fmla="*/ 0 h 16"/>
                <a:gd name="T4" fmla="*/ 0 w 18"/>
                <a:gd name="T5" fmla="*/ 16 h 16"/>
                <a:gd name="T6" fmla="*/ 10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10"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5" name="Freeform 123"/>
            <p:cNvSpPr>
              <a:spLocks/>
            </p:cNvSpPr>
            <p:nvPr/>
          </p:nvSpPr>
          <p:spPr bwMode="auto">
            <a:xfrm>
              <a:off x="4930776" y="2401888"/>
              <a:ext cx="28575" cy="25400"/>
            </a:xfrm>
            <a:custGeom>
              <a:avLst/>
              <a:gdLst>
                <a:gd name="T0" fmla="*/ 18 w 18"/>
                <a:gd name="T1" fmla="*/ 0 h 16"/>
                <a:gd name="T2" fmla="*/ 0 w 18"/>
                <a:gd name="T3" fmla="*/ 0 h 16"/>
                <a:gd name="T4" fmla="*/ 0 w 18"/>
                <a:gd name="T5" fmla="*/ 16 h 16"/>
                <a:gd name="T6" fmla="*/ 8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8"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6" name="Freeform 124"/>
            <p:cNvSpPr>
              <a:spLocks/>
            </p:cNvSpPr>
            <p:nvPr/>
          </p:nvSpPr>
          <p:spPr bwMode="auto">
            <a:xfrm>
              <a:off x="5357813" y="2401888"/>
              <a:ext cx="28575" cy="25400"/>
            </a:xfrm>
            <a:custGeom>
              <a:avLst/>
              <a:gdLst>
                <a:gd name="T0" fmla="*/ 18 w 18"/>
                <a:gd name="T1" fmla="*/ 11 h 16"/>
                <a:gd name="T2" fmla="*/ 1 w 18"/>
                <a:gd name="T3" fmla="*/ 0 h 16"/>
                <a:gd name="T4" fmla="*/ 0 w 18"/>
                <a:gd name="T5" fmla="*/ 0 h 16"/>
                <a:gd name="T6" fmla="*/ 0 w 18"/>
                <a:gd name="T7" fmla="*/ 16 h 16"/>
                <a:gd name="T8" fmla="*/ 8 w 18"/>
                <a:gd name="T9" fmla="*/ 16 h 16"/>
                <a:gd name="T10" fmla="*/ 18 w 18"/>
                <a:gd name="T11" fmla="*/ 16 h 16"/>
                <a:gd name="T12" fmla="*/ 18 w 18"/>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11"/>
                  </a:moveTo>
                  <a:lnTo>
                    <a:pt x="1" y="0"/>
                  </a:lnTo>
                  <a:lnTo>
                    <a:pt x="0" y="0"/>
                  </a:lnTo>
                  <a:lnTo>
                    <a:pt x="0" y="16"/>
                  </a:lnTo>
                  <a:lnTo>
                    <a:pt x="8" y="16"/>
                  </a:lnTo>
                  <a:lnTo>
                    <a:pt x="18" y="16"/>
                  </a:lnTo>
                  <a:lnTo>
                    <a:pt x="18"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7" name="Freeform 125"/>
            <p:cNvSpPr>
              <a:spLocks/>
            </p:cNvSpPr>
            <p:nvPr/>
          </p:nvSpPr>
          <p:spPr bwMode="auto">
            <a:xfrm>
              <a:off x="3652838" y="2401888"/>
              <a:ext cx="28575" cy="25400"/>
            </a:xfrm>
            <a:custGeom>
              <a:avLst/>
              <a:gdLst>
                <a:gd name="T0" fmla="*/ 18 w 18"/>
                <a:gd name="T1" fmla="*/ 0 h 16"/>
                <a:gd name="T2" fmla="*/ 0 w 18"/>
                <a:gd name="T3" fmla="*/ 0 h 16"/>
                <a:gd name="T4" fmla="*/ 0 w 18"/>
                <a:gd name="T5" fmla="*/ 16 h 16"/>
                <a:gd name="T6" fmla="*/ 8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8"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8" name="Freeform 126"/>
            <p:cNvSpPr>
              <a:spLocks/>
            </p:cNvSpPr>
            <p:nvPr/>
          </p:nvSpPr>
          <p:spPr bwMode="auto">
            <a:xfrm>
              <a:off x="4076701" y="2401888"/>
              <a:ext cx="31750" cy="25400"/>
            </a:xfrm>
            <a:custGeom>
              <a:avLst/>
              <a:gdLst>
                <a:gd name="T0" fmla="*/ 20 w 20"/>
                <a:gd name="T1" fmla="*/ 0 h 16"/>
                <a:gd name="T2" fmla="*/ 0 w 20"/>
                <a:gd name="T3" fmla="*/ 0 h 16"/>
                <a:gd name="T4" fmla="*/ 0 w 20"/>
                <a:gd name="T5" fmla="*/ 16 h 16"/>
                <a:gd name="T6" fmla="*/ 10 w 20"/>
                <a:gd name="T7" fmla="*/ 16 h 16"/>
                <a:gd name="T8" fmla="*/ 20 w 20"/>
                <a:gd name="T9" fmla="*/ 16 h 16"/>
                <a:gd name="T10" fmla="*/ 2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20" y="0"/>
                  </a:moveTo>
                  <a:lnTo>
                    <a:pt x="0" y="0"/>
                  </a:lnTo>
                  <a:lnTo>
                    <a:pt x="0" y="16"/>
                  </a:lnTo>
                  <a:lnTo>
                    <a:pt x="10" y="16"/>
                  </a:lnTo>
                  <a:lnTo>
                    <a:pt x="20" y="16"/>
                  </a:lnTo>
                  <a:lnTo>
                    <a:pt x="2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9" name="Freeform 127"/>
            <p:cNvSpPr>
              <a:spLocks/>
            </p:cNvSpPr>
            <p:nvPr/>
          </p:nvSpPr>
          <p:spPr bwMode="auto">
            <a:xfrm>
              <a:off x="4943476" y="2116138"/>
              <a:ext cx="61913" cy="39687"/>
            </a:xfrm>
            <a:custGeom>
              <a:avLst/>
              <a:gdLst>
                <a:gd name="T0" fmla="*/ 10 w 39"/>
                <a:gd name="T1" fmla="*/ 25 h 25"/>
                <a:gd name="T2" fmla="*/ 39 w 39"/>
                <a:gd name="T3" fmla="*/ 25 h 25"/>
                <a:gd name="T4" fmla="*/ 7 w 39"/>
                <a:gd name="T5" fmla="*/ 0 h 25"/>
                <a:gd name="T6" fmla="*/ 0 w 39"/>
                <a:gd name="T7" fmla="*/ 8 h 25"/>
                <a:gd name="T8" fmla="*/ 10 w 39"/>
                <a:gd name="T9" fmla="*/ 8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lnTo>
                    <a:pt x="39" y="25"/>
                  </a:lnTo>
                  <a:lnTo>
                    <a:pt x="7" y="0"/>
                  </a:lnTo>
                  <a:lnTo>
                    <a:pt x="0" y="8"/>
                  </a:lnTo>
                  <a:lnTo>
                    <a:pt x="10" y="8"/>
                  </a:lnTo>
                  <a:lnTo>
                    <a:pt x="10"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0" name="Freeform 128"/>
            <p:cNvSpPr>
              <a:spLocks/>
            </p:cNvSpPr>
            <p:nvPr/>
          </p:nvSpPr>
          <p:spPr bwMode="auto">
            <a:xfrm>
              <a:off x="4092576" y="2116138"/>
              <a:ext cx="61913" cy="39687"/>
            </a:xfrm>
            <a:custGeom>
              <a:avLst/>
              <a:gdLst>
                <a:gd name="T0" fmla="*/ 10 w 39"/>
                <a:gd name="T1" fmla="*/ 25 h 25"/>
                <a:gd name="T2" fmla="*/ 39 w 39"/>
                <a:gd name="T3" fmla="*/ 25 h 25"/>
                <a:gd name="T4" fmla="*/ 5 w 39"/>
                <a:gd name="T5" fmla="*/ 0 h 25"/>
                <a:gd name="T6" fmla="*/ 0 w 39"/>
                <a:gd name="T7" fmla="*/ 8 h 25"/>
                <a:gd name="T8" fmla="*/ 10 w 39"/>
                <a:gd name="T9" fmla="*/ 8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lnTo>
                    <a:pt x="39" y="25"/>
                  </a:lnTo>
                  <a:lnTo>
                    <a:pt x="5" y="0"/>
                  </a:lnTo>
                  <a:lnTo>
                    <a:pt x="0" y="8"/>
                  </a:lnTo>
                  <a:lnTo>
                    <a:pt x="10" y="8"/>
                  </a:lnTo>
                  <a:lnTo>
                    <a:pt x="10"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1" name="Freeform 129"/>
            <p:cNvSpPr>
              <a:spLocks/>
            </p:cNvSpPr>
            <p:nvPr/>
          </p:nvSpPr>
          <p:spPr bwMode="auto">
            <a:xfrm>
              <a:off x="4519613" y="2116138"/>
              <a:ext cx="61913" cy="39687"/>
            </a:xfrm>
            <a:custGeom>
              <a:avLst/>
              <a:gdLst>
                <a:gd name="T0" fmla="*/ 8 w 39"/>
                <a:gd name="T1" fmla="*/ 25 h 25"/>
                <a:gd name="T2" fmla="*/ 39 w 39"/>
                <a:gd name="T3" fmla="*/ 25 h 25"/>
                <a:gd name="T4" fmla="*/ 5 w 39"/>
                <a:gd name="T5" fmla="*/ 0 h 25"/>
                <a:gd name="T6" fmla="*/ 0 w 39"/>
                <a:gd name="T7" fmla="*/ 8 h 25"/>
                <a:gd name="T8" fmla="*/ 8 w 39"/>
                <a:gd name="T9" fmla="*/ 8 h 25"/>
                <a:gd name="T10" fmla="*/ 8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8" y="25"/>
                  </a:moveTo>
                  <a:lnTo>
                    <a:pt x="39" y="25"/>
                  </a:lnTo>
                  <a:lnTo>
                    <a:pt x="5" y="0"/>
                  </a:lnTo>
                  <a:lnTo>
                    <a:pt x="0" y="8"/>
                  </a:lnTo>
                  <a:lnTo>
                    <a:pt x="8" y="8"/>
                  </a:lnTo>
                  <a:lnTo>
                    <a:pt x="8"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2" name="Freeform 130"/>
            <p:cNvSpPr>
              <a:spLocks/>
            </p:cNvSpPr>
            <p:nvPr/>
          </p:nvSpPr>
          <p:spPr bwMode="auto">
            <a:xfrm>
              <a:off x="3241676" y="2116138"/>
              <a:ext cx="58738" cy="39687"/>
            </a:xfrm>
            <a:custGeom>
              <a:avLst/>
              <a:gdLst>
                <a:gd name="T0" fmla="*/ 8 w 37"/>
                <a:gd name="T1" fmla="*/ 25 h 25"/>
                <a:gd name="T2" fmla="*/ 37 w 37"/>
                <a:gd name="T3" fmla="*/ 25 h 25"/>
                <a:gd name="T4" fmla="*/ 5 w 37"/>
                <a:gd name="T5" fmla="*/ 0 h 25"/>
                <a:gd name="T6" fmla="*/ 0 w 37"/>
                <a:gd name="T7" fmla="*/ 8 h 25"/>
                <a:gd name="T8" fmla="*/ 8 w 37"/>
                <a:gd name="T9" fmla="*/ 8 h 25"/>
                <a:gd name="T10" fmla="*/ 8 w 37"/>
                <a:gd name="T11" fmla="*/ 25 h 25"/>
              </a:gdLst>
              <a:ahLst/>
              <a:cxnLst>
                <a:cxn ang="0">
                  <a:pos x="T0" y="T1"/>
                </a:cxn>
                <a:cxn ang="0">
                  <a:pos x="T2" y="T3"/>
                </a:cxn>
                <a:cxn ang="0">
                  <a:pos x="T4" y="T5"/>
                </a:cxn>
                <a:cxn ang="0">
                  <a:pos x="T6" y="T7"/>
                </a:cxn>
                <a:cxn ang="0">
                  <a:pos x="T8" y="T9"/>
                </a:cxn>
                <a:cxn ang="0">
                  <a:pos x="T10" y="T11"/>
                </a:cxn>
              </a:cxnLst>
              <a:rect l="0" t="0" r="r" b="b"/>
              <a:pathLst>
                <a:path w="37" h="25">
                  <a:moveTo>
                    <a:pt x="8" y="25"/>
                  </a:moveTo>
                  <a:lnTo>
                    <a:pt x="37" y="25"/>
                  </a:lnTo>
                  <a:lnTo>
                    <a:pt x="5" y="0"/>
                  </a:lnTo>
                  <a:lnTo>
                    <a:pt x="0" y="8"/>
                  </a:lnTo>
                  <a:lnTo>
                    <a:pt x="8" y="8"/>
                  </a:lnTo>
                  <a:lnTo>
                    <a:pt x="8"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3" name="Freeform 131"/>
            <p:cNvSpPr>
              <a:spLocks/>
            </p:cNvSpPr>
            <p:nvPr/>
          </p:nvSpPr>
          <p:spPr bwMode="auto">
            <a:xfrm>
              <a:off x="2814638" y="2116138"/>
              <a:ext cx="61913" cy="39687"/>
            </a:xfrm>
            <a:custGeom>
              <a:avLst/>
              <a:gdLst>
                <a:gd name="T0" fmla="*/ 8 w 39"/>
                <a:gd name="T1" fmla="*/ 25 h 25"/>
                <a:gd name="T2" fmla="*/ 39 w 39"/>
                <a:gd name="T3" fmla="*/ 25 h 25"/>
                <a:gd name="T4" fmla="*/ 5 w 39"/>
                <a:gd name="T5" fmla="*/ 0 h 25"/>
                <a:gd name="T6" fmla="*/ 0 w 39"/>
                <a:gd name="T7" fmla="*/ 8 h 25"/>
                <a:gd name="T8" fmla="*/ 8 w 39"/>
                <a:gd name="T9" fmla="*/ 8 h 25"/>
                <a:gd name="T10" fmla="*/ 8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8" y="25"/>
                  </a:moveTo>
                  <a:lnTo>
                    <a:pt x="39" y="25"/>
                  </a:lnTo>
                  <a:lnTo>
                    <a:pt x="5" y="0"/>
                  </a:lnTo>
                  <a:lnTo>
                    <a:pt x="0" y="8"/>
                  </a:lnTo>
                  <a:lnTo>
                    <a:pt x="8" y="8"/>
                  </a:lnTo>
                  <a:lnTo>
                    <a:pt x="8"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4" name="Freeform 132"/>
            <p:cNvSpPr>
              <a:spLocks/>
            </p:cNvSpPr>
            <p:nvPr/>
          </p:nvSpPr>
          <p:spPr bwMode="auto">
            <a:xfrm>
              <a:off x="3665538" y="2116138"/>
              <a:ext cx="61913" cy="39687"/>
            </a:xfrm>
            <a:custGeom>
              <a:avLst/>
              <a:gdLst>
                <a:gd name="T0" fmla="*/ 10 w 39"/>
                <a:gd name="T1" fmla="*/ 25 h 25"/>
                <a:gd name="T2" fmla="*/ 39 w 39"/>
                <a:gd name="T3" fmla="*/ 25 h 25"/>
                <a:gd name="T4" fmla="*/ 5 w 39"/>
                <a:gd name="T5" fmla="*/ 0 h 25"/>
                <a:gd name="T6" fmla="*/ 0 w 39"/>
                <a:gd name="T7" fmla="*/ 8 h 25"/>
                <a:gd name="T8" fmla="*/ 10 w 39"/>
                <a:gd name="T9" fmla="*/ 8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lnTo>
                    <a:pt x="39" y="25"/>
                  </a:lnTo>
                  <a:lnTo>
                    <a:pt x="5" y="0"/>
                  </a:lnTo>
                  <a:lnTo>
                    <a:pt x="0" y="8"/>
                  </a:lnTo>
                  <a:lnTo>
                    <a:pt x="10" y="8"/>
                  </a:lnTo>
                  <a:lnTo>
                    <a:pt x="10"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5" name="Freeform 133"/>
            <p:cNvSpPr>
              <a:spLocks/>
            </p:cNvSpPr>
            <p:nvPr/>
          </p:nvSpPr>
          <p:spPr bwMode="auto">
            <a:xfrm>
              <a:off x="4503738" y="2128838"/>
              <a:ext cx="28575" cy="26987"/>
            </a:xfrm>
            <a:custGeom>
              <a:avLst/>
              <a:gdLst>
                <a:gd name="T0" fmla="*/ 0 w 18"/>
                <a:gd name="T1" fmla="*/ 17 h 17"/>
                <a:gd name="T2" fmla="*/ 18 w 18"/>
                <a:gd name="T3" fmla="*/ 17 h 17"/>
                <a:gd name="T4" fmla="*/ 18 w 18"/>
                <a:gd name="T5" fmla="*/ 0 h 17"/>
                <a:gd name="T6" fmla="*/ 10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10"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6" name="Freeform 134"/>
            <p:cNvSpPr>
              <a:spLocks/>
            </p:cNvSpPr>
            <p:nvPr/>
          </p:nvSpPr>
          <p:spPr bwMode="auto">
            <a:xfrm>
              <a:off x="4930776" y="2128838"/>
              <a:ext cx="28575" cy="26987"/>
            </a:xfrm>
            <a:custGeom>
              <a:avLst/>
              <a:gdLst>
                <a:gd name="T0" fmla="*/ 0 w 18"/>
                <a:gd name="T1" fmla="*/ 17 h 17"/>
                <a:gd name="T2" fmla="*/ 18 w 18"/>
                <a:gd name="T3" fmla="*/ 17 h 17"/>
                <a:gd name="T4" fmla="*/ 18 w 18"/>
                <a:gd name="T5" fmla="*/ 0 h 17"/>
                <a:gd name="T6" fmla="*/ 8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8"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7" name="Freeform 135"/>
            <p:cNvSpPr>
              <a:spLocks/>
            </p:cNvSpPr>
            <p:nvPr/>
          </p:nvSpPr>
          <p:spPr bwMode="auto">
            <a:xfrm>
              <a:off x="2798763" y="2128838"/>
              <a:ext cx="28575" cy="26987"/>
            </a:xfrm>
            <a:custGeom>
              <a:avLst/>
              <a:gdLst>
                <a:gd name="T0" fmla="*/ 18 w 18"/>
                <a:gd name="T1" fmla="*/ 0 h 17"/>
                <a:gd name="T2" fmla="*/ 10 w 18"/>
                <a:gd name="T3" fmla="*/ 0 h 17"/>
                <a:gd name="T4" fmla="*/ 0 w 18"/>
                <a:gd name="T5" fmla="*/ 0 h 17"/>
                <a:gd name="T6" fmla="*/ 0 w 18"/>
                <a:gd name="T7" fmla="*/ 17 h 17"/>
                <a:gd name="T8" fmla="*/ 18 w 18"/>
                <a:gd name="T9" fmla="*/ 17 h 17"/>
                <a:gd name="T10" fmla="*/ 18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18" y="0"/>
                  </a:moveTo>
                  <a:lnTo>
                    <a:pt x="10" y="0"/>
                  </a:lnTo>
                  <a:lnTo>
                    <a:pt x="0" y="0"/>
                  </a:lnTo>
                  <a:lnTo>
                    <a:pt x="0" y="17"/>
                  </a:lnTo>
                  <a:lnTo>
                    <a:pt x="18" y="17"/>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8" name="Freeform 136"/>
            <p:cNvSpPr>
              <a:spLocks/>
            </p:cNvSpPr>
            <p:nvPr/>
          </p:nvSpPr>
          <p:spPr bwMode="auto">
            <a:xfrm>
              <a:off x="4076701" y="2128838"/>
              <a:ext cx="31750" cy="26987"/>
            </a:xfrm>
            <a:custGeom>
              <a:avLst/>
              <a:gdLst>
                <a:gd name="T0" fmla="*/ 0 w 20"/>
                <a:gd name="T1" fmla="*/ 17 h 17"/>
                <a:gd name="T2" fmla="*/ 20 w 20"/>
                <a:gd name="T3" fmla="*/ 17 h 17"/>
                <a:gd name="T4" fmla="*/ 20 w 20"/>
                <a:gd name="T5" fmla="*/ 0 h 17"/>
                <a:gd name="T6" fmla="*/ 10 w 20"/>
                <a:gd name="T7" fmla="*/ 0 h 17"/>
                <a:gd name="T8" fmla="*/ 0 w 20"/>
                <a:gd name="T9" fmla="*/ 0 h 17"/>
                <a:gd name="T10" fmla="*/ 0 w 20"/>
                <a:gd name="T11" fmla="*/ 17 h 17"/>
              </a:gdLst>
              <a:ahLst/>
              <a:cxnLst>
                <a:cxn ang="0">
                  <a:pos x="T0" y="T1"/>
                </a:cxn>
                <a:cxn ang="0">
                  <a:pos x="T2" y="T3"/>
                </a:cxn>
                <a:cxn ang="0">
                  <a:pos x="T4" y="T5"/>
                </a:cxn>
                <a:cxn ang="0">
                  <a:pos x="T6" y="T7"/>
                </a:cxn>
                <a:cxn ang="0">
                  <a:pos x="T8" y="T9"/>
                </a:cxn>
                <a:cxn ang="0">
                  <a:pos x="T10" y="T11"/>
                </a:cxn>
              </a:cxnLst>
              <a:rect l="0" t="0" r="r" b="b"/>
              <a:pathLst>
                <a:path w="20" h="17">
                  <a:moveTo>
                    <a:pt x="0" y="17"/>
                  </a:moveTo>
                  <a:lnTo>
                    <a:pt x="20" y="17"/>
                  </a:lnTo>
                  <a:lnTo>
                    <a:pt x="20" y="0"/>
                  </a:lnTo>
                  <a:lnTo>
                    <a:pt x="10"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9" name="Freeform 137"/>
            <p:cNvSpPr>
              <a:spLocks/>
            </p:cNvSpPr>
            <p:nvPr/>
          </p:nvSpPr>
          <p:spPr bwMode="auto">
            <a:xfrm>
              <a:off x="3652838" y="2128838"/>
              <a:ext cx="28575" cy="26987"/>
            </a:xfrm>
            <a:custGeom>
              <a:avLst/>
              <a:gdLst>
                <a:gd name="T0" fmla="*/ 0 w 18"/>
                <a:gd name="T1" fmla="*/ 17 h 17"/>
                <a:gd name="T2" fmla="*/ 18 w 18"/>
                <a:gd name="T3" fmla="*/ 17 h 17"/>
                <a:gd name="T4" fmla="*/ 18 w 18"/>
                <a:gd name="T5" fmla="*/ 0 h 17"/>
                <a:gd name="T6" fmla="*/ 8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8"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0" name="Freeform 138"/>
            <p:cNvSpPr>
              <a:spLocks/>
            </p:cNvSpPr>
            <p:nvPr/>
          </p:nvSpPr>
          <p:spPr bwMode="auto">
            <a:xfrm>
              <a:off x="3225801" y="2128838"/>
              <a:ext cx="28575" cy="26987"/>
            </a:xfrm>
            <a:custGeom>
              <a:avLst/>
              <a:gdLst>
                <a:gd name="T0" fmla="*/ 0 w 18"/>
                <a:gd name="T1" fmla="*/ 17 h 17"/>
                <a:gd name="T2" fmla="*/ 18 w 18"/>
                <a:gd name="T3" fmla="*/ 17 h 17"/>
                <a:gd name="T4" fmla="*/ 18 w 18"/>
                <a:gd name="T5" fmla="*/ 0 h 17"/>
                <a:gd name="T6" fmla="*/ 10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10"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1" name="Freeform 139"/>
            <p:cNvSpPr>
              <a:spLocks/>
            </p:cNvSpPr>
            <p:nvPr/>
          </p:nvSpPr>
          <p:spPr bwMode="auto">
            <a:xfrm>
              <a:off x="5338763" y="2386013"/>
              <a:ext cx="19050" cy="12700"/>
            </a:xfrm>
            <a:custGeom>
              <a:avLst/>
              <a:gdLst>
                <a:gd name="T0" fmla="*/ 0 w 12"/>
                <a:gd name="T1" fmla="*/ 0 h 8"/>
                <a:gd name="T2" fmla="*/ 12 w 12"/>
                <a:gd name="T3" fmla="*/ 8 h 8"/>
                <a:gd name="T4" fmla="*/ 12 w 12"/>
                <a:gd name="T5" fmla="*/ 8 h 8"/>
                <a:gd name="T6" fmla="*/ 0 w 12"/>
                <a:gd name="T7" fmla="*/ 0 h 8"/>
              </a:gdLst>
              <a:ahLst/>
              <a:cxnLst>
                <a:cxn ang="0">
                  <a:pos x="T0" y="T1"/>
                </a:cxn>
                <a:cxn ang="0">
                  <a:pos x="T2" y="T3"/>
                </a:cxn>
                <a:cxn ang="0">
                  <a:pos x="T4" y="T5"/>
                </a:cxn>
                <a:cxn ang="0">
                  <a:pos x="T6" y="T7"/>
                </a:cxn>
              </a:cxnLst>
              <a:rect l="0" t="0" r="r" b="b"/>
              <a:pathLst>
                <a:path w="12" h="8">
                  <a:moveTo>
                    <a:pt x="0" y="0"/>
                  </a:moveTo>
                  <a:lnTo>
                    <a:pt x="12" y="8"/>
                  </a:lnTo>
                  <a:lnTo>
                    <a:pt x="12" y="8"/>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2" name="Freeform 140"/>
            <p:cNvSpPr>
              <a:spLocks/>
            </p:cNvSpPr>
            <p:nvPr/>
          </p:nvSpPr>
          <p:spPr bwMode="auto">
            <a:xfrm>
              <a:off x="1314451" y="2319338"/>
              <a:ext cx="1204913" cy="131762"/>
            </a:xfrm>
            <a:custGeom>
              <a:avLst/>
              <a:gdLst>
                <a:gd name="T0" fmla="*/ 759 w 759"/>
                <a:gd name="T1" fmla="*/ 83 h 83"/>
                <a:gd name="T2" fmla="*/ 0 w 759"/>
                <a:gd name="T3" fmla="*/ 83 h 83"/>
                <a:gd name="T4" fmla="*/ 0 w 759"/>
                <a:gd name="T5" fmla="*/ 0 h 83"/>
                <a:gd name="T6" fmla="*/ 759 w 759"/>
                <a:gd name="T7" fmla="*/ 0 h 83"/>
                <a:gd name="T8" fmla="*/ 676 w 759"/>
                <a:gd name="T9" fmla="*/ 68 h 83"/>
                <a:gd name="T10" fmla="*/ 759 w 759"/>
                <a:gd name="T11" fmla="*/ 83 h 83"/>
              </a:gdLst>
              <a:ahLst/>
              <a:cxnLst>
                <a:cxn ang="0">
                  <a:pos x="T0" y="T1"/>
                </a:cxn>
                <a:cxn ang="0">
                  <a:pos x="T2" y="T3"/>
                </a:cxn>
                <a:cxn ang="0">
                  <a:pos x="T4" y="T5"/>
                </a:cxn>
                <a:cxn ang="0">
                  <a:pos x="T6" y="T7"/>
                </a:cxn>
                <a:cxn ang="0">
                  <a:pos x="T8" y="T9"/>
                </a:cxn>
                <a:cxn ang="0">
                  <a:pos x="T10" y="T11"/>
                </a:cxn>
              </a:cxnLst>
              <a:rect l="0" t="0" r="r" b="b"/>
              <a:pathLst>
                <a:path w="759" h="83">
                  <a:moveTo>
                    <a:pt x="759" y="83"/>
                  </a:moveTo>
                  <a:lnTo>
                    <a:pt x="0" y="83"/>
                  </a:lnTo>
                  <a:lnTo>
                    <a:pt x="0" y="0"/>
                  </a:lnTo>
                  <a:lnTo>
                    <a:pt x="759" y="0"/>
                  </a:lnTo>
                  <a:lnTo>
                    <a:pt x="676" y="68"/>
                  </a:lnTo>
                  <a:lnTo>
                    <a:pt x="759" y="8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3" name="Rectangle 141"/>
            <p:cNvSpPr>
              <a:spLocks noChangeArrowheads="1"/>
            </p:cNvSpPr>
            <p:nvPr/>
          </p:nvSpPr>
          <p:spPr bwMode="auto">
            <a:xfrm>
              <a:off x="1231901" y="6740525"/>
              <a:ext cx="846138" cy="1174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4" name="Freeform 142"/>
            <p:cNvSpPr>
              <a:spLocks/>
            </p:cNvSpPr>
            <p:nvPr/>
          </p:nvSpPr>
          <p:spPr bwMode="auto">
            <a:xfrm>
              <a:off x="1231901" y="6505575"/>
              <a:ext cx="846138" cy="331787"/>
            </a:xfrm>
            <a:custGeom>
              <a:avLst/>
              <a:gdLst>
                <a:gd name="T0" fmla="*/ 0 w 533"/>
                <a:gd name="T1" fmla="*/ 148 h 209"/>
                <a:gd name="T2" fmla="*/ 172 w 533"/>
                <a:gd name="T3" fmla="*/ 0 h 209"/>
                <a:gd name="T4" fmla="*/ 360 w 533"/>
                <a:gd name="T5" fmla="*/ 0 h 209"/>
                <a:gd name="T6" fmla="*/ 533 w 533"/>
                <a:gd name="T7" fmla="*/ 148 h 209"/>
                <a:gd name="T8" fmla="*/ 352 w 533"/>
                <a:gd name="T9" fmla="*/ 209 h 209"/>
                <a:gd name="T10" fmla="*/ 163 w 533"/>
                <a:gd name="T11" fmla="*/ 209 h 209"/>
                <a:gd name="T12" fmla="*/ 0 w 533"/>
                <a:gd name="T13" fmla="*/ 148 h 209"/>
              </a:gdLst>
              <a:ahLst/>
              <a:cxnLst>
                <a:cxn ang="0">
                  <a:pos x="T0" y="T1"/>
                </a:cxn>
                <a:cxn ang="0">
                  <a:pos x="T2" y="T3"/>
                </a:cxn>
                <a:cxn ang="0">
                  <a:pos x="T4" y="T5"/>
                </a:cxn>
                <a:cxn ang="0">
                  <a:pos x="T6" y="T7"/>
                </a:cxn>
                <a:cxn ang="0">
                  <a:pos x="T8" y="T9"/>
                </a:cxn>
                <a:cxn ang="0">
                  <a:pos x="T10" y="T11"/>
                </a:cxn>
                <a:cxn ang="0">
                  <a:pos x="T12" y="T13"/>
                </a:cxn>
              </a:cxnLst>
              <a:rect l="0" t="0" r="r" b="b"/>
              <a:pathLst>
                <a:path w="533" h="209">
                  <a:moveTo>
                    <a:pt x="0" y="148"/>
                  </a:moveTo>
                  <a:lnTo>
                    <a:pt x="172" y="0"/>
                  </a:lnTo>
                  <a:lnTo>
                    <a:pt x="360" y="0"/>
                  </a:lnTo>
                  <a:lnTo>
                    <a:pt x="533" y="148"/>
                  </a:lnTo>
                  <a:lnTo>
                    <a:pt x="352" y="209"/>
                  </a:lnTo>
                  <a:lnTo>
                    <a:pt x="163" y="209"/>
                  </a:lnTo>
                  <a:lnTo>
                    <a:pt x="0" y="14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5" name="Freeform 143"/>
            <p:cNvSpPr>
              <a:spLocks/>
            </p:cNvSpPr>
            <p:nvPr/>
          </p:nvSpPr>
          <p:spPr bwMode="auto">
            <a:xfrm>
              <a:off x="1482726" y="1474788"/>
              <a:ext cx="341313" cy="420687"/>
            </a:xfrm>
            <a:custGeom>
              <a:avLst/>
              <a:gdLst>
                <a:gd name="T0" fmla="*/ 215 w 215"/>
                <a:gd name="T1" fmla="*/ 265 h 265"/>
                <a:gd name="T2" fmla="*/ 140 w 215"/>
                <a:gd name="T3" fmla="*/ 0 h 265"/>
                <a:gd name="T4" fmla="*/ 76 w 215"/>
                <a:gd name="T5" fmla="*/ 0 h 265"/>
                <a:gd name="T6" fmla="*/ 0 w 215"/>
                <a:gd name="T7" fmla="*/ 265 h 265"/>
                <a:gd name="T8" fmla="*/ 215 w 215"/>
                <a:gd name="T9" fmla="*/ 265 h 265"/>
              </a:gdLst>
              <a:ahLst/>
              <a:cxnLst>
                <a:cxn ang="0">
                  <a:pos x="T0" y="T1"/>
                </a:cxn>
                <a:cxn ang="0">
                  <a:pos x="T2" y="T3"/>
                </a:cxn>
                <a:cxn ang="0">
                  <a:pos x="T4" y="T5"/>
                </a:cxn>
                <a:cxn ang="0">
                  <a:pos x="T6" y="T7"/>
                </a:cxn>
                <a:cxn ang="0">
                  <a:pos x="T8" y="T9"/>
                </a:cxn>
              </a:cxnLst>
              <a:rect l="0" t="0" r="r" b="b"/>
              <a:pathLst>
                <a:path w="215" h="265">
                  <a:moveTo>
                    <a:pt x="215" y="265"/>
                  </a:moveTo>
                  <a:lnTo>
                    <a:pt x="140" y="0"/>
                  </a:lnTo>
                  <a:lnTo>
                    <a:pt x="76" y="0"/>
                  </a:lnTo>
                  <a:lnTo>
                    <a:pt x="0" y="265"/>
                  </a:lnTo>
                  <a:lnTo>
                    <a:pt x="215" y="26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6" name="Freeform 144"/>
            <p:cNvSpPr>
              <a:spLocks/>
            </p:cNvSpPr>
            <p:nvPr/>
          </p:nvSpPr>
          <p:spPr bwMode="auto">
            <a:xfrm>
              <a:off x="1482726" y="1474788"/>
              <a:ext cx="341313" cy="420687"/>
            </a:xfrm>
            <a:custGeom>
              <a:avLst/>
              <a:gdLst>
                <a:gd name="T0" fmla="*/ 215 w 215"/>
                <a:gd name="T1" fmla="*/ 265 h 265"/>
                <a:gd name="T2" fmla="*/ 140 w 215"/>
                <a:gd name="T3" fmla="*/ 0 h 265"/>
                <a:gd name="T4" fmla="*/ 76 w 215"/>
                <a:gd name="T5" fmla="*/ 0 h 265"/>
                <a:gd name="T6" fmla="*/ 0 w 215"/>
                <a:gd name="T7" fmla="*/ 265 h 265"/>
              </a:gdLst>
              <a:ahLst/>
              <a:cxnLst>
                <a:cxn ang="0">
                  <a:pos x="T0" y="T1"/>
                </a:cxn>
                <a:cxn ang="0">
                  <a:pos x="T2" y="T3"/>
                </a:cxn>
                <a:cxn ang="0">
                  <a:pos x="T4" y="T5"/>
                </a:cxn>
                <a:cxn ang="0">
                  <a:pos x="T6" y="T7"/>
                </a:cxn>
              </a:cxnLst>
              <a:rect l="0" t="0" r="r" b="b"/>
              <a:pathLst>
                <a:path w="215" h="265">
                  <a:moveTo>
                    <a:pt x="215" y="265"/>
                  </a:moveTo>
                  <a:lnTo>
                    <a:pt x="140" y="0"/>
                  </a:lnTo>
                  <a:lnTo>
                    <a:pt x="76" y="0"/>
                  </a:lnTo>
                  <a:lnTo>
                    <a:pt x="0" y="2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7" name="Freeform 145"/>
            <p:cNvSpPr>
              <a:spLocks/>
            </p:cNvSpPr>
            <p:nvPr/>
          </p:nvSpPr>
          <p:spPr bwMode="auto">
            <a:xfrm>
              <a:off x="1422401" y="3159125"/>
              <a:ext cx="484188" cy="420687"/>
            </a:xfrm>
            <a:custGeom>
              <a:avLst/>
              <a:gdLst>
                <a:gd name="T0" fmla="*/ 199 w 305"/>
                <a:gd name="T1" fmla="*/ 0 h 265"/>
                <a:gd name="T2" fmla="*/ 108 w 305"/>
                <a:gd name="T3" fmla="*/ 0 h 265"/>
                <a:gd name="T4" fmla="*/ 0 w 305"/>
                <a:gd name="T5" fmla="*/ 265 h 265"/>
                <a:gd name="T6" fmla="*/ 305 w 305"/>
                <a:gd name="T7" fmla="*/ 265 h 265"/>
                <a:gd name="T8" fmla="*/ 199 w 305"/>
                <a:gd name="T9" fmla="*/ 0 h 265"/>
              </a:gdLst>
              <a:ahLst/>
              <a:cxnLst>
                <a:cxn ang="0">
                  <a:pos x="T0" y="T1"/>
                </a:cxn>
                <a:cxn ang="0">
                  <a:pos x="T2" y="T3"/>
                </a:cxn>
                <a:cxn ang="0">
                  <a:pos x="T4" y="T5"/>
                </a:cxn>
                <a:cxn ang="0">
                  <a:pos x="T6" y="T7"/>
                </a:cxn>
                <a:cxn ang="0">
                  <a:pos x="T8" y="T9"/>
                </a:cxn>
              </a:cxnLst>
              <a:rect l="0" t="0" r="r" b="b"/>
              <a:pathLst>
                <a:path w="305" h="265">
                  <a:moveTo>
                    <a:pt x="199" y="0"/>
                  </a:moveTo>
                  <a:lnTo>
                    <a:pt x="108" y="0"/>
                  </a:lnTo>
                  <a:lnTo>
                    <a:pt x="0" y="265"/>
                  </a:lnTo>
                  <a:lnTo>
                    <a:pt x="305" y="265"/>
                  </a:lnTo>
                  <a:lnTo>
                    <a:pt x="19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8" name="Freeform 146"/>
            <p:cNvSpPr>
              <a:spLocks/>
            </p:cNvSpPr>
            <p:nvPr/>
          </p:nvSpPr>
          <p:spPr bwMode="auto">
            <a:xfrm>
              <a:off x="1422401" y="3105150"/>
              <a:ext cx="484188" cy="417512"/>
            </a:xfrm>
            <a:custGeom>
              <a:avLst/>
              <a:gdLst>
                <a:gd name="T0" fmla="*/ 108 w 305"/>
                <a:gd name="T1" fmla="*/ 263 h 263"/>
                <a:gd name="T2" fmla="*/ 199 w 305"/>
                <a:gd name="T3" fmla="*/ 263 h 263"/>
                <a:gd name="T4" fmla="*/ 305 w 305"/>
                <a:gd name="T5" fmla="*/ 0 h 263"/>
                <a:gd name="T6" fmla="*/ 0 w 305"/>
                <a:gd name="T7" fmla="*/ 0 h 263"/>
                <a:gd name="T8" fmla="*/ 108 w 305"/>
                <a:gd name="T9" fmla="*/ 263 h 263"/>
              </a:gdLst>
              <a:ahLst/>
              <a:cxnLst>
                <a:cxn ang="0">
                  <a:pos x="T0" y="T1"/>
                </a:cxn>
                <a:cxn ang="0">
                  <a:pos x="T2" y="T3"/>
                </a:cxn>
                <a:cxn ang="0">
                  <a:pos x="T4" y="T5"/>
                </a:cxn>
                <a:cxn ang="0">
                  <a:pos x="T6" y="T7"/>
                </a:cxn>
                <a:cxn ang="0">
                  <a:pos x="T8" y="T9"/>
                </a:cxn>
              </a:cxnLst>
              <a:rect l="0" t="0" r="r" b="b"/>
              <a:pathLst>
                <a:path w="305" h="263">
                  <a:moveTo>
                    <a:pt x="108" y="263"/>
                  </a:moveTo>
                  <a:lnTo>
                    <a:pt x="199" y="263"/>
                  </a:lnTo>
                  <a:lnTo>
                    <a:pt x="305" y="0"/>
                  </a:lnTo>
                  <a:lnTo>
                    <a:pt x="0" y="0"/>
                  </a:lnTo>
                  <a:lnTo>
                    <a:pt x="108" y="26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9" name="Freeform 147"/>
            <p:cNvSpPr>
              <a:spLocks/>
            </p:cNvSpPr>
            <p:nvPr/>
          </p:nvSpPr>
          <p:spPr bwMode="auto">
            <a:xfrm>
              <a:off x="333376" y="1449388"/>
              <a:ext cx="3529013" cy="849312"/>
            </a:xfrm>
            <a:custGeom>
              <a:avLst/>
              <a:gdLst>
                <a:gd name="T0" fmla="*/ 17 w 2223"/>
                <a:gd name="T1" fmla="*/ 535 h 535"/>
                <a:gd name="T2" fmla="*/ 0 w 2223"/>
                <a:gd name="T3" fmla="*/ 508 h 535"/>
                <a:gd name="T4" fmla="*/ 825 w 2223"/>
                <a:gd name="T5" fmla="*/ 0 h 535"/>
                <a:gd name="T6" fmla="*/ 831 w 2223"/>
                <a:gd name="T7" fmla="*/ 2 h 535"/>
                <a:gd name="T8" fmla="*/ 2223 w 2223"/>
                <a:gd name="T9" fmla="*/ 410 h 535"/>
                <a:gd name="T10" fmla="*/ 2213 w 2223"/>
                <a:gd name="T11" fmla="*/ 440 h 535"/>
                <a:gd name="T12" fmla="*/ 830 w 2223"/>
                <a:gd name="T13" fmla="*/ 34 h 535"/>
                <a:gd name="T14" fmla="*/ 17 w 2223"/>
                <a:gd name="T15" fmla="*/ 535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3" h="535">
                  <a:moveTo>
                    <a:pt x="17" y="535"/>
                  </a:moveTo>
                  <a:lnTo>
                    <a:pt x="0" y="508"/>
                  </a:lnTo>
                  <a:lnTo>
                    <a:pt x="825" y="0"/>
                  </a:lnTo>
                  <a:lnTo>
                    <a:pt x="831" y="2"/>
                  </a:lnTo>
                  <a:lnTo>
                    <a:pt x="2223" y="410"/>
                  </a:lnTo>
                  <a:lnTo>
                    <a:pt x="2213" y="440"/>
                  </a:lnTo>
                  <a:lnTo>
                    <a:pt x="830" y="34"/>
                  </a:lnTo>
                  <a:lnTo>
                    <a:pt x="17" y="53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0" name="Freeform 148"/>
            <p:cNvSpPr>
              <a:spLocks/>
            </p:cNvSpPr>
            <p:nvPr/>
          </p:nvSpPr>
          <p:spPr bwMode="auto">
            <a:xfrm>
              <a:off x="1096963" y="2451100"/>
              <a:ext cx="98425" cy="61912"/>
            </a:xfrm>
            <a:custGeom>
              <a:avLst/>
              <a:gdLst>
                <a:gd name="T0" fmla="*/ 6 w 62"/>
                <a:gd name="T1" fmla="*/ 39 h 39"/>
                <a:gd name="T2" fmla="*/ 62 w 62"/>
                <a:gd name="T3" fmla="*/ 2 h 39"/>
                <a:gd name="T4" fmla="*/ 62 w 62"/>
                <a:gd name="T5" fmla="*/ 0 h 39"/>
                <a:gd name="T6" fmla="*/ 47 w 62"/>
                <a:gd name="T7" fmla="*/ 0 h 39"/>
                <a:gd name="T8" fmla="*/ 0 w 62"/>
                <a:gd name="T9" fmla="*/ 34 h 39"/>
                <a:gd name="T10" fmla="*/ 6 w 62"/>
                <a:gd name="T11" fmla="*/ 39 h 39"/>
              </a:gdLst>
              <a:ahLst/>
              <a:cxnLst>
                <a:cxn ang="0">
                  <a:pos x="T0" y="T1"/>
                </a:cxn>
                <a:cxn ang="0">
                  <a:pos x="T2" y="T3"/>
                </a:cxn>
                <a:cxn ang="0">
                  <a:pos x="T4" y="T5"/>
                </a:cxn>
                <a:cxn ang="0">
                  <a:pos x="T6" y="T7"/>
                </a:cxn>
                <a:cxn ang="0">
                  <a:pos x="T8" y="T9"/>
                </a:cxn>
                <a:cxn ang="0">
                  <a:pos x="T10" y="T11"/>
                </a:cxn>
              </a:cxnLst>
              <a:rect l="0" t="0" r="r" b="b"/>
              <a:pathLst>
                <a:path w="62" h="39">
                  <a:moveTo>
                    <a:pt x="6" y="39"/>
                  </a:moveTo>
                  <a:lnTo>
                    <a:pt x="62" y="2"/>
                  </a:lnTo>
                  <a:lnTo>
                    <a:pt x="62" y="0"/>
                  </a:lnTo>
                  <a:lnTo>
                    <a:pt x="47" y="0"/>
                  </a:lnTo>
                  <a:lnTo>
                    <a:pt x="0" y="34"/>
                  </a:lnTo>
                  <a:lnTo>
                    <a:pt x="6"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1" name="Freeform 149"/>
            <p:cNvSpPr>
              <a:spLocks/>
            </p:cNvSpPr>
            <p:nvPr/>
          </p:nvSpPr>
          <p:spPr bwMode="auto">
            <a:xfrm>
              <a:off x="669926" y="2451100"/>
              <a:ext cx="98425" cy="61912"/>
            </a:xfrm>
            <a:custGeom>
              <a:avLst/>
              <a:gdLst>
                <a:gd name="T0" fmla="*/ 8 w 62"/>
                <a:gd name="T1" fmla="*/ 39 h 39"/>
                <a:gd name="T2" fmla="*/ 62 w 62"/>
                <a:gd name="T3" fmla="*/ 2 h 39"/>
                <a:gd name="T4" fmla="*/ 62 w 62"/>
                <a:gd name="T5" fmla="*/ 0 h 39"/>
                <a:gd name="T6" fmla="*/ 47 w 62"/>
                <a:gd name="T7" fmla="*/ 0 h 39"/>
                <a:gd name="T8" fmla="*/ 0 w 62"/>
                <a:gd name="T9" fmla="*/ 34 h 39"/>
                <a:gd name="T10" fmla="*/ 8 w 62"/>
                <a:gd name="T11" fmla="*/ 39 h 39"/>
              </a:gdLst>
              <a:ahLst/>
              <a:cxnLst>
                <a:cxn ang="0">
                  <a:pos x="T0" y="T1"/>
                </a:cxn>
                <a:cxn ang="0">
                  <a:pos x="T2" y="T3"/>
                </a:cxn>
                <a:cxn ang="0">
                  <a:pos x="T4" y="T5"/>
                </a:cxn>
                <a:cxn ang="0">
                  <a:pos x="T6" y="T7"/>
                </a:cxn>
                <a:cxn ang="0">
                  <a:pos x="T8" y="T9"/>
                </a:cxn>
                <a:cxn ang="0">
                  <a:pos x="T10" y="T11"/>
                </a:cxn>
              </a:cxnLst>
              <a:rect l="0" t="0" r="r" b="b"/>
              <a:pathLst>
                <a:path w="62" h="39">
                  <a:moveTo>
                    <a:pt x="8" y="39"/>
                  </a:moveTo>
                  <a:lnTo>
                    <a:pt x="62" y="2"/>
                  </a:lnTo>
                  <a:lnTo>
                    <a:pt x="62" y="0"/>
                  </a:lnTo>
                  <a:lnTo>
                    <a:pt x="47"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2" name="Freeform 150"/>
            <p:cNvSpPr>
              <a:spLocks/>
            </p:cNvSpPr>
            <p:nvPr/>
          </p:nvSpPr>
          <p:spPr bwMode="auto">
            <a:xfrm>
              <a:off x="784226" y="2513013"/>
              <a:ext cx="98425" cy="63500"/>
            </a:xfrm>
            <a:custGeom>
              <a:avLst/>
              <a:gdLst>
                <a:gd name="T0" fmla="*/ 54 w 62"/>
                <a:gd name="T1" fmla="*/ 0 h 40"/>
                <a:gd name="T2" fmla="*/ 0 w 62"/>
                <a:gd name="T3" fmla="*/ 40 h 40"/>
                <a:gd name="T4" fmla="*/ 0 w 62"/>
                <a:gd name="T5" fmla="*/ 40 h 40"/>
                <a:gd name="T6" fmla="*/ 14 w 62"/>
                <a:gd name="T7" fmla="*/ 40 h 40"/>
                <a:gd name="T8" fmla="*/ 62 w 62"/>
                <a:gd name="T9" fmla="*/ 7 h 40"/>
                <a:gd name="T10" fmla="*/ 54 w 62"/>
                <a:gd name="T11" fmla="*/ 0 h 40"/>
              </a:gdLst>
              <a:ahLst/>
              <a:cxnLst>
                <a:cxn ang="0">
                  <a:pos x="T0" y="T1"/>
                </a:cxn>
                <a:cxn ang="0">
                  <a:pos x="T2" y="T3"/>
                </a:cxn>
                <a:cxn ang="0">
                  <a:pos x="T4" y="T5"/>
                </a:cxn>
                <a:cxn ang="0">
                  <a:pos x="T6" y="T7"/>
                </a:cxn>
                <a:cxn ang="0">
                  <a:pos x="T8" y="T9"/>
                </a:cxn>
                <a:cxn ang="0">
                  <a:pos x="T10" y="T11"/>
                </a:cxn>
              </a:cxnLst>
              <a:rect l="0" t="0" r="r" b="b"/>
              <a:pathLst>
                <a:path w="62" h="40">
                  <a:moveTo>
                    <a:pt x="54" y="0"/>
                  </a:moveTo>
                  <a:lnTo>
                    <a:pt x="0" y="40"/>
                  </a:lnTo>
                  <a:lnTo>
                    <a:pt x="0" y="40"/>
                  </a:lnTo>
                  <a:lnTo>
                    <a:pt x="14" y="40"/>
                  </a:lnTo>
                  <a:lnTo>
                    <a:pt x="62" y="7"/>
                  </a:lnTo>
                  <a:lnTo>
                    <a:pt x="5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3" name="Freeform 151"/>
            <p:cNvSpPr>
              <a:spLocks/>
            </p:cNvSpPr>
            <p:nvPr/>
          </p:nvSpPr>
          <p:spPr bwMode="auto">
            <a:xfrm>
              <a:off x="995363" y="2513013"/>
              <a:ext cx="101600" cy="63500"/>
            </a:xfrm>
            <a:custGeom>
              <a:avLst/>
              <a:gdLst>
                <a:gd name="T0" fmla="*/ 56 w 64"/>
                <a:gd name="T1" fmla="*/ 0 h 40"/>
                <a:gd name="T2" fmla="*/ 0 w 64"/>
                <a:gd name="T3" fmla="*/ 40 h 40"/>
                <a:gd name="T4" fmla="*/ 0 w 64"/>
                <a:gd name="T5" fmla="*/ 40 h 40"/>
                <a:gd name="T6" fmla="*/ 15 w 64"/>
                <a:gd name="T7" fmla="*/ 40 h 40"/>
                <a:gd name="T8" fmla="*/ 64 w 64"/>
                <a:gd name="T9" fmla="*/ 7 h 40"/>
                <a:gd name="T10" fmla="*/ 56 w 64"/>
                <a:gd name="T11" fmla="*/ 0 h 40"/>
              </a:gdLst>
              <a:ahLst/>
              <a:cxnLst>
                <a:cxn ang="0">
                  <a:pos x="T0" y="T1"/>
                </a:cxn>
                <a:cxn ang="0">
                  <a:pos x="T2" y="T3"/>
                </a:cxn>
                <a:cxn ang="0">
                  <a:pos x="T4" y="T5"/>
                </a:cxn>
                <a:cxn ang="0">
                  <a:pos x="T6" y="T7"/>
                </a:cxn>
                <a:cxn ang="0">
                  <a:pos x="T8" y="T9"/>
                </a:cxn>
                <a:cxn ang="0">
                  <a:pos x="T10" y="T11"/>
                </a:cxn>
              </a:cxnLst>
              <a:rect l="0" t="0" r="r" b="b"/>
              <a:pathLst>
                <a:path w="64" h="40">
                  <a:moveTo>
                    <a:pt x="56" y="0"/>
                  </a:moveTo>
                  <a:lnTo>
                    <a:pt x="0" y="40"/>
                  </a:lnTo>
                  <a:lnTo>
                    <a:pt x="0" y="40"/>
                  </a:lnTo>
                  <a:lnTo>
                    <a:pt x="15" y="40"/>
                  </a:lnTo>
                  <a:lnTo>
                    <a:pt x="64" y="7"/>
                  </a:lnTo>
                  <a:lnTo>
                    <a:pt x="5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4" name="Freeform 152"/>
            <p:cNvSpPr>
              <a:spLocks/>
            </p:cNvSpPr>
            <p:nvPr/>
          </p:nvSpPr>
          <p:spPr bwMode="auto">
            <a:xfrm>
              <a:off x="455613" y="2451100"/>
              <a:ext cx="100013" cy="61912"/>
            </a:xfrm>
            <a:custGeom>
              <a:avLst/>
              <a:gdLst>
                <a:gd name="T0" fmla="*/ 8 w 63"/>
                <a:gd name="T1" fmla="*/ 39 h 39"/>
                <a:gd name="T2" fmla="*/ 63 w 63"/>
                <a:gd name="T3" fmla="*/ 2 h 39"/>
                <a:gd name="T4" fmla="*/ 63 w 63"/>
                <a:gd name="T5" fmla="*/ 0 h 39"/>
                <a:gd name="T6" fmla="*/ 49 w 63"/>
                <a:gd name="T7" fmla="*/ 0 h 39"/>
                <a:gd name="T8" fmla="*/ 0 w 63"/>
                <a:gd name="T9" fmla="*/ 34 h 39"/>
                <a:gd name="T10" fmla="*/ 8 w 63"/>
                <a:gd name="T11" fmla="*/ 39 h 39"/>
              </a:gdLst>
              <a:ahLst/>
              <a:cxnLst>
                <a:cxn ang="0">
                  <a:pos x="T0" y="T1"/>
                </a:cxn>
                <a:cxn ang="0">
                  <a:pos x="T2" y="T3"/>
                </a:cxn>
                <a:cxn ang="0">
                  <a:pos x="T4" y="T5"/>
                </a:cxn>
                <a:cxn ang="0">
                  <a:pos x="T6" y="T7"/>
                </a:cxn>
                <a:cxn ang="0">
                  <a:pos x="T8" y="T9"/>
                </a:cxn>
                <a:cxn ang="0">
                  <a:pos x="T10" y="T11"/>
                </a:cxn>
              </a:cxnLst>
              <a:rect l="0" t="0" r="r" b="b"/>
              <a:pathLst>
                <a:path w="63" h="39">
                  <a:moveTo>
                    <a:pt x="8" y="39"/>
                  </a:moveTo>
                  <a:lnTo>
                    <a:pt x="63" y="2"/>
                  </a:lnTo>
                  <a:lnTo>
                    <a:pt x="63" y="0"/>
                  </a:lnTo>
                  <a:lnTo>
                    <a:pt x="49"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5" name="Freeform 153"/>
            <p:cNvSpPr>
              <a:spLocks/>
            </p:cNvSpPr>
            <p:nvPr/>
          </p:nvSpPr>
          <p:spPr bwMode="auto">
            <a:xfrm>
              <a:off x="568326" y="2513013"/>
              <a:ext cx="101600" cy="63500"/>
            </a:xfrm>
            <a:custGeom>
              <a:avLst/>
              <a:gdLst>
                <a:gd name="T0" fmla="*/ 56 w 64"/>
                <a:gd name="T1" fmla="*/ 0 h 40"/>
                <a:gd name="T2" fmla="*/ 0 w 64"/>
                <a:gd name="T3" fmla="*/ 40 h 40"/>
                <a:gd name="T4" fmla="*/ 0 w 64"/>
                <a:gd name="T5" fmla="*/ 40 h 40"/>
                <a:gd name="T6" fmla="*/ 17 w 64"/>
                <a:gd name="T7" fmla="*/ 40 h 40"/>
                <a:gd name="T8" fmla="*/ 64 w 64"/>
                <a:gd name="T9" fmla="*/ 7 h 40"/>
                <a:gd name="T10" fmla="*/ 56 w 64"/>
                <a:gd name="T11" fmla="*/ 0 h 40"/>
              </a:gdLst>
              <a:ahLst/>
              <a:cxnLst>
                <a:cxn ang="0">
                  <a:pos x="T0" y="T1"/>
                </a:cxn>
                <a:cxn ang="0">
                  <a:pos x="T2" y="T3"/>
                </a:cxn>
                <a:cxn ang="0">
                  <a:pos x="T4" y="T5"/>
                </a:cxn>
                <a:cxn ang="0">
                  <a:pos x="T6" y="T7"/>
                </a:cxn>
                <a:cxn ang="0">
                  <a:pos x="T8" y="T9"/>
                </a:cxn>
                <a:cxn ang="0">
                  <a:pos x="T10" y="T11"/>
                </a:cxn>
              </a:cxnLst>
              <a:rect l="0" t="0" r="r" b="b"/>
              <a:pathLst>
                <a:path w="64" h="40">
                  <a:moveTo>
                    <a:pt x="56" y="0"/>
                  </a:moveTo>
                  <a:lnTo>
                    <a:pt x="0" y="40"/>
                  </a:lnTo>
                  <a:lnTo>
                    <a:pt x="0" y="40"/>
                  </a:lnTo>
                  <a:lnTo>
                    <a:pt x="17" y="40"/>
                  </a:lnTo>
                  <a:lnTo>
                    <a:pt x="64" y="7"/>
                  </a:lnTo>
                  <a:lnTo>
                    <a:pt x="5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6" name="Freeform 154"/>
            <p:cNvSpPr>
              <a:spLocks/>
            </p:cNvSpPr>
            <p:nvPr/>
          </p:nvSpPr>
          <p:spPr bwMode="auto">
            <a:xfrm>
              <a:off x="882651" y="2451100"/>
              <a:ext cx="100013" cy="61912"/>
            </a:xfrm>
            <a:custGeom>
              <a:avLst/>
              <a:gdLst>
                <a:gd name="T0" fmla="*/ 8 w 63"/>
                <a:gd name="T1" fmla="*/ 39 h 39"/>
                <a:gd name="T2" fmla="*/ 63 w 63"/>
                <a:gd name="T3" fmla="*/ 2 h 39"/>
                <a:gd name="T4" fmla="*/ 63 w 63"/>
                <a:gd name="T5" fmla="*/ 0 h 39"/>
                <a:gd name="T6" fmla="*/ 47 w 63"/>
                <a:gd name="T7" fmla="*/ 0 h 39"/>
                <a:gd name="T8" fmla="*/ 0 w 63"/>
                <a:gd name="T9" fmla="*/ 34 h 39"/>
                <a:gd name="T10" fmla="*/ 8 w 63"/>
                <a:gd name="T11" fmla="*/ 39 h 39"/>
              </a:gdLst>
              <a:ahLst/>
              <a:cxnLst>
                <a:cxn ang="0">
                  <a:pos x="T0" y="T1"/>
                </a:cxn>
                <a:cxn ang="0">
                  <a:pos x="T2" y="T3"/>
                </a:cxn>
                <a:cxn ang="0">
                  <a:pos x="T4" y="T5"/>
                </a:cxn>
                <a:cxn ang="0">
                  <a:pos x="T6" y="T7"/>
                </a:cxn>
                <a:cxn ang="0">
                  <a:pos x="T8" y="T9"/>
                </a:cxn>
                <a:cxn ang="0">
                  <a:pos x="T10" y="T11"/>
                </a:cxn>
              </a:cxnLst>
              <a:rect l="0" t="0" r="r" b="b"/>
              <a:pathLst>
                <a:path w="63" h="39">
                  <a:moveTo>
                    <a:pt x="8" y="39"/>
                  </a:moveTo>
                  <a:lnTo>
                    <a:pt x="63" y="2"/>
                  </a:lnTo>
                  <a:lnTo>
                    <a:pt x="63" y="0"/>
                  </a:lnTo>
                  <a:lnTo>
                    <a:pt x="47"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7" name="Freeform 155"/>
            <p:cNvSpPr>
              <a:spLocks/>
            </p:cNvSpPr>
            <p:nvPr/>
          </p:nvSpPr>
          <p:spPr bwMode="auto">
            <a:xfrm>
              <a:off x="357188" y="2513013"/>
              <a:ext cx="98425" cy="63500"/>
            </a:xfrm>
            <a:custGeom>
              <a:avLst/>
              <a:gdLst>
                <a:gd name="T0" fmla="*/ 55 w 62"/>
                <a:gd name="T1" fmla="*/ 0 h 40"/>
                <a:gd name="T2" fmla="*/ 0 w 62"/>
                <a:gd name="T3" fmla="*/ 40 h 40"/>
                <a:gd name="T4" fmla="*/ 0 w 62"/>
                <a:gd name="T5" fmla="*/ 40 h 40"/>
                <a:gd name="T6" fmla="*/ 15 w 62"/>
                <a:gd name="T7" fmla="*/ 40 h 40"/>
                <a:gd name="T8" fmla="*/ 62 w 62"/>
                <a:gd name="T9" fmla="*/ 7 h 40"/>
                <a:gd name="T10" fmla="*/ 55 w 62"/>
                <a:gd name="T11" fmla="*/ 0 h 40"/>
              </a:gdLst>
              <a:ahLst/>
              <a:cxnLst>
                <a:cxn ang="0">
                  <a:pos x="T0" y="T1"/>
                </a:cxn>
                <a:cxn ang="0">
                  <a:pos x="T2" y="T3"/>
                </a:cxn>
                <a:cxn ang="0">
                  <a:pos x="T4" y="T5"/>
                </a:cxn>
                <a:cxn ang="0">
                  <a:pos x="T6" y="T7"/>
                </a:cxn>
                <a:cxn ang="0">
                  <a:pos x="T8" y="T9"/>
                </a:cxn>
                <a:cxn ang="0">
                  <a:pos x="T10" y="T11"/>
                </a:cxn>
              </a:cxnLst>
              <a:rect l="0" t="0" r="r" b="b"/>
              <a:pathLst>
                <a:path w="62" h="40">
                  <a:moveTo>
                    <a:pt x="55" y="0"/>
                  </a:moveTo>
                  <a:lnTo>
                    <a:pt x="0" y="40"/>
                  </a:lnTo>
                  <a:lnTo>
                    <a:pt x="0" y="40"/>
                  </a:lnTo>
                  <a:lnTo>
                    <a:pt x="15" y="40"/>
                  </a:lnTo>
                  <a:lnTo>
                    <a:pt x="62" y="7"/>
                  </a:lnTo>
                  <a:lnTo>
                    <a:pt x="5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8" name="Freeform 156"/>
            <p:cNvSpPr>
              <a:spLocks/>
            </p:cNvSpPr>
            <p:nvPr/>
          </p:nvSpPr>
          <p:spPr bwMode="auto">
            <a:xfrm>
              <a:off x="1182688" y="2446338"/>
              <a:ext cx="244475" cy="147637"/>
            </a:xfrm>
            <a:custGeom>
              <a:avLst/>
              <a:gdLst>
                <a:gd name="T0" fmla="*/ 127 w 154"/>
                <a:gd name="T1" fmla="*/ 3 h 93"/>
                <a:gd name="T2" fmla="*/ 80 w 154"/>
                <a:gd name="T3" fmla="*/ 37 h 93"/>
                <a:gd name="T4" fmla="*/ 88 w 154"/>
                <a:gd name="T5" fmla="*/ 42 h 93"/>
                <a:gd name="T6" fmla="*/ 80 w 154"/>
                <a:gd name="T7" fmla="*/ 47 h 93"/>
                <a:gd name="T8" fmla="*/ 71 w 154"/>
                <a:gd name="T9" fmla="*/ 42 h 93"/>
                <a:gd name="T10" fmla="*/ 18 w 154"/>
                <a:gd name="T11" fmla="*/ 82 h 93"/>
                <a:gd name="T12" fmla="*/ 18 w 154"/>
                <a:gd name="T13" fmla="*/ 82 h 93"/>
                <a:gd name="T14" fmla="*/ 0 w 154"/>
                <a:gd name="T15" fmla="*/ 93 h 93"/>
                <a:gd name="T16" fmla="*/ 14 w 154"/>
                <a:gd name="T17" fmla="*/ 93 h 93"/>
                <a:gd name="T18" fmla="*/ 14 w 154"/>
                <a:gd name="T19" fmla="*/ 93 h 93"/>
                <a:gd name="T20" fmla="*/ 154 w 154"/>
                <a:gd name="T21" fmla="*/ 3 h 93"/>
                <a:gd name="T22" fmla="*/ 150 w 154"/>
                <a:gd name="T23" fmla="*/ 0 h 93"/>
                <a:gd name="T24" fmla="*/ 143 w 154"/>
                <a:gd name="T25" fmla="*/ 3 h 93"/>
                <a:gd name="T26" fmla="*/ 127 w 154"/>
                <a:gd name="T27"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93">
                  <a:moveTo>
                    <a:pt x="127" y="3"/>
                  </a:moveTo>
                  <a:lnTo>
                    <a:pt x="80" y="37"/>
                  </a:lnTo>
                  <a:lnTo>
                    <a:pt x="88" y="42"/>
                  </a:lnTo>
                  <a:lnTo>
                    <a:pt x="80" y="47"/>
                  </a:lnTo>
                  <a:lnTo>
                    <a:pt x="71" y="42"/>
                  </a:lnTo>
                  <a:lnTo>
                    <a:pt x="18" y="82"/>
                  </a:lnTo>
                  <a:lnTo>
                    <a:pt x="18" y="82"/>
                  </a:lnTo>
                  <a:lnTo>
                    <a:pt x="0" y="93"/>
                  </a:lnTo>
                  <a:lnTo>
                    <a:pt x="14" y="93"/>
                  </a:lnTo>
                  <a:lnTo>
                    <a:pt x="14" y="93"/>
                  </a:lnTo>
                  <a:lnTo>
                    <a:pt x="154" y="3"/>
                  </a:lnTo>
                  <a:lnTo>
                    <a:pt x="150" y="0"/>
                  </a:lnTo>
                  <a:lnTo>
                    <a:pt x="143" y="3"/>
                  </a:lnTo>
                  <a:lnTo>
                    <a:pt x="127"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9" name="Freeform 157"/>
            <p:cNvSpPr>
              <a:spLocks/>
            </p:cNvSpPr>
            <p:nvPr/>
          </p:nvSpPr>
          <p:spPr bwMode="auto">
            <a:xfrm>
              <a:off x="242888" y="2451100"/>
              <a:ext cx="101600" cy="61912"/>
            </a:xfrm>
            <a:custGeom>
              <a:avLst/>
              <a:gdLst>
                <a:gd name="T0" fmla="*/ 8 w 64"/>
                <a:gd name="T1" fmla="*/ 39 h 39"/>
                <a:gd name="T2" fmla="*/ 64 w 64"/>
                <a:gd name="T3" fmla="*/ 2 h 39"/>
                <a:gd name="T4" fmla="*/ 64 w 64"/>
                <a:gd name="T5" fmla="*/ 0 h 39"/>
                <a:gd name="T6" fmla="*/ 47 w 64"/>
                <a:gd name="T7" fmla="*/ 0 h 39"/>
                <a:gd name="T8" fmla="*/ 0 w 64"/>
                <a:gd name="T9" fmla="*/ 34 h 39"/>
                <a:gd name="T10" fmla="*/ 8 w 64"/>
                <a:gd name="T11" fmla="*/ 39 h 39"/>
              </a:gdLst>
              <a:ahLst/>
              <a:cxnLst>
                <a:cxn ang="0">
                  <a:pos x="T0" y="T1"/>
                </a:cxn>
                <a:cxn ang="0">
                  <a:pos x="T2" y="T3"/>
                </a:cxn>
                <a:cxn ang="0">
                  <a:pos x="T4" y="T5"/>
                </a:cxn>
                <a:cxn ang="0">
                  <a:pos x="T6" y="T7"/>
                </a:cxn>
                <a:cxn ang="0">
                  <a:pos x="T8" y="T9"/>
                </a:cxn>
                <a:cxn ang="0">
                  <a:pos x="T10" y="T11"/>
                </a:cxn>
              </a:cxnLst>
              <a:rect l="0" t="0" r="r" b="b"/>
              <a:pathLst>
                <a:path w="64" h="39">
                  <a:moveTo>
                    <a:pt x="8" y="39"/>
                  </a:moveTo>
                  <a:lnTo>
                    <a:pt x="64" y="2"/>
                  </a:lnTo>
                  <a:lnTo>
                    <a:pt x="64" y="0"/>
                  </a:lnTo>
                  <a:lnTo>
                    <a:pt x="47"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0" name="Freeform 158"/>
            <p:cNvSpPr>
              <a:spLocks/>
            </p:cNvSpPr>
            <p:nvPr/>
          </p:nvSpPr>
          <p:spPr bwMode="auto">
            <a:xfrm>
              <a:off x="957263" y="2433638"/>
              <a:ext cx="30163" cy="17462"/>
            </a:xfrm>
            <a:custGeom>
              <a:avLst/>
              <a:gdLst>
                <a:gd name="T0" fmla="*/ 16 w 19"/>
                <a:gd name="T1" fmla="*/ 5 h 11"/>
                <a:gd name="T2" fmla="*/ 19 w 19"/>
                <a:gd name="T3" fmla="*/ 5 h 11"/>
                <a:gd name="T4" fmla="*/ 18 w 19"/>
                <a:gd name="T5" fmla="*/ 0 h 11"/>
                <a:gd name="T6" fmla="*/ 0 w 19"/>
                <a:gd name="T7" fmla="*/ 11 h 11"/>
                <a:gd name="T8" fmla="*/ 16 w 19"/>
                <a:gd name="T9" fmla="*/ 11 h 11"/>
                <a:gd name="T10" fmla="*/ 16 w 19"/>
                <a:gd name="T11" fmla="*/ 5 h 11"/>
              </a:gdLst>
              <a:ahLst/>
              <a:cxnLst>
                <a:cxn ang="0">
                  <a:pos x="T0" y="T1"/>
                </a:cxn>
                <a:cxn ang="0">
                  <a:pos x="T2" y="T3"/>
                </a:cxn>
                <a:cxn ang="0">
                  <a:pos x="T4" y="T5"/>
                </a:cxn>
                <a:cxn ang="0">
                  <a:pos x="T6" y="T7"/>
                </a:cxn>
                <a:cxn ang="0">
                  <a:pos x="T8" y="T9"/>
                </a:cxn>
                <a:cxn ang="0">
                  <a:pos x="T10" y="T11"/>
                </a:cxn>
              </a:cxnLst>
              <a:rect l="0" t="0" r="r" b="b"/>
              <a:pathLst>
                <a:path w="19" h="11">
                  <a:moveTo>
                    <a:pt x="16" y="5"/>
                  </a:moveTo>
                  <a:lnTo>
                    <a:pt x="19" y="5"/>
                  </a:lnTo>
                  <a:lnTo>
                    <a:pt x="18" y="0"/>
                  </a:lnTo>
                  <a:lnTo>
                    <a:pt x="0" y="11"/>
                  </a:lnTo>
                  <a:lnTo>
                    <a:pt x="16" y="11"/>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1" name="Freeform 159"/>
            <p:cNvSpPr>
              <a:spLocks/>
            </p:cNvSpPr>
            <p:nvPr/>
          </p:nvSpPr>
          <p:spPr bwMode="auto">
            <a:xfrm>
              <a:off x="317501" y="2433638"/>
              <a:ext cx="31750" cy="17462"/>
            </a:xfrm>
            <a:custGeom>
              <a:avLst/>
              <a:gdLst>
                <a:gd name="T0" fmla="*/ 17 w 20"/>
                <a:gd name="T1" fmla="*/ 5 h 11"/>
                <a:gd name="T2" fmla="*/ 20 w 20"/>
                <a:gd name="T3" fmla="*/ 5 h 11"/>
                <a:gd name="T4" fmla="*/ 18 w 20"/>
                <a:gd name="T5" fmla="*/ 0 h 11"/>
                <a:gd name="T6" fmla="*/ 0 w 20"/>
                <a:gd name="T7" fmla="*/ 11 h 11"/>
                <a:gd name="T8" fmla="*/ 17 w 20"/>
                <a:gd name="T9" fmla="*/ 11 h 11"/>
                <a:gd name="T10" fmla="*/ 17 w 20"/>
                <a:gd name="T11" fmla="*/ 5 h 11"/>
              </a:gdLst>
              <a:ahLst/>
              <a:cxnLst>
                <a:cxn ang="0">
                  <a:pos x="T0" y="T1"/>
                </a:cxn>
                <a:cxn ang="0">
                  <a:pos x="T2" y="T3"/>
                </a:cxn>
                <a:cxn ang="0">
                  <a:pos x="T4" y="T5"/>
                </a:cxn>
                <a:cxn ang="0">
                  <a:pos x="T6" y="T7"/>
                </a:cxn>
                <a:cxn ang="0">
                  <a:pos x="T8" y="T9"/>
                </a:cxn>
                <a:cxn ang="0">
                  <a:pos x="T10" y="T11"/>
                </a:cxn>
              </a:cxnLst>
              <a:rect l="0" t="0" r="r" b="b"/>
              <a:pathLst>
                <a:path w="20" h="11">
                  <a:moveTo>
                    <a:pt x="17" y="5"/>
                  </a:moveTo>
                  <a:lnTo>
                    <a:pt x="20" y="5"/>
                  </a:lnTo>
                  <a:lnTo>
                    <a:pt x="18" y="0"/>
                  </a:lnTo>
                  <a:lnTo>
                    <a:pt x="0" y="11"/>
                  </a:lnTo>
                  <a:lnTo>
                    <a:pt x="17" y="11"/>
                  </a:lnTo>
                  <a:lnTo>
                    <a:pt x="17"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2" name="Freeform 160"/>
            <p:cNvSpPr>
              <a:spLocks/>
            </p:cNvSpPr>
            <p:nvPr/>
          </p:nvSpPr>
          <p:spPr bwMode="auto">
            <a:xfrm>
              <a:off x="1171576" y="2433638"/>
              <a:ext cx="31750" cy="17462"/>
            </a:xfrm>
            <a:custGeom>
              <a:avLst/>
              <a:gdLst>
                <a:gd name="T0" fmla="*/ 15 w 20"/>
                <a:gd name="T1" fmla="*/ 5 h 11"/>
                <a:gd name="T2" fmla="*/ 20 w 20"/>
                <a:gd name="T3" fmla="*/ 5 h 11"/>
                <a:gd name="T4" fmla="*/ 16 w 20"/>
                <a:gd name="T5" fmla="*/ 0 h 11"/>
                <a:gd name="T6" fmla="*/ 0 w 20"/>
                <a:gd name="T7" fmla="*/ 11 h 11"/>
                <a:gd name="T8" fmla="*/ 15 w 20"/>
                <a:gd name="T9" fmla="*/ 11 h 11"/>
                <a:gd name="T10" fmla="*/ 15 w 20"/>
                <a:gd name="T11" fmla="*/ 5 h 11"/>
              </a:gdLst>
              <a:ahLst/>
              <a:cxnLst>
                <a:cxn ang="0">
                  <a:pos x="T0" y="T1"/>
                </a:cxn>
                <a:cxn ang="0">
                  <a:pos x="T2" y="T3"/>
                </a:cxn>
                <a:cxn ang="0">
                  <a:pos x="T4" y="T5"/>
                </a:cxn>
                <a:cxn ang="0">
                  <a:pos x="T6" y="T7"/>
                </a:cxn>
                <a:cxn ang="0">
                  <a:pos x="T8" y="T9"/>
                </a:cxn>
                <a:cxn ang="0">
                  <a:pos x="T10" y="T11"/>
                </a:cxn>
              </a:cxnLst>
              <a:rect l="0" t="0" r="r" b="b"/>
              <a:pathLst>
                <a:path w="20" h="11">
                  <a:moveTo>
                    <a:pt x="15" y="5"/>
                  </a:moveTo>
                  <a:lnTo>
                    <a:pt x="20" y="5"/>
                  </a:lnTo>
                  <a:lnTo>
                    <a:pt x="16" y="0"/>
                  </a:lnTo>
                  <a:lnTo>
                    <a:pt x="0" y="11"/>
                  </a:lnTo>
                  <a:lnTo>
                    <a:pt x="15" y="11"/>
                  </a:lnTo>
                  <a:lnTo>
                    <a:pt x="1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3" name="Freeform 161"/>
            <p:cNvSpPr>
              <a:spLocks/>
            </p:cNvSpPr>
            <p:nvPr/>
          </p:nvSpPr>
          <p:spPr bwMode="auto">
            <a:xfrm>
              <a:off x="744538" y="2433638"/>
              <a:ext cx="31750" cy="17462"/>
            </a:xfrm>
            <a:custGeom>
              <a:avLst/>
              <a:gdLst>
                <a:gd name="T0" fmla="*/ 15 w 20"/>
                <a:gd name="T1" fmla="*/ 5 h 11"/>
                <a:gd name="T2" fmla="*/ 20 w 20"/>
                <a:gd name="T3" fmla="*/ 5 h 11"/>
                <a:gd name="T4" fmla="*/ 17 w 20"/>
                <a:gd name="T5" fmla="*/ 0 h 11"/>
                <a:gd name="T6" fmla="*/ 0 w 20"/>
                <a:gd name="T7" fmla="*/ 11 h 11"/>
                <a:gd name="T8" fmla="*/ 15 w 20"/>
                <a:gd name="T9" fmla="*/ 11 h 11"/>
                <a:gd name="T10" fmla="*/ 15 w 20"/>
                <a:gd name="T11" fmla="*/ 5 h 11"/>
              </a:gdLst>
              <a:ahLst/>
              <a:cxnLst>
                <a:cxn ang="0">
                  <a:pos x="T0" y="T1"/>
                </a:cxn>
                <a:cxn ang="0">
                  <a:pos x="T2" y="T3"/>
                </a:cxn>
                <a:cxn ang="0">
                  <a:pos x="T4" y="T5"/>
                </a:cxn>
                <a:cxn ang="0">
                  <a:pos x="T6" y="T7"/>
                </a:cxn>
                <a:cxn ang="0">
                  <a:pos x="T8" y="T9"/>
                </a:cxn>
                <a:cxn ang="0">
                  <a:pos x="T10" y="T11"/>
                </a:cxn>
              </a:cxnLst>
              <a:rect l="0" t="0" r="r" b="b"/>
              <a:pathLst>
                <a:path w="20" h="11">
                  <a:moveTo>
                    <a:pt x="15" y="5"/>
                  </a:moveTo>
                  <a:lnTo>
                    <a:pt x="20" y="5"/>
                  </a:lnTo>
                  <a:lnTo>
                    <a:pt x="17" y="0"/>
                  </a:lnTo>
                  <a:lnTo>
                    <a:pt x="0" y="11"/>
                  </a:lnTo>
                  <a:lnTo>
                    <a:pt x="15" y="11"/>
                  </a:lnTo>
                  <a:lnTo>
                    <a:pt x="1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4" name="Freeform 162"/>
            <p:cNvSpPr>
              <a:spLocks/>
            </p:cNvSpPr>
            <p:nvPr/>
          </p:nvSpPr>
          <p:spPr bwMode="auto">
            <a:xfrm>
              <a:off x="533401" y="2433638"/>
              <a:ext cx="30163" cy="17462"/>
            </a:xfrm>
            <a:custGeom>
              <a:avLst/>
              <a:gdLst>
                <a:gd name="T0" fmla="*/ 14 w 19"/>
                <a:gd name="T1" fmla="*/ 5 h 11"/>
                <a:gd name="T2" fmla="*/ 19 w 19"/>
                <a:gd name="T3" fmla="*/ 5 h 11"/>
                <a:gd name="T4" fmla="*/ 16 w 19"/>
                <a:gd name="T5" fmla="*/ 0 h 11"/>
                <a:gd name="T6" fmla="*/ 0 w 19"/>
                <a:gd name="T7" fmla="*/ 11 h 11"/>
                <a:gd name="T8" fmla="*/ 14 w 19"/>
                <a:gd name="T9" fmla="*/ 11 h 11"/>
                <a:gd name="T10" fmla="*/ 14 w 19"/>
                <a:gd name="T11" fmla="*/ 5 h 11"/>
              </a:gdLst>
              <a:ahLst/>
              <a:cxnLst>
                <a:cxn ang="0">
                  <a:pos x="T0" y="T1"/>
                </a:cxn>
                <a:cxn ang="0">
                  <a:pos x="T2" y="T3"/>
                </a:cxn>
                <a:cxn ang="0">
                  <a:pos x="T4" y="T5"/>
                </a:cxn>
                <a:cxn ang="0">
                  <a:pos x="T6" y="T7"/>
                </a:cxn>
                <a:cxn ang="0">
                  <a:pos x="T8" y="T9"/>
                </a:cxn>
                <a:cxn ang="0">
                  <a:pos x="T10" y="T11"/>
                </a:cxn>
              </a:cxnLst>
              <a:rect l="0" t="0" r="r" b="b"/>
              <a:pathLst>
                <a:path w="19" h="11">
                  <a:moveTo>
                    <a:pt x="14" y="5"/>
                  </a:moveTo>
                  <a:lnTo>
                    <a:pt x="19" y="5"/>
                  </a:lnTo>
                  <a:lnTo>
                    <a:pt x="16" y="0"/>
                  </a:lnTo>
                  <a:lnTo>
                    <a:pt x="0" y="11"/>
                  </a:lnTo>
                  <a:lnTo>
                    <a:pt x="14" y="11"/>
                  </a:lnTo>
                  <a:lnTo>
                    <a:pt x="14"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5" name="Freeform 163"/>
            <p:cNvSpPr>
              <a:spLocks/>
            </p:cNvSpPr>
            <p:nvPr/>
          </p:nvSpPr>
          <p:spPr bwMode="auto">
            <a:xfrm>
              <a:off x="1384301" y="2433638"/>
              <a:ext cx="36513" cy="17462"/>
            </a:xfrm>
            <a:custGeom>
              <a:avLst/>
              <a:gdLst>
                <a:gd name="T0" fmla="*/ 0 w 23"/>
                <a:gd name="T1" fmla="*/ 11 h 11"/>
                <a:gd name="T2" fmla="*/ 16 w 23"/>
                <a:gd name="T3" fmla="*/ 11 h 11"/>
                <a:gd name="T4" fmla="*/ 23 w 23"/>
                <a:gd name="T5" fmla="*/ 8 h 11"/>
                <a:gd name="T6" fmla="*/ 18 w 23"/>
                <a:gd name="T7" fmla="*/ 0 h 11"/>
                <a:gd name="T8" fmla="*/ 0 w 23"/>
                <a:gd name="T9" fmla="*/ 11 h 11"/>
              </a:gdLst>
              <a:ahLst/>
              <a:cxnLst>
                <a:cxn ang="0">
                  <a:pos x="T0" y="T1"/>
                </a:cxn>
                <a:cxn ang="0">
                  <a:pos x="T2" y="T3"/>
                </a:cxn>
                <a:cxn ang="0">
                  <a:pos x="T4" y="T5"/>
                </a:cxn>
                <a:cxn ang="0">
                  <a:pos x="T6" y="T7"/>
                </a:cxn>
                <a:cxn ang="0">
                  <a:pos x="T8" y="T9"/>
                </a:cxn>
              </a:cxnLst>
              <a:rect l="0" t="0" r="r" b="b"/>
              <a:pathLst>
                <a:path w="23" h="11">
                  <a:moveTo>
                    <a:pt x="0" y="11"/>
                  </a:moveTo>
                  <a:lnTo>
                    <a:pt x="16" y="11"/>
                  </a:lnTo>
                  <a:lnTo>
                    <a:pt x="23" y="8"/>
                  </a:lnTo>
                  <a:lnTo>
                    <a:pt x="18" y="0"/>
                  </a:lnTo>
                  <a:lnTo>
                    <a:pt x="0"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6" name="Freeform 164"/>
            <p:cNvSpPr>
              <a:spLocks/>
            </p:cNvSpPr>
            <p:nvPr/>
          </p:nvSpPr>
          <p:spPr bwMode="auto">
            <a:xfrm>
              <a:off x="1203326" y="2576513"/>
              <a:ext cx="28575" cy="17462"/>
            </a:xfrm>
            <a:custGeom>
              <a:avLst/>
              <a:gdLst>
                <a:gd name="T0" fmla="*/ 5 w 18"/>
                <a:gd name="T1" fmla="*/ 0 h 11"/>
                <a:gd name="T2" fmla="*/ 5 w 18"/>
                <a:gd name="T3" fmla="*/ 8 h 11"/>
                <a:gd name="T4" fmla="*/ 0 w 18"/>
                <a:gd name="T5" fmla="*/ 8 h 11"/>
                <a:gd name="T6" fmla="*/ 1 w 18"/>
                <a:gd name="T7" fmla="*/ 11 h 11"/>
                <a:gd name="T8" fmla="*/ 18 w 18"/>
                <a:gd name="T9" fmla="*/ 0 h 11"/>
                <a:gd name="T10" fmla="*/ 5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5" y="0"/>
                  </a:moveTo>
                  <a:lnTo>
                    <a:pt x="5" y="8"/>
                  </a:lnTo>
                  <a:lnTo>
                    <a:pt x="0" y="8"/>
                  </a:lnTo>
                  <a:lnTo>
                    <a:pt x="1" y="11"/>
                  </a:lnTo>
                  <a:lnTo>
                    <a:pt x="18"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7" name="Freeform 165"/>
            <p:cNvSpPr>
              <a:spLocks/>
            </p:cNvSpPr>
            <p:nvPr/>
          </p:nvSpPr>
          <p:spPr bwMode="auto">
            <a:xfrm>
              <a:off x="563563" y="2576513"/>
              <a:ext cx="31750" cy="17462"/>
            </a:xfrm>
            <a:custGeom>
              <a:avLst/>
              <a:gdLst>
                <a:gd name="T0" fmla="*/ 3 w 20"/>
                <a:gd name="T1" fmla="*/ 8 h 11"/>
                <a:gd name="T2" fmla="*/ 0 w 20"/>
                <a:gd name="T3" fmla="*/ 8 h 11"/>
                <a:gd name="T4" fmla="*/ 2 w 20"/>
                <a:gd name="T5" fmla="*/ 11 h 11"/>
                <a:gd name="T6" fmla="*/ 20 w 20"/>
                <a:gd name="T7" fmla="*/ 0 h 11"/>
                <a:gd name="T8" fmla="*/ 3 w 20"/>
                <a:gd name="T9" fmla="*/ 0 h 11"/>
                <a:gd name="T10" fmla="*/ 3 w 20"/>
                <a:gd name="T11" fmla="*/ 8 h 11"/>
              </a:gdLst>
              <a:ahLst/>
              <a:cxnLst>
                <a:cxn ang="0">
                  <a:pos x="T0" y="T1"/>
                </a:cxn>
                <a:cxn ang="0">
                  <a:pos x="T2" y="T3"/>
                </a:cxn>
                <a:cxn ang="0">
                  <a:pos x="T4" y="T5"/>
                </a:cxn>
                <a:cxn ang="0">
                  <a:pos x="T6" y="T7"/>
                </a:cxn>
                <a:cxn ang="0">
                  <a:pos x="T8" y="T9"/>
                </a:cxn>
                <a:cxn ang="0">
                  <a:pos x="T10" y="T11"/>
                </a:cxn>
              </a:cxnLst>
              <a:rect l="0" t="0" r="r" b="b"/>
              <a:pathLst>
                <a:path w="20" h="11">
                  <a:moveTo>
                    <a:pt x="3" y="8"/>
                  </a:moveTo>
                  <a:lnTo>
                    <a:pt x="0" y="8"/>
                  </a:lnTo>
                  <a:lnTo>
                    <a:pt x="2" y="11"/>
                  </a:lnTo>
                  <a:lnTo>
                    <a:pt x="20" y="0"/>
                  </a:lnTo>
                  <a:lnTo>
                    <a:pt x="3" y="0"/>
                  </a:lnTo>
                  <a:lnTo>
                    <a:pt x="3"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8" name="Freeform 166"/>
            <p:cNvSpPr>
              <a:spLocks/>
            </p:cNvSpPr>
            <p:nvPr/>
          </p:nvSpPr>
          <p:spPr bwMode="auto">
            <a:xfrm>
              <a:off x="349251" y="2576513"/>
              <a:ext cx="31750" cy="17462"/>
            </a:xfrm>
            <a:custGeom>
              <a:avLst/>
              <a:gdLst>
                <a:gd name="T0" fmla="*/ 5 w 20"/>
                <a:gd name="T1" fmla="*/ 8 h 11"/>
                <a:gd name="T2" fmla="*/ 0 w 20"/>
                <a:gd name="T3" fmla="*/ 8 h 11"/>
                <a:gd name="T4" fmla="*/ 3 w 20"/>
                <a:gd name="T5" fmla="*/ 11 h 11"/>
                <a:gd name="T6" fmla="*/ 20 w 20"/>
                <a:gd name="T7" fmla="*/ 0 h 11"/>
                <a:gd name="T8" fmla="*/ 5 w 20"/>
                <a:gd name="T9" fmla="*/ 0 h 11"/>
                <a:gd name="T10" fmla="*/ 5 w 20"/>
                <a:gd name="T11" fmla="*/ 8 h 11"/>
              </a:gdLst>
              <a:ahLst/>
              <a:cxnLst>
                <a:cxn ang="0">
                  <a:pos x="T0" y="T1"/>
                </a:cxn>
                <a:cxn ang="0">
                  <a:pos x="T2" y="T3"/>
                </a:cxn>
                <a:cxn ang="0">
                  <a:pos x="T4" y="T5"/>
                </a:cxn>
                <a:cxn ang="0">
                  <a:pos x="T6" y="T7"/>
                </a:cxn>
                <a:cxn ang="0">
                  <a:pos x="T8" y="T9"/>
                </a:cxn>
                <a:cxn ang="0">
                  <a:pos x="T10" y="T11"/>
                </a:cxn>
              </a:cxnLst>
              <a:rect l="0" t="0" r="r" b="b"/>
              <a:pathLst>
                <a:path w="20" h="11">
                  <a:moveTo>
                    <a:pt x="5" y="8"/>
                  </a:moveTo>
                  <a:lnTo>
                    <a:pt x="0" y="8"/>
                  </a:lnTo>
                  <a:lnTo>
                    <a:pt x="3" y="11"/>
                  </a:lnTo>
                  <a:lnTo>
                    <a:pt x="20" y="0"/>
                  </a:lnTo>
                  <a:lnTo>
                    <a:pt x="5" y="0"/>
                  </a:lnTo>
                  <a:lnTo>
                    <a:pt x="5"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9" name="Freeform 167"/>
            <p:cNvSpPr>
              <a:spLocks/>
            </p:cNvSpPr>
            <p:nvPr/>
          </p:nvSpPr>
          <p:spPr bwMode="auto">
            <a:xfrm>
              <a:off x="776288" y="2576513"/>
              <a:ext cx="30163" cy="17462"/>
            </a:xfrm>
            <a:custGeom>
              <a:avLst/>
              <a:gdLst>
                <a:gd name="T0" fmla="*/ 5 w 19"/>
                <a:gd name="T1" fmla="*/ 8 h 11"/>
                <a:gd name="T2" fmla="*/ 0 w 19"/>
                <a:gd name="T3" fmla="*/ 8 h 11"/>
                <a:gd name="T4" fmla="*/ 3 w 19"/>
                <a:gd name="T5" fmla="*/ 11 h 11"/>
                <a:gd name="T6" fmla="*/ 19 w 19"/>
                <a:gd name="T7" fmla="*/ 0 h 11"/>
                <a:gd name="T8" fmla="*/ 5 w 19"/>
                <a:gd name="T9" fmla="*/ 0 h 11"/>
                <a:gd name="T10" fmla="*/ 5 w 19"/>
                <a:gd name="T11" fmla="*/ 8 h 11"/>
              </a:gdLst>
              <a:ahLst/>
              <a:cxnLst>
                <a:cxn ang="0">
                  <a:pos x="T0" y="T1"/>
                </a:cxn>
                <a:cxn ang="0">
                  <a:pos x="T2" y="T3"/>
                </a:cxn>
                <a:cxn ang="0">
                  <a:pos x="T4" y="T5"/>
                </a:cxn>
                <a:cxn ang="0">
                  <a:pos x="T6" y="T7"/>
                </a:cxn>
                <a:cxn ang="0">
                  <a:pos x="T8" y="T9"/>
                </a:cxn>
                <a:cxn ang="0">
                  <a:pos x="T10" y="T11"/>
                </a:cxn>
              </a:cxnLst>
              <a:rect l="0" t="0" r="r" b="b"/>
              <a:pathLst>
                <a:path w="19" h="11">
                  <a:moveTo>
                    <a:pt x="5" y="8"/>
                  </a:moveTo>
                  <a:lnTo>
                    <a:pt x="0" y="8"/>
                  </a:lnTo>
                  <a:lnTo>
                    <a:pt x="3" y="11"/>
                  </a:lnTo>
                  <a:lnTo>
                    <a:pt x="19" y="0"/>
                  </a:lnTo>
                  <a:lnTo>
                    <a:pt x="5" y="0"/>
                  </a:lnTo>
                  <a:lnTo>
                    <a:pt x="5"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0" name="Freeform 168"/>
            <p:cNvSpPr>
              <a:spLocks/>
            </p:cNvSpPr>
            <p:nvPr/>
          </p:nvSpPr>
          <p:spPr bwMode="auto">
            <a:xfrm>
              <a:off x="987426" y="2576513"/>
              <a:ext cx="31750" cy="17462"/>
            </a:xfrm>
            <a:custGeom>
              <a:avLst/>
              <a:gdLst>
                <a:gd name="T0" fmla="*/ 5 w 20"/>
                <a:gd name="T1" fmla="*/ 8 h 11"/>
                <a:gd name="T2" fmla="*/ 0 w 20"/>
                <a:gd name="T3" fmla="*/ 8 h 11"/>
                <a:gd name="T4" fmla="*/ 4 w 20"/>
                <a:gd name="T5" fmla="*/ 11 h 11"/>
                <a:gd name="T6" fmla="*/ 20 w 20"/>
                <a:gd name="T7" fmla="*/ 0 h 11"/>
                <a:gd name="T8" fmla="*/ 5 w 20"/>
                <a:gd name="T9" fmla="*/ 0 h 11"/>
                <a:gd name="T10" fmla="*/ 5 w 20"/>
                <a:gd name="T11" fmla="*/ 8 h 11"/>
              </a:gdLst>
              <a:ahLst/>
              <a:cxnLst>
                <a:cxn ang="0">
                  <a:pos x="T0" y="T1"/>
                </a:cxn>
                <a:cxn ang="0">
                  <a:pos x="T2" y="T3"/>
                </a:cxn>
                <a:cxn ang="0">
                  <a:pos x="T4" y="T5"/>
                </a:cxn>
                <a:cxn ang="0">
                  <a:pos x="T6" y="T7"/>
                </a:cxn>
                <a:cxn ang="0">
                  <a:pos x="T8" y="T9"/>
                </a:cxn>
                <a:cxn ang="0">
                  <a:pos x="T10" y="T11"/>
                </a:cxn>
              </a:cxnLst>
              <a:rect l="0" t="0" r="r" b="b"/>
              <a:pathLst>
                <a:path w="20" h="11">
                  <a:moveTo>
                    <a:pt x="5" y="8"/>
                  </a:moveTo>
                  <a:lnTo>
                    <a:pt x="0" y="8"/>
                  </a:lnTo>
                  <a:lnTo>
                    <a:pt x="4" y="11"/>
                  </a:lnTo>
                  <a:lnTo>
                    <a:pt x="20" y="0"/>
                  </a:lnTo>
                  <a:lnTo>
                    <a:pt x="5" y="0"/>
                  </a:lnTo>
                  <a:lnTo>
                    <a:pt x="5"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1" name="Freeform 169"/>
            <p:cNvSpPr>
              <a:spLocks/>
            </p:cNvSpPr>
            <p:nvPr/>
          </p:nvSpPr>
          <p:spPr bwMode="auto">
            <a:xfrm>
              <a:off x="242888" y="2513013"/>
              <a:ext cx="101600" cy="63500"/>
            </a:xfrm>
            <a:custGeom>
              <a:avLst/>
              <a:gdLst>
                <a:gd name="T0" fmla="*/ 64 w 64"/>
                <a:gd name="T1" fmla="*/ 40 h 40"/>
                <a:gd name="T2" fmla="*/ 8 w 64"/>
                <a:gd name="T3" fmla="*/ 0 h 40"/>
                <a:gd name="T4" fmla="*/ 0 w 64"/>
                <a:gd name="T5" fmla="*/ 7 h 40"/>
                <a:gd name="T6" fmla="*/ 47 w 64"/>
                <a:gd name="T7" fmla="*/ 40 h 40"/>
                <a:gd name="T8" fmla="*/ 64 w 64"/>
                <a:gd name="T9" fmla="*/ 40 h 40"/>
                <a:gd name="T10" fmla="*/ 64 w 64"/>
                <a:gd name="T11" fmla="*/ 40 h 40"/>
              </a:gdLst>
              <a:ahLst/>
              <a:cxnLst>
                <a:cxn ang="0">
                  <a:pos x="T0" y="T1"/>
                </a:cxn>
                <a:cxn ang="0">
                  <a:pos x="T2" y="T3"/>
                </a:cxn>
                <a:cxn ang="0">
                  <a:pos x="T4" y="T5"/>
                </a:cxn>
                <a:cxn ang="0">
                  <a:pos x="T6" y="T7"/>
                </a:cxn>
                <a:cxn ang="0">
                  <a:pos x="T8" y="T9"/>
                </a:cxn>
                <a:cxn ang="0">
                  <a:pos x="T10" y="T11"/>
                </a:cxn>
              </a:cxnLst>
              <a:rect l="0" t="0" r="r" b="b"/>
              <a:pathLst>
                <a:path w="64" h="40">
                  <a:moveTo>
                    <a:pt x="64" y="40"/>
                  </a:moveTo>
                  <a:lnTo>
                    <a:pt x="8" y="0"/>
                  </a:lnTo>
                  <a:lnTo>
                    <a:pt x="0" y="7"/>
                  </a:lnTo>
                  <a:lnTo>
                    <a:pt x="47" y="40"/>
                  </a:lnTo>
                  <a:lnTo>
                    <a:pt x="64" y="40"/>
                  </a:lnTo>
                  <a:lnTo>
                    <a:pt x="64"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2" name="Freeform 170"/>
            <p:cNvSpPr>
              <a:spLocks/>
            </p:cNvSpPr>
            <p:nvPr/>
          </p:nvSpPr>
          <p:spPr bwMode="auto">
            <a:xfrm>
              <a:off x="784226" y="2451100"/>
              <a:ext cx="98425" cy="61912"/>
            </a:xfrm>
            <a:custGeom>
              <a:avLst/>
              <a:gdLst>
                <a:gd name="T0" fmla="*/ 0 w 62"/>
                <a:gd name="T1" fmla="*/ 2 h 39"/>
                <a:gd name="T2" fmla="*/ 54 w 62"/>
                <a:gd name="T3" fmla="*/ 39 h 39"/>
                <a:gd name="T4" fmla="*/ 62 w 62"/>
                <a:gd name="T5" fmla="*/ 34 h 39"/>
                <a:gd name="T6" fmla="*/ 14 w 62"/>
                <a:gd name="T7" fmla="*/ 0 h 39"/>
                <a:gd name="T8" fmla="*/ 0 w 62"/>
                <a:gd name="T9" fmla="*/ 0 h 39"/>
                <a:gd name="T10" fmla="*/ 0 w 62"/>
                <a:gd name="T11" fmla="*/ 2 h 39"/>
              </a:gdLst>
              <a:ahLst/>
              <a:cxnLst>
                <a:cxn ang="0">
                  <a:pos x="T0" y="T1"/>
                </a:cxn>
                <a:cxn ang="0">
                  <a:pos x="T2" y="T3"/>
                </a:cxn>
                <a:cxn ang="0">
                  <a:pos x="T4" y="T5"/>
                </a:cxn>
                <a:cxn ang="0">
                  <a:pos x="T6" y="T7"/>
                </a:cxn>
                <a:cxn ang="0">
                  <a:pos x="T8" y="T9"/>
                </a:cxn>
                <a:cxn ang="0">
                  <a:pos x="T10" y="T11"/>
                </a:cxn>
              </a:cxnLst>
              <a:rect l="0" t="0" r="r" b="b"/>
              <a:pathLst>
                <a:path w="62" h="39">
                  <a:moveTo>
                    <a:pt x="0" y="2"/>
                  </a:moveTo>
                  <a:lnTo>
                    <a:pt x="54" y="39"/>
                  </a:lnTo>
                  <a:lnTo>
                    <a:pt x="62" y="34"/>
                  </a:lnTo>
                  <a:lnTo>
                    <a:pt x="14"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3" name="Freeform 171"/>
            <p:cNvSpPr>
              <a:spLocks/>
            </p:cNvSpPr>
            <p:nvPr/>
          </p:nvSpPr>
          <p:spPr bwMode="auto">
            <a:xfrm>
              <a:off x="455613" y="2513013"/>
              <a:ext cx="100013" cy="63500"/>
            </a:xfrm>
            <a:custGeom>
              <a:avLst/>
              <a:gdLst>
                <a:gd name="T0" fmla="*/ 63 w 63"/>
                <a:gd name="T1" fmla="*/ 40 h 40"/>
                <a:gd name="T2" fmla="*/ 8 w 63"/>
                <a:gd name="T3" fmla="*/ 0 h 40"/>
                <a:gd name="T4" fmla="*/ 0 w 63"/>
                <a:gd name="T5" fmla="*/ 7 h 40"/>
                <a:gd name="T6" fmla="*/ 49 w 63"/>
                <a:gd name="T7" fmla="*/ 40 h 40"/>
                <a:gd name="T8" fmla="*/ 63 w 63"/>
                <a:gd name="T9" fmla="*/ 40 h 40"/>
                <a:gd name="T10" fmla="*/ 63 w 63"/>
                <a:gd name="T11" fmla="*/ 40 h 40"/>
              </a:gdLst>
              <a:ahLst/>
              <a:cxnLst>
                <a:cxn ang="0">
                  <a:pos x="T0" y="T1"/>
                </a:cxn>
                <a:cxn ang="0">
                  <a:pos x="T2" y="T3"/>
                </a:cxn>
                <a:cxn ang="0">
                  <a:pos x="T4" y="T5"/>
                </a:cxn>
                <a:cxn ang="0">
                  <a:pos x="T6" y="T7"/>
                </a:cxn>
                <a:cxn ang="0">
                  <a:pos x="T8" y="T9"/>
                </a:cxn>
                <a:cxn ang="0">
                  <a:pos x="T10" y="T11"/>
                </a:cxn>
              </a:cxnLst>
              <a:rect l="0" t="0" r="r" b="b"/>
              <a:pathLst>
                <a:path w="63" h="40">
                  <a:moveTo>
                    <a:pt x="63" y="40"/>
                  </a:moveTo>
                  <a:lnTo>
                    <a:pt x="8" y="0"/>
                  </a:lnTo>
                  <a:lnTo>
                    <a:pt x="0" y="7"/>
                  </a:lnTo>
                  <a:lnTo>
                    <a:pt x="49" y="40"/>
                  </a:lnTo>
                  <a:lnTo>
                    <a:pt x="63" y="40"/>
                  </a:lnTo>
                  <a:lnTo>
                    <a:pt x="63"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4" name="Freeform 172"/>
            <p:cNvSpPr>
              <a:spLocks/>
            </p:cNvSpPr>
            <p:nvPr/>
          </p:nvSpPr>
          <p:spPr bwMode="auto">
            <a:xfrm>
              <a:off x="882651" y="2513013"/>
              <a:ext cx="100013" cy="63500"/>
            </a:xfrm>
            <a:custGeom>
              <a:avLst/>
              <a:gdLst>
                <a:gd name="T0" fmla="*/ 63 w 63"/>
                <a:gd name="T1" fmla="*/ 40 h 40"/>
                <a:gd name="T2" fmla="*/ 8 w 63"/>
                <a:gd name="T3" fmla="*/ 0 h 40"/>
                <a:gd name="T4" fmla="*/ 0 w 63"/>
                <a:gd name="T5" fmla="*/ 7 h 40"/>
                <a:gd name="T6" fmla="*/ 47 w 63"/>
                <a:gd name="T7" fmla="*/ 40 h 40"/>
                <a:gd name="T8" fmla="*/ 63 w 63"/>
                <a:gd name="T9" fmla="*/ 40 h 40"/>
                <a:gd name="T10" fmla="*/ 63 w 63"/>
                <a:gd name="T11" fmla="*/ 40 h 40"/>
              </a:gdLst>
              <a:ahLst/>
              <a:cxnLst>
                <a:cxn ang="0">
                  <a:pos x="T0" y="T1"/>
                </a:cxn>
                <a:cxn ang="0">
                  <a:pos x="T2" y="T3"/>
                </a:cxn>
                <a:cxn ang="0">
                  <a:pos x="T4" y="T5"/>
                </a:cxn>
                <a:cxn ang="0">
                  <a:pos x="T6" y="T7"/>
                </a:cxn>
                <a:cxn ang="0">
                  <a:pos x="T8" y="T9"/>
                </a:cxn>
                <a:cxn ang="0">
                  <a:pos x="T10" y="T11"/>
                </a:cxn>
              </a:cxnLst>
              <a:rect l="0" t="0" r="r" b="b"/>
              <a:pathLst>
                <a:path w="63" h="40">
                  <a:moveTo>
                    <a:pt x="63" y="40"/>
                  </a:moveTo>
                  <a:lnTo>
                    <a:pt x="8" y="0"/>
                  </a:lnTo>
                  <a:lnTo>
                    <a:pt x="0" y="7"/>
                  </a:lnTo>
                  <a:lnTo>
                    <a:pt x="47" y="40"/>
                  </a:lnTo>
                  <a:lnTo>
                    <a:pt x="63" y="40"/>
                  </a:lnTo>
                  <a:lnTo>
                    <a:pt x="63"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5" name="Freeform 173"/>
            <p:cNvSpPr>
              <a:spLocks/>
            </p:cNvSpPr>
            <p:nvPr/>
          </p:nvSpPr>
          <p:spPr bwMode="auto">
            <a:xfrm>
              <a:off x="1211263" y="2451100"/>
              <a:ext cx="98425" cy="61912"/>
            </a:xfrm>
            <a:custGeom>
              <a:avLst/>
              <a:gdLst>
                <a:gd name="T0" fmla="*/ 0 w 62"/>
                <a:gd name="T1" fmla="*/ 2 h 39"/>
                <a:gd name="T2" fmla="*/ 53 w 62"/>
                <a:gd name="T3" fmla="*/ 39 h 39"/>
                <a:gd name="T4" fmla="*/ 62 w 62"/>
                <a:gd name="T5" fmla="*/ 34 h 39"/>
                <a:gd name="T6" fmla="*/ 14 w 62"/>
                <a:gd name="T7" fmla="*/ 0 h 39"/>
                <a:gd name="T8" fmla="*/ 0 w 62"/>
                <a:gd name="T9" fmla="*/ 0 h 39"/>
                <a:gd name="T10" fmla="*/ 0 w 62"/>
                <a:gd name="T11" fmla="*/ 2 h 39"/>
              </a:gdLst>
              <a:ahLst/>
              <a:cxnLst>
                <a:cxn ang="0">
                  <a:pos x="T0" y="T1"/>
                </a:cxn>
                <a:cxn ang="0">
                  <a:pos x="T2" y="T3"/>
                </a:cxn>
                <a:cxn ang="0">
                  <a:pos x="T4" y="T5"/>
                </a:cxn>
                <a:cxn ang="0">
                  <a:pos x="T6" y="T7"/>
                </a:cxn>
                <a:cxn ang="0">
                  <a:pos x="T8" y="T9"/>
                </a:cxn>
                <a:cxn ang="0">
                  <a:pos x="T10" y="T11"/>
                </a:cxn>
              </a:cxnLst>
              <a:rect l="0" t="0" r="r" b="b"/>
              <a:pathLst>
                <a:path w="62" h="39">
                  <a:moveTo>
                    <a:pt x="0" y="2"/>
                  </a:moveTo>
                  <a:lnTo>
                    <a:pt x="53" y="39"/>
                  </a:lnTo>
                  <a:lnTo>
                    <a:pt x="62" y="34"/>
                  </a:lnTo>
                  <a:lnTo>
                    <a:pt x="14"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6" name="Freeform 174"/>
            <p:cNvSpPr>
              <a:spLocks/>
            </p:cNvSpPr>
            <p:nvPr/>
          </p:nvSpPr>
          <p:spPr bwMode="auto">
            <a:xfrm>
              <a:off x="1096963" y="2513013"/>
              <a:ext cx="98425" cy="63500"/>
            </a:xfrm>
            <a:custGeom>
              <a:avLst/>
              <a:gdLst>
                <a:gd name="T0" fmla="*/ 62 w 62"/>
                <a:gd name="T1" fmla="*/ 40 h 40"/>
                <a:gd name="T2" fmla="*/ 6 w 62"/>
                <a:gd name="T3" fmla="*/ 0 h 40"/>
                <a:gd name="T4" fmla="*/ 0 w 62"/>
                <a:gd name="T5" fmla="*/ 7 h 40"/>
                <a:gd name="T6" fmla="*/ 47 w 62"/>
                <a:gd name="T7" fmla="*/ 40 h 40"/>
                <a:gd name="T8" fmla="*/ 62 w 62"/>
                <a:gd name="T9" fmla="*/ 40 h 40"/>
                <a:gd name="T10" fmla="*/ 62 w 62"/>
                <a:gd name="T11" fmla="*/ 40 h 40"/>
              </a:gdLst>
              <a:ahLst/>
              <a:cxnLst>
                <a:cxn ang="0">
                  <a:pos x="T0" y="T1"/>
                </a:cxn>
                <a:cxn ang="0">
                  <a:pos x="T2" y="T3"/>
                </a:cxn>
                <a:cxn ang="0">
                  <a:pos x="T4" y="T5"/>
                </a:cxn>
                <a:cxn ang="0">
                  <a:pos x="T6" y="T7"/>
                </a:cxn>
                <a:cxn ang="0">
                  <a:pos x="T8" y="T9"/>
                </a:cxn>
                <a:cxn ang="0">
                  <a:pos x="T10" y="T11"/>
                </a:cxn>
              </a:cxnLst>
              <a:rect l="0" t="0" r="r" b="b"/>
              <a:pathLst>
                <a:path w="62" h="40">
                  <a:moveTo>
                    <a:pt x="62" y="40"/>
                  </a:moveTo>
                  <a:lnTo>
                    <a:pt x="6" y="0"/>
                  </a:lnTo>
                  <a:lnTo>
                    <a:pt x="0" y="7"/>
                  </a:lnTo>
                  <a:lnTo>
                    <a:pt x="47" y="40"/>
                  </a:lnTo>
                  <a:lnTo>
                    <a:pt x="62" y="40"/>
                  </a:lnTo>
                  <a:lnTo>
                    <a:pt x="62"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7" name="Freeform 175"/>
            <p:cNvSpPr>
              <a:spLocks/>
            </p:cNvSpPr>
            <p:nvPr/>
          </p:nvSpPr>
          <p:spPr bwMode="auto">
            <a:xfrm>
              <a:off x="995363" y="2451100"/>
              <a:ext cx="101600" cy="61912"/>
            </a:xfrm>
            <a:custGeom>
              <a:avLst/>
              <a:gdLst>
                <a:gd name="T0" fmla="*/ 0 w 64"/>
                <a:gd name="T1" fmla="*/ 2 h 39"/>
                <a:gd name="T2" fmla="*/ 56 w 64"/>
                <a:gd name="T3" fmla="*/ 39 h 39"/>
                <a:gd name="T4" fmla="*/ 64 w 64"/>
                <a:gd name="T5" fmla="*/ 34 h 39"/>
                <a:gd name="T6" fmla="*/ 15 w 64"/>
                <a:gd name="T7" fmla="*/ 0 h 39"/>
                <a:gd name="T8" fmla="*/ 0 w 64"/>
                <a:gd name="T9" fmla="*/ 0 h 39"/>
                <a:gd name="T10" fmla="*/ 0 w 64"/>
                <a:gd name="T11" fmla="*/ 2 h 39"/>
              </a:gdLst>
              <a:ahLst/>
              <a:cxnLst>
                <a:cxn ang="0">
                  <a:pos x="T0" y="T1"/>
                </a:cxn>
                <a:cxn ang="0">
                  <a:pos x="T2" y="T3"/>
                </a:cxn>
                <a:cxn ang="0">
                  <a:pos x="T4" y="T5"/>
                </a:cxn>
                <a:cxn ang="0">
                  <a:pos x="T6" y="T7"/>
                </a:cxn>
                <a:cxn ang="0">
                  <a:pos x="T8" y="T9"/>
                </a:cxn>
                <a:cxn ang="0">
                  <a:pos x="T10" y="T11"/>
                </a:cxn>
              </a:cxnLst>
              <a:rect l="0" t="0" r="r" b="b"/>
              <a:pathLst>
                <a:path w="64" h="39">
                  <a:moveTo>
                    <a:pt x="0" y="2"/>
                  </a:moveTo>
                  <a:lnTo>
                    <a:pt x="56" y="39"/>
                  </a:lnTo>
                  <a:lnTo>
                    <a:pt x="64" y="34"/>
                  </a:lnTo>
                  <a:lnTo>
                    <a:pt x="15"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8" name="Freeform 176"/>
            <p:cNvSpPr>
              <a:spLocks/>
            </p:cNvSpPr>
            <p:nvPr/>
          </p:nvSpPr>
          <p:spPr bwMode="auto">
            <a:xfrm>
              <a:off x="669926" y="2513013"/>
              <a:ext cx="98425" cy="63500"/>
            </a:xfrm>
            <a:custGeom>
              <a:avLst/>
              <a:gdLst>
                <a:gd name="T0" fmla="*/ 62 w 62"/>
                <a:gd name="T1" fmla="*/ 40 h 40"/>
                <a:gd name="T2" fmla="*/ 8 w 62"/>
                <a:gd name="T3" fmla="*/ 0 h 40"/>
                <a:gd name="T4" fmla="*/ 0 w 62"/>
                <a:gd name="T5" fmla="*/ 7 h 40"/>
                <a:gd name="T6" fmla="*/ 47 w 62"/>
                <a:gd name="T7" fmla="*/ 40 h 40"/>
                <a:gd name="T8" fmla="*/ 62 w 62"/>
                <a:gd name="T9" fmla="*/ 40 h 40"/>
                <a:gd name="T10" fmla="*/ 62 w 62"/>
                <a:gd name="T11" fmla="*/ 40 h 40"/>
              </a:gdLst>
              <a:ahLst/>
              <a:cxnLst>
                <a:cxn ang="0">
                  <a:pos x="T0" y="T1"/>
                </a:cxn>
                <a:cxn ang="0">
                  <a:pos x="T2" y="T3"/>
                </a:cxn>
                <a:cxn ang="0">
                  <a:pos x="T4" y="T5"/>
                </a:cxn>
                <a:cxn ang="0">
                  <a:pos x="T6" y="T7"/>
                </a:cxn>
                <a:cxn ang="0">
                  <a:pos x="T8" y="T9"/>
                </a:cxn>
                <a:cxn ang="0">
                  <a:pos x="T10" y="T11"/>
                </a:cxn>
              </a:cxnLst>
              <a:rect l="0" t="0" r="r" b="b"/>
              <a:pathLst>
                <a:path w="62" h="40">
                  <a:moveTo>
                    <a:pt x="62" y="40"/>
                  </a:moveTo>
                  <a:lnTo>
                    <a:pt x="8" y="0"/>
                  </a:lnTo>
                  <a:lnTo>
                    <a:pt x="0" y="7"/>
                  </a:lnTo>
                  <a:lnTo>
                    <a:pt x="47" y="40"/>
                  </a:lnTo>
                  <a:lnTo>
                    <a:pt x="62" y="40"/>
                  </a:lnTo>
                  <a:lnTo>
                    <a:pt x="62"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9" name="Freeform 177"/>
            <p:cNvSpPr>
              <a:spLocks/>
            </p:cNvSpPr>
            <p:nvPr/>
          </p:nvSpPr>
          <p:spPr bwMode="auto">
            <a:xfrm>
              <a:off x="357188" y="2451100"/>
              <a:ext cx="98425" cy="61912"/>
            </a:xfrm>
            <a:custGeom>
              <a:avLst/>
              <a:gdLst>
                <a:gd name="T0" fmla="*/ 0 w 62"/>
                <a:gd name="T1" fmla="*/ 2 h 39"/>
                <a:gd name="T2" fmla="*/ 55 w 62"/>
                <a:gd name="T3" fmla="*/ 39 h 39"/>
                <a:gd name="T4" fmla="*/ 62 w 62"/>
                <a:gd name="T5" fmla="*/ 34 h 39"/>
                <a:gd name="T6" fmla="*/ 15 w 62"/>
                <a:gd name="T7" fmla="*/ 0 h 39"/>
                <a:gd name="T8" fmla="*/ 0 w 62"/>
                <a:gd name="T9" fmla="*/ 0 h 39"/>
                <a:gd name="T10" fmla="*/ 0 w 62"/>
                <a:gd name="T11" fmla="*/ 2 h 39"/>
              </a:gdLst>
              <a:ahLst/>
              <a:cxnLst>
                <a:cxn ang="0">
                  <a:pos x="T0" y="T1"/>
                </a:cxn>
                <a:cxn ang="0">
                  <a:pos x="T2" y="T3"/>
                </a:cxn>
                <a:cxn ang="0">
                  <a:pos x="T4" y="T5"/>
                </a:cxn>
                <a:cxn ang="0">
                  <a:pos x="T6" y="T7"/>
                </a:cxn>
                <a:cxn ang="0">
                  <a:pos x="T8" y="T9"/>
                </a:cxn>
                <a:cxn ang="0">
                  <a:pos x="T10" y="T11"/>
                </a:cxn>
              </a:cxnLst>
              <a:rect l="0" t="0" r="r" b="b"/>
              <a:pathLst>
                <a:path w="62" h="39">
                  <a:moveTo>
                    <a:pt x="0" y="2"/>
                  </a:moveTo>
                  <a:lnTo>
                    <a:pt x="55" y="39"/>
                  </a:lnTo>
                  <a:lnTo>
                    <a:pt x="62" y="34"/>
                  </a:lnTo>
                  <a:lnTo>
                    <a:pt x="15"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0" name="Freeform 178"/>
            <p:cNvSpPr>
              <a:spLocks/>
            </p:cNvSpPr>
            <p:nvPr/>
          </p:nvSpPr>
          <p:spPr bwMode="auto">
            <a:xfrm>
              <a:off x="568326" y="2451100"/>
              <a:ext cx="101600" cy="61912"/>
            </a:xfrm>
            <a:custGeom>
              <a:avLst/>
              <a:gdLst>
                <a:gd name="T0" fmla="*/ 0 w 64"/>
                <a:gd name="T1" fmla="*/ 2 h 39"/>
                <a:gd name="T2" fmla="*/ 56 w 64"/>
                <a:gd name="T3" fmla="*/ 39 h 39"/>
                <a:gd name="T4" fmla="*/ 64 w 64"/>
                <a:gd name="T5" fmla="*/ 34 h 39"/>
                <a:gd name="T6" fmla="*/ 17 w 64"/>
                <a:gd name="T7" fmla="*/ 0 h 39"/>
                <a:gd name="T8" fmla="*/ 0 w 64"/>
                <a:gd name="T9" fmla="*/ 0 h 39"/>
                <a:gd name="T10" fmla="*/ 0 w 64"/>
                <a:gd name="T11" fmla="*/ 2 h 39"/>
              </a:gdLst>
              <a:ahLst/>
              <a:cxnLst>
                <a:cxn ang="0">
                  <a:pos x="T0" y="T1"/>
                </a:cxn>
                <a:cxn ang="0">
                  <a:pos x="T2" y="T3"/>
                </a:cxn>
                <a:cxn ang="0">
                  <a:pos x="T4" y="T5"/>
                </a:cxn>
                <a:cxn ang="0">
                  <a:pos x="T6" y="T7"/>
                </a:cxn>
                <a:cxn ang="0">
                  <a:pos x="T8" y="T9"/>
                </a:cxn>
                <a:cxn ang="0">
                  <a:pos x="T10" y="T11"/>
                </a:cxn>
              </a:cxnLst>
              <a:rect l="0" t="0" r="r" b="b"/>
              <a:pathLst>
                <a:path w="64" h="39">
                  <a:moveTo>
                    <a:pt x="0" y="2"/>
                  </a:moveTo>
                  <a:lnTo>
                    <a:pt x="56" y="39"/>
                  </a:lnTo>
                  <a:lnTo>
                    <a:pt x="64" y="34"/>
                  </a:lnTo>
                  <a:lnTo>
                    <a:pt x="17"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1" name="Freeform 179"/>
            <p:cNvSpPr>
              <a:spLocks/>
            </p:cNvSpPr>
            <p:nvPr/>
          </p:nvSpPr>
          <p:spPr bwMode="auto">
            <a:xfrm>
              <a:off x="1084263" y="2505075"/>
              <a:ext cx="22225" cy="19050"/>
            </a:xfrm>
            <a:custGeom>
              <a:avLst/>
              <a:gdLst>
                <a:gd name="T0" fmla="*/ 14 w 14"/>
                <a:gd name="T1" fmla="*/ 5 h 12"/>
                <a:gd name="T2" fmla="*/ 8 w 14"/>
                <a:gd name="T3" fmla="*/ 0 h 12"/>
                <a:gd name="T4" fmla="*/ 0 w 14"/>
                <a:gd name="T5" fmla="*/ 5 h 12"/>
                <a:gd name="T6" fmla="*/ 8 w 14"/>
                <a:gd name="T7" fmla="*/ 12 h 12"/>
                <a:gd name="T8" fmla="*/ 14 w 14"/>
                <a:gd name="T9" fmla="*/ 5 h 12"/>
              </a:gdLst>
              <a:ahLst/>
              <a:cxnLst>
                <a:cxn ang="0">
                  <a:pos x="T0" y="T1"/>
                </a:cxn>
                <a:cxn ang="0">
                  <a:pos x="T2" y="T3"/>
                </a:cxn>
                <a:cxn ang="0">
                  <a:pos x="T4" y="T5"/>
                </a:cxn>
                <a:cxn ang="0">
                  <a:pos x="T6" y="T7"/>
                </a:cxn>
                <a:cxn ang="0">
                  <a:pos x="T8" y="T9"/>
                </a:cxn>
              </a:cxnLst>
              <a:rect l="0" t="0" r="r" b="b"/>
              <a:pathLst>
                <a:path w="14" h="12">
                  <a:moveTo>
                    <a:pt x="14" y="5"/>
                  </a:moveTo>
                  <a:lnTo>
                    <a:pt x="8" y="0"/>
                  </a:lnTo>
                  <a:lnTo>
                    <a:pt x="0" y="5"/>
                  </a:lnTo>
                  <a:lnTo>
                    <a:pt x="8" y="12"/>
                  </a:lnTo>
                  <a:lnTo>
                    <a:pt x="14"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2" name="Freeform 180"/>
            <p:cNvSpPr>
              <a:spLocks/>
            </p:cNvSpPr>
            <p:nvPr/>
          </p:nvSpPr>
          <p:spPr bwMode="auto">
            <a:xfrm>
              <a:off x="444501" y="2505075"/>
              <a:ext cx="23813" cy="19050"/>
            </a:xfrm>
            <a:custGeom>
              <a:avLst/>
              <a:gdLst>
                <a:gd name="T0" fmla="*/ 15 w 15"/>
                <a:gd name="T1" fmla="*/ 5 h 12"/>
                <a:gd name="T2" fmla="*/ 7 w 15"/>
                <a:gd name="T3" fmla="*/ 0 h 12"/>
                <a:gd name="T4" fmla="*/ 0 w 15"/>
                <a:gd name="T5" fmla="*/ 5 h 12"/>
                <a:gd name="T6" fmla="*/ 7 w 15"/>
                <a:gd name="T7" fmla="*/ 12 h 12"/>
                <a:gd name="T8" fmla="*/ 15 w 15"/>
                <a:gd name="T9" fmla="*/ 5 h 12"/>
              </a:gdLst>
              <a:ahLst/>
              <a:cxnLst>
                <a:cxn ang="0">
                  <a:pos x="T0" y="T1"/>
                </a:cxn>
                <a:cxn ang="0">
                  <a:pos x="T2" y="T3"/>
                </a:cxn>
                <a:cxn ang="0">
                  <a:pos x="T4" y="T5"/>
                </a:cxn>
                <a:cxn ang="0">
                  <a:pos x="T6" y="T7"/>
                </a:cxn>
                <a:cxn ang="0">
                  <a:pos x="T8" y="T9"/>
                </a:cxn>
              </a:cxnLst>
              <a:rect l="0" t="0" r="r" b="b"/>
              <a:pathLst>
                <a:path w="15" h="12">
                  <a:moveTo>
                    <a:pt x="15" y="5"/>
                  </a:moveTo>
                  <a:lnTo>
                    <a:pt x="7" y="0"/>
                  </a:lnTo>
                  <a:lnTo>
                    <a:pt x="0" y="5"/>
                  </a:lnTo>
                  <a:lnTo>
                    <a:pt x="7" y="12"/>
                  </a:lnTo>
                  <a:lnTo>
                    <a:pt x="1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3" name="Freeform 181"/>
            <p:cNvSpPr>
              <a:spLocks/>
            </p:cNvSpPr>
            <p:nvPr/>
          </p:nvSpPr>
          <p:spPr bwMode="auto">
            <a:xfrm>
              <a:off x="1295401" y="2505075"/>
              <a:ext cx="26988" cy="15875"/>
            </a:xfrm>
            <a:custGeom>
              <a:avLst/>
              <a:gdLst>
                <a:gd name="T0" fmla="*/ 9 w 17"/>
                <a:gd name="T1" fmla="*/ 10 h 10"/>
                <a:gd name="T2" fmla="*/ 17 w 17"/>
                <a:gd name="T3" fmla="*/ 5 h 10"/>
                <a:gd name="T4" fmla="*/ 9 w 17"/>
                <a:gd name="T5" fmla="*/ 0 h 10"/>
                <a:gd name="T6" fmla="*/ 0 w 17"/>
                <a:gd name="T7" fmla="*/ 5 h 10"/>
                <a:gd name="T8" fmla="*/ 9 w 17"/>
                <a:gd name="T9" fmla="*/ 10 h 10"/>
              </a:gdLst>
              <a:ahLst/>
              <a:cxnLst>
                <a:cxn ang="0">
                  <a:pos x="T0" y="T1"/>
                </a:cxn>
                <a:cxn ang="0">
                  <a:pos x="T2" y="T3"/>
                </a:cxn>
                <a:cxn ang="0">
                  <a:pos x="T4" y="T5"/>
                </a:cxn>
                <a:cxn ang="0">
                  <a:pos x="T6" y="T7"/>
                </a:cxn>
                <a:cxn ang="0">
                  <a:pos x="T8" y="T9"/>
                </a:cxn>
              </a:cxnLst>
              <a:rect l="0" t="0" r="r" b="b"/>
              <a:pathLst>
                <a:path w="17" h="10">
                  <a:moveTo>
                    <a:pt x="9" y="10"/>
                  </a:moveTo>
                  <a:lnTo>
                    <a:pt x="17" y="5"/>
                  </a:lnTo>
                  <a:lnTo>
                    <a:pt x="9" y="0"/>
                  </a:lnTo>
                  <a:lnTo>
                    <a:pt x="0" y="5"/>
                  </a:lnTo>
                  <a:lnTo>
                    <a:pt x="9" y="1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4" name="Freeform 182"/>
            <p:cNvSpPr>
              <a:spLocks/>
            </p:cNvSpPr>
            <p:nvPr/>
          </p:nvSpPr>
          <p:spPr bwMode="auto">
            <a:xfrm>
              <a:off x="1195388" y="2451100"/>
              <a:ext cx="15875" cy="125412"/>
            </a:xfrm>
            <a:custGeom>
              <a:avLst/>
              <a:gdLst>
                <a:gd name="T0" fmla="*/ 10 w 10"/>
                <a:gd name="T1" fmla="*/ 0 h 79"/>
                <a:gd name="T2" fmla="*/ 0 w 10"/>
                <a:gd name="T3" fmla="*/ 0 h 79"/>
                <a:gd name="T4" fmla="*/ 0 w 10"/>
                <a:gd name="T5" fmla="*/ 2 h 79"/>
                <a:gd name="T6" fmla="*/ 0 w 10"/>
                <a:gd name="T7" fmla="*/ 79 h 79"/>
                <a:gd name="T8" fmla="*/ 0 w 10"/>
                <a:gd name="T9" fmla="*/ 79 h 79"/>
                <a:gd name="T10" fmla="*/ 10 w 10"/>
                <a:gd name="T11" fmla="*/ 79 h 79"/>
                <a:gd name="T12" fmla="*/ 10 w 10"/>
                <a:gd name="T13" fmla="*/ 79 h 79"/>
                <a:gd name="T14" fmla="*/ 10 w 10"/>
                <a:gd name="T15" fmla="*/ 2 h 79"/>
                <a:gd name="T16" fmla="*/ 10 w 1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9">
                  <a:moveTo>
                    <a:pt x="10" y="0"/>
                  </a:moveTo>
                  <a:lnTo>
                    <a:pt x="0" y="0"/>
                  </a:lnTo>
                  <a:lnTo>
                    <a:pt x="0" y="2"/>
                  </a:lnTo>
                  <a:lnTo>
                    <a:pt x="0" y="79"/>
                  </a:lnTo>
                  <a:lnTo>
                    <a:pt x="0" y="79"/>
                  </a:lnTo>
                  <a:lnTo>
                    <a:pt x="10" y="79"/>
                  </a:lnTo>
                  <a:lnTo>
                    <a:pt x="10" y="79"/>
                  </a:lnTo>
                  <a:lnTo>
                    <a:pt x="10" y="2"/>
                  </a:lnTo>
                  <a:lnTo>
                    <a:pt x="1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5" name="Freeform 183"/>
            <p:cNvSpPr>
              <a:spLocks/>
            </p:cNvSpPr>
            <p:nvPr/>
          </p:nvSpPr>
          <p:spPr bwMode="auto">
            <a:xfrm>
              <a:off x="869951" y="2505075"/>
              <a:ext cx="25400" cy="19050"/>
            </a:xfrm>
            <a:custGeom>
              <a:avLst/>
              <a:gdLst>
                <a:gd name="T0" fmla="*/ 16 w 16"/>
                <a:gd name="T1" fmla="*/ 5 h 12"/>
                <a:gd name="T2" fmla="*/ 8 w 16"/>
                <a:gd name="T3" fmla="*/ 0 h 12"/>
                <a:gd name="T4" fmla="*/ 0 w 16"/>
                <a:gd name="T5" fmla="*/ 5 h 12"/>
                <a:gd name="T6" fmla="*/ 8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lnTo>
                    <a:pt x="8" y="0"/>
                  </a:lnTo>
                  <a:lnTo>
                    <a:pt x="0" y="5"/>
                  </a:lnTo>
                  <a:lnTo>
                    <a:pt x="8" y="12"/>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6" name="Freeform 184"/>
            <p:cNvSpPr>
              <a:spLocks/>
            </p:cNvSpPr>
            <p:nvPr/>
          </p:nvSpPr>
          <p:spPr bwMode="auto">
            <a:xfrm>
              <a:off x="344488" y="2451100"/>
              <a:ext cx="12700" cy="125412"/>
            </a:xfrm>
            <a:custGeom>
              <a:avLst/>
              <a:gdLst>
                <a:gd name="T0" fmla="*/ 0 w 8"/>
                <a:gd name="T1" fmla="*/ 79 h 79"/>
                <a:gd name="T2" fmla="*/ 8 w 8"/>
                <a:gd name="T3" fmla="*/ 79 h 79"/>
                <a:gd name="T4" fmla="*/ 8 w 8"/>
                <a:gd name="T5" fmla="*/ 79 h 79"/>
                <a:gd name="T6" fmla="*/ 8 w 8"/>
                <a:gd name="T7" fmla="*/ 2 h 79"/>
                <a:gd name="T8" fmla="*/ 8 w 8"/>
                <a:gd name="T9" fmla="*/ 0 h 79"/>
                <a:gd name="T10" fmla="*/ 0 w 8"/>
                <a:gd name="T11" fmla="*/ 0 h 79"/>
                <a:gd name="T12" fmla="*/ 0 w 8"/>
                <a:gd name="T13" fmla="*/ 2 h 79"/>
                <a:gd name="T14" fmla="*/ 0 w 8"/>
                <a:gd name="T15" fmla="*/ 79 h 79"/>
                <a:gd name="T16" fmla="*/ 0 w 8"/>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9">
                  <a:moveTo>
                    <a:pt x="0" y="79"/>
                  </a:moveTo>
                  <a:lnTo>
                    <a:pt x="8" y="79"/>
                  </a:lnTo>
                  <a:lnTo>
                    <a:pt x="8" y="79"/>
                  </a:lnTo>
                  <a:lnTo>
                    <a:pt x="8" y="2"/>
                  </a:lnTo>
                  <a:lnTo>
                    <a:pt x="8"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7" name="Freeform 185"/>
            <p:cNvSpPr>
              <a:spLocks/>
            </p:cNvSpPr>
            <p:nvPr/>
          </p:nvSpPr>
          <p:spPr bwMode="auto">
            <a:xfrm>
              <a:off x="555626" y="2451100"/>
              <a:ext cx="12700" cy="125412"/>
            </a:xfrm>
            <a:custGeom>
              <a:avLst/>
              <a:gdLst>
                <a:gd name="T0" fmla="*/ 0 w 8"/>
                <a:gd name="T1" fmla="*/ 79 h 79"/>
                <a:gd name="T2" fmla="*/ 8 w 8"/>
                <a:gd name="T3" fmla="*/ 79 h 79"/>
                <a:gd name="T4" fmla="*/ 8 w 8"/>
                <a:gd name="T5" fmla="*/ 79 h 79"/>
                <a:gd name="T6" fmla="*/ 8 w 8"/>
                <a:gd name="T7" fmla="*/ 2 h 79"/>
                <a:gd name="T8" fmla="*/ 8 w 8"/>
                <a:gd name="T9" fmla="*/ 0 h 79"/>
                <a:gd name="T10" fmla="*/ 0 w 8"/>
                <a:gd name="T11" fmla="*/ 0 h 79"/>
                <a:gd name="T12" fmla="*/ 0 w 8"/>
                <a:gd name="T13" fmla="*/ 2 h 79"/>
                <a:gd name="T14" fmla="*/ 0 w 8"/>
                <a:gd name="T15" fmla="*/ 79 h 79"/>
                <a:gd name="T16" fmla="*/ 0 w 8"/>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9">
                  <a:moveTo>
                    <a:pt x="0" y="79"/>
                  </a:moveTo>
                  <a:lnTo>
                    <a:pt x="8" y="79"/>
                  </a:lnTo>
                  <a:lnTo>
                    <a:pt x="8" y="79"/>
                  </a:lnTo>
                  <a:lnTo>
                    <a:pt x="8" y="2"/>
                  </a:lnTo>
                  <a:lnTo>
                    <a:pt x="8"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8" name="Freeform 186"/>
            <p:cNvSpPr>
              <a:spLocks/>
            </p:cNvSpPr>
            <p:nvPr/>
          </p:nvSpPr>
          <p:spPr bwMode="auto">
            <a:xfrm>
              <a:off x="230188" y="2505075"/>
              <a:ext cx="25400" cy="19050"/>
            </a:xfrm>
            <a:custGeom>
              <a:avLst/>
              <a:gdLst>
                <a:gd name="T0" fmla="*/ 16 w 16"/>
                <a:gd name="T1" fmla="*/ 5 h 12"/>
                <a:gd name="T2" fmla="*/ 8 w 16"/>
                <a:gd name="T3" fmla="*/ 0 h 12"/>
                <a:gd name="T4" fmla="*/ 0 w 16"/>
                <a:gd name="T5" fmla="*/ 5 h 12"/>
                <a:gd name="T6" fmla="*/ 8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lnTo>
                    <a:pt x="8" y="0"/>
                  </a:lnTo>
                  <a:lnTo>
                    <a:pt x="0" y="5"/>
                  </a:lnTo>
                  <a:lnTo>
                    <a:pt x="8" y="12"/>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9" name="Freeform 187"/>
            <p:cNvSpPr>
              <a:spLocks/>
            </p:cNvSpPr>
            <p:nvPr/>
          </p:nvSpPr>
          <p:spPr bwMode="auto">
            <a:xfrm>
              <a:off x="657226" y="2505075"/>
              <a:ext cx="25400" cy="19050"/>
            </a:xfrm>
            <a:custGeom>
              <a:avLst/>
              <a:gdLst>
                <a:gd name="T0" fmla="*/ 16 w 16"/>
                <a:gd name="T1" fmla="*/ 5 h 12"/>
                <a:gd name="T2" fmla="*/ 8 w 16"/>
                <a:gd name="T3" fmla="*/ 0 h 12"/>
                <a:gd name="T4" fmla="*/ 0 w 16"/>
                <a:gd name="T5" fmla="*/ 5 h 12"/>
                <a:gd name="T6" fmla="*/ 8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lnTo>
                    <a:pt x="8" y="0"/>
                  </a:lnTo>
                  <a:lnTo>
                    <a:pt x="0" y="5"/>
                  </a:lnTo>
                  <a:lnTo>
                    <a:pt x="8" y="12"/>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0" name="Freeform 188"/>
            <p:cNvSpPr>
              <a:spLocks/>
            </p:cNvSpPr>
            <p:nvPr/>
          </p:nvSpPr>
          <p:spPr bwMode="auto">
            <a:xfrm>
              <a:off x="768351" y="2451100"/>
              <a:ext cx="15875" cy="125412"/>
            </a:xfrm>
            <a:custGeom>
              <a:avLst/>
              <a:gdLst>
                <a:gd name="T0" fmla="*/ 0 w 10"/>
                <a:gd name="T1" fmla="*/ 79 h 79"/>
                <a:gd name="T2" fmla="*/ 10 w 10"/>
                <a:gd name="T3" fmla="*/ 79 h 79"/>
                <a:gd name="T4" fmla="*/ 10 w 10"/>
                <a:gd name="T5" fmla="*/ 79 h 79"/>
                <a:gd name="T6" fmla="*/ 10 w 10"/>
                <a:gd name="T7" fmla="*/ 2 h 79"/>
                <a:gd name="T8" fmla="*/ 10 w 10"/>
                <a:gd name="T9" fmla="*/ 0 h 79"/>
                <a:gd name="T10" fmla="*/ 0 w 10"/>
                <a:gd name="T11" fmla="*/ 0 h 79"/>
                <a:gd name="T12" fmla="*/ 0 w 10"/>
                <a:gd name="T13" fmla="*/ 2 h 79"/>
                <a:gd name="T14" fmla="*/ 0 w 10"/>
                <a:gd name="T15" fmla="*/ 79 h 79"/>
                <a:gd name="T16" fmla="*/ 0 w 1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9">
                  <a:moveTo>
                    <a:pt x="0" y="79"/>
                  </a:moveTo>
                  <a:lnTo>
                    <a:pt x="10" y="79"/>
                  </a:lnTo>
                  <a:lnTo>
                    <a:pt x="10" y="79"/>
                  </a:lnTo>
                  <a:lnTo>
                    <a:pt x="10" y="2"/>
                  </a:lnTo>
                  <a:lnTo>
                    <a:pt x="10"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1" name="Freeform 189"/>
            <p:cNvSpPr>
              <a:spLocks/>
            </p:cNvSpPr>
            <p:nvPr/>
          </p:nvSpPr>
          <p:spPr bwMode="auto">
            <a:xfrm>
              <a:off x="982663" y="2451100"/>
              <a:ext cx="12700" cy="125412"/>
            </a:xfrm>
            <a:custGeom>
              <a:avLst/>
              <a:gdLst>
                <a:gd name="T0" fmla="*/ 0 w 8"/>
                <a:gd name="T1" fmla="*/ 79 h 79"/>
                <a:gd name="T2" fmla="*/ 8 w 8"/>
                <a:gd name="T3" fmla="*/ 79 h 79"/>
                <a:gd name="T4" fmla="*/ 8 w 8"/>
                <a:gd name="T5" fmla="*/ 79 h 79"/>
                <a:gd name="T6" fmla="*/ 8 w 8"/>
                <a:gd name="T7" fmla="*/ 2 h 79"/>
                <a:gd name="T8" fmla="*/ 8 w 8"/>
                <a:gd name="T9" fmla="*/ 0 h 79"/>
                <a:gd name="T10" fmla="*/ 0 w 8"/>
                <a:gd name="T11" fmla="*/ 0 h 79"/>
                <a:gd name="T12" fmla="*/ 0 w 8"/>
                <a:gd name="T13" fmla="*/ 2 h 79"/>
                <a:gd name="T14" fmla="*/ 0 w 8"/>
                <a:gd name="T15" fmla="*/ 79 h 79"/>
                <a:gd name="T16" fmla="*/ 0 w 8"/>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9">
                  <a:moveTo>
                    <a:pt x="0" y="79"/>
                  </a:moveTo>
                  <a:lnTo>
                    <a:pt x="8" y="79"/>
                  </a:lnTo>
                  <a:lnTo>
                    <a:pt x="8" y="79"/>
                  </a:lnTo>
                  <a:lnTo>
                    <a:pt x="8" y="2"/>
                  </a:lnTo>
                  <a:lnTo>
                    <a:pt x="8"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2" name="Freeform 190"/>
            <p:cNvSpPr>
              <a:spLocks/>
            </p:cNvSpPr>
            <p:nvPr/>
          </p:nvSpPr>
          <p:spPr bwMode="auto">
            <a:xfrm>
              <a:off x="349251" y="2433638"/>
              <a:ext cx="31750" cy="17462"/>
            </a:xfrm>
            <a:custGeom>
              <a:avLst/>
              <a:gdLst>
                <a:gd name="T0" fmla="*/ 5 w 20"/>
                <a:gd name="T1" fmla="*/ 11 h 11"/>
                <a:gd name="T2" fmla="*/ 20 w 20"/>
                <a:gd name="T3" fmla="*/ 11 h 11"/>
                <a:gd name="T4" fmla="*/ 3 w 20"/>
                <a:gd name="T5" fmla="*/ 0 h 11"/>
                <a:gd name="T6" fmla="*/ 0 w 20"/>
                <a:gd name="T7" fmla="*/ 5 h 11"/>
                <a:gd name="T8" fmla="*/ 5 w 20"/>
                <a:gd name="T9" fmla="*/ 5 h 11"/>
                <a:gd name="T10" fmla="*/ 5 w 20"/>
                <a:gd name="T11" fmla="*/ 11 h 11"/>
              </a:gdLst>
              <a:ahLst/>
              <a:cxnLst>
                <a:cxn ang="0">
                  <a:pos x="T0" y="T1"/>
                </a:cxn>
                <a:cxn ang="0">
                  <a:pos x="T2" y="T3"/>
                </a:cxn>
                <a:cxn ang="0">
                  <a:pos x="T4" y="T5"/>
                </a:cxn>
                <a:cxn ang="0">
                  <a:pos x="T6" y="T7"/>
                </a:cxn>
                <a:cxn ang="0">
                  <a:pos x="T8" y="T9"/>
                </a:cxn>
                <a:cxn ang="0">
                  <a:pos x="T10" y="T11"/>
                </a:cxn>
              </a:cxnLst>
              <a:rect l="0" t="0" r="r" b="b"/>
              <a:pathLst>
                <a:path w="20" h="11">
                  <a:moveTo>
                    <a:pt x="5" y="11"/>
                  </a:moveTo>
                  <a:lnTo>
                    <a:pt x="20" y="11"/>
                  </a:lnTo>
                  <a:lnTo>
                    <a:pt x="3"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3" name="Freeform 191"/>
            <p:cNvSpPr>
              <a:spLocks/>
            </p:cNvSpPr>
            <p:nvPr/>
          </p:nvSpPr>
          <p:spPr bwMode="auto">
            <a:xfrm>
              <a:off x="1203326" y="2433638"/>
              <a:ext cx="30163" cy="17462"/>
            </a:xfrm>
            <a:custGeom>
              <a:avLst/>
              <a:gdLst>
                <a:gd name="T0" fmla="*/ 5 w 19"/>
                <a:gd name="T1" fmla="*/ 11 h 11"/>
                <a:gd name="T2" fmla="*/ 19 w 19"/>
                <a:gd name="T3" fmla="*/ 11 h 11"/>
                <a:gd name="T4" fmla="*/ 1 w 19"/>
                <a:gd name="T5" fmla="*/ 0 h 11"/>
                <a:gd name="T6" fmla="*/ 0 w 19"/>
                <a:gd name="T7" fmla="*/ 5 h 11"/>
                <a:gd name="T8" fmla="*/ 5 w 19"/>
                <a:gd name="T9" fmla="*/ 5 h 11"/>
                <a:gd name="T10" fmla="*/ 5 w 19"/>
                <a:gd name="T11" fmla="*/ 11 h 11"/>
              </a:gdLst>
              <a:ahLst/>
              <a:cxnLst>
                <a:cxn ang="0">
                  <a:pos x="T0" y="T1"/>
                </a:cxn>
                <a:cxn ang="0">
                  <a:pos x="T2" y="T3"/>
                </a:cxn>
                <a:cxn ang="0">
                  <a:pos x="T4" y="T5"/>
                </a:cxn>
                <a:cxn ang="0">
                  <a:pos x="T6" y="T7"/>
                </a:cxn>
                <a:cxn ang="0">
                  <a:pos x="T8" y="T9"/>
                </a:cxn>
                <a:cxn ang="0">
                  <a:pos x="T10" y="T11"/>
                </a:cxn>
              </a:cxnLst>
              <a:rect l="0" t="0" r="r" b="b"/>
              <a:pathLst>
                <a:path w="19" h="11">
                  <a:moveTo>
                    <a:pt x="5" y="11"/>
                  </a:moveTo>
                  <a:lnTo>
                    <a:pt x="19" y="11"/>
                  </a:lnTo>
                  <a:lnTo>
                    <a:pt x="1"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4" name="Freeform 192"/>
            <p:cNvSpPr>
              <a:spLocks/>
            </p:cNvSpPr>
            <p:nvPr/>
          </p:nvSpPr>
          <p:spPr bwMode="auto">
            <a:xfrm>
              <a:off x="776288" y="2433638"/>
              <a:ext cx="30163" cy="17462"/>
            </a:xfrm>
            <a:custGeom>
              <a:avLst/>
              <a:gdLst>
                <a:gd name="T0" fmla="*/ 5 w 19"/>
                <a:gd name="T1" fmla="*/ 11 h 11"/>
                <a:gd name="T2" fmla="*/ 19 w 19"/>
                <a:gd name="T3" fmla="*/ 11 h 11"/>
                <a:gd name="T4" fmla="*/ 3 w 19"/>
                <a:gd name="T5" fmla="*/ 0 h 11"/>
                <a:gd name="T6" fmla="*/ 0 w 19"/>
                <a:gd name="T7" fmla="*/ 5 h 11"/>
                <a:gd name="T8" fmla="*/ 5 w 19"/>
                <a:gd name="T9" fmla="*/ 5 h 11"/>
                <a:gd name="T10" fmla="*/ 5 w 19"/>
                <a:gd name="T11" fmla="*/ 11 h 11"/>
              </a:gdLst>
              <a:ahLst/>
              <a:cxnLst>
                <a:cxn ang="0">
                  <a:pos x="T0" y="T1"/>
                </a:cxn>
                <a:cxn ang="0">
                  <a:pos x="T2" y="T3"/>
                </a:cxn>
                <a:cxn ang="0">
                  <a:pos x="T4" y="T5"/>
                </a:cxn>
                <a:cxn ang="0">
                  <a:pos x="T6" y="T7"/>
                </a:cxn>
                <a:cxn ang="0">
                  <a:pos x="T8" y="T9"/>
                </a:cxn>
                <a:cxn ang="0">
                  <a:pos x="T10" y="T11"/>
                </a:cxn>
              </a:cxnLst>
              <a:rect l="0" t="0" r="r" b="b"/>
              <a:pathLst>
                <a:path w="19" h="11">
                  <a:moveTo>
                    <a:pt x="5" y="11"/>
                  </a:moveTo>
                  <a:lnTo>
                    <a:pt x="19" y="11"/>
                  </a:lnTo>
                  <a:lnTo>
                    <a:pt x="3"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5" name="Freeform 193"/>
            <p:cNvSpPr>
              <a:spLocks/>
            </p:cNvSpPr>
            <p:nvPr/>
          </p:nvSpPr>
          <p:spPr bwMode="auto">
            <a:xfrm>
              <a:off x="563563" y="2433638"/>
              <a:ext cx="31750" cy="17462"/>
            </a:xfrm>
            <a:custGeom>
              <a:avLst/>
              <a:gdLst>
                <a:gd name="T0" fmla="*/ 3 w 20"/>
                <a:gd name="T1" fmla="*/ 11 h 11"/>
                <a:gd name="T2" fmla="*/ 20 w 20"/>
                <a:gd name="T3" fmla="*/ 11 h 11"/>
                <a:gd name="T4" fmla="*/ 2 w 20"/>
                <a:gd name="T5" fmla="*/ 0 h 11"/>
                <a:gd name="T6" fmla="*/ 0 w 20"/>
                <a:gd name="T7" fmla="*/ 5 h 11"/>
                <a:gd name="T8" fmla="*/ 3 w 20"/>
                <a:gd name="T9" fmla="*/ 5 h 11"/>
                <a:gd name="T10" fmla="*/ 3 w 20"/>
                <a:gd name="T11" fmla="*/ 11 h 11"/>
              </a:gdLst>
              <a:ahLst/>
              <a:cxnLst>
                <a:cxn ang="0">
                  <a:pos x="T0" y="T1"/>
                </a:cxn>
                <a:cxn ang="0">
                  <a:pos x="T2" y="T3"/>
                </a:cxn>
                <a:cxn ang="0">
                  <a:pos x="T4" y="T5"/>
                </a:cxn>
                <a:cxn ang="0">
                  <a:pos x="T6" y="T7"/>
                </a:cxn>
                <a:cxn ang="0">
                  <a:pos x="T8" y="T9"/>
                </a:cxn>
                <a:cxn ang="0">
                  <a:pos x="T10" y="T11"/>
                </a:cxn>
              </a:cxnLst>
              <a:rect l="0" t="0" r="r" b="b"/>
              <a:pathLst>
                <a:path w="20" h="11">
                  <a:moveTo>
                    <a:pt x="3" y="11"/>
                  </a:moveTo>
                  <a:lnTo>
                    <a:pt x="20" y="11"/>
                  </a:lnTo>
                  <a:lnTo>
                    <a:pt x="2" y="0"/>
                  </a:lnTo>
                  <a:lnTo>
                    <a:pt x="0" y="5"/>
                  </a:lnTo>
                  <a:lnTo>
                    <a:pt x="3" y="5"/>
                  </a:lnTo>
                  <a:lnTo>
                    <a:pt x="3"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6" name="Freeform 194"/>
            <p:cNvSpPr>
              <a:spLocks/>
            </p:cNvSpPr>
            <p:nvPr/>
          </p:nvSpPr>
          <p:spPr bwMode="auto">
            <a:xfrm>
              <a:off x="987426" y="2433638"/>
              <a:ext cx="31750" cy="17462"/>
            </a:xfrm>
            <a:custGeom>
              <a:avLst/>
              <a:gdLst>
                <a:gd name="T0" fmla="*/ 5 w 20"/>
                <a:gd name="T1" fmla="*/ 11 h 11"/>
                <a:gd name="T2" fmla="*/ 20 w 20"/>
                <a:gd name="T3" fmla="*/ 11 h 11"/>
                <a:gd name="T4" fmla="*/ 4 w 20"/>
                <a:gd name="T5" fmla="*/ 0 h 11"/>
                <a:gd name="T6" fmla="*/ 0 w 20"/>
                <a:gd name="T7" fmla="*/ 5 h 11"/>
                <a:gd name="T8" fmla="*/ 5 w 20"/>
                <a:gd name="T9" fmla="*/ 5 h 11"/>
                <a:gd name="T10" fmla="*/ 5 w 20"/>
                <a:gd name="T11" fmla="*/ 11 h 11"/>
              </a:gdLst>
              <a:ahLst/>
              <a:cxnLst>
                <a:cxn ang="0">
                  <a:pos x="T0" y="T1"/>
                </a:cxn>
                <a:cxn ang="0">
                  <a:pos x="T2" y="T3"/>
                </a:cxn>
                <a:cxn ang="0">
                  <a:pos x="T4" y="T5"/>
                </a:cxn>
                <a:cxn ang="0">
                  <a:pos x="T6" y="T7"/>
                </a:cxn>
                <a:cxn ang="0">
                  <a:pos x="T8" y="T9"/>
                </a:cxn>
                <a:cxn ang="0">
                  <a:pos x="T10" y="T11"/>
                </a:cxn>
              </a:cxnLst>
              <a:rect l="0" t="0" r="r" b="b"/>
              <a:pathLst>
                <a:path w="20" h="11">
                  <a:moveTo>
                    <a:pt x="5" y="11"/>
                  </a:moveTo>
                  <a:lnTo>
                    <a:pt x="20" y="11"/>
                  </a:lnTo>
                  <a:lnTo>
                    <a:pt x="4"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7" name="Freeform 195"/>
            <p:cNvSpPr>
              <a:spLocks/>
            </p:cNvSpPr>
            <p:nvPr/>
          </p:nvSpPr>
          <p:spPr bwMode="auto">
            <a:xfrm>
              <a:off x="344488" y="2441575"/>
              <a:ext cx="12700" cy="9525"/>
            </a:xfrm>
            <a:custGeom>
              <a:avLst/>
              <a:gdLst>
                <a:gd name="T0" fmla="*/ 0 w 8"/>
                <a:gd name="T1" fmla="*/ 6 h 6"/>
                <a:gd name="T2" fmla="*/ 8 w 8"/>
                <a:gd name="T3" fmla="*/ 6 h 6"/>
                <a:gd name="T4" fmla="*/ 8 w 8"/>
                <a:gd name="T5" fmla="*/ 0 h 6"/>
                <a:gd name="T6" fmla="*/ 3 w 8"/>
                <a:gd name="T7" fmla="*/ 0 h 6"/>
                <a:gd name="T8" fmla="*/ 0 w 8"/>
                <a:gd name="T9" fmla="*/ 0 h 6"/>
                <a:gd name="T10" fmla="*/ 0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0" y="6"/>
                  </a:moveTo>
                  <a:lnTo>
                    <a:pt x="8" y="6"/>
                  </a:lnTo>
                  <a:lnTo>
                    <a:pt x="8" y="0"/>
                  </a:lnTo>
                  <a:lnTo>
                    <a:pt x="3"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8" name="Freeform 196"/>
            <p:cNvSpPr>
              <a:spLocks/>
            </p:cNvSpPr>
            <p:nvPr/>
          </p:nvSpPr>
          <p:spPr bwMode="auto">
            <a:xfrm>
              <a:off x="1195388" y="2441575"/>
              <a:ext cx="15875" cy="9525"/>
            </a:xfrm>
            <a:custGeom>
              <a:avLst/>
              <a:gdLst>
                <a:gd name="T0" fmla="*/ 0 w 10"/>
                <a:gd name="T1" fmla="*/ 6 h 6"/>
                <a:gd name="T2" fmla="*/ 10 w 10"/>
                <a:gd name="T3" fmla="*/ 6 h 6"/>
                <a:gd name="T4" fmla="*/ 10 w 10"/>
                <a:gd name="T5" fmla="*/ 0 h 6"/>
                <a:gd name="T6" fmla="*/ 5 w 10"/>
                <a:gd name="T7" fmla="*/ 0 h 6"/>
                <a:gd name="T8" fmla="*/ 0 w 10"/>
                <a:gd name="T9" fmla="*/ 0 h 6"/>
                <a:gd name="T10" fmla="*/ 0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0" y="6"/>
                  </a:moveTo>
                  <a:lnTo>
                    <a:pt x="10" y="6"/>
                  </a:lnTo>
                  <a:lnTo>
                    <a:pt x="10" y="0"/>
                  </a:lnTo>
                  <a:lnTo>
                    <a:pt x="5"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9" name="Freeform 197"/>
            <p:cNvSpPr>
              <a:spLocks/>
            </p:cNvSpPr>
            <p:nvPr/>
          </p:nvSpPr>
          <p:spPr bwMode="auto">
            <a:xfrm>
              <a:off x="982663" y="2441575"/>
              <a:ext cx="12700" cy="9525"/>
            </a:xfrm>
            <a:custGeom>
              <a:avLst/>
              <a:gdLst>
                <a:gd name="T0" fmla="*/ 0 w 8"/>
                <a:gd name="T1" fmla="*/ 6 h 6"/>
                <a:gd name="T2" fmla="*/ 8 w 8"/>
                <a:gd name="T3" fmla="*/ 6 h 6"/>
                <a:gd name="T4" fmla="*/ 8 w 8"/>
                <a:gd name="T5" fmla="*/ 0 h 6"/>
                <a:gd name="T6" fmla="*/ 3 w 8"/>
                <a:gd name="T7" fmla="*/ 0 h 6"/>
                <a:gd name="T8" fmla="*/ 0 w 8"/>
                <a:gd name="T9" fmla="*/ 0 h 6"/>
                <a:gd name="T10" fmla="*/ 0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0" y="6"/>
                  </a:moveTo>
                  <a:lnTo>
                    <a:pt x="8" y="6"/>
                  </a:lnTo>
                  <a:lnTo>
                    <a:pt x="8" y="0"/>
                  </a:lnTo>
                  <a:lnTo>
                    <a:pt x="3"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0" name="Freeform 198"/>
            <p:cNvSpPr>
              <a:spLocks/>
            </p:cNvSpPr>
            <p:nvPr/>
          </p:nvSpPr>
          <p:spPr bwMode="auto">
            <a:xfrm>
              <a:off x="768351" y="2441575"/>
              <a:ext cx="15875" cy="9525"/>
            </a:xfrm>
            <a:custGeom>
              <a:avLst/>
              <a:gdLst>
                <a:gd name="T0" fmla="*/ 0 w 10"/>
                <a:gd name="T1" fmla="*/ 6 h 6"/>
                <a:gd name="T2" fmla="*/ 10 w 10"/>
                <a:gd name="T3" fmla="*/ 6 h 6"/>
                <a:gd name="T4" fmla="*/ 10 w 10"/>
                <a:gd name="T5" fmla="*/ 0 h 6"/>
                <a:gd name="T6" fmla="*/ 5 w 10"/>
                <a:gd name="T7" fmla="*/ 0 h 6"/>
                <a:gd name="T8" fmla="*/ 0 w 10"/>
                <a:gd name="T9" fmla="*/ 0 h 6"/>
                <a:gd name="T10" fmla="*/ 0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0" y="6"/>
                  </a:moveTo>
                  <a:lnTo>
                    <a:pt x="10" y="6"/>
                  </a:lnTo>
                  <a:lnTo>
                    <a:pt x="10" y="0"/>
                  </a:lnTo>
                  <a:lnTo>
                    <a:pt x="5"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1" name="Freeform 199"/>
            <p:cNvSpPr>
              <a:spLocks/>
            </p:cNvSpPr>
            <p:nvPr/>
          </p:nvSpPr>
          <p:spPr bwMode="auto">
            <a:xfrm>
              <a:off x="555626" y="2441575"/>
              <a:ext cx="12700" cy="9525"/>
            </a:xfrm>
            <a:custGeom>
              <a:avLst/>
              <a:gdLst>
                <a:gd name="T0" fmla="*/ 0 w 8"/>
                <a:gd name="T1" fmla="*/ 6 h 6"/>
                <a:gd name="T2" fmla="*/ 8 w 8"/>
                <a:gd name="T3" fmla="*/ 6 h 6"/>
                <a:gd name="T4" fmla="*/ 8 w 8"/>
                <a:gd name="T5" fmla="*/ 0 h 6"/>
                <a:gd name="T6" fmla="*/ 5 w 8"/>
                <a:gd name="T7" fmla="*/ 0 h 6"/>
                <a:gd name="T8" fmla="*/ 0 w 8"/>
                <a:gd name="T9" fmla="*/ 0 h 6"/>
                <a:gd name="T10" fmla="*/ 0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0" y="6"/>
                  </a:moveTo>
                  <a:lnTo>
                    <a:pt x="8" y="6"/>
                  </a:lnTo>
                  <a:lnTo>
                    <a:pt x="8" y="0"/>
                  </a:lnTo>
                  <a:lnTo>
                    <a:pt x="5"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2" name="Freeform 200"/>
            <p:cNvSpPr>
              <a:spLocks/>
            </p:cNvSpPr>
            <p:nvPr/>
          </p:nvSpPr>
          <p:spPr bwMode="auto">
            <a:xfrm>
              <a:off x="533401" y="2576513"/>
              <a:ext cx="30163" cy="17462"/>
            </a:xfrm>
            <a:custGeom>
              <a:avLst/>
              <a:gdLst>
                <a:gd name="T0" fmla="*/ 14 w 19"/>
                <a:gd name="T1" fmla="*/ 0 h 11"/>
                <a:gd name="T2" fmla="*/ 0 w 19"/>
                <a:gd name="T3" fmla="*/ 0 h 11"/>
                <a:gd name="T4" fmla="*/ 16 w 19"/>
                <a:gd name="T5" fmla="*/ 11 h 11"/>
                <a:gd name="T6" fmla="*/ 19 w 19"/>
                <a:gd name="T7" fmla="*/ 8 h 11"/>
                <a:gd name="T8" fmla="*/ 14 w 19"/>
                <a:gd name="T9" fmla="*/ 8 h 11"/>
                <a:gd name="T10" fmla="*/ 14 w 19"/>
                <a:gd name="T11" fmla="*/ 0 h 11"/>
              </a:gdLst>
              <a:ahLst/>
              <a:cxnLst>
                <a:cxn ang="0">
                  <a:pos x="T0" y="T1"/>
                </a:cxn>
                <a:cxn ang="0">
                  <a:pos x="T2" y="T3"/>
                </a:cxn>
                <a:cxn ang="0">
                  <a:pos x="T4" y="T5"/>
                </a:cxn>
                <a:cxn ang="0">
                  <a:pos x="T6" y="T7"/>
                </a:cxn>
                <a:cxn ang="0">
                  <a:pos x="T8" y="T9"/>
                </a:cxn>
                <a:cxn ang="0">
                  <a:pos x="T10" y="T11"/>
                </a:cxn>
              </a:cxnLst>
              <a:rect l="0" t="0" r="r" b="b"/>
              <a:pathLst>
                <a:path w="19" h="11">
                  <a:moveTo>
                    <a:pt x="14" y="0"/>
                  </a:moveTo>
                  <a:lnTo>
                    <a:pt x="0" y="0"/>
                  </a:lnTo>
                  <a:lnTo>
                    <a:pt x="16" y="11"/>
                  </a:lnTo>
                  <a:lnTo>
                    <a:pt x="19" y="8"/>
                  </a:lnTo>
                  <a:lnTo>
                    <a:pt x="14" y="8"/>
                  </a:lnTo>
                  <a:lnTo>
                    <a:pt x="1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3" name="Freeform 201"/>
            <p:cNvSpPr>
              <a:spLocks/>
            </p:cNvSpPr>
            <p:nvPr/>
          </p:nvSpPr>
          <p:spPr bwMode="auto">
            <a:xfrm>
              <a:off x="317501" y="2576513"/>
              <a:ext cx="31750" cy="17462"/>
            </a:xfrm>
            <a:custGeom>
              <a:avLst/>
              <a:gdLst>
                <a:gd name="T0" fmla="*/ 17 w 20"/>
                <a:gd name="T1" fmla="*/ 0 h 11"/>
                <a:gd name="T2" fmla="*/ 0 w 20"/>
                <a:gd name="T3" fmla="*/ 0 h 11"/>
                <a:gd name="T4" fmla="*/ 18 w 20"/>
                <a:gd name="T5" fmla="*/ 11 h 11"/>
                <a:gd name="T6" fmla="*/ 20 w 20"/>
                <a:gd name="T7" fmla="*/ 8 h 11"/>
                <a:gd name="T8" fmla="*/ 17 w 20"/>
                <a:gd name="T9" fmla="*/ 8 h 11"/>
                <a:gd name="T10" fmla="*/ 17 w 20"/>
                <a:gd name="T11" fmla="*/ 0 h 11"/>
              </a:gdLst>
              <a:ahLst/>
              <a:cxnLst>
                <a:cxn ang="0">
                  <a:pos x="T0" y="T1"/>
                </a:cxn>
                <a:cxn ang="0">
                  <a:pos x="T2" y="T3"/>
                </a:cxn>
                <a:cxn ang="0">
                  <a:pos x="T4" y="T5"/>
                </a:cxn>
                <a:cxn ang="0">
                  <a:pos x="T6" y="T7"/>
                </a:cxn>
                <a:cxn ang="0">
                  <a:pos x="T8" y="T9"/>
                </a:cxn>
                <a:cxn ang="0">
                  <a:pos x="T10" y="T11"/>
                </a:cxn>
              </a:cxnLst>
              <a:rect l="0" t="0" r="r" b="b"/>
              <a:pathLst>
                <a:path w="20" h="11">
                  <a:moveTo>
                    <a:pt x="17" y="0"/>
                  </a:moveTo>
                  <a:lnTo>
                    <a:pt x="0" y="0"/>
                  </a:lnTo>
                  <a:lnTo>
                    <a:pt x="18" y="11"/>
                  </a:lnTo>
                  <a:lnTo>
                    <a:pt x="20" y="8"/>
                  </a:lnTo>
                  <a:lnTo>
                    <a:pt x="17" y="8"/>
                  </a:lnTo>
                  <a:lnTo>
                    <a:pt x="1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4" name="Freeform 202"/>
            <p:cNvSpPr>
              <a:spLocks/>
            </p:cNvSpPr>
            <p:nvPr/>
          </p:nvSpPr>
          <p:spPr bwMode="auto">
            <a:xfrm>
              <a:off x="957263" y="2576513"/>
              <a:ext cx="30163" cy="17462"/>
            </a:xfrm>
            <a:custGeom>
              <a:avLst/>
              <a:gdLst>
                <a:gd name="T0" fmla="*/ 16 w 19"/>
                <a:gd name="T1" fmla="*/ 0 h 11"/>
                <a:gd name="T2" fmla="*/ 0 w 19"/>
                <a:gd name="T3" fmla="*/ 0 h 11"/>
                <a:gd name="T4" fmla="*/ 18 w 19"/>
                <a:gd name="T5" fmla="*/ 11 h 11"/>
                <a:gd name="T6" fmla="*/ 19 w 19"/>
                <a:gd name="T7" fmla="*/ 8 h 11"/>
                <a:gd name="T8" fmla="*/ 16 w 19"/>
                <a:gd name="T9" fmla="*/ 8 h 11"/>
                <a:gd name="T10" fmla="*/ 16 w 19"/>
                <a:gd name="T11" fmla="*/ 0 h 11"/>
              </a:gdLst>
              <a:ahLst/>
              <a:cxnLst>
                <a:cxn ang="0">
                  <a:pos x="T0" y="T1"/>
                </a:cxn>
                <a:cxn ang="0">
                  <a:pos x="T2" y="T3"/>
                </a:cxn>
                <a:cxn ang="0">
                  <a:pos x="T4" y="T5"/>
                </a:cxn>
                <a:cxn ang="0">
                  <a:pos x="T6" y="T7"/>
                </a:cxn>
                <a:cxn ang="0">
                  <a:pos x="T8" y="T9"/>
                </a:cxn>
                <a:cxn ang="0">
                  <a:pos x="T10" y="T11"/>
                </a:cxn>
              </a:cxnLst>
              <a:rect l="0" t="0" r="r" b="b"/>
              <a:pathLst>
                <a:path w="19" h="11">
                  <a:moveTo>
                    <a:pt x="16" y="0"/>
                  </a:moveTo>
                  <a:lnTo>
                    <a:pt x="0" y="0"/>
                  </a:lnTo>
                  <a:lnTo>
                    <a:pt x="18" y="11"/>
                  </a:lnTo>
                  <a:lnTo>
                    <a:pt x="19" y="8"/>
                  </a:lnTo>
                  <a:lnTo>
                    <a:pt x="16" y="8"/>
                  </a:lnTo>
                  <a:lnTo>
                    <a:pt x="1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5" name="Freeform 203"/>
            <p:cNvSpPr>
              <a:spLocks/>
            </p:cNvSpPr>
            <p:nvPr/>
          </p:nvSpPr>
          <p:spPr bwMode="auto">
            <a:xfrm>
              <a:off x="1171576" y="2576513"/>
              <a:ext cx="31750" cy="17462"/>
            </a:xfrm>
            <a:custGeom>
              <a:avLst/>
              <a:gdLst>
                <a:gd name="T0" fmla="*/ 15 w 20"/>
                <a:gd name="T1" fmla="*/ 0 h 11"/>
                <a:gd name="T2" fmla="*/ 0 w 20"/>
                <a:gd name="T3" fmla="*/ 0 h 11"/>
                <a:gd name="T4" fmla="*/ 16 w 20"/>
                <a:gd name="T5" fmla="*/ 11 h 11"/>
                <a:gd name="T6" fmla="*/ 20 w 20"/>
                <a:gd name="T7" fmla="*/ 8 h 11"/>
                <a:gd name="T8" fmla="*/ 15 w 20"/>
                <a:gd name="T9" fmla="*/ 8 h 11"/>
                <a:gd name="T10" fmla="*/ 15 w 20"/>
                <a:gd name="T11" fmla="*/ 0 h 11"/>
              </a:gdLst>
              <a:ahLst/>
              <a:cxnLst>
                <a:cxn ang="0">
                  <a:pos x="T0" y="T1"/>
                </a:cxn>
                <a:cxn ang="0">
                  <a:pos x="T2" y="T3"/>
                </a:cxn>
                <a:cxn ang="0">
                  <a:pos x="T4" y="T5"/>
                </a:cxn>
                <a:cxn ang="0">
                  <a:pos x="T6" y="T7"/>
                </a:cxn>
                <a:cxn ang="0">
                  <a:pos x="T8" y="T9"/>
                </a:cxn>
                <a:cxn ang="0">
                  <a:pos x="T10" y="T11"/>
                </a:cxn>
              </a:cxnLst>
              <a:rect l="0" t="0" r="r" b="b"/>
              <a:pathLst>
                <a:path w="20" h="11">
                  <a:moveTo>
                    <a:pt x="15" y="0"/>
                  </a:moveTo>
                  <a:lnTo>
                    <a:pt x="0" y="0"/>
                  </a:lnTo>
                  <a:lnTo>
                    <a:pt x="16" y="11"/>
                  </a:lnTo>
                  <a:lnTo>
                    <a:pt x="20" y="8"/>
                  </a:lnTo>
                  <a:lnTo>
                    <a:pt x="15" y="8"/>
                  </a:lnTo>
                  <a:lnTo>
                    <a:pt x="1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6" name="Freeform 204"/>
            <p:cNvSpPr>
              <a:spLocks/>
            </p:cNvSpPr>
            <p:nvPr/>
          </p:nvSpPr>
          <p:spPr bwMode="auto">
            <a:xfrm>
              <a:off x="744538" y="2576513"/>
              <a:ext cx="31750" cy="17462"/>
            </a:xfrm>
            <a:custGeom>
              <a:avLst/>
              <a:gdLst>
                <a:gd name="T0" fmla="*/ 15 w 20"/>
                <a:gd name="T1" fmla="*/ 0 h 11"/>
                <a:gd name="T2" fmla="*/ 0 w 20"/>
                <a:gd name="T3" fmla="*/ 0 h 11"/>
                <a:gd name="T4" fmla="*/ 17 w 20"/>
                <a:gd name="T5" fmla="*/ 11 h 11"/>
                <a:gd name="T6" fmla="*/ 20 w 20"/>
                <a:gd name="T7" fmla="*/ 8 h 11"/>
                <a:gd name="T8" fmla="*/ 15 w 20"/>
                <a:gd name="T9" fmla="*/ 8 h 11"/>
                <a:gd name="T10" fmla="*/ 15 w 20"/>
                <a:gd name="T11" fmla="*/ 0 h 11"/>
              </a:gdLst>
              <a:ahLst/>
              <a:cxnLst>
                <a:cxn ang="0">
                  <a:pos x="T0" y="T1"/>
                </a:cxn>
                <a:cxn ang="0">
                  <a:pos x="T2" y="T3"/>
                </a:cxn>
                <a:cxn ang="0">
                  <a:pos x="T4" y="T5"/>
                </a:cxn>
                <a:cxn ang="0">
                  <a:pos x="T6" y="T7"/>
                </a:cxn>
                <a:cxn ang="0">
                  <a:pos x="T8" y="T9"/>
                </a:cxn>
                <a:cxn ang="0">
                  <a:pos x="T10" y="T11"/>
                </a:cxn>
              </a:cxnLst>
              <a:rect l="0" t="0" r="r" b="b"/>
              <a:pathLst>
                <a:path w="20" h="11">
                  <a:moveTo>
                    <a:pt x="15" y="0"/>
                  </a:moveTo>
                  <a:lnTo>
                    <a:pt x="0" y="0"/>
                  </a:lnTo>
                  <a:lnTo>
                    <a:pt x="17" y="11"/>
                  </a:lnTo>
                  <a:lnTo>
                    <a:pt x="20" y="8"/>
                  </a:lnTo>
                  <a:lnTo>
                    <a:pt x="15" y="8"/>
                  </a:lnTo>
                  <a:lnTo>
                    <a:pt x="1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7" name="Freeform 206"/>
            <p:cNvSpPr>
              <a:spLocks/>
            </p:cNvSpPr>
            <p:nvPr/>
          </p:nvSpPr>
          <p:spPr bwMode="auto">
            <a:xfrm>
              <a:off x="344488" y="2576513"/>
              <a:ext cx="12700" cy="12700"/>
            </a:xfrm>
            <a:custGeom>
              <a:avLst/>
              <a:gdLst>
                <a:gd name="T0" fmla="*/ 8 w 8"/>
                <a:gd name="T1" fmla="*/ 0 h 8"/>
                <a:gd name="T2" fmla="*/ 0 w 8"/>
                <a:gd name="T3" fmla="*/ 0 h 8"/>
                <a:gd name="T4" fmla="*/ 0 w 8"/>
                <a:gd name="T5" fmla="*/ 8 h 8"/>
                <a:gd name="T6" fmla="*/ 3 w 8"/>
                <a:gd name="T7" fmla="*/ 8 h 8"/>
                <a:gd name="T8" fmla="*/ 8 w 8"/>
                <a:gd name="T9" fmla="*/ 8 h 8"/>
                <a:gd name="T10" fmla="*/ 8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3" y="8"/>
                  </a:lnTo>
                  <a:lnTo>
                    <a:pt x="8" y="8"/>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8" name="Freeform 207"/>
            <p:cNvSpPr>
              <a:spLocks/>
            </p:cNvSpPr>
            <p:nvPr/>
          </p:nvSpPr>
          <p:spPr bwMode="auto">
            <a:xfrm>
              <a:off x="1195388" y="2576513"/>
              <a:ext cx="15875" cy="12700"/>
            </a:xfrm>
            <a:custGeom>
              <a:avLst/>
              <a:gdLst>
                <a:gd name="T0" fmla="*/ 0 w 10"/>
                <a:gd name="T1" fmla="*/ 8 h 8"/>
                <a:gd name="T2" fmla="*/ 5 w 10"/>
                <a:gd name="T3" fmla="*/ 8 h 8"/>
                <a:gd name="T4" fmla="*/ 10 w 10"/>
                <a:gd name="T5" fmla="*/ 8 h 8"/>
                <a:gd name="T6" fmla="*/ 10 w 10"/>
                <a:gd name="T7" fmla="*/ 0 h 8"/>
                <a:gd name="T8" fmla="*/ 0 w 10"/>
                <a:gd name="T9" fmla="*/ 0 h 8"/>
                <a:gd name="T10" fmla="*/ 0 w 10"/>
                <a:gd name="T11" fmla="*/ 8 h 8"/>
              </a:gdLst>
              <a:ahLst/>
              <a:cxnLst>
                <a:cxn ang="0">
                  <a:pos x="T0" y="T1"/>
                </a:cxn>
                <a:cxn ang="0">
                  <a:pos x="T2" y="T3"/>
                </a:cxn>
                <a:cxn ang="0">
                  <a:pos x="T4" y="T5"/>
                </a:cxn>
                <a:cxn ang="0">
                  <a:pos x="T6" y="T7"/>
                </a:cxn>
                <a:cxn ang="0">
                  <a:pos x="T8" y="T9"/>
                </a:cxn>
                <a:cxn ang="0">
                  <a:pos x="T10" y="T11"/>
                </a:cxn>
              </a:cxnLst>
              <a:rect l="0" t="0" r="r" b="b"/>
              <a:pathLst>
                <a:path w="10" h="8">
                  <a:moveTo>
                    <a:pt x="0" y="8"/>
                  </a:moveTo>
                  <a:lnTo>
                    <a:pt x="5" y="8"/>
                  </a:lnTo>
                  <a:lnTo>
                    <a:pt x="10" y="8"/>
                  </a:lnTo>
                  <a:lnTo>
                    <a:pt x="10" y="0"/>
                  </a:lnTo>
                  <a:lnTo>
                    <a:pt x="0" y="0"/>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9" name="Freeform 208"/>
            <p:cNvSpPr>
              <a:spLocks/>
            </p:cNvSpPr>
            <p:nvPr/>
          </p:nvSpPr>
          <p:spPr bwMode="auto">
            <a:xfrm>
              <a:off x="555625" y="2576513"/>
              <a:ext cx="12700" cy="12700"/>
            </a:xfrm>
            <a:custGeom>
              <a:avLst/>
              <a:gdLst>
                <a:gd name="T0" fmla="*/ 8 w 8"/>
                <a:gd name="T1" fmla="*/ 0 h 8"/>
                <a:gd name="T2" fmla="*/ 0 w 8"/>
                <a:gd name="T3" fmla="*/ 0 h 8"/>
                <a:gd name="T4" fmla="*/ 0 w 8"/>
                <a:gd name="T5" fmla="*/ 8 h 8"/>
                <a:gd name="T6" fmla="*/ 5 w 8"/>
                <a:gd name="T7" fmla="*/ 8 h 8"/>
                <a:gd name="T8" fmla="*/ 8 w 8"/>
                <a:gd name="T9" fmla="*/ 8 h 8"/>
                <a:gd name="T10" fmla="*/ 8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5" y="8"/>
                  </a:lnTo>
                  <a:lnTo>
                    <a:pt x="8" y="8"/>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0" name="Freeform 209"/>
            <p:cNvSpPr>
              <a:spLocks/>
            </p:cNvSpPr>
            <p:nvPr/>
          </p:nvSpPr>
          <p:spPr bwMode="auto">
            <a:xfrm>
              <a:off x="768350" y="2576513"/>
              <a:ext cx="15875" cy="12700"/>
            </a:xfrm>
            <a:custGeom>
              <a:avLst/>
              <a:gdLst>
                <a:gd name="T0" fmla="*/ 10 w 10"/>
                <a:gd name="T1" fmla="*/ 0 h 8"/>
                <a:gd name="T2" fmla="*/ 0 w 10"/>
                <a:gd name="T3" fmla="*/ 0 h 8"/>
                <a:gd name="T4" fmla="*/ 0 w 10"/>
                <a:gd name="T5" fmla="*/ 8 h 8"/>
                <a:gd name="T6" fmla="*/ 5 w 10"/>
                <a:gd name="T7" fmla="*/ 8 h 8"/>
                <a:gd name="T8" fmla="*/ 10 w 10"/>
                <a:gd name="T9" fmla="*/ 8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0" y="0"/>
                  </a:lnTo>
                  <a:lnTo>
                    <a:pt x="0" y="8"/>
                  </a:lnTo>
                  <a:lnTo>
                    <a:pt x="5" y="8"/>
                  </a:lnTo>
                  <a:lnTo>
                    <a:pt x="10" y="8"/>
                  </a:lnTo>
                  <a:lnTo>
                    <a:pt x="1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1" name="Freeform 210"/>
            <p:cNvSpPr>
              <a:spLocks/>
            </p:cNvSpPr>
            <p:nvPr/>
          </p:nvSpPr>
          <p:spPr bwMode="auto">
            <a:xfrm>
              <a:off x="982663" y="2576513"/>
              <a:ext cx="12700" cy="12700"/>
            </a:xfrm>
            <a:custGeom>
              <a:avLst/>
              <a:gdLst>
                <a:gd name="T0" fmla="*/ 8 w 8"/>
                <a:gd name="T1" fmla="*/ 0 h 8"/>
                <a:gd name="T2" fmla="*/ 0 w 8"/>
                <a:gd name="T3" fmla="*/ 0 h 8"/>
                <a:gd name="T4" fmla="*/ 0 w 8"/>
                <a:gd name="T5" fmla="*/ 8 h 8"/>
                <a:gd name="T6" fmla="*/ 3 w 8"/>
                <a:gd name="T7" fmla="*/ 8 h 8"/>
                <a:gd name="T8" fmla="*/ 8 w 8"/>
                <a:gd name="T9" fmla="*/ 8 h 8"/>
                <a:gd name="T10" fmla="*/ 8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3" y="8"/>
                  </a:lnTo>
                  <a:lnTo>
                    <a:pt x="8" y="8"/>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2" name="Rectangle 211"/>
            <p:cNvSpPr>
              <a:spLocks noChangeArrowheads="1"/>
            </p:cNvSpPr>
            <p:nvPr/>
          </p:nvSpPr>
          <p:spPr bwMode="auto">
            <a:xfrm>
              <a:off x="1425575" y="3105150"/>
              <a:ext cx="484188" cy="474662"/>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3" name="Rectangle 212"/>
            <p:cNvSpPr>
              <a:spLocks noChangeArrowheads="1"/>
            </p:cNvSpPr>
            <p:nvPr/>
          </p:nvSpPr>
          <p:spPr bwMode="auto">
            <a:xfrm>
              <a:off x="1350963" y="3313113"/>
              <a:ext cx="633413" cy="13652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4" name="Freeform 213"/>
            <p:cNvSpPr>
              <a:spLocks/>
            </p:cNvSpPr>
            <p:nvPr/>
          </p:nvSpPr>
          <p:spPr bwMode="auto">
            <a:xfrm>
              <a:off x="150813" y="2513013"/>
              <a:ext cx="92075" cy="63500"/>
            </a:xfrm>
            <a:custGeom>
              <a:avLst/>
              <a:gdLst>
                <a:gd name="T0" fmla="*/ 0 w 58"/>
                <a:gd name="T1" fmla="*/ 40 h 40"/>
                <a:gd name="T2" fmla="*/ 11 w 58"/>
                <a:gd name="T3" fmla="*/ 40 h 40"/>
                <a:gd name="T4" fmla="*/ 58 w 58"/>
                <a:gd name="T5" fmla="*/ 7 h 40"/>
                <a:gd name="T6" fmla="*/ 50 w 58"/>
                <a:gd name="T7" fmla="*/ 0 h 40"/>
                <a:gd name="T8" fmla="*/ 0 w 58"/>
                <a:gd name="T9" fmla="*/ 36 h 40"/>
                <a:gd name="T10" fmla="*/ 0 w 58"/>
                <a:gd name="T11" fmla="*/ 40 h 40"/>
              </a:gdLst>
              <a:ahLst/>
              <a:cxnLst>
                <a:cxn ang="0">
                  <a:pos x="T0" y="T1"/>
                </a:cxn>
                <a:cxn ang="0">
                  <a:pos x="T2" y="T3"/>
                </a:cxn>
                <a:cxn ang="0">
                  <a:pos x="T4" y="T5"/>
                </a:cxn>
                <a:cxn ang="0">
                  <a:pos x="T6" y="T7"/>
                </a:cxn>
                <a:cxn ang="0">
                  <a:pos x="T8" y="T9"/>
                </a:cxn>
                <a:cxn ang="0">
                  <a:pos x="T10" y="T11"/>
                </a:cxn>
              </a:cxnLst>
              <a:rect l="0" t="0" r="r" b="b"/>
              <a:pathLst>
                <a:path w="58" h="40">
                  <a:moveTo>
                    <a:pt x="0" y="40"/>
                  </a:moveTo>
                  <a:lnTo>
                    <a:pt x="11" y="40"/>
                  </a:lnTo>
                  <a:lnTo>
                    <a:pt x="58" y="7"/>
                  </a:lnTo>
                  <a:lnTo>
                    <a:pt x="50" y="0"/>
                  </a:lnTo>
                  <a:lnTo>
                    <a:pt x="0" y="36"/>
                  </a:lnTo>
                  <a:lnTo>
                    <a:pt x="0"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5" name="Freeform 214"/>
            <p:cNvSpPr>
              <a:spLocks/>
            </p:cNvSpPr>
            <p:nvPr/>
          </p:nvSpPr>
          <p:spPr bwMode="auto">
            <a:xfrm>
              <a:off x="150813" y="2427288"/>
              <a:ext cx="1295400" cy="23812"/>
            </a:xfrm>
            <a:custGeom>
              <a:avLst/>
              <a:gdLst>
                <a:gd name="T0" fmla="*/ 0 w 816"/>
                <a:gd name="T1" fmla="*/ 0 h 15"/>
                <a:gd name="T2" fmla="*/ 0 w 816"/>
                <a:gd name="T3" fmla="*/ 7 h 15"/>
                <a:gd name="T4" fmla="*/ 11 w 816"/>
                <a:gd name="T5" fmla="*/ 15 h 15"/>
                <a:gd name="T6" fmla="*/ 105 w 816"/>
                <a:gd name="T7" fmla="*/ 15 h 15"/>
                <a:gd name="T8" fmla="*/ 123 w 816"/>
                <a:gd name="T9" fmla="*/ 4 h 15"/>
                <a:gd name="T10" fmla="*/ 125 w 816"/>
                <a:gd name="T11" fmla="*/ 9 h 15"/>
                <a:gd name="T12" fmla="*/ 128 w 816"/>
                <a:gd name="T13" fmla="*/ 4 h 15"/>
                <a:gd name="T14" fmla="*/ 145 w 816"/>
                <a:gd name="T15" fmla="*/ 15 h 15"/>
                <a:gd name="T16" fmla="*/ 241 w 816"/>
                <a:gd name="T17" fmla="*/ 15 h 15"/>
                <a:gd name="T18" fmla="*/ 257 w 816"/>
                <a:gd name="T19" fmla="*/ 4 h 15"/>
                <a:gd name="T20" fmla="*/ 260 w 816"/>
                <a:gd name="T21" fmla="*/ 9 h 15"/>
                <a:gd name="T22" fmla="*/ 262 w 816"/>
                <a:gd name="T23" fmla="*/ 4 h 15"/>
                <a:gd name="T24" fmla="*/ 280 w 816"/>
                <a:gd name="T25" fmla="*/ 15 h 15"/>
                <a:gd name="T26" fmla="*/ 374 w 816"/>
                <a:gd name="T27" fmla="*/ 15 h 15"/>
                <a:gd name="T28" fmla="*/ 391 w 816"/>
                <a:gd name="T29" fmla="*/ 4 h 15"/>
                <a:gd name="T30" fmla="*/ 394 w 816"/>
                <a:gd name="T31" fmla="*/ 9 h 15"/>
                <a:gd name="T32" fmla="*/ 397 w 816"/>
                <a:gd name="T33" fmla="*/ 4 h 15"/>
                <a:gd name="T34" fmla="*/ 413 w 816"/>
                <a:gd name="T35" fmla="*/ 15 h 15"/>
                <a:gd name="T36" fmla="*/ 508 w 816"/>
                <a:gd name="T37" fmla="*/ 15 h 15"/>
                <a:gd name="T38" fmla="*/ 526 w 816"/>
                <a:gd name="T39" fmla="*/ 4 h 15"/>
                <a:gd name="T40" fmla="*/ 527 w 816"/>
                <a:gd name="T41" fmla="*/ 9 h 15"/>
                <a:gd name="T42" fmla="*/ 531 w 816"/>
                <a:gd name="T43" fmla="*/ 4 h 15"/>
                <a:gd name="T44" fmla="*/ 547 w 816"/>
                <a:gd name="T45" fmla="*/ 15 h 15"/>
                <a:gd name="T46" fmla="*/ 643 w 816"/>
                <a:gd name="T47" fmla="*/ 15 h 15"/>
                <a:gd name="T48" fmla="*/ 659 w 816"/>
                <a:gd name="T49" fmla="*/ 4 h 15"/>
                <a:gd name="T50" fmla="*/ 663 w 816"/>
                <a:gd name="T51" fmla="*/ 9 h 15"/>
                <a:gd name="T52" fmla="*/ 664 w 816"/>
                <a:gd name="T53" fmla="*/ 4 h 15"/>
                <a:gd name="T54" fmla="*/ 682 w 816"/>
                <a:gd name="T55" fmla="*/ 15 h 15"/>
                <a:gd name="T56" fmla="*/ 777 w 816"/>
                <a:gd name="T57" fmla="*/ 15 h 15"/>
                <a:gd name="T58" fmla="*/ 795 w 816"/>
                <a:gd name="T59" fmla="*/ 4 h 15"/>
                <a:gd name="T60" fmla="*/ 800 w 816"/>
                <a:gd name="T61" fmla="*/ 12 h 15"/>
                <a:gd name="T62" fmla="*/ 816 w 816"/>
                <a:gd name="T63" fmla="*/ 0 h 15"/>
                <a:gd name="T64" fmla="*/ 0 w 816"/>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6" h="15">
                  <a:moveTo>
                    <a:pt x="0" y="0"/>
                  </a:moveTo>
                  <a:lnTo>
                    <a:pt x="0" y="7"/>
                  </a:lnTo>
                  <a:lnTo>
                    <a:pt x="11" y="15"/>
                  </a:lnTo>
                  <a:lnTo>
                    <a:pt x="105" y="15"/>
                  </a:lnTo>
                  <a:lnTo>
                    <a:pt x="123" y="4"/>
                  </a:lnTo>
                  <a:lnTo>
                    <a:pt x="125" y="9"/>
                  </a:lnTo>
                  <a:lnTo>
                    <a:pt x="128" y="4"/>
                  </a:lnTo>
                  <a:lnTo>
                    <a:pt x="145" y="15"/>
                  </a:lnTo>
                  <a:lnTo>
                    <a:pt x="241" y="15"/>
                  </a:lnTo>
                  <a:lnTo>
                    <a:pt x="257" y="4"/>
                  </a:lnTo>
                  <a:lnTo>
                    <a:pt x="260" y="9"/>
                  </a:lnTo>
                  <a:lnTo>
                    <a:pt x="262" y="4"/>
                  </a:lnTo>
                  <a:lnTo>
                    <a:pt x="280" y="15"/>
                  </a:lnTo>
                  <a:lnTo>
                    <a:pt x="374" y="15"/>
                  </a:lnTo>
                  <a:lnTo>
                    <a:pt x="391" y="4"/>
                  </a:lnTo>
                  <a:lnTo>
                    <a:pt x="394" y="9"/>
                  </a:lnTo>
                  <a:lnTo>
                    <a:pt x="397" y="4"/>
                  </a:lnTo>
                  <a:lnTo>
                    <a:pt x="413" y="15"/>
                  </a:lnTo>
                  <a:lnTo>
                    <a:pt x="508" y="15"/>
                  </a:lnTo>
                  <a:lnTo>
                    <a:pt x="526" y="4"/>
                  </a:lnTo>
                  <a:lnTo>
                    <a:pt x="527" y="9"/>
                  </a:lnTo>
                  <a:lnTo>
                    <a:pt x="531" y="4"/>
                  </a:lnTo>
                  <a:lnTo>
                    <a:pt x="547" y="15"/>
                  </a:lnTo>
                  <a:lnTo>
                    <a:pt x="643" y="15"/>
                  </a:lnTo>
                  <a:lnTo>
                    <a:pt x="659" y="4"/>
                  </a:lnTo>
                  <a:lnTo>
                    <a:pt x="663" y="9"/>
                  </a:lnTo>
                  <a:lnTo>
                    <a:pt x="664" y="4"/>
                  </a:lnTo>
                  <a:lnTo>
                    <a:pt x="682" y="15"/>
                  </a:lnTo>
                  <a:lnTo>
                    <a:pt x="777" y="15"/>
                  </a:lnTo>
                  <a:lnTo>
                    <a:pt x="795" y="4"/>
                  </a:lnTo>
                  <a:lnTo>
                    <a:pt x="800" y="12"/>
                  </a:lnTo>
                  <a:lnTo>
                    <a:pt x="816"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6" name="Freeform 215"/>
            <p:cNvSpPr>
              <a:spLocks/>
            </p:cNvSpPr>
            <p:nvPr/>
          </p:nvSpPr>
          <p:spPr bwMode="auto">
            <a:xfrm>
              <a:off x="150813" y="2576513"/>
              <a:ext cx="1054100" cy="25400"/>
            </a:xfrm>
            <a:custGeom>
              <a:avLst/>
              <a:gdLst>
                <a:gd name="T0" fmla="*/ 0 w 664"/>
                <a:gd name="T1" fmla="*/ 8 h 16"/>
                <a:gd name="T2" fmla="*/ 0 w 664"/>
                <a:gd name="T3" fmla="*/ 16 h 16"/>
                <a:gd name="T4" fmla="*/ 658 w 664"/>
                <a:gd name="T5" fmla="*/ 16 h 16"/>
                <a:gd name="T6" fmla="*/ 664 w 664"/>
                <a:gd name="T7" fmla="*/ 11 h 16"/>
                <a:gd name="T8" fmla="*/ 663 w 664"/>
                <a:gd name="T9" fmla="*/ 8 h 16"/>
                <a:gd name="T10" fmla="*/ 659 w 664"/>
                <a:gd name="T11" fmla="*/ 11 h 16"/>
                <a:gd name="T12" fmla="*/ 643 w 664"/>
                <a:gd name="T13" fmla="*/ 0 h 16"/>
                <a:gd name="T14" fmla="*/ 547 w 664"/>
                <a:gd name="T15" fmla="*/ 0 h 16"/>
                <a:gd name="T16" fmla="*/ 531 w 664"/>
                <a:gd name="T17" fmla="*/ 11 h 16"/>
                <a:gd name="T18" fmla="*/ 527 w 664"/>
                <a:gd name="T19" fmla="*/ 8 h 16"/>
                <a:gd name="T20" fmla="*/ 526 w 664"/>
                <a:gd name="T21" fmla="*/ 11 h 16"/>
                <a:gd name="T22" fmla="*/ 508 w 664"/>
                <a:gd name="T23" fmla="*/ 0 h 16"/>
                <a:gd name="T24" fmla="*/ 413 w 664"/>
                <a:gd name="T25" fmla="*/ 0 h 16"/>
                <a:gd name="T26" fmla="*/ 397 w 664"/>
                <a:gd name="T27" fmla="*/ 11 h 16"/>
                <a:gd name="T28" fmla="*/ 394 w 664"/>
                <a:gd name="T29" fmla="*/ 8 h 16"/>
                <a:gd name="T30" fmla="*/ 391 w 664"/>
                <a:gd name="T31" fmla="*/ 11 h 16"/>
                <a:gd name="T32" fmla="*/ 374 w 664"/>
                <a:gd name="T33" fmla="*/ 0 h 16"/>
                <a:gd name="T34" fmla="*/ 280 w 664"/>
                <a:gd name="T35" fmla="*/ 0 h 16"/>
                <a:gd name="T36" fmla="*/ 262 w 664"/>
                <a:gd name="T37" fmla="*/ 11 h 16"/>
                <a:gd name="T38" fmla="*/ 260 w 664"/>
                <a:gd name="T39" fmla="*/ 8 h 16"/>
                <a:gd name="T40" fmla="*/ 257 w 664"/>
                <a:gd name="T41" fmla="*/ 11 h 16"/>
                <a:gd name="T42" fmla="*/ 241 w 664"/>
                <a:gd name="T43" fmla="*/ 0 h 16"/>
                <a:gd name="T44" fmla="*/ 145 w 664"/>
                <a:gd name="T45" fmla="*/ 0 h 16"/>
                <a:gd name="T46" fmla="*/ 128 w 664"/>
                <a:gd name="T47" fmla="*/ 11 h 16"/>
                <a:gd name="T48" fmla="*/ 125 w 664"/>
                <a:gd name="T49" fmla="*/ 8 h 16"/>
                <a:gd name="T50" fmla="*/ 123 w 664"/>
                <a:gd name="T51" fmla="*/ 11 h 16"/>
                <a:gd name="T52" fmla="*/ 105 w 664"/>
                <a:gd name="T53" fmla="*/ 0 h 16"/>
                <a:gd name="T54" fmla="*/ 11 w 664"/>
                <a:gd name="T55" fmla="*/ 0 h 16"/>
                <a:gd name="T56" fmla="*/ 0 w 664"/>
                <a:gd name="T5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4" h="16">
                  <a:moveTo>
                    <a:pt x="0" y="8"/>
                  </a:moveTo>
                  <a:lnTo>
                    <a:pt x="0" y="16"/>
                  </a:lnTo>
                  <a:lnTo>
                    <a:pt x="658" y="16"/>
                  </a:lnTo>
                  <a:lnTo>
                    <a:pt x="664" y="11"/>
                  </a:lnTo>
                  <a:lnTo>
                    <a:pt x="663" y="8"/>
                  </a:lnTo>
                  <a:lnTo>
                    <a:pt x="659" y="11"/>
                  </a:lnTo>
                  <a:lnTo>
                    <a:pt x="643" y="0"/>
                  </a:lnTo>
                  <a:lnTo>
                    <a:pt x="547" y="0"/>
                  </a:lnTo>
                  <a:lnTo>
                    <a:pt x="531" y="11"/>
                  </a:lnTo>
                  <a:lnTo>
                    <a:pt x="527" y="8"/>
                  </a:lnTo>
                  <a:lnTo>
                    <a:pt x="526" y="11"/>
                  </a:lnTo>
                  <a:lnTo>
                    <a:pt x="508" y="0"/>
                  </a:lnTo>
                  <a:lnTo>
                    <a:pt x="413" y="0"/>
                  </a:lnTo>
                  <a:lnTo>
                    <a:pt x="397" y="11"/>
                  </a:lnTo>
                  <a:lnTo>
                    <a:pt x="394" y="8"/>
                  </a:lnTo>
                  <a:lnTo>
                    <a:pt x="391" y="11"/>
                  </a:lnTo>
                  <a:lnTo>
                    <a:pt x="374" y="0"/>
                  </a:lnTo>
                  <a:lnTo>
                    <a:pt x="280" y="0"/>
                  </a:lnTo>
                  <a:lnTo>
                    <a:pt x="262" y="11"/>
                  </a:lnTo>
                  <a:lnTo>
                    <a:pt x="260" y="8"/>
                  </a:lnTo>
                  <a:lnTo>
                    <a:pt x="257" y="11"/>
                  </a:lnTo>
                  <a:lnTo>
                    <a:pt x="241" y="0"/>
                  </a:lnTo>
                  <a:lnTo>
                    <a:pt x="145" y="0"/>
                  </a:lnTo>
                  <a:lnTo>
                    <a:pt x="128" y="11"/>
                  </a:lnTo>
                  <a:lnTo>
                    <a:pt x="125" y="8"/>
                  </a:lnTo>
                  <a:lnTo>
                    <a:pt x="123" y="11"/>
                  </a:lnTo>
                  <a:lnTo>
                    <a:pt x="105" y="0"/>
                  </a:lnTo>
                  <a:lnTo>
                    <a:pt x="11" y="0"/>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7" name="Freeform 216"/>
            <p:cNvSpPr>
              <a:spLocks/>
            </p:cNvSpPr>
            <p:nvPr/>
          </p:nvSpPr>
          <p:spPr bwMode="auto">
            <a:xfrm>
              <a:off x="150813" y="2451100"/>
              <a:ext cx="92075" cy="61912"/>
            </a:xfrm>
            <a:custGeom>
              <a:avLst/>
              <a:gdLst>
                <a:gd name="T0" fmla="*/ 0 w 58"/>
                <a:gd name="T1" fmla="*/ 0 h 39"/>
                <a:gd name="T2" fmla="*/ 0 w 58"/>
                <a:gd name="T3" fmla="*/ 3 h 39"/>
                <a:gd name="T4" fmla="*/ 50 w 58"/>
                <a:gd name="T5" fmla="*/ 39 h 39"/>
                <a:gd name="T6" fmla="*/ 58 w 58"/>
                <a:gd name="T7" fmla="*/ 34 h 39"/>
                <a:gd name="T8" fmla="*/ 11 w 58"/>
                <a:gd name="T9" fmla="*/ 0 h 39"/>
                <a:gd name="T10" fmla="*/ 0 w 58"/>
                <a:gd name="T11" fmla="*/ 0 h 39"/>
              </a:gdLst>
              <a:ahLst/>
              <a:cxnLst>
                <a:cxn ang="0">
                  <a:pos x="T0" y="T1"/>
                </a:cxn>
                <a:cxn ang="0">
                  <a:pos x="T2" y="T3"/>
                </a:cxn>
                <a:cxn ang="0">
                  <a:pos x="T4" y="T5"/>
                </a:cxn>
                <a:cxn ang="0">
                  <a:pos x="T6" y="T7"/>
                </a:cxn>
                <a:cxn ang="0">
                  <a:pos x="T8" y="T9"/>
                </a:cxn>
                <a:cxn ang="0">
                  <a:pos x="T10" y="T11"/>
                </a:cxn>
              </a:cxnLst>
              <a:rect l="0" t="0" r="r" b="b"/>
              <a:pathLst>
                <a:path w="58" h="39">
                  <a:moveTo>
                    <a:pt x="0" y="0"/>
                  </a:moveTo>
                  <a:lnTo>
                    <a:pt x="0" y="3"/>
                  </a:lnTo>
                  <a:lnTo>
                    <a:pt x="50" y="39"/>
                  </a:lnTo>
                  <a:lnTo>
                    <a:pt x="58" y="34"/>
                  </a:lnTo>
                  <a:lnTo>
                    <a:pt x="11"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8" name="Rectangle 217"/>
            <p:cNvSpPr>
              <a:spLocks noChangeArrowheads="1"/>
            </p:cNvSpPr>
            <p:nvPr/>
          </p:nvSpPr>
          <p:spPr bwMode="auto">
            <a:xfrm>
              <a:off x="274638" y="2308225"/>
              <a:ext cx="25400" cy="17462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9" name="Rectangle 218"/>
            <p:cNvSpPr>
              <a:spLocks noChangeArrowheads="1"/>
            </p:cNvSpPr>
            <p:nvPr/>
          </p:nvSpPr>
          <p:spPr bwMode="auto">
            <a:xfrm>
              <a:off x="0" y="2254250"/>
              <a:ext cx="357188" cy="179387"/>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0" name="Rectangle 219"/>
            <p:cNvSpPr>
              <a:spLocks noChangeArrowheads="1"/>
            </p:cNvSpPr>
            <p:nvPr/>
          </p:nvSpPr>
          <p:spPr bwMode="auto">
            <a:xfrm>
              <a:off x="150813" y="2425700"/>
              <a:ext cx="206375" cy="179387"/>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1" name="Freeform 220"/>
            <p:cNvSpPr>
              <a:spLocks noEditPoints="1"/>
            </p:cNvSpPr>
            <p:nvPr/>
          </p:nvSpPr>
          <p:spPr bwMode="auto">
            <a:xfrm>
              <a:off x="1143000" y="2409825"/>
              <a:ext cx="1150938" cy="731837"/>
            </a:xfrm>
            <a:custGeom>
              <a:avLst/>
              <a:gdLst>
                <a:gd name="T0" fmla="*/ 579 w 725"/>
                <a:gd name="T1" fmla="*/ 461 h 461"/>
                <a:gd name="T2" fmla="*/ 186 w 725"/>
                <a:gd name="T3" fmla="*/ 461 h 461"/>
                <a:gd name="T4" fmla="*/ 54 w 725"/>
                <a:gd name="T5" fmla="*/ 392 h 461"/>
                <a:gd name="T6" fmla="*/ 54 w 725"/>
                <a:gd name="T7" fmla="*/ 302 h 461"/>
                <a:gd name="T8" fmla="*/ 0 w 725"/>
                <a:gd name="T9" fmla="*/ 302 h 461"/>
                <a:gd name="T10" fmla="*/ 0 w 725"/>
                <a:gd name="T11" fmla="*/ 140 h 461"/>
                <a:gd name="T12" fmla="*/ 207 w 725"/>
                <a:gd name="T13" fmla="*/ 0 h 461"/>
                <a:gd name="T14" fmla="*/ 611 w 725"/>
                <a:gd name="T15" fmla="*/ 0 h 461"/>
                <a:gd name="T16" fmla="*/ 725 w 725"/>
                <a:gd name="T17" fmla="*/ 158 h 461"/>
                <a:gd name="T18" fmla="*/ 579 w 725"/>
                <a:gd name="T19" fmla="*/ 461 h 461"/>
                <a:gd name="T20" fmla="*/ 194 w 725"/>
                <a:gd name="T21" fmla="*/ 430 h 461"/>
                <a:gd name="T22" fmla="*/ 559 w 725"/>
                <a:gd name="T23" fmla="*/ 430 h 461"/>
                <a:gd name="T24" fmla="*/ 690 w 725"/>
                <a:gd name="T25" fmla="*/ 162 h 461"/>
                <a:gd name="T26" fmla="*/ 675 w 725"/>
                <a:gd name="T27" fmla="*/ 144 h 461"/>
                <a:gd name="T28" fmla="*/ 595 w 725"/>
                <a:gd name="T29" fmla="*/ 31 h 461"/>
                <a:gd name="T30" fmla="*/ 217 w 725"/>
                <a:gd name="T31" fmla="*/ 33 h 461"/>
                <a:gd name="T32" fmla="*/ 31 w 725"/>
                <a:gd name="T33" fmla="*/ 157 h 461"/>
                <a:gd name="T34" fmla="*/ 31 w 725"/>
                <a:gd name="T35" fmla="*/ 271 h 461"/>
                <a:gd name="T36" fmla="*/ 87 w 725"/>
                <a:gd name="T37" fmla="*/ 271 h 461"/>
                <a:gd name="T38" fmla="*/ 87 w 725"/>
                <a:gd name="T39" fmla="*/ 373 h 461"/>
                <a:gd name="T40" fmla="*/ 194 w 725"/>
                <a:gd name="T41" fmla="*/ 43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5" h="461">
                  <a:moveTo>
                    <a:pt x="579" y="461"/>
                  </a:moveTo>
                  <a:lnTo>
                    <a:pt x="186" y="461"/>
                  </a:lnTo>
                  <a:lnTo>
                    <a:pt x="54" y="392"/>
                  </a:lnTo>
                  <a:lnTo>
                    <a:pt x="54" y="302"/>
                  </a:lnTo>
                  <a:lnTo>
                    <a:pt x="0" y="302"/>
                  </a:lnTo>
                  <a:lnTo>
                    <a:pt x="0" y="140"/>
                  </a:lnTo>
                  <a:lnTo>
                    <a:pt x="207" y="0"/>
                  </a:lnTo>
                  <a:lnTo>
                    <a:pt x="611" y="0"/>
                  </a:lnTo>
                  <a:lnTo>
                    <a:pt x="725" y="158"/>
                  </a:lnTo>
                  <a:lnTo>
                    <a:pt x="579" y="461"/>
                  </a:lnTo>
                  <a:close/>
                  <a:moveTo>
                    <a:pt x="194" y="430"/>
                  </a:moveTo>
                  <a:lnTo>
                    <a:pt x="559" y="430"/>
                  </a:lnTo>
                  <a:lnTo>
                    <a:pt x="690" y="162"/>
                  </a:lnTo>
                  <a:lnTo>
                    <a:pt x="675" y="144"/>
                  </a:lnTo>
                  <a:lnTo>
                    <a:pt x="595" y="31"/>
                  </a:lnTo>
                  <a:lnTo>
                    <a:pt x="217" y="33"/>
                  </a:lnTo>
                  <a:lnTo>
                    <a:pt x="31" y="157"/>
                  </a:lnTo>
                  <a:lnTo>
                    <a:pt x="31" y="271"/>
                  </a:lnTo>
                  <a:lnTo>
                    <a:pt x="87" y="271"/>
                  </a:lnTo>
                  <a:lnTo>
                    <a:pt x="87" y="373"/>
                  </a:lnTo>
                  <a:lnTo>
                    <a:pt x="194" y="43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2" name="Rectangle 221"/>
            <p:cNvSpPr>
              <a:spLocks noChangeArrowheads="1"/>
            </p:cNvSpPr>
            <p:nvPr/>
          </p:nvSpPr>
          <p:spPr bwMode="auto">
            <a:xfrm>
              <a:off x="1143000" y="2838450"/>
              <a:ext cx="1027113" cy="571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3" name="Rectangle 222"/>
            <p:cNvSpPr>
              <a:spLocks noChangeArrowheads="1"/>
            </p:cNvSpPr>
            <p:nvPr/>
          </p:nvSpPr>
          <p:spPr bwMode="auto">
            <a:xfrm>
              <a:off x="1479550" y="2435225"/>
              <a:ext cx="323850" cy="75882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4" name="Freeform 223"/>
            <p:cNvSpPr>
              <a:spLocks/>
            </p:cNvSpPr>
            <p:nvPr/>
          </p:nvSpPr>
          <p:spPr bwMode="auto">
            <a:xfrm>
              <a:off x="4330700" y="2427288"/>
              <a:ext cx="501650" cy="184150"/>
            </a:xfrm>
            <a:custGeom>
              <a:avLst/>
              <a:gdLst>
                <a:gd name="T0" fmla="*/ 0 w 316"/>
                <a:gd name="T1" fmla="*/ 0 h 116"/>
                <a:gd name="T2" fmla="*/ 55 w 316"/>
                <a:gd name="T3" fmla="*/ 56 h 116"/>
                <a:gd name="T4" fmla="*/ 119 w 316"/>
                <a:gd name="T5" fmla="*/ 56 h 116"/>
                <a:gd name="T6" fmla="*/ 119 w 316"/>
                <a:gd name="T7" fmla="*/ 92 h 116"/>
                <a:gd name="T8" fmla="*/ 190 w 316"/>
                <a:gd name="T9" fmla="*/ 92 h 116"/>
                <a:gd name="T10" fmla="*/ 190 w 316"/>
                <a:gd name="T11" fmla="*/ 92 h 116"/>
                <a:gd name="T12" fmla="*/ 208 w 316"/>
                <a:gd name="T13" fmla="*/ 79 h 116"/>
                <a:gd name="T14" fmla="*/ 223 w 316"/>
                <a:gd name="T15" fmla="*/ 69 h 116"/>
                <a:gd name="T16" fmla="*/ 231 w 316"/>
                <a:gd name="T17" fmla="*/ 64 h 116"/>
                <a:gd name="T18" fmla="*/ 236 w 316"/>
                <a:gd name="T19" fmla="*/ 62 h 116"/>
                <a:gd name="T20" fmla="*/ 236 w 316"/>
                <a:gd name="T21" fmla="*/ 62 h 116"/>
                <a:gd name="T22" fmla="*/ 241 w 316"/>
                <a:gd name="T23" fmla="*/ 62 h 116"/>
                <a:gd name="T24" fmla="*/ 246 w 316"/>
                <a:gd name="T25" fmla="*/ 64 h 116"/>
                <a:gd name="T26" fmla="*/ 257 w 316"/>
                <a:gd name="T27" fmla="*/ 69 h 116"/>
                <a:gd name="T28" fmla="*/ 270 w 316"/>
                <a:gd name="T29" fmla="*/ 77 h 116"/>
                <a:gd name="T30" fmla="*/ 283 w 316"/>
                <a:gd name="T31" fmla="*/ 89 h 116"/>
                <a:gd name="T32" fmla="*/ 306 w 316"/>
                <a:gd name="T33" fmla="*/ 108 h 116"/>
                <a:gd name="T34" fmla="*/ 316 w 316"/>
                <a:gd name="T35" fmla="*/ 116 h 116"/>
                <a:gd name="T36" fmla="*/ 316 w 316"/>
                <a:gd name="T37" fmla="*/ 7 h 116"/>
                <a:gd name="T38" fmla="*/ 0 w 316"/>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6" h="116">
                  <a:moveTo>
                    <a:pt x="0" y="0"/>
                  </a:moveTo>
                  <a:lnTo>
                    <a:pt x="55" y="56"/>
                  </a:lnTo>
                  <a:lnTo>
                    <a:pt x="119" y="56"/>
                  </a:lnTo>
                  <a:lnTo>
                    <a:pt x="119" y="92"/>
                  </a:lnTo>
                  <a:lnTo>
                    <a:pt x="190" y="92"/>
                  </a:lnTo>
                  <a:lnTo>
                    <a:pt x="190" y="92"/>
                  </a:lnTo>
                  <a:lnTo>
                    <a:pt x="208" y="79"/>
                  </a:lnTo>
                  <a:lnTo>
                    <a:pt x="223" y="69"/>
                  </a:lnTo>
                  <a:lnTo>
                    <a:pt x="231" y="64"/>
                  </a:lnTo>
                  <a:lnTo>
                    <a:pt x="236" y="62"/>
                  </a:lnTo>
                  <a:lnTo>
                    <a:pt x="236" y="62"/>
                  </a:lnTo>
                  <a:lnTo>
                    <a:pt x="241" y="62"/>
                  </a:lnTo>
                  <a:lnTo>
                    <a:pt x="246" y="64"/>
                  </a:lnTo>
                  <a:lnTo>
                    <a:pt x="257" y="69"/>
                  </a:lnTo>
                  <a:lnTo>
                    <a:pt x="270" y="77"/>
                  </a:lnTo>
                  <a:lnTo>
                    <a:pt x="283" y="89"/>
                  </a:lnTo>
                  <a:lnTo>
                    <a:pt x="306" y="108"/>
                  </a:lnTo>
                  <a:lnTo>
                    <a:pt x="316" y="116"/>
                  </a:lnTo>
                  <a:lnTo>
                    <a:pt x="316" y="7"/>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5" name="Freeform 224"/>
            <p:cNvSpPr>
              <a:spLocks/>
            </p:cNvSpPr>
            <p:nvPr/>
          </p:nvSpPr>
          <p:spPr bwMode="auto">
            <a:xfrm>
              <a:off x="4610100" y="2635250"/>
              <a:ext cx="45719" cy="767857"/>
            </a:xfrm>
            <a:custGeom>
              <a:avLst/>
              <a:gdLst>
                <a:gd name="T0" fmla="*/ 5 w 19"/>
                <a:gd name="T1" fmla="*/ 992 h 992"/>
                <a:gd name="T2" fmla="*/ 0 w 19"/>
                <a:gd name="T3" fmla="*/ 0 h 992"/>
                <a:gd name="T4" fmla="*/ 16 w 19"/>
                <a:gd name="T5" fmla="*/ 0 h 992"/>
                <a:gd name="T6" fmla="*/ 19 w 19"/>
                <a:gd name="T7" fmla="*/ 992 h 992"/>
                <a:gd name="T8" fmla="*/ 5 w 19"/>
                <a:gd name="T9" fmla="*/ 992 h 992"/>
              </a:gdLst>
              <a:ahLst/>
              <a:cxnLst>
                <a:cxn ang="0">
                  <a:pos x="T0" y="T1"/>
                </a:cxn>
                <a:cxn ang="0">
                  <a:pos x="T2" y="T3"/>
                </a:cxn>
                <a:cxn ang="0">
                  <a:pos x="T4" y="T5"/>
                </a:cxn>
                <a:cxn ang="0">
                  <a:pos x="T6" y="T7"/>
                </a:cxn>
                <a:cxn ang="0">
                  <a:pos x="T8" y="T9"/>
                </a:cxn>
              </a:cxnLst>
              <a:rect l="0" t="0" r="r" b="b"/>
              <a:pathLst>
                <a:path w="19" h="992">
                  <a:moveTo>
                    <a:pt x="5" y="992"/>
                  </a:moveTo>
                  <a:lnTo>
                    <a:pt x="0" y="0"/>
                  </a:lnTo>
                  <a:lnTo>
                    <a:pt x="16" y="0"/>
                  </a:lnTo>
                  <a:lnTo>
                    <a:pt x="19" y="992"/>
                  </a:lnTo>
                  <a:lnTo>
                    <a:pt x="5" y="99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6" name="Freeform 225"/>
            <p:cNvSpPr>
              <a:spLocks/>
            </p:cNvSpPr>
            <p:nvPr/>
          </p:nvSpPr>
          <p:spPr bwMode="auto">
            <a:xfrm>
              <a:off x="4799484" y="2629332"/>
              <a:ext cx="45719" cy="767857"/>
            </a:xfrm>
            <a:custGeom>
              <a:avLst/>
              <a:gdLst>
                <a:gd name="T0" fmla="*/ 4 w 20"/>
                <a:gd name="T1" fmla="*/ 992 h 992"/>
                <a:gd name="T2" fmla="*/ 0 w 20"/>
                <a:gd name="T3" fmla="*/ 0 h 992"/>
                <a:gd name="T4" fmla="*/ 15 w 20"/>
                <a:gd name="T5" fmla="*/ 0 h 992"/>
                <a:gd name="T6" fmla="*/ 20 w 20"/>
                <a:gd name="T7" fmla="*/ 992 h 992"/>
                <a:gd name="T8" fmla="*/ 4 w 20"/>
                <a:gd name="T9" fmla="*/ 992 h 992"/>
              </a:gdLst>
              <a:ahLst/>
              <a:cxnLst>
                <a:cxn ang="0">
                  <a:pos x="T0" y="T1"/>
                </a:cxn>
                <a:cxn ang="0">
                  <a:pos x="T2" y="T3"/>
                </a:cxn>
                <a:cxn ang="0">
                  <a:pos x="T4" y="T5"/>
                </a:cxn>
                <a:cxn ang="0">
                  <a:pos x="T6" y="T7"/>
                </a:cxn>
                <a:cxn ang="0">
                  <a:pos x="T8" y="T9"/>
                </a:cxn>
              </a:cxnLst>
              <a:rect l="0" t="0" r="r" b="b"/>
              <a:pathLst>
                <a:path w="20" h="992">
                  <a:moveTo>
                    <a:pt x="4" y="992"/>
                  </a:moveTo>
                  <a:lnTo>
                    <a:pt x="0" y="0"/>
                  </a:lnTo>
                  <a:lnTo>
                    <a:pt x="15" y="0"/>
                  </a:lnTo>
                  <a:lnTo>
                    <a:pt x="20" y="992"/>
                  </a:lnTo>
                  <a:lnTo>
                    <a:pt x="4" y="99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7" name="Freeform 226"/>
            <p:cNvSpPr>
              <a:spLocks noEditPoints="1"/>
            </p:cNvSpPr>
            <p:nvPr/>
          </p:nvSpPr>
          <p:spPr bwMode="auto">
            <a:xfrm>
              <a:off x="4610100" y="2519363"/>
              <a:ext cx="225425" cy="222250"/>
            </a:xfrm>
            <a:custGeom>
              <a:avLst/>
              <a:gdLst>
                <a:gd name="T0" fmla="*/ 70 w 142"/>
                <a:gd name="T1" fmla="*/ 140 h 140"/>
                <a:gd name="T2" fmla="*/ 44 w 142"/>
                <a:gd name="T3" fmla="*/ 135 h 140"/>
                <a:gd name="T4" fmla="*/ 21 w 142"/>
                <a:gd name="T5" fmla="*/ 119 h 140"/>
                <a:gd name="T6" fmla="*/ 6 w 142"/>
                <a:gd name="T7" fmla="*/ 98 h 140"/>
                <a:gd name="T8" fmla="*/ 0 w 142"/>
                <a:gd name="T9" fmla="*/ 70 h 140"/>
                <a:gd name="T10" fmla="*/ 1 w 142"/>
                <a:gd name="T11" fmla="*/ 55 h 140"/>
                <a:gd name="T12" fmla="*/ 13 w 142"/>
                <a:gd name="T13" fmla="*/ 31 h 140"/>
                <a:gd name="T14" fmla="*/ 31 w 142"/>
                <a:gd name="T15" fmla="*/ 11 h 140"/>
                <a:gd name="T16" fmla="*/ 57 w 142"/>
                <a:gd name="T17" fmla="*/ 1 h 140"/>
                <a:gd name="T18" fmla="*/ 70 w 142"/>
                <a:gd name="T19" fmla="*/ 0 h 140"/>
                <a:gd name="T20" fmla="*/ 98 w 142"/>
                <a:gd name="T21" fmla="*/ 4 h 140"/>
                <a:gd name="T22" fmla="*/ 120 w 142"/>
                <a:gd name="T23" fmla="*/ 19 h 140"/>
                <a:gd name="T24" fmla="*/ 135 w 142"/>
                <a:gd name="T25" fmla="*/ 42 h 140"/>
                <a:gd name="T26" fmla="*/ 142 w 142"/>
                <a:gd name="T27" fmla="*/ 70 h 140"/>
                <a:gd name="T28" fmla="*/ 140 w 142"/>
                <a:gd name="T29" fmla="*/ 85 h 140"/>
                <a:gd name="T30" fmla="*/ 129 w 142"/>
                <a:gd name="T31" fmla="*/ 109 h 140"/>
                <a:gd name="T32" fmla="*/ 109 w 142"/>
                <a:gd name="T33" fmla="*/ 129 h 140"/>
                <a:gd name="T34" fmla="*/ 85 w 142"/>
                <a:gd name="T35" fmla="*/ 139 h 140"/>
                <a:gd name="T36" fmla="*/ 70 w 142"/>
                <a:gd name="T37" fmla="*/ 140 h 140"/>
                <a:gd name="T38" fmla="*/ 70 w 142"/>
                <a:gd name="T39" fmla="*/ 22 h 140"/>
                <a:gd name="T40" fmla="*/ 52 w 142"/>
                <a:gd name="T41" fmla="*/ 26 h 140"/>
                <a:gd name="T42" fmla="*/ 37 w 142"/>
                <a:gd name="T43" fmla="*/ 36 h 140"/>
                <a:gd name="T44" fmla="*/ 28 w 142"/>
                <a:gd name="T45" fmla="*/ 52 h 140"/>
                <a:gd name="T46" fmla="*/ 24 w 142"/>
                <a:gd name="T47" fmla="*/ 70 h 140"/>
                <a:gd name="T48" fmla="*/ 24 w 142"/>
                <a:gd name="T49" fmla="*/ 80 h 140"/>
                <a:gd name="T50" fmla="*/ 32 w 142"/>
                <a:gd name="T51" fmla="*/ 96 h 140"/>
                <a:gd name="T52" fmla="*/ 44 w 142"/>
                <a:gd name="T53" fmla="*/ 109 h 140"/>
                <a:gd name="T54" fmla="*/ 62 w 142"/>
                <a:gd name="T55" fmla="*/ 116 h 140"/>
                <a:gd name="T56" fmla="*/ 70 w 142"/>
                <a:gd name="T57" fmla="*/ 117 h 140"/>
                <a:gd name="T58" fmla="*/ 89 w 142"/>
                <a:gd name="T59" fmla="*/ 112 h 140"/>
                <a:gd name="T60" fmla="*/ 104 w 142"/>
                <a:gd name="T61" fmla="*/ 103 h 140"/>
                <a:gd name="T62" fmla="*/ 114 w 142"/>
                <a:gd name="T63" fmla="*/ 88 h 140"/>
                <a:gd name="T64" fmla="*/ 117 w 142"/>
                <a:gd name="T65" fmla="*/ 70 h 140"/>
                <a:gd name="T66" fmla="*/ 117 w 142"/>
                <a:gd name="T67" fmla="*/ 60 h 140"/>
                <a:gd name="T68" fmla="*/ 109 w 142"/>
                <a:gd name="T69" fmla="*/ 44 h 140"/>
                <a:gd name="T70" fmla="*/ 98 w 142"/>
                <a:gd name="T71" fmla="*/ 31 h 140"/>
                <a:gd name="T72" fmla="*/ 80 w 142"/>
                <a:gd name="T73" fmla="*/ 24 h 140"/>
                <a:gd name="T74" fmla="*/ 70 w 142"/>
                <a:gd name="T75"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0">
                  <a:moveTo>
                    <a:pt x="70" y="140"/>
                  </a:moveTo>
                  <a:lnTo>
                    <a:pt x="70" y="140"/>
                  </a:lnTo>
                  <a:lnTo>
                    <a:pt x="57" y="139"/>
                  </a:lnTo>
                  <a:lnTo>
                    <a:pt x="44" y="135"/>
                  </a:lnTo>
                  <a:lnTo>
                    <a:pt x="31" y="129"/>
                  </a:lnTo>
                  <a:lnTo>
                    <a:pt x="21" y="119"/>
                  </a:lnTo>
                  <a:lnTo>
                    <a:pt x="13" y="109"/>
                  </a:lnTo>
                  <a:lnTo>
                    <a:pt x="6" y="98"/>
                  </a:lnTo>
                  <a:lnTo>
                    <a:pt x="1" y="85"/>
                  </a:lnTo>
                  <a:lnTo>
                    <a:pt x="0" y="70"/>
                  </a:lnTo>
                  <a:lnTo>
                    <a:pt x="0" y="70"/>
                  </a:lnTo>
                  <a:lnTo>
                    <a:pt x="1" y="55"/>
                  </a:lnTo>
                  <a:lnTo>
                    <a:pt x="6" y="42"/>
                  </a:lnTo>
                  <a:lnTo>
                    <a:pt x="13" y="31"/>
                  </a:lnTo>
                  <a:lnTo>
                    <a:pt x="21" y="19"/>
                  </a:lnTo>
                  <a:lnTo>
                    <a:pt x="31" y="11"/>
                  </a:lnTo>
                  <a:lnTo>
                    <a:pt x="44" y="4"/>
                  </a:lnTo>
                  <a:lnTo>
                    <a:pt x="57" y="1"/>
                  </a:lnTo>
                  <a:lnTo>
                    <a:pt x="70" y="0"/>
                  </a:lnTo>
                  <a:lnTo>
                    <a:pt x="70" y="0"/>
                  </a:lnTo>
                  <a:lnTo>
                    <a:pt x="85" y="1"/>
                  </a:lnTo>
                  <a:lnTo>
                    <a:pt x="98" y="4"/>
                  </a:lnTo>
                  <a:lnTo>
                    <a:pt x="109" y="11"/>
                  </a:lnTo>
                  <a:lnTo>
                    <a:pt x="120" y="19"/>
                  </a:lnTo>
                  <a:lnTo>
                    <a:pt x="129" y="31"/>
                  </a:lnTo>
                  <a:lnTo>
                    <a:pt x="135" y="42"/>
                  </a:lnTo>
                  <a:lnTo>
                    <a:pt x="140" y="55"/>
                  </a:lnTo>
                  <a:lnTo>
                    <a:pt x="142" y="70"/>
                  </a:lnTo>
                  <a:lnTo>
                    <a:pt x="142" y="70"/>
                  </a:lnTo>
                  <a:lnTo>
                    <a:pt x="140" y="85"/>
                  </a:lnTo>
                  <a:lnTo>
                    <a:pt x="135" y="98"/>
                  </a:lnTo>
                  <a:lnTo>
                    <a:pt x="129" y="109"/>
                  </a:lnTo>
                  <a:lnTo>
                    <a:pt x="120" y="119"/>
                  </a:lnTo>
                  <a:lnTo>
                    <a:pt x="109" y="129"/>
                  </a:lnTo>
                  <a:lnTo>
                    <a:pt x="98" y="135"/>
                  </a:lnTo>
                  <a:lnTo>
                    <a:pt x="85" y="139"/>
                  </a:lnTo>
                  <a:lnTo>
                    <a:pt x="70" y="140"/>
                  </a:lnTo>
                  <a:lnTo>
                    <a:pt x="70" y="140"/>
                  </a:lnTo>
                  <a:close/>
                  <a:moveTo>
                    <a:pt x="70" y="22"/>
                  </a:moveTo>
                  <a:lnTo>
                    <a:pt x="70" y="22"/>
                  </a:lnTo>
                  <a:lnTo>
                    <a:pt x="62" y="24"/>
                  </a:lnTo>
                  <a:lnTo>
                    <a:pt x="52" y="26"/>
                  </a:lnTo>
                  <a:lnTo>
                    <a:pt x="44" y="31"/>
                  </a:lnTo>
                  <a:lnTo>
                    <a:pt x="37" y="36"/>
                  </a:lnTo>
                  <a:lnTo>
                    <a:pt x="32" y="44"/>
                  </a:lnTo>
                  <a:lnTo>
                    <a:pt x="28" y="52"/>
                  </a:lnTo>
                  <a:lnTo>
                    <a:pt x="24" y="60"/>
                  </a:lnTo>
                  <a:lnTo>
                    <a:pt x="24" y="70"/>
                  </a:lnTo>
                  <a:lnTo>
                    <a:pt x="24" y="70"/>
                  </a:lnTo>
                  <a:lnTo>
                    <a:pt x="24" y="80"/>
                  </a:lnTo>
                  <a:lnTo>
                    <a:pt x="28" y="88"/>
                  </a:lnTo>
                  <a:lnTo>
                    <a:pt x="32" y="96"/>
                  </a:lnTo>
                  <a:lnTo>
                    <a:pt x="37" y="103"/>
                  </a:lnTo>
                  <a:lnTo>
                    <a:pt x="44" y="109"/>
                  </a:lnTo>
                  <a:lnTo>
                    <a:pt x="52" y="112"/>
                  </a:lnTo>
                  <a:lnTo>
                    <a:pt x="62" y="116"/>
                  </a:lnTo>
                  <a:lnTo>
                    <a:pt x="70" y="117"/>
                  </a:lnTo>
                  <a:lnTo>
                    <a:pt x="70" y="117"/>
                  </a:lnTo>
                  <a:lnTo>
                    <a:pt x="80" y="116"/>
                  </a:lnTo>
                  <a:lnTo>
                    <a:pt x="89" y="112"/>
                  </a:lnTo>
                  <a:lnTo>
                    <a:pt x="98" y="109"/>
                  </a:lnTo>
                  <a:lnTo>
                    <a:pt x="104" y="103"/>
                  </a:lnTo>
                  <a:lnTo>
                    <a:pt x="109" y="96"/>
                  </a:lnTo>
                  <a:lnTo>
                    <a:pt x="114" y="88"/>
                  </a:lnTo>
                  <a:lnTo>
                    <a:pt x="117" y="80"/>
                  </a:lnTo>
                  <a:lnTo>
                    <a:pt x="117" y="70"/>
                  </a:lnTo>
                  <a:lnTo>
                    <a:pt x="117" y="70"/>
                  </a:lnTo>
                  <a:lnTo>
                    <a:pt x="117" y="60"/>
                  </a:lnTo>
                  <a:lnTo>
                    <a:pt x="114" y="52"/>
                  </a:lnTo>
                  <a:lnTo>
                    <a:pt x="109" y="44"/>
                  </a:lnTo>
                  <a:lnTo>
                    <a:pt x="104" y="36"/>
                  </a:lnTo>
                  <a:lnTo>
                    <a:pt x="98" y="31"/>
                  </a:lnTo>
                  <a:lnTo>
                    <a:pt x="89" y="26"/>
                  </a:lnTo>
                  <a:lnTo>
                    <a:pt x="80" y="24"/>
                  </a:lnTo>
                  <a:lnTo>
                    <a:pt x="70" y="22"/>
                  </a:lnTo>
                  <a:lnTo>
                    <a:pt x="70" y="2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grpSp>
      <p:sp>
        <p:nvSpPr>
          <p:cNvPr id="233"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34188895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Madeleine Lofchy</a:t>
            </a:r>
            <a:br>
              <a:rPr lang="en-GB" dirty="0"/>
            </a:br>
            <a:r>
              <a:rPr lang="en-GB" dirty="0"/>
              <a:t>Assoicate – Planning &amp; Zoning </a:t>
            </a:r>
          </a:p>
        </p:txBody>
      </p:sp>
    </p:spTree>
    <p:extLst>
      <p:ext uri="{BB962C8B-B14F-4D97-AF65-F5344CB8AC3E}">
        <p14:creationId xmlns:p14="http://schemas.microsoft.com/office/powerpoint/2010/main" val="327897459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38FE52-F11B-C993-7299-F26933DB903F}"/>
              </a:ext>
            </a:extLst>
          </p:cNvPr>
          <p:cNvSpPr>
            <a:spLocks noGrp="1"/>
          </p:cNvSpPr>
          <p:nvPr>
            <p:ph type="title"/>
          </p:nvPr>
        </p:nvSpPr>
        <p:spPr/>
        <p:txBody>
          <a:bodyPr/>
          <a:lstStyle/>
          <a:p>
            <a:r>
              <a:rPr lang="en-GB" dirty="0"/>
              <a:t>Mechanisms for securing BNG requirements</a:t>
            </a:r>
          </a:p>
        </p:txBody>
      </p:sp>
      <p:sp>
        <p:nvSpPr>
          <p:cNvPr id="3" name="Text Placeholder 2">
            <a:extLst>
              <a:ext uri="{FF2B5EF4-FFF2-40B4-BE49-F238E27FC236}">
                <a16:creationId xmlns:a16="http://schemas.microsoft.com/office/drawing/2014/main" id="{86BC1BED-A400-9DA0-9F16-774530AF9389}"/>
              </a:ext>
            </a:extLst>
          </p:cNvPr>
          <p:cNvSpPr>
            <a:spLocks noGrp="1"/>
          </p:cNvSpPr>
          <p:nvPr>
            <p:ph type="body" sz="quarter" idx="12"/>
          </p:nvPr>
        </p:nvSpPr>
        <p:spPr>
          <a:xfrm>
            <a:off x="945600" y="1235576"/>
            <a:ext cx="10373429" cy="5342777"/>
          </a:xfrm>
        </p:spPr>
        <p:txBody>
          <a:bodyPr/>
          <a:lstStyle/>
          <a:p>
            <a:r>
              <a:rPr lang="en-GB" dirty="0"/>
              <a:t>3 key legal mechanisms: </a:t>
            </a:r>
          </a:p>
          <a:p>
            <a:pPr lvl="1"/>
            <a:r>
              <a:rPr lang="en-GB" dirty="0"/>
              <a:t>Planning conditions contained within a permission </a:t>
            </a:r>
          </a:p>
          <a:p>
            <a:pPr lvl="1"/>
            <a:r>
              <a:rPr lang="en-GB" dirty="0"/>
              <a:t>Planning obligations contained within a S106 Agreement </a:t>
            </a:r>
          </a:p>
          <a:p>
            <a:pPr lvl="1"/>
            <a:r>
              <a:rPr lang="en-GB" dirty="0"/>
              <a:t>Conservation covenants </a:t>
            </a:r>
          </a:p>
          <a:p>
            <a:r>
              <a:rPr lang="en-GB" dirty="0"/>
              <a:t>Requirement to secure biodiversity value for 30 years in the case of ‘significant’ on-site habitat increases and any off-site increases </a:t>
            </a:r>
          </a:p>
          <a:p>
            <a:pPr lvl="1"/>
            <a:r>
              <a:rPr lang="en-GB" dirty="0"/>
              <a:t>Defra will define what constitutes significant, likely according to habitat area and distinctiveness</a:t>
            </a:r>
          </a:p>
          <a:p>
            <a:r>
              <a:rPr lang="en-GB" dirty="0"/>
              <a:t>General condition of planning permission (except for exempt developments) that a biodiversity net gain plan must be submitted to and approved by the local planning authority before commencement of development (imposed as a legislative requirement)</a:t>
            </a:r>
          </a:p>
          <a:p>
            <a:pPr marL="0" indent="0">
              <a:buNone/>
            </a:pPr>
            <a:endParaRPr lang="en-GB" dirty="0"/>
          </a:p>
        </p:txBody>
      </p:sp>
    </p:spTree>
    <p:extLst>
      <p:ext uri="{BB962C8B-B14F-4D97-AF65-F5344CB8AC3E}">
        <p14:creationId xmlns:p14="http://schemas.microsoft.com/office/powerpoint/2010/main" val="134151016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FC482B-238A-1145-4D14-7316A72B6904}"/>
              </a:ext>
            </a:extLst>
          </p:cNvPr>
          <p:cNvSpPr>
            <a:spLocks noGrp="1"/>
          </p:cNvSpPr>
          <p:nvPr>
            <p:ph type="title"/>
          </p:nvPr>
        </p:nvSpPr>
        <p:spPr>
          <a:xfrm>
            <a:off x="958800" y="438636"/>
            <a:ext cx="10274400" cy="450000"/>
          </a:xfrm>
        </p:spPr>
        <p:txBody>
          <a:bodyPr/>
          <a:lstStyle/>
          <a:p>
            <a:r>
              <a:rPr lang="en-GB" dirty="0"/>
              <a:t>Biodiversity net gain plan</a:t>
            </a:r>
          </a:p>
        </p:txBody>
      </p:sp>
      <p:sp>
        <p:nvSpPr>
          <p:cNvPr id="4" name="Slide Number Placeholder 3">
            <a:extLst>
              <a:ext uri="{FF2B5EF4-FFF2-40B4-BE49-F238E27FC236}">
                <a16:creationId xmlns:a16="http://schemas.microsoft.com/office/drawing/2014/main" id="{4024C4E4-CCB4-B9E5-82CF-97A7309FA17A}"/>
              </a:ext>
            </a:extLst>
          </p:cNvPr>
          <p:cNvSpPr>
            <a:spLocks noGrp="1"/>
          </p:cNvSpPr>
          <p:nvPr>
            <p:ph type="sldNum" sz="quarter" idx="10"/>
          </p:nvPr>
        </p:nvSpPr>
        <p:spPr/>
        <p:txBody>
          <a:bodyPr/>
          <a:lstStyle/>
          <a:p>
            <a:r>
              <a:rPr lang="en-US" dirty="0"/>
              <a:t>Page </a:t>
            </a:r>
            <a:fld id="{2437FF73-E73E-4AE1-8E3C-7C8E50C86C15}" type="slidenum">
              <a:rPr lang="en-US" smtClean="0"/>
              <a:pPr/>
              <a:t>24</a:t>
            </a:fld>
            <a:r>
              <a:rPr lang="en-US" dirty="0"/>
              <a:t> | © BRYAN CAVE LEIGHTON PAISNER</a:t>
            </a:r>
          </a:p>
        </p:txBody>
      </p:sp>
      <p:sp>
        <p:nvSpPr>
          <p:cNvPr id="5" name="Text Placeholder 2">
            <a:extLst>
              <a:ext uri="{FF2B5EF4-FFF2-40B4-BE49-F238E27FC236}">
                <a16:creationId xmlns:a16="http://schemas.microsoft.com/office/drawing/2014/main" id="{21769E83-86E9-3F1C-12D7-651F120B7645}"/>
              </a:ext>
            </a:extLst>
          </p:cNvPr>
          <p:cNvSpPr>
            <a:spLocks noGrp="1"/>
          </p:cNvSpPr>
          <p:nvPr>
            <p:ph idx="1"/>
          </p:nvPr>
        </p:nvSpPr>
        <p:spPr>
          <a:xfrm>
            <a:off x="543842" y="856066"/>
            <a:ext cx="11104316" cy="5395275"/>
          </a:xfrm>
        </p:spPr>
        <p:txBody>
          <a:bodyPr/>
          <a:lstStyle/>
          <a:p>
            <a:r>
              <a:rPr lang="en-GB" dirty="0"/>
              <a:t>Biodiversity net gain plan should cover (NB more detailed guidance to be published): </a:t>
            </a:r>
          </a:p>
          <a:p>
            <a:pPr lvl="1"/>
            <a:r>
              <a:rPr lang="en-GB" dirty="0"/>
              <a:t>Minimisation of harm to existing habitat </a:t>
            </a:r>
          </a:p>
          <a:p>
            <a:pPr lvl="1"/>
            <a:r>
              <a:rPr lang="en-GB" dirty="0"/>
              <a:t>Biodiversity value of </a:t>
            </a:r>
          </a:p>
          <a:p>
            <a:pPr lvl="2"/>
            <a:r>
              <a:rPr lang="en-GB" dirty="0"/>
              <a:t>On-site habitat before commencement of proposed development and</a:t>
            </a:r>
          </a:p>
          <a:p>
            <a:pPr lvl="2"/>
            <a:r>
              <a:rPr lang="en-GB" dirty="0"/>
              <a:t>On-site habitat after proposed development;</a:t>
            </a:r>
          </a:p>
          <a:p>
            <a:pPr lvl="2"/>
            <a:r>
              <a:rPr lang="en-GB" dirty="0"/>
              <a:t>Off-site habitat to be provided in relation to development</a:t>
            </a:r>
          </a:p>
          <a:p>
            <a:pPr lvl="1"/>
            <a:r>
              <a:rPr lang="en-GB" dirty="0"/>
              <a:t>Proposals for statutory biodiversity credits to be purchased; and</a:t>
            </a:r>
          </a:p>
          <a:p>
            <a:pPr lvl="1"/>
            <a:r>
              <a:rPr lang="en-GB" dirty="0"/>
              <a:t>Any other requirements to be set out in secondary legislation </a:t>
            </a:r>
          </a:p>
          <a:p>
            <a:endParaRPr lang="en-GB" dirty="0"/>
          </a:p>
        </p:txBody>
      </p:sp>
    </p:spTree>
    <p:extLst>
      <p:ext uri="{BB962C8B-B14F-4D97-AF65-F5344CB8AC3E}">
        <p14:creationId xmlns:p14="http://schemas.microsoft.com/office/powerpoint/2010/main" val="273166535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0743" y="850715"/>
            <a:ext cx="10285200" cy="450000"/>
          </a:xfrm>
        </p:spPr>
        <p:txBody>
          <a:bodyPr/>
          <a:lstStyle/>
          <a:p>
            <a:r>
              <a:rPr lang="en-GB" sz="2400" dirty="0"/>
              <a:t>Hierarchy of biodiversity measures</a:t>
            </a:r>
          </a:p>
        </p:txBody>
      </p:sp>
      <p:grpSp>
        <p:nvGrpSpPr>
          <p:cNvPr id="20" name="Group 19"/>
          <p:cNvGrpSpPr/>
          <p:nvPr/>
        </p:nvGrpSpPr>
        <p:grpSpPr>
          <a:xfrm>
            <a:off x="2679526" y="1806409"/>
            <a:ext cx="2184782" cy="3795387"/>
            <a:chOff x="958850" y="2154477"/>
            <a:chExt cx="2427493" cy="3795387"/>
          </a:xfrm>
        </p:grpSpPr>
        <p:sp>
          <p:nvSpPr>
            <p:cNvPr id="8" name="Rectangle 7"/>
            <p:cNvSpPr/>
            <p:nvPr/>
          </p:nvSpPr>
          <p:spPr>
            <a:xfrm>
              <a:off x="958850" y="2154477"/>
              <a:ext cx="2427493" cy="379538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defRPr/>
              </a:pPr>
              <a:r>
                <a:rPr kumimoji="0" lang="en-GB" sz="1800" b="1" i="0" u="none" strike="noStrike" kern="1200" cap="none" spc="0" normalizeH="0" baseline="0" noProof="0" dirty="0">
                  <a:ln>
                    <a:noFill/>
                  </a:ln>
                  <a:solidFill>
                    <a:srgbClr val="636569"/>
                  </a:solidFill>
                  <a:effectLst/>
                  <a:uLnTx/>
                  <a:uFillTx/>
                  <a:latin typeface="Tahoma"/>
                  <a:ea typeface="+mn-ea"/>
                  <a:cs typeface="+mn-cs"/>
                </a:rPr>
                <a:t>On-site biodiversity gain  should be proposed where possible</a:t>
              </a:r>
            </a:p>
            <a:p>
              <a:pPr>
                <a:defRPr/>
              </a:pPr>
              <a:endParaRPr kumimoji="0" lang="en-GB" sz="1800" b="1" i="0" u="none" strike="noStrike" kern="1200" cap="none" spc="0" normalizeH="0" baseline="0" noProof="0" dirty="0">
                <a:ln>
                  <a:noFill/>
                </a:ln>
                <a:solidFill>
                  <a:srgbClr val="636569"/>
                </a:solidFill>
                <a:effectLst/>
                <a:uLnTx/>
                <a:uFillTx/>
                <a:latin typeface="Tahom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636569"/>
                  </a:solidFill>
                  <a:effectLst/>
                  <a:uLnTx/>
                  <a:uFillTx/>
                  <a:latin typeface="Tahoma"/>
                  <a:ea typeface="+mn-ea"/>
                  <a:cs typeface="+mn-cs"/>
                </a:rPr>
                <a:t>Where sufficient on-site gains are not possible, developers can utilise offsite gains</a:t>
              </a:r>
            </a:p>
          </p:txBody>
        </p:sp>
        <p:cxnSp>
          <p:nvCxnSpPr>
            <p:cNvPr id="11" name="Straight Connector 10"/>
            <p:cNvCxnSpPr/>
            <p:nvPr/>
          </p:nvCxnSpPr>
          <p:spPr>
            <a:xfrm>
              <a:off x="958850" y="2154477"/>
              <a:ext cx="0" cy="3795387"/>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8" name="Group 17"/>
          <p:cNvGrpSpPr/>
          <p:nvPr/>
        </p:nvGrpSpPr>
        <p:grpSpPr>
          <a:xfrm>
            <a:off x="4950525" y="1806411"/>
            <a:ext cx="2184783" cy="3795388"/>
            <a:chOff x="6043687" y="1863485"/>
            <a:chExt cx="2365128" cy="3795388"/>
          </a:xfrm>
        </p:grpSpPr>
        <p:sp>
          <p:nvSpPr>
            <p:cNvPr id="10" name="Rectangle 9"/>
            <p:cNvSpPr/>
            <p:nvPr/>
          </p:nvSpPr>
          <p:spPr>
            <a:xfrm>
              <a:off x="6043687" y="1863486"/>
              <a:ext cx="2365128" cy="379538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636569"/>
                  </a:solidFill>
                  <a:effectLst/>
                  <a:uLnTx/>
                  <a:uFillTx/>
                  <a:latin typeface="Tahoma"/>
                  <a:ea typeface="+mn-ea"/>
                  <a:cs typeface="+mn-cs"/>
                </a:rPr>
                <a:t>Offsite gains will have to be secured long term by a conservation covenant or planning obligation and be registered before a developer can rely on it</a:t>
              </a:r>
            </a:p>
          </p:txBody>
        </p:sp>
        <p:cxnSp>
          <p:nvCxnSpPr>
            <p:cNvPr id="13" name="Straight Connector 12"/>
            <p:cNvCxnSpPr/>
            <p:nvPr/>
          </p:nvCxnSpPr>
          <p:spPr>
            <a:xfrm>
              <a:off x="6062011" y="1863485"/>
              <a:ext cx="0" cy="3795387"/>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7" name="Group 16"/>
          <p:cNvGrpSpPr/>
          <p:nvPr/>
        </p:nvGrpSpPr>
        <p:grpSpPr>
          <a:xfrm>
            <a:off x="9526158" y="1806408"/>
            <a:ext cx="2159500" cy="3795387"/>
            <a:chOff x="8803307" y="2154477"/>
            <a:chExt cx="2427493" cy="3795387"/>
          </a:xfrm>
        </p:grpSpPr>
        <p:sp>
          <p:nvSpPr>
            <p:cNvPr id="14" name="Rectangle 13"/>
            <p:cNvSpPr/>
            <p:nvPr/>
          </p:nvSpPr>
          <p:spPr>
            <a:xfrm>
              <a:off x="8803307" y="2154477"/>
              <a:ext cx="2427493" cy="379538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636569"/>
                  </a:solidFill>
                  <a:effectLst/>
                  <a:uLnTx/>
                  <a:uFillTx/>
                  <a:latin typeface="Tahoma"/>
                  <a:ea typeface="+mn-ea"/>
                  <a:cs typeface="+mn-cs"/>
                </a:rPr>
                <a:t>Where no other option to provide a gain exists, statutory credits can be purchased as a last resort</a:t>
              </a:r>
            </a:p>
          </p:txBody>
        </p:sp>
        <p:cxnSp>
          <p:nvCxnSpPr>
            <p:cNvPr id="15" name="Straight Connector 14"/>
            <p:cNvCxnSpPr/>
            <p:nvPr/>
          </p:nvCxnSpPr>
          <p:spPr>
            <a:xfrm>
              <a:off x="8803307" y="2154477"/>
              <a:ext cx="0" cy="3795387"/>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2"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grpSp>
        <p:nvGrpSpPr>
          <p:cNvPr id="3" name="Group 2">
            <a:extLst>
              <a:ext uri="{FF2B5EF4-FFF2-40B4-BE49-F238E27FC236}">
                <a16:creationId xmlns:a16="http://schemas.microsoft.com/office/drawing/2014/main" id="{A52E6F13-C39A-A1FF-E5B4-7677DAA40DC6}"/>
              </a:ext>
            </a:extLst>
          </p:cNvPr>
          <p:cNvGrpSpPr/>
          <p:nvPr/>
        </p:nvGrpSpPr>
        <p:grpSpPr>
          <a:xfrm>
            <a:off x="415483" y="1806409"/>
            <a:ext cx="2184784" cy="3795387"/>
            <a:chOff x="958850" y="2154477"/>
            <a:chExt cx="2298663" cy="3795387"/>
          </a:xfrm>
        </p:grpSpPr>
        <p:sp>
          <p:nvSpPr>
            <p:cNvPr id="4" name="Rectangle 3">
              <a:extLst>
                <a:ext uri="{FF2B5EF4-FFF2-40B4-BE49-F238E27FC236}">
                  <a16:creationId xmlns:a16="http://schemas.microsoft.com/office/drawing/2014/main" id="{9A896698-4DFC-815A-332A-D065FF5AA200}"/>
                </a:ext>
              </a:extLst>
            </p:cNvPr>
            <p:cNvSpPr/>
            <p:nvPr/>
          </p:nvSpPr>
          <p:spPr>
            <a:xfrm>
              <a:off x="958850" y="2154477"/>
              <a:ext cx="2298663" cy="379538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636569"/>
                  </a:solidFill>
                  <a:effectLst/>
                  <a:uLnTx/>
                  <a:uFillTx/>
                  <a:latin typeface="Tahoma"/>
                  <a:ea typeface="+mn-ea"/>
                  <a:cs typeface="+mn-cs"/>
                </a:rPr>
                <a:t>Proposed developments should be designed to avoid where possible any adverse impact to biodiversity and to minimise adverse impacts that are not avoidable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dirty="0">
                <a:solidFill>
                  <a:srgbClr val="636569"/>
                </a:solidFill>
                <a:latin typeface="Tahoma"/>
              </a:endParaRPr>
            </a:p>
          </p:txBody>
        </p:sp>
        <p:cxnSp>
          <p:nvCxnSpPr>
            <p:cNvPr id="5" name="Straight Connector 4">
              <a:extLst>
                <a:ext uri="{FF2B5EF4-FFF2-40B4-BE49-F238E27FC236}">
                  <a16:creationId xmlns:a16="http://schemas.microsoft.com/office/drawing/2014/main" id="{2E175963-EDFA-1FC3-94A0-FC716FDB63D6}"/>
                </a:ext>
              </a:extLst>
            </p:cNvPr>
            <p:cNvCxnSpPr/>
            <p:nvPr/>
          </p:nvCxnSpPr>
          <p:spPr>
            <a:xfrm>
              <a:off x="958850" y="2154477"/>
              <a:ext cx="0" cy="3795387"/>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47D71A1C-4EE2-3654-D6DE-151289CE44AD}"/>
              </a:ext>
            </a:extLst>
          </p:cNvPr>
          <p:cNvGrpSpPr/>
          <p:nvPr/>
        </p:nvGrpSpPr>
        <p:grpSpPr>
          <a:xfrm>
            <a:off x="7246806" y="1806409"/>
            <a:ext cx="2152544" cy="3795387"/>
            <a:chOff x="958850" y="2154477"/>
            <a:chExt cx="2427493" cy="3795387"/>
          </a:xfrm>
        </p:grpSpPr>
        <p:sp>
          <p:nvSpPr>
            <p:cNvPr id="21" name="Rectangle 20">
              <a:extLst>
                <a:ext uri="{FF2B5EF4-FFF2-40B4-BE49-F238E27FC236}">
                  <a16:creationId xmlns:a16="http://schemas.microsoft.com/office/drawing/2014/main" id="{1A96EDAD-EF34-5DD7-81E7-956C10E534AA}"/>
                </a:ext>
              </a:extLst>
            </p:cNvPr>
            <p:cNvSpPr/>
            <p:nvPr/>
          </p:nvSpPr>
          <p:spPr>
            <a:xfrm>
              <a:off x="958850" y="2154477"/>
              <a:ext cx="2427493" cy="379538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defRPr/>
              </a:pPr>
              <a:r>
                <a:rPr lang="en-GB" b="1" dirty="0">
                  <a:solidFill>
                    <a:srgbClr val="636569"/>
                  </a:solidFill>
                  <a:latin typeface="Tahoma"/>
                </a:rPr>
                <a:t>An offsite unit market is expected to develop – it is estimated its  value will be around £135m, representing approximately 6,200 offsite units (according to Defra market analysis)</a:t>
              </a:r>
              <a:endParaRPr kumimoji="0" lang="en-GB" sz="1800" b="1" i="0" u="none" strike="noStrike" kern="1200" cap="none" spc="0" normalizeH="0" baseline="0" noProof="0" dirty="0">
                <a:ln>
                  <a:noFill/>
                </a:ln>
                <a:solidFill>
                  <a:srgbClr val="636569"/>
                </a:solidFill>
                <a:effectLst/>
                <a:uLnTx/>
                <a:uFillTx/>
                <a:latin typeface="Tahoma"/>
                <a:ea typeface="+mn-ea"/>
                <a:cs typeface="+mn-cs"/>
              </a:endParaRPr>
            </a:p>
          </p:txBody>
        </p:sp>
        <p:cxnSp>
          <p:nvCxnSpPr>
            <p:cNvPr id="23" name="Straight Connector 22">
              <a:extLst>
                <a:ext uri="{FF2B5EF4-FFF2-40B4-BE49-F238E27FC236}">
                  <a16:creationId xmlns:a16="http://schemas.microsoft.com/office/drawing/2014/main" id="{0F412DE0-D15C-98A4-065D-E6CDE9F3B8C5}"/>
                </a:ext>
              </a:extLst>
            </p:cNvPr>
            <p:cNvCxnSpPr/>
            <p:nvPr/>
          </p:nvCxnSpPr>
          <p:spPr>
            <a:xfrm>
              <a:off x="958850" y="2154477"/>
              <a:ext cx="0" cy="3795387"/>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4158388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353A01-AFB9-5EEE-0149-6FF53F282E72}"/>
              </a:ext>
            </a:extLst>
          </p:cNvPr>
          <p:cNvSpPr>
            <a:spLocks noGrp="1"/>
          </p:cNvSpPr>
          <p:nvPr>
            <p:ph type="title"/>
          </p:nvPr>
        </p:nvSpPr>
        <p:spPr/>
        <p:txBody>
          <a:bodyPr/>
          <a:lstStyle/>
          <a:p>
            <a:r>
              <a:rPr lang="en-GB" dirty="0"/>
              <a:t>Planning conditions and obligations</a:t>
            </a:r>
          </a:p>
        </p:txBody>
      </p:sp>
      <p:sp>
        <p:nvSpPr>
          <p:cNvPr id="3" name="Content Placeholder 2">
            <a:extLst>
              <a:ext uri="{FF2B5EF4-FFF2-40B4-BE49-F238E27FC236}">
                <a16:creationId xmlns:a16="http://schemas.microsoft.com/office/drawing/2014/main" id="{72FE9369-8312-955A-AF4A-17090D39CBDF}"/>
              </a:ext>
            </a:extLst>
          </p:cNvPr>
          <p:cNvSpPr>
            <a:spLocks noGrp="1"/>
          </p:cNvSpPr>
          <p:nvPr>
            <p:ph idx="1"/>
          </p:nvPr>
        </p:nvSpPr>
        <p:spPr/>
        <p:txBody>
          <a:bodyPr/>
          <a:lstStyle/>
          <a:p>
            <a:r>
              <a:rPr lang="en-GB" dirty="0"/>
              <a:t>Planning permissions for TCPA developments that are not exempt will impose a condition requiring submission and approval of a biodiversity net gain plan</a:t>
            </a:r>
          </a:p>
          <a:p>
            <a:r>
              <a:rPr lang="en-GB" dirty="0"/>
              <a:t>LPAs will be able to charge a monitoring fee for obligations in an S106 agreement, so that BNG monitoring can effectively pay for itself</a:t>
            </a:r>
          </a:p>
          <a:p>
            <a:r>
              <a:rPr lang="en-GB" dirty="0"/>
              <a:t>Further guidance to be published by Defra/DLUHC</a:t>
            </a:r>
          </a:p>
          <a:p>
            <a:endParaRPr lang="en-GB" dirty="0"/>
          </a:p>
        </p:txBody>
      </p:sp>
      <p:sp>
        <p:nvSpPr>
          <p:cNvPr id="4" name="Slide Number Placeholder 3">
            <a:extLst>
              <a:ext uri="{FF2B5EF4-FFF2-40B4-BE49-F238E27FC236}">
                <a16:creationId xmlns:a16="http://schemas.microsoft.com/office/drawing/2014/main" id="{F1A40FC1-4CAA-D531-E4D0-4929E6048DBC}"/>
              </a:ext>
            </a:extLst>
          </p:cNvPr>
          <p:cNvSpPr>
            <a:spLocks noGrp="1"/>
          </p:cNvSpPr>
          <p:nvPr>
            <p:ph type="sldNum" sz="quarter" idx="10"/>
          </p:nvPr>
        </p:nvSpPr>
        <p:spPr/>
        <p:txBody>
          <a:bodyPr/>
          <a:lstStyle/>
          <a:p>
            <a:r>
              <a:rPr lang="en-US" dirty="0"/>
              <a:t>Page </a:t>
            </a:r>
            <a:fld id="{2437FF73-E73E-4AE1-8E3C-7C8E50C86C15}" type="slidenum">
              <a:rPr lang="en-US" smtClean="0"/>
              <a:pPr/>
              <a:t>26</a:t>
            </a:fld>
            <a:r>
              <a:rPr lang="en-US" dirty="0"/>
              <a:t> | © BRYAN CAVE LEIGHTON PAISNER</a:t>
            </a:r>
          </a:p>
        </p:txBody>
      </p:sp>
    </p:spTree>
    <p:extLst>
      <p:ext uri="{BB962C8B-B14F-4D97-AF65-F5344CB8AC3E}">
        <p14:creationId xmlns:p14="http://schemas.microsoft.com/office/powerpoint/2010/main" val="10983151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3">
            <a:extLst>
              <a:ext uri="{28A0092B-C50C-407E-A947-70E740481C1C}">
                <a14:useLocalDpi xmlns:a14="http://schemas.microsoft.com/office/drawing/2010/main" val="0"/>
              </a:ext>
            </a:extLst>
          </a:blip>
          <a:srcRect l="5572" r="4259"/>
          <a:stretch/>
        </p:blipFill>
        <p:spPr>
          <a:xfrm>
            <a:off x="1415514" y="953"/>
            <a:ext cx="9475807" cy="6857047"/>
          </a:xfrm>
          <a:prstGeom prst="rect">
            <a:avLst/>
          </a:prstGeom>
        </p:spPr>
      </p:pic>
      <p:sp>
        <p:nvSpPr>
          <p:cNvPr id="6" name="Footer Placeholder 5"/>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636569">
                    <a:tint val="75000"/>
                  </a:srgbClr>
                </a:solidFill>
                <a:effectLst/>
                <a:uLnTx/>
                <a:uFillTx/>
                <a:latin typeface="Tahoma"/>
                <a:ea typeface="+mn-ea"/>
                <a:cs typeface="+mn-cs"/>
              </a:rPr>
              <a:t>Page       |  BRYAN CAVE LEIGHTON PAISNER ©</a:t>
            </a:r>
          </a:p>
        </p:txBody>
      </p:sp>
      <p:sp>
        <p:nvSpPr>
          <p:cNvPr id="7" name="Slide Number Placeholder 6"/>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589CA8F-3EE1-4D7B-A4AE-A111E1703A47}" type="slidenum">
              <a:rPr kumimoji="0" lang="en-GB" sz="900" b="0" i="0" u="none" strike="noStrike" kern="1200" cap="none" spc="0" normalizeH="0" baseline="0" noProof="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27</a:t>
            </a:fld>
            <a:endParaRPr kumimoji="0" lang="en-GB" sz="900" b="0" i="0" u="none" strike="noStrike" kern="1200" cap="none" spc="0" normalizeH="0" baseline="0" noProof="0" dirty="0">
              <a:ln>
                <a:noFill/>
              </a:ln>
              <a:solidFill>
                <a:srgbClr val="636569">
                  <a:tint val="75000"/>
                </a:srgbClr>
              </a:solidFill>
              <a:effectLst/>
              <a:uLnTx/>
              <a:uFillTx/>
              <a:latin typeface="Tahoma"/>
              <a:ea typeface="+mn-ea"/>
              <a:cs typeface="+mn-cs"/>
            </a:endParaRPr>
          </a:p>
        </p:txBody>
      </p:sp>
      <p:sp>
        <p:nvSpPr>
          <p:cNvPr id="9" name="Rectangle 8"/>
          <p:cNvSpPr/>
          <p:nvPr/>
        </p:nvSpPr>
        <p:spPr>
          <a:xfrm>
            <a:off x="1415513" y="953"/>
            <a:ext cx="9475807" cy="6856094"/>
          </a:xfrm>
          <a:prstGeom prst="rect">
            <a:avLst/>
          </a:prstGeom>
          <a:solidFill>
            <a:srgbClr val="000000">
              <a:alpha val="5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3" name="Content Placeholder 2"/>
          <p:cNvSpPr>
            <a:spLocks noGrp="1"/>
          </p:cNvSpPr>
          <p:nvPr>
            <p:ph idx="4294967295"/>
          </p:nvPr>
        </p:nvSpPr>
        <p:spPr>
          <a:xfrm>
            <a:off x="1815748" y="1311275"/>
            <a:ext cx="8560503" cy="4235450"/>
          </a:xfrm>
        </p:spPr>
        <p:txBody>
          <a:bodyPr/>
          <a:lstStyle/>
          <a:p>
            <a:pPr>
              <a:buClr>
                <a:schemeClr val="bg1"/>
              </a:buClr>
              <a:buFont typeface="Wingdings 3" panose="05040102010807070707" pitchFamily="18" charset="2"/>
              <a:buChar char="u"/>
            </a:pPr>
            <a:r>
              <a:rPr lang="en-GB" dirty="0">
                <a:solidFill>
                  <a:schemeClr val="bg1"/>
                </a:solidFill>
              </a:rPr>
              <a:t>These are contained in a written agreement between a landowner in England and a “responsible body”</a:t>
            </a:r>
          </a:p>
          <a:p>
            <a:pPr>
              <a:buClr>
                <a:schemeClr val="bg1"/>
              </a:buClr>
              <a:buFont typeface="Wingdings 3" panose="05040102010807070707" pitchFamily="18" charset="2"/>
              <a:buChar char="u"/>
            </a:pPr>
            <a:r>
              <a:rPr lang="en-GB" dirty="0">
                <a:solidFill>
                  <a:schemeClr val="bg1"/>
                </a:solidFill>
              </a:rPr>
              <a:t>They must require the landowner to do/not do something on the land, or allow or require the responsible body to do something on the land through: </a:t>
            </a:r>
          </a:p>
          <a:p>
            <a:pPr lvl="1">
              <a:buClr>
                <a:schemeClr val="bg1"/>
              </a:buClr>
              <a:buFont typeface="Wingdings 3" panose="05040102010807070707" pitchFamily="18" charset="2"/>
              <a:buChar char="u"/>
            </a:pPr>
            <a:r>
              <a:rPr lang="en-GB" dirty="0">
                <a:solidFill>
                  <a:schemeClr val="bg1"/>
                </a:solidFill>
              </a:rPr>
              <a:t>Restrictive obligations (e.g. to not apply specific fertiliser)</a:t>
            </a:r>
          </a:p>
          <a:p>
            <a:pPr lvl="1">
              <a:buClr>
                <a:schemeClr val="bg1"/>
              </a:buClr>
              <a:buFont typeface="Wingdings 3" panose="05040102010807070707" pitchFamily="18" charset="2"/>
              <a:buChar char="u"/>
            </a:pPr>
            <a:r>
              <a:rPr lang="en-GB" dirty="0">
                <a:solidFill>
                  <a:schemeClr val="bg1"/>
                </a:solidFill>
              </a:rPr>
              <a:t>Positive obligations (e.g. planting certain species)</a:t>
            </a:r>
          </a:p>
          <a:p>
            <a:pPr lvl="1">
              <a:buClr>
                <a:schemeClr val="bg1"/>
              </a:buClr>
              <a:buFont typeface="Wingdings 3" panose="05040102010807070707" pitchFamily="18" charset="2"/>
              <a:buChar char="u"/>
            </a:pPr>
            <a:r>
              <a:rPr lang="en-GB" dirty="0">
                <a:solidFill>
                  <a:schemeClr val="bg1"/>
                </a:solidFill>
              </a:rPr>
              <a:t>Ancillary obligations (e.g. to do with funding and monitoring) </a:t>
            </a:r>
          </a:p>
          <a:p>
            <a:pPr lvl="1">
              <a:buClr>
                <a:schemeClr val="bg1"/>
              </a:buClr>
              <a:buFont typeface="Wingdings 3" panose="05040102010807070707" pitchFamily="18" charset="2"/>
              <a:buChar char="u"/>
            </a:pPr>
            <a:r>
              <a:rPr lang="en-GB" dirty="0">
                <a:solidFill>
                  <a:schemeClr val="bg1"/>
                </a:solidFill>
              </a:rPr>
              <a:t>Rights for responsible body (e.g. for access and inspection</a:t>
            </a:r>
          </a:p>
          <a:p>
            <a:pPr>
              <a:buClr>
                <a:schemeClr val="bg1"/>
              </a:buClr>
            </a:pPr>
            <a:r>
              <a:rPr lang="en-GB" dirty="0">
                <a:solidFill>
                  <a:schemeClr val="bg1"/>
                </a:solidFill>
              </a:rPr>
              <a:t>They must also have a “conservation purpose” – a very wide definition is included within the Act</a:t>
            </a:r>
          </a:p>
        </p:txBody>
      </p:sp>
      <p:sp>
        <p:nvSpPr>
          <p:cNvPr id="2" name="Title 1"/>
          <p:cNvSpPr>
            <a:spLocks noGrp="1"/>
          </p:cNvSpPr>
          <p:nvPr>
            <p:ph type="title"/>
          </p:nvPr>
        </p:nvSpPr>
        <p:spPr>
          <a:xfrm>
            <a:off x="2215982" y="698400"/>
            <a:ext cx="9014817" cy="450000"/>
          </a:xfrm>
        </p:spPr>
        <p:txBody>
          <a:bodyPr/>
          <a:lstStyle/>
          <a:p>
            <a:r>
              <a:rPr lang="en-GB" dirty="0">
                <a:solidFill>
                  <a:schemeClr val="bg1"/>
                </a:solidFill>
              </a:rPr>
              <a:t>Conservation covenants</a:t>
            </a:r>
          </a:p>
        </p:txBody>
      </p:sp>
    </p:spTree>
    <p:extLst>
      <p:ext uri="{BB962C8B-B14F-4D97-AF65-F5344CB8AC3E}">
        <p14:creationId xmlns:p14="http://schemas.microsoft.com/office/powerpoint/2010/main" val="46971960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45599" y="412650"/>
            <a:ext cx="10285200" cy="450000"/>
          </a:xfrm>
        </p:spPr>
        <p:txBody>
          <a:bodyPr/>
          <a:lstStyle/>
          <a:p>
            <a:r>
              <a:rPr lang="en-GB" dirty="0"/>
              <a:t>Conservation covenants characteristics</a:t>
            </a:r>
          </a:p>
        </p:txBody>
      </p:sp>
      <p:sp>
        <p:nvSpPr>
          <p:cNvPr id="3" name="Content Placeholder 2"/>
          <p:cNvSpPr>
            <a:spLocks noGrp="1"/>
          </p:cNvSpPr>
          <p:nvPr>
            <p:ph idx="4294967295"/>
          </p:nvPr>
        </p:nvSpPr>
        <p:spPr>
          <a:xfrm>
            <a:off x="835917" y="802157"/>
            <a:ext cx="10455825" cy="5105400"/>
          </a:xfrm>
        </p:spPr>
        <p:txBody>
          <a:bodyPr/>
          <a:lstStyle/>
          <a:p>
            <a:r>
              <a:rPr lang="en-GB" dirty="0"/>
              <a:t>Must be executed as a deed</a:t>
            </a:r>
          </a:p>
          <a:p>
            <a:r>
              <a:rPr lang="en-GB" dirty="0"/>
              <a:t>They constitute a local land charge</a:t>
            </a:r>
          </a:p>
          <a:p>
            <a:r>
              <a:rPr lang="en-GB" dirty="0"/>
              <a:t>Duration of obligation is indefinite (freehold) and to lease expiry (leasehold), save where expressly stated otherwise</a:t>
            </a:r>
          </a:p>
          <a:p>
            <a:r>
              <a:rPr lang="en-GB" dirty="0"/>
              <a:t>Obligation binds the landlord’s successor</a:t>
            </a:r>
          </a:p>
          <a:p>
            <a:r>
              <a:rPr lang="en-GB" dirty="0"/>
              <a:t>Obligation can be enforced by the responsible body</a:t>
            </a:r>
          </a:p>
          <a:p>
            <a:r>
              <a:rPr lang="en-GB" dirty="0"/>
              <a:t>Obligation can be discharged or modified by agreement</a:t>
            </a:r>
          </a:p>
          <a:p>
            <a:r>
              <a:rPr lang="en-GB" dirty="0"/>
              <a:t>Price agreed in consultation covenants for units should include monitoring arrangements </a:t>
            </a:r>
          </a:p>
          <a:p>
            <a:r>
              <a:rPr lang="en-GB" dirty="0"/>
              <a:t>Changes to conservation covenants must be made by a separate agreement </a:t>
            </a:r>
          </a:p>
          <a:p>
            <a:endParaRPr lang="en-GB" dirty="0"/>
          </a:p>
        </p:txBody>
      </p:sp>
      <p:sp>
        <p:nvSpPr>
          <p:cNvPr id="6" name="Footer Placeholder 5"/>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636569">
                    <a:tint val="75000"/>
                  </a:srgbClr>
                </a:solidFill>
                <a:effectLst/>
                <a:uLnTx/>
                <a:uFillTx/>
                <a:latin typeface="Tahoma"/>
                <a:ea typeface="+mn-ea"/>
                <a:cs typeface="+mn-cs"/>
              </a:rPr>
              <a:t>Page       |  BRYAN CAVE LEIGHTON PAISNER ©</a:t>
            </a:r>
          </a:p>
        </p:txBody>
      </p:sp>
      <p:sp>
        <p:nvSpPr>
          <p:cNvPr id="7" name="Slide Number Placeholder 6"/>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589CA8F-3EE1-4D7B-A4AE-A111E1703A47}" type="slidenum">
              <a:rPr kumimoji="0" lang="en-GB" sz="900" b="0" i="0" u="none" strike="noStrike" kern="1200" cap="none" spc="0" normalizeH="0" baseline="0" noProof="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28</a:t>
            </a:fld>
            <a:endParaRPr kumimoji="0" lang="en-GB" sz="900" b="0" i="0" u="none" strike="noStrike" kern="1200" cap="none" spc="0" normalizeH="0" baseline="0" noProof="0" dirty="0">
              <a:ln>
                <a:noFill/>
              </a:ln>
              <a:solidFill>
                <a:srgbClr val="636569">
                  <a:tint val="75000"/>
                </a:srgbClr>
              </a:solidFill>
              <a:effectLst/>
              <a:uLnTx/>
              <a:uFillTx/>
              <a:latin typeface="Tahoma"/>
              <a:ea typeface="+mn-ea"/>
              <a:cs typeface="+mn-cs"/>
            </a:endParaRPr>
          </a:p>
        </p:txBody>
      </p:sp>
    </p:spTree>
    <p:extLst>
      <p:ext uri="{BB962C8B-B14F-4D97-AF65-F5344CB8AC3E}">
        <p14:creationId xmlns:p14="http://schemas.microsoft.com/office/powerpoint/2010/main" val="423111486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Aidan Thomson</a:t>
            </a:r>
            <a:br>
              <a:rPr lang="en-GB" dirty="0"/>
            </a:br>
            <a:r>
              <a:rPr lang="en-GB" dirty="0"/>
              <a:t>Partner – Environment </a:t>
            </a:r>
          </a:p>
        </p:txBody>
      </p:sp>
    </p:spTree>
    <p:extLst>
      <p:ext uri="{BB962C8B-B14F-4D97-AF65-F5344CB8AC3E}">
        <p14:creationId xmlns:p14="http://schemas.microsoft.com/office/powerpoint/2010/main" val="301170294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Introduction</a:t>
            </a:r>
          </a:p>
        </p:txBody>
      </p:sp>
      <p:sp>
        <p:nvSpPr>
          <p:cNvPr id="3" name="Content Placeholder 2"/>
          <p:cNvSpPr>
            <a:spLocks noGrp="1"/>
          </p:cNvSpPr>
          <p:nvPr>
            <p:ph idx="1"/>
          </p:nvPr>
        </p:nvSpPr>
        <p:spPr/>
        <p:txBody>
          <a:bodyPr/>
          <a:lstStyle/>
          <a:p>
            <a:r>
              <a:rPr lang="en-GB" dirty="0"/>
              <a:t>BCLP – who are we?</a:t>
            </a:r>
          </a:p>
          <a:p>
            <a:r>
              <a:rPr lang="en-GB" dirty="0"/>
              <a:t>The BCLP team presenting to you today</a:t>
            </a:r>
          </a:p>
          <a:p>
            <a:pPr marL="0" indent="0">
              <a:buNone/>
            </a:pPr>
            <a:r>
              <a:rPr lang="en-GB" dirty="0"/>
              <a:t>	</a:t>
            </a:r>
          </a:p>
        </p:txBody>
      </p:sp>
      <p:sp>
        <p:nvSpPr>
          <p:cNvPr id="4" name="Slide Number Placeholder 3"/>
          <p:cNvSpPr>
            <a:spLocks noGrp="1"/>
          </p:cNvSpPr>
          <p:nvPr>
            <p:ph type="sldNum" sz="quarter" idx="10"/>
          </p:nvPr>
        </p:nvSpPr>
        <p:spPr/>
        <p:txBody>
          <a:bodyPr/>
          <a:lstStyle/>
          <a:p>
            <a:r>
              <a:rPr lang="en-US" dirty="0"/>
              <a:t>Page </a:t>
            </a:r>
            <a:fld id="{2437FF73-E73E-4AE1-8E3C-7C8E50C86C15}" type="slidenum">
              <a:rPr lang="en-US" smtClean="0"/>
              <a:pPr/>
              <a:t>3</a:t>
            </a:fld>
            <a:r>
              <a:rPr lang="en-US" dirty="0"/>
              <a:t> | © BRYAN CAVE LEIGHTON PAISNER</a:t>
            </a:r>
          </a:p>
        </p:txBody>
      </p:sp>
      <p:pic>
        <p:nvPicPr>
          <p:cNvPr id="6" name="Picture 5">
            <a:extLst>
              <a:ext uri="{FF2B5EF4-FFF2-40B4-BE49-F238E27FC236}">
                <a16:creationId xmlns:a16="http://schemas.microsoft.com/office/drawing/2014/main" id="{4C2D492B-329F-FCF4-A1EF-75AC02C2555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74529" y="4191643"/>
            <a:ext cx="1240536" cy="1008888"/>
          </a:xfrm>
          <a:prstGeom prst="rect">
            <a:avLst/>
          </a:prstGeom>
        </p:spPr>
      </p:pic>
      <p:pic>
        <p:nvPicPr>
          <p:cNvPr id="8" name="Picture 7">
            <a:extLst>
              <a:ext uri="{FF2B5EF4-FFF2-40B4-BE49-F238E27FC236}">
                <a16:creationId xmlns:a16="http://schemas.microsoft.com/office/drawing/2014/main" id="{7F5EDD89-843B-28A2-B7AE-2A89BB98FA5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511178" y="4165155"/>
            <a:ext cx="1240536" cy="1008888"/>
          </a:xfrm>
          <a:prstGeom prst="rect">
            <a:avLst/>
          </a:prstGeom>
        </p:spPr>
      </p:pic>
      <p:pic>
        <p:nvPicPr>
          <p:cNvPr id="10" name="Picture 9">
            <a:extLst>
              <a:ext uri="{FF2B5EF4-FFF2-40B4-BE49-F238E27FC236}">
                <a16:creationId xmlns:a16="http://schemas.microsoft.com/office/drawing/2014/main" id="{565CA27E-CC3A-B8B4-65D0-4396BE067EE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904789" y="4191643"/>
            <a:ext cx="1240536" cy="1008888"/>
          </a:xfrm>
          <a:prstGeom prst="rect">
            <a:avLst/>
          </a:prstGeom>
        </p:spPr>
      </p:pic>
      <p:pic>
        <p:nvPicPr>
          <p:cNvPr id="12" name="Picture 11">
            <a:extLst>
              <a:ext uri="{FF2B5EF4-FFF2-40B4-BE49-F238E27FC236}">
                <a16:creationId xmlns:a16="http://schemas.microsoft.com/office/drawing/2014/main" id="{742EDBFF-A662-0614-4041-24333F8741A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98400" y="4191643"/>
            <a:ext cx="1240536" cy="1008888"/>
          </a:xfrm>
          <a:prstGeom prst="rect">
            <a:avLst/>
          </a:prstGeom>
        </p:spPr>
      </p:pic>
      <p:graphicFrame>
        <p:nvGraphicFramePr>
          <p:cNvPr id="13" name="Table 13">
            <a:extLst>
              <a:ext uri="{FF2B5EF4-FFF2-40B4-BE49-F238E27FC236}">
                <a16:creationId xmlns:a16="http://schemas.microsoft.com/office/drawing/2014/main" id="{F1E6177F-10E5-0C52-836B-8C1D255D26BF}"/>
              </a:ext>
            </a:extLst>
          </p:cNvPr>
          <p:cNvGraphicFramePr>
            <a:graphicFrameLocks noGrp="1"/>
          </p:cNvGraphicFramePr>
          <p:nvPr>
            <p:extLst>
              <p:ext uri="{D42A27DB-BD31-4B8C-83A1-F6EECF244321}">
                <p14:modId xmlns:p14="http://schemas.microsoft.com/office/powerpoint/2010/main" val="3532622789"/>
              </p:ext>
            </p:extLst>
          </p:nvPr>
        </p:nvGraphicFramePr>
        <p:xfrm>
          <a:off x="1100831" y="3339367"/>
          <a:ext cx="10174034" cy="1280160"/>
        </p:xfrm>
        <a:graphic>
          <a:graphicData uri="http://schemas.openxmlformats.org/drawingml/2006/table">
            <a:tbl>
              <a:tblPr>
                <a:tableStyleId>{81629722-7D2C-475A-B633-3711D7C9AFFD}</a:tableStyleId>
              </a:tblPr>
              <a:tblGrid>
                <a:gridCol w="2550167">
                  <a:extLst>
                    <a:ext uri="{9D8B030D-6E8A-4147-A177-3AD203B41FA5}">
                      <a16:colId xmlns:a16="http://schemas.microsoft.com/office/drawing/2014/main" val="3532008191"/>
                    </a:ext>
                  </a:extLst>
                </a:gridCol>
                <a:gridCol w="2545616">
                  <a:extLst>
                    <a:ext uri="{9D8B030D-6E8A-4147-A177-3AD203B41FA5}">
                      <a16:colId xmlns:a16="http://schemas.microsoft.com/office/drawing/2014/main" val="1910490701"/>
                    </a:ext>
                  </a:extLst>
                </a:gridCol>
                <a:gridCol w="2536962">
                  <a:extLst>
                    <a:ext uri="{9D8B030D-6E8A-4147-A177-3AD203B41FA5}">
                      <a16:colId xmlns:a16="http://schemas.microsoft.com/office/drawing/2014/main" val="3226986616"/>
                    </a:ext>
                  </a:extLst>
                </a:gridCol>
                <a:gridCol w="2541289">
                  <a:extLst>
                    <a:ext uri="{9D8B030D-6E8A-4147-A177-3AD203B41FA5}">
                      <a16:colId xmlns:a16="http://schemas.microsoft.com/office/drawing/2014/main" val="2446727470"/>
                    </a:ext>
                  </a:extLst>
                </a:gridCol>
              </a:tblGrid>
              <a:tr h="289212">
                <a:tc>
                  <a:txBody>
                    <a:bodyPr/>
                    <a:lstStyle/>
                    <a:p>
                      <a:pPr algn="ctr"/>
                      <a:r>
                        <a:rPr lang="en-GB" sz="1600" b="1" dirty="0">
                          <a:solidFill>
                            <a:schemeClr val="tx2"/>
                          </a:solidFill>
                        </a:rPr>
                        <a:t>James Parker</a:t>
                      </a:r>
                    </a:p>
                    <a:p>
                      <a:pPr algn="ctr"/>
                      <a:r>
                        <a:rPr lang="en-GB" sz="1600" b="0" dirty="0">
                          <a:solidFill>
                            <a:schemeClr val="tx2"/>
                          </a:solidFill>
                        </a:rPr>
                        <a:t>Associate Director</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600" b="1" dirty="0">
                          <a:solidFill>
                            <a:schemeClr val="tx2"/>
                          </a:solidFill>
                        </a:rPr>
                        <a:t>Clare Eccles</a:t>
                      </a:r>
                    </a:p>
                    <a:p>
                      <a:pPr algn="ctr"/>
                      <a:r>
                        <a:rPr lang="en-GB" sz="1600" b="0" dirty="0">
                          <a:solidFill>
                            <a:schemeClr val="tx2"/>
                          </a:solidFill>
                        </a:rPr>
                        <a:t>Senior Knowledge Lawyer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600" b="1" dirty="0">
                          <a:solidFill>
                            <a:schemeClr val="tx2"/>
                          </a:solidFill>
                        </a:rPr>
                        <a:t>Madeleine Lofchy</a:t>
                      </a:r>
                    </a:p>
                    <a:p>
                      <a:pPr algn="ctr"/>
                      <a:r>
                        <a:rPr lang="en-GB" sz="1600" b="0" dirty="0">
                          <a:solidFill>
                            <a:schemeClr val="tx2"/>
                          </a:solidFill>
                        </a:rPr>
                        <a:t>Associate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GB" sz="1600" b="1" dirty="0">
                          <a:solidFill>
                            <a:schemeClr val="tx2"/>
                          </a:solidFill>
                        </a:rPr>
                        <a:t>Aidan Thomson</a:t>
                      </a:r>
                    </a:p>
                    <a:p>
                      <a:pPr algn="ctr"/>
                      <a:r>
                        <a:rPr lang="en-GB" sz="1600" b="0" dirty="0">
                          <a:solidFill>
                            <a:schemeClr val="tx2"/>
                          </a:solidFill>
                        </a:rPr>
                        <a:t>Partner</a:t>
                      </a:r>
                    </a:p>
                    <a:p>
                      <a:pPr algn="ctr"/>
                      <a:endParaRPr lang="en-GB" sz="1600" b="0" dirty="0">
                        <a:solidFill>
                          <a:schemeClr val="tx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3221842"/>
                  </a:ext>
                </a:extLst>
              </a:tr>
              <a:tr h="295351">
                <a:tc>
                  <a:txBody>
                    <a:bodyPr/>
                    <a:lstStyle/>
                    <a:p>
                      <a:endParaRPr lang="en-GB"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GB"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27027980"/>
                  </a:ext>
                </a:extLst>
              </a:tr>
            </a:tbl>
          </a:graphicData>
        </a:graphic>
      </p:graphicFrame>
    </p:spTree>
    <p:extLst>
      <p:ext uri="{BB962C8B-B14F-4D97-AF65-F5344CB8AC3E}">
        <p14:creationId xmlns:p14="http://schemas.microsoft.com/office/powerpoint/2010/main" val="33858790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D89A8E-A333-0C92-3144-C18B2953B2C6}"/>
              </a:ext>
            </a:extLst>
          </p:cNvPr>
          <p:cNvSpPr>
            <a:spLocks noGrp="1"/>
          </p:cNvSpPr>
          <p:nvPr>
            <p:ph type="title"/>
          </p:nvPr>
        </p:nvSpPr>
        <p:spPr/>
        <p:txBody>
          <a:bodyPr/>
          <a:lstStyle/>
          <a:p>
            <a:r>
              <a:rPr lang="en-GB" dirty="0"/>
              <a:t>Case Study/worked example</a:t>
            </a:r>
          </a:p>
        </p:txBody>
      </p:sp>
      <p:pic>
        <p:nvPicPr>
          <p:cNvPr id="4" name="Picture 3">
            <a:extLst>
              <a:ext uri="{FF2B5EF4-FFF2-40B4-BE49-F238E27FC236}">
                <a16:creationId xmlns:a16="http://schemas.microsoft.com/office/drawing/2014/main" id="{005B0BEF-53CD-9D48-1A02-CB0D89D31BDC}"/>
              </a:ext>
            </a:extLst>
          </p:cNvPr>
          <p:cNvPicPr>
            <a:picLocks noChangeAspect="1"/>
          </p:cNvPicPr>
          <p:nvPr/>
        </p:nvPicPr>
        <p:blipFill>
          <a:blip r:embed="rId3"/>
          <a:stretch>
            <a:fillRect/>
          </a:stretch>
        </p:blipFill>
        <p:spPr>
          <a:xfrm>
            <a:off x="1288409" y="2269834"/>
            <a:ext cx="3810000" cy="2838450"/>
          </a:xfrm>
          <a:prstGeom prst="rect">
            <a:avLst/>
          </a:prstGeom>
        </p:spPr>
      </p:pic>
      <p:pic>
        <p:nvPicPr>
          <p:cNvPr id="6" name="Picture 5">
            <a:extLst>
              <a:ext uri="{FF2B5EF4-FFF2-40B4-BE49-F238E27FC236}">
                <a16:creationId xmlns:a16="http://schemas.microsoft.com/office/drawing/2014/main" id="{EE6AD68D-F2B1-0C6A-BC72-48CC9E64E5AB}"/>
              </a:ext>
            </a:extLst>
          </p:cNvPr>
          <p:cNvPicPr>
            <a:picLocks noChangeAspect="1"/>
          </p:cNvPicPr>
          <p:nvPr/>
        </p:nvPicPr>
        <p:blipFill>
          <a:blip r:embed="rId4"/>
          <a:stretch>
            <a:fillRect/>
          </a:stretch>
        </p:blipFill>
        <p:spPr>
          <a:xfrm>
            <a:off x="6489500" y="2373714"/>
            <a:ext cx="4414091" cy="2630690"/>
          </a:xfrm>
          <a:prstGeom prst="rect">
            <a:avLst/>
          </a:prstGeom>
        </p:spPr>
      </p:pic>
      <p:sp>
        <p:nvSpPr>
          <p:cNvPr id="3" name="Text Placeholder 2">
            <a:extLst>
              <a:ext uri="{FF2B5EF4-FFF2-40B4-BE49-F238E27FC236}">
                <a16:creationId xmlns:a16="http://schemas.microsoft.com/office/drawing/2014/main" id="{3F9EDFD5-18C7-C208-8049-455D116DED84}"/>
              </a:ext>
            </a:extLst>
          </p:cNvPr>
          <p:cNvSpPr>
            <a:spLocks noGrp="1"/>
          </p:cNvSpPr>
          <p:nvPr>
            <p:ph type="body" sz="quarter" idx="12"/>
          </p:nvPr>
        </p:nvSpPr>
        <p:spPr/>
        <p:txBody>
          <a:bodyPr/>
          <a:lstStyle/>
          <a:p>
            <a:pPr marL="0" indent="0">
              <a:buNone/>
            </a:pPr>
            <a:endParaRPr lang="en-GB" dirty="0"/>
          </a:p>
        </p:txBody>
      </p:sp>
      <p:sp>
        <p:nvSpPr>
          <p:cNvPr id="5" name="Arrow: Right 4">
            <a:extLst>
              <a:ext uri="{FF2B5EF4-FFF2-40B4-BE49-F238E27FC236}">
                <a16:creationId xmlns:a16="http://schemas.microsoft.com/office/drawing/2014/main" id="{A9AA5ECF-59F4-FC80-33A5-4507E068724E}"/>
              </a:ext>
            </a:extLst>
          </p:cNvPr>
          <p:cNvSpPr/>
          <p:nvPr/>
        </p:nvSpPr>
        <p:spPr>
          <a:xfrm>
            <a:off x="5394121" y="3429000"/>
            <a:ext cx="978408" cy="484632"/>
          </a:xfrm>
          <a:prstGeom prst="rightArrow">
            <a:avLst/>
          </a:prstGeom>
          <a:solidFill>
            <a:srgbClr val="8B8370"/>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164600016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F0AD7F-5986-04A1-73E0-22C8BBA5429D}"/>
              </a:ext>
            </a:extLst>
          </p:cNvPr>
          <p:cNvSpPr>
            <a:spLocks noGrp="1"/>
          </p:cNvSpPr>
          <p:nvPr>
            <p:ph type="title"/>
          </p:nvPr>
        </p:nvSpPr>
        <p:spPr/>
        <p:txBody>
          <a:bodyPr/>
          <a:lstStyle/>
          <a:p>
            <a:r>
              <a:rPr lang="en-GB" dirty="0"/>
              <a:t>Example baseline calculation</a:t>
            </a:r>
          </a:p>
        </p:txBody>
      </p:sp>
      <p:pic>
        <p:nvPicPr>
          <p:cNvPr id="4" name="Picture 3">
            <a:extLst>
              <a:ext uri="{FF2B5EF4-FFF2-40B4-BE49-F238E27FC236}">
                <a16:creationId xmlns:a16="http://schemas.microsoft.com/office/drawing/2014/main" id="{034B7D7B-28EB-C313-0B8A-DFA2F2663FC5}"/>
              </a:ext>
            </a:extLst>
          </p:cNvPr>
          <p:cNvPicPr>
            <a:picLocks noChangeAspect="1"/>
          </p:cNvPicPr>
          <p:nvPr/>
        </p:nvPicPr>
        <p:blipFill rotWithShape="1">
          <a:blip r:embed="rId3"/>
          <a:srcRect t="3444"/>
          <a:stretch/>
        </p:blipFill>
        <p:spPr>
          <a:xfrm>
            <a:off x="2935705" y="1612231"/>
            <a:ext cx="6015790" cy="4722315"/>
          </a:xfrm>
          <a:prstGeom prst="rect">
            <a:avLst/>
          </a:prstGeom>
        </p:spPr>
      </p:pic>
    </p:spTree>
    <p:extLst>
      <p:ext uri="{BB962C8B-B14F-4D97-AF65-F5344CB8AC3E}">
        <p14:creationId xmlns:p14="http://schemas.microsoft.com/office/powerpoint/2010/main" val="1905813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6C17B6-8DA8-2D46-05B0-A23863543158}"/>
              </a:ext>
            </a:extLst>
          </p:cNvPr>
          <p:cNvSpPr>
            <a:spLocks noGrp="1"/>
          </p:cNvSpPr>
          <p:nvPr>
            <p:ph type="title"/>
          </p:nvPr>
        </p:nvSpPr>
        <p:spPr/>
        <p:txBody>
          <a:bodyPr/>
          <a:lstStyle/>
          <a:p>
            <a:r>
              <a:rPr lang="en-GB" sz="3200" dirty="0">
                <a:solidFill>
                  <a:srgbClr val="636569"/>
                </a:solidFill>
                <a:latin typeface="Tahoma"/>
                <a:ea typeface="+mn-ea"/>
                <a:cs typeface="+mn-cs"/>
              </a:rPr>
              <a:t>Example l</a:t>
            </a:r>
            <a:r>
              <a:rPr kumimoji="0" lang="en-GB" sz="3200" b="1" i="0" u="none" strike="noStrike" kern="1200" cap="none" spc="0" normalizeH="0" baseline="0" noProof="0" dirty="0">
                <a:ln>
                  <a:noFill/>
                </a:ln>
                <a:solidFill>
                  <a:srgbClr val="636569"/>
                </a:solidFill>
                <a:effectLst/>
                <a:uLnTx/>
                <a:uFillTx/>
                <a:latin typeface="Tahoma"/>
                <a:ea typeface="+mn-ea"/>
                <a:cs typeface="+mn-cs"/>
              </a:rPr>
              <a:t>osses and gains of biodiversity units - 1</a:t>
            </a:r>
            <a:endParaRPr lang="en-GB" dirty="0"/>
          </a:p>
        </p:txBody>
      </p:sp>
      <p:sp>
        <p:nvSpPr>
          <p:cNvPr id="3" name="Text Placeholder 2">
            <a:extLst>
              <a:ext uri="{FF2B5EF4-FFF2-40B4-BE49-F238E27FC236}">
                <a16:creationId xmlns:a16="http://schemas.microsoft.com/office/drawing/2014/main" id="{875F44B7-FB37-FF8E-1CAA-1DAD32C564CC}"/>
              </a:ext>
            </a:extLst>
          </p:cNvPr>
          <p:cNvSpPr>
            <a:spLocks noGrp="1"/>
          </p:cNvSpPr>
          <p:nvPr>
            <p:ph type="body" sz="quarter" idx="12"/>
          </p:nvPr>
        </p:nvSpPr>
        <p:spPr/>
        <p:txBody>
          <a:bodyPr/>
          <a:lstStyle/>
          <a:p>
            <a:pPr marL="0" marR="0" lvl="0" indent="0" algn="l" defTabSz="914378" rtl="0" eaLnBrk="1" fontAlgn="auto" latinLnBrk="0" hangingPunct="1">
              <a:lnSpc>
                <a:spcPct val="100000"/>
              </a:lnSpc>
              <a:spcBef>
                <a:spcPts val="1800"/>
              </a:spcBef>
              <a:spcAft>
                <a:spcPts val="0"/>
              </a:spcAft>
              <a:buClr>
                <a:srgbClr val="00587C"/>
              </a:buClr>
              <a:buSzTx/>
              <a:buFont typeface="Wingdings 3" panose="05040102010807070707" pitchFamily="18" charset="2"/>
              <a:buNone/>
              <a:tabLst/>
              <a:defRPr/>
            </a:pPr>
            <a:r>
              <a:rPr kumimoji="0" lang="en-GB" sz="1600" b="0" i="0" u="none" strike="noStrike" kern="1200" cap="none" spc="0" normalizeH="0" baseline="0" noProof="0" dirty="0">
                <a:ln>
                  <a:noFill/>
                </a:ln>
                <a:solidFill>
                  <a:srgbClr val="636569"/>
                </a:solidFill>
                <a:effectLst/>
                <a:uLnTx/>
                <a:uFillTx/>
                <a:latin typeface="Tahoma"/>
                <a:ea typeface="+mn-ea"/>
                <a:cs typeface="+mn-cs"/>
              </a:rPr>
              <a:t>				</a:t>
            </a:r>
            <a:r>
              <a:rPr kumimoji="0" lang="en-GB" sz="1600" b="1" i="0" u="none" strike="noStrike" kern="1200" cap="none" spc="0" normalizeH="0" baseline="0" noProof="0" dirty="0">
                <a:ln>
                  <a:noFill/>
                </a:ln>
                <a:solidFill>
                  <a:srgbClr val="636569"/>
                </a:solidFill>
                <a:effectLst/>
                <a:uLnTx/>
                <a:uFillTx/>
                <a:latin typeface="Tahoma"/>
                <a:ea typeface="+mn-ea"/>
                <a:cs typeface="+mn-cs"/>
              </a:rPr>
              <a:t>and hedgerow biodiversity units</a:t>
            </a:r>
          </a:p>
          <a:p>
            <a:endParaRPr lang="en-GB" dirty="0"/>
          </a:p>
        </p:txBody>
      </p:sp>
      <p:pic>
        <p:nvPicPr>
          <p:cNvPr id="4" name="Picture 3">
            <a:extLst>
              <a:ext uri="{FF2B5EF4-FFF2-40B4-BE49-F238E27FC236}">
                <a16:creationId xmlns:a16="http://schemas.microsoft.com/office/drawing/2014/main" id="{6AE08B87-C06D-32CB-AA0D-5DF8B2B864FF}"/>
              </a:ext>
            </a:extLst>
          </p:cNvPr>
          <p:cNvPicPr>
            <a:picLocks noChangeAspect="1"/>
          </p:cNvPicPr>
          <p:nvPr/>
        </p:nvPicPr>
        <p:blipFill>
          <a:blip r:embed="rId2"/>
          <a:stretch>
            <a:fillRect/>
          </a:stretch>
        </p:blipFill>
        <p:spPr>
          <a:xfrm>
            <a:off x="1913021" y="1722242"/>
            <a:ext cx="8181474" cy="4646291"/>
          </a:xfrm>
          <a:prstGeom prst="rect">
            <a:avLst/>
          </a:prstGeom>
        </p:spPr>
      </p:pic>
    </p:spTree>
    <p:extLst>
      <p:ext uri="{BB962C8B-B14F-4D97-AF65-F5344CB8AC3E}">
        <p14:creationId xmlns:p14="http://schemas.microsoft.com/office/powerpoint/2010/main" val="150361791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1C7F7D-6E3D-2DDB-D304-12767CC6F436}"/>
              </a:ext>
            </a:extLst>
          </p:cNvPr>
          <p:cNvSpPr>
            <a:spLocks noGrp="1"/>
          </p:cNvSpPr>
          <p:nvPr>
            <p:ph type="title"/>
          </p:nvPr>
        </p:nvSpPr>
        <p:spPr/>
        <p:txBody>
          <a:bodyPr/>
          <a:lstStyle/>
          <a:p>
            <a:r>
              <a:rPr lang="en-GB" sz="3200" dirty="0">
                <a:solidFill>
                  <a:srgbClr val="636569"/>
                </a:solidFill>
                <a:latin typeface="Tahoma"/>
                <a:ea typeface="+mn-ea"/>
                <a:cs typeface="+mn-cs"/>
              </a:rPr>
              <a:t>Example l</a:t>
            </a:r>
            <a:r>
              <a:rPr kumimoji="0" lang="en-GB" sz="3200" b="1" i="0" u="none" strike="noStrike" kern="1200" cap="none" spc="0" normalizeH="0" baseline="0" noProof="0" dirty="0">
                <a:ln>
                  <a:noFill/>
                </a:ln>
                <a:solidFill>
                  <a:srgbClr val="636569"/>
                </a:solidFill>
                <a:effectLst/>
                <a:uLnTx/>
                <a:uFillTx/>
                <a:latin typeface="Tahoma"/>
                <a:ea typeface="+mn-ea"/>
                <a:cs typeface="+mn-cs"/>
              </a:rPr>
              <a:t>osses and gains of biodiversity units - 2</a:t>
            </a:r>
            <a:endParaRPr lang="en-GB" sz="3200" dirty="0"/>
          </a:p>
        </p:txBody>
      </p:sp>
      <p:sp>
        <p:nvSpPr>
          <p:cNvPr id="4" name="Text Placeholder 2">
            <a:extLst>
              <a:ext uri="{FF2B5EF4-FFF2-40B4-BE49-F238E27FC236}">
                <a16:creationId xmlns:a16="http://schemas.microsoft.com/office/drawing/2014/main" id="{CC49ED62-7A16-500C-B1C8-0EDB435302B1}"/>
              </a:ext>
            </a:extLst>
          </p:cNvPr>
          <p:cNvSpPr>
            <a:spLocks noGrp="1"/>
          </p:cNvSpPr>
          <p:nvPr>
            <p:ph type="body" sz="quarter" idx="12"/>
          </p:nvPr>
        </p:nvSpPr>
        <p:spPr>
          <a:xfrm>
            <a:off x="945600" y="1722242"/>
            <a:ext cx="10285200" cy="4244804"/>
          </a:xfrm>
        </p:spPr>
        <p:txBody>
          <a:bodyPr/>
          <a:lstStyle/>
          <a:p>
            <a:pPr marL="0" indent="0">
              <a:buNone/>
            </a:pPr>
            <a:endParaRPr lang="en-GB" dirty="0"/>
          </a:p>
        </p:txBody>
      </p:sp>
      <p:pic>
        <p:nvPicPr>
          <p:cNvPr id="6" name="Picture 5">
            <a:extLst>
              <a:ext uri="{FF2B5EF4-FFF2-40B4-BE49-F238E27FC236}">
                <a16:creationId xmlns:a16="http://schemas.microsoft.com/office/drawing/2014/main" id="{CBD82406-6FED-62F7-0AA4-89B892A08AE5}"/>
              </a:ext>
            </a:extLst>
          </p:cNvPr>
          <p:cNvPicPr>
            <a:picLocks noChangeAspect="1"/>
          </p:cNvPicPr>
          <p:nvPr/>
        </p:nvPicPr>
        <p:blipFill rotWithShape="1">
          <a:blip r:embed="rId3"/>
          <a:srcRect l="32072" t="22819" r="39408" b="9243"/>
          <a:stretch/>
        </p:blipFill>
        <p:spPr>
          <a:xfrm>
            <a:off x="961200" y="1467235"/>
            <a:ext cx="10371000" cy="5036570"/>
          </a:xfrm>
          <a:prstGeom prst="rect">
            <a:avLst/>
          </a:prstGeom>
        </p:spPr>
      </p:pic>
    </p:spTree>
    <p:extLst>
      <p:ext uri="{BB962C8B-B14F-4D97-AF65-F5344CB8AC3E}">
        <p14:creationId xmlns:p14="http://schemas.microsoft.com/office/powerpoint/2010/main" val="44507266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0B2180-2437-D5A8-846E-EA0702917D00}"/>
              </a:ext>
            </a:extLst>
          </p:cNvPr>
          <p:cNvSpPr>
            <a:spLocks noGrp="1"/>
          </p:cNvSpPr>
          <p:nvPr>
            <p:ph type="title"/>
          </p:nvPr>
        </p:nvSpPr>
        <p:spPr/>
        <p:txBody>
          <a:bodyPr/>
          <a:lstStyle/>
          <a:p>
            <a:r>
              <a:rPr lang="en-GB" dirty="0"/>
              <a:t>Obtaining offsite biodiversity units</a:t>
            </a:r>
          </a:p>
        </p:txBody>
      </p:sp>
      <p:sp>
        <p:nvSpPr>
          <p:cNvPr id="3" name="Text Placeholder 2">
            <a:extLst>
              <a:ext uri="{FF2B5EF4-FFF2-40B4-BE49-F238E27FC236}">
                <a16:creationId xmlns:a16="http://schemas.microsoft.com/office/drawing/2014/main" id="{72833DD4-6A05-B824-BA68-C80CC10F8413}"/>
              </a:ext>
            </a:extLst>
          </p:cNvPr>
          <p:cNvSpPr>
            <a:spLocks noGrp="1"/>
          </p:cNvSpPr>
          <p:nvPr>
            <p:ph type="body" sz="quarter" idx="12"/>
          </p:nvPr>
        </p:nvSpPr>
        <p:spPr/>
        <p:txBody>
          <a:bodyPr/>
          <a:lstStyle/>
          <a:p>
            <a:r>
              <a:rPr lang="en-GB" dirty="0"/>
              <a:t>Is offsite biodiversity creation/enhancement available locally?</a:t>
            </a:r>
          </a:p>
          <a:p>
            <a:r>
              <a:rPr lang="en-GB" dirty="0"/>
              <a:t>How can developers access that offsite creation/enhancement? </a:t>
            </a:r>
          </a:p>
          <a:p>
            <a:pPr lvl="1"/>
            <a:r>
              <a:rPr lang="en-GB" dirty="0"/>
              <a:t>Process for third parties to make their </a:t>
            </a:r>
            <a:br>
              <a:rPr lang="en-GB" dirty="0"/>
            </a:br>
            <a:r>
              <a:rPr lang="en-GB" dirty="0"/>
              <a:t>creation/enhancement available</a:t>
            </a:r>
          </a:p>
          <a:p>
            <a:pPr lvl="1"/>
            <a:r>
              <a:rPr lang="en-GB" dirty="0"/>
              <a:t>Purchasing units from a third party</a:t>
            </a:r>
          </a:p>
          <a:p>
            <a:r>
              <a:rPr lang="en-GB" dirty="0"/>
              <a:t>Interim difficulties</a:t>
            </a:r>
          </a:p>
          <a:p>
            <a:r>
              <a:rPr lang="en-GB" dirty="0"/>
              <a:t>Price of units</a:t>
            </a:r>
          </a:p>
        </p:txBody>
      </p:sp>
      <p:pic>
        <p:nvPicPr>
          <p:cNvPr id="2050" name="Picture 2" descr="Local authorities' role in habitat banking | Biodiversity net gain">
            <a:extLst>
              <a:ext uri="{FF2B5EF4-FFF2-40B4-BE49-F238E27FC236}">
                <a16:creationId xmlns:a16="http://schemas.microsoft.com/office/drawing/2014/main" id="{930068D1-03C2-97F8-BC2E-E5E762C40C0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71316" y="3420122"/>
            <a:ext cx="3968319" cy="26629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245490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GB" dirty="0">
                <a:solidFill>
                  <a:schemeClr val="bg1"/>
                </a:solidFill>
              </a:rPr>
              <a:t>Questions</a:t>
            </a:r>
          </a:p>
        </p:txBody>
      </p:sp>
      <p:grpSp>
        <p:nvGrpSpPr>
          <p:cNvPr id="9" name="Group 8"/>
          <p:cNvGrpSpPr/>
          <p:nvPr/>
        </p:nvGrpSpPr>
        <p:grpSpPr>
          <a:xfrm>
            <a:off x="0" y="-3197"/>
            <a:ext cx="12192611" cy="6861197"/>
            <a:chOff x="0" y="-3197"/>
            <a:chExt cx="12192611" cy="6861197"/>
          </a:xfrm>
        </p:grpSpPr>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197"/>
              <a:ext cx="12192611" cy="6861197"/>
            </a:xfrm>
            <a:prstGeom prst="rect">
              <a:avLst/>
            </a:prstGeom>
          </p:spPr>
        </p:pic>
        <p:sp>
          <p:nvSpPr>
            <p:cNvPr id="11" name="TextBox 10"/>
            <p:cNvSpPr txBox="1"/>
            <p:nvPr/>
          </p:nvSpPr>
          <p:spPr>
            <a:xfrm>
              <a:off x="6505732" y="3162924"/>
              <a:ext cx="4946754"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636569"/>
                  </a:solidFill>
                  <a:effectLst/>
                  <a:uLnTx/>
                  <a:uFillTx/>
                  <a:latin typeface="Tahoma"/>
                  <a:ea typeface="+mn-ea"/>
                  <a:cs typeface="+mn-cs"/>
                </a:rPr>
                <a:t>	</a:t>
              </a:r>
              <a:r>
                <a:rPr kumimoji="0" lang="en-GB" sz="6000" b="0" i="0" u="none" strike="noStrike" kern="1200" cap="none" spc="0" normalizeH="0" baseline="0" noProof="0" dirty="0">
                  <a:ln>
                    <a:noFill/>
                  </a:ln>
                  <a:solidFill>
                    <a:srgbClr val="FFFFFF"/>
                  </a:solidFill>
                  <a:effectLst/>
                  <a:uLnTx/>
                  <a:uFillTx/>
                  <a:latin typeface="Tahoma"/>
                  <a:ea typeface="+mn-ea"/>
                  <a:cs typeface="+mn-cs"/>
                </a:rPr>
                <a:t>Questions</a:t>
              </a:r>
            </a:p>
          </p:txBody>
        </p:sp>
      </p:grpSp>
      <p:sp>
        <p:nvSpPr>
          <p:cNvPr id="13"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17076118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966784" y="5933133"/>
            <a:ext cx="6145216" cy="600164"/>
          </a:xfrm>
          <a:prstGeom prst="rect">
            <a:avLst/>
          </a:prstGeom>
          <a:noFill/>
        </p:spPr>
        <p:txBody>
          <a:bodyPr wrap="square" rtlCol="0">
            <a:noAutofit/>
          </a:bodyPr>
          <a:lstStyle/>
          <a:p>
            <a:r>
              <a:rPr lang="en-US" sz="1100" i="1" dirty="0">
                <a:solidFill>
                  <a:schemeClr val="bg1"/>
                </a:solidFill>
                <a:effectLst/>
              </a:rPr>
              <a:t>[This document] provides a general summary and is for information/educational purposes only. It is not intended to be comprehensive, nor does it constitute legal advice. Specific legal advice should always be sought before taking or refraining from taking any action.</a:t>
            </a:r>
            <a:endParaRPr lang="en-US" sz="1100" dirty="0">
              <a:solidFill>
                <a:schemeClr val="bg1"/>
              </a:solidFill>
            </a:endParaRPr>
          </a:p>
        </p:txBody>
      </p:sp>
      <p:sp>
        <p:nvSpPr>
          <p:cNvPr id="3" name="DocIdTextBox"/>
          <p:cNvSpPr txBox="1"/>
          <p:nvPr/>
        </p:nvSpPr>
        <p:spPr>
          <a:xfrm>
            <a:off x="9372600" y="6225520"/>
            <a:ext cx="1859400" cy="307777"/>
          </a:xfrm>
          <a:prstGeom prst="rect">
            <a:avLst/>
          </a:prstGeom>
          <a:noFill/>
        </p:spPr>
        <p:txBody>
          <a:bodyPr wrap="square" rtlCol="0">
            <a:noAutofit/>
          </a:bodyPr>
          <a:lstStyle/>
          <a:p>
            <a:pPr algn="r"/>
            <a:r>
              <a:rPr lang="en-US" sz="1400" dirty="0">
                <a:solidFill>
                  <a:schemeClr val="bg2"/>
                </a:solidFill>
              </a:rPr>
              <a:t>225227672.2</a:t>
            </a:r>
          </a:p>
        </p:txBody>
      </p:sp>
    </p:spTree>
    <p:extLst>
      <p:ext uri="{BB962C8B-B14F-4D97-AF65-F5344CB8AC3E}">
        <p14:creationId xmlns:p14="http://schemas.microsoft.com/office/powerpoint/2010/main" val="216660905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Scope of this webinar</a:t>
            </a:r>
          </a:p>
        </p:txBody>
      </p:sp>
      <p:sp>
        <p:nvSpPr>
          <p:cNvPr id="3" name="Content Placeholder 2"/>
          <p:cNvSpPr>
            <a:spLocks noGrp="1"/>
          </p:cNvSpPr>
          <p:nvPr>
            <p:ph idx="1"/>
          </p:nvPr>
        </p:nvSpPr>
        <p:spPr/>
        <p:txBody>
          <a:bodyPr/>
          <a:lstStyle/>
          <a:p>
            <a:r>
              <a:rPr lang="en-GB" dirty="0"/>
              <a:t>Biodiversity Net Gain (BNG)</a:t>
            </a:r>
          </a:p>
          <a:p>
            <a:r>
              <a:rPr lang="en-GB" dirty="0"/>
              <a:t>What is it, and why might it be relevant to you and your projects?</a:t>
            </a:r>
          </a:p>
          <a:p>
            <a:r>
              <a:rPr lang="en-GB" dirty="0"/>
              <a:t>Practical examples of BNG in action</a:t>
            </a:r>
          </a:p>
          <a:p>
            <a:r>
              <a:rPr lang="en-GB" dirty="0"/>
              <a:t>Q&amp;A to wrap up</a:t>
            </a:r>
          </a:p>
        </p:txBody>
      </p:sp>
      <p:sp>
        <p:nvSpPr>
          <p:cNvPr id="4" name="Slide Number Placeholder 3"/>
          <p:cNvSpPr>
            <a:spLocks noGrp="1"/>
          </p:cNvSpPr>
          <p:nvPr>
            <p:ph type="sldNum" sz="quarter" idx="10"/>
          </p:nvPr>
        </p:nvSpPr>
        <p:spPr/>
        <p:txBody>
          <a:bodyPr/>
          <a:lstStyle/>
          <a:p>
            <a:r>
              <a:rPr lang="en-US" dirty="0"/>
              <a:t>Page </a:t>
            </a:r>
            <a:fld id="{2437FF73-E73E-4AE1-8E3C-7C8E50C86C15}" type="slidenum">
              <a:rPr lang="en-US" smtClean="0"/>
              <a:pPr/>
              <a:t>4</a:t>
            </a:fld>
            <a:r>
              <a:rPr lang="en-US" dirty="0"/>
              <a:t> | © BRYAN CAVE LEIGHTON PAISNER</a:t>
            </a:r>
          </a:p>
        </p:txBody>
      </p:sp>
    </p:spTree>
    <p:extLst>
      <p:ext uri="{BB962C8B-B14F-4D97-AF65-F5344CB8AC3E}">
        <p14:creationId xmlns:p14="http://schemas.microsoft.com/office/powerpoint/2010/main" val="179139650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p:txBody>
          <a:bodyPr/>
          <a:lstStyle/>
          <a:p>
            <a:r>
              <a:rPr lang="en-US" dirty="0"/>
              <a:t>Agenda</a:t>
            </a:r>
          </a:p>
        </p:txBody>
      </p:sp>
      <p:sp>
        <p:nvSpPr>
          <p:cNvPr id="6" name="Content Placeholder 2"/>
          <p:cNvSpPr>
            <a:spLocks noGrp="1"/>
          </p:cNvSpPr>
          <p:nvPr>
            <p:ph idx="1"/>
          </p:nvPr>
        </p:nvSpPr>
        <p:spPr>
          <a:xfrm>
            <a:off x="962675" y="1308599"/>
            <a:ext cx="10274400" cy="5118833"/>
          </a:xfrm>
        </p:spPr>
        <p:txBody>
          <a:bodyPr/>
          <a:lstStyle/>
          <a:p>
            <a:r>
              <a:rPr lang="en-US" sz="2400" dirty="0"/>
              <a:t>Introduction to BNG and the legal framework </a:t>
            </a:r>
          </a:p>
          <a:p>
            <a:r>
              <a:rPr lang="en-GB" sz="2400" dirty="0"/>
              <a:t>Scope and Exemptions; Information requirements; Planning ahead</a:t>
            </a:r>
          </a:p>
          <a:p>
            <a:r>
              <a:rPr lang="en-GB" sz="2400" dirty="0"/>
              <a:t>Mechanisms for securing BNG </a:t>
            </a:r>
          </a:p>
          <a:p>
            <a:r>
              <a:rPr lang="en-GB" sz="2400" dirty="0"/>
              <a:t>How this is working in practice</a:t>
            </a:r>
          </a:p>
          <a:p>
            <a:r>
              <a:rPr lang="en-GB" sz="2400" dirty="0"/>
              <a:t>Q&amp;A </a:t>
            </a:r>
            <a:endParaRPr lang="en-US" sz="2400" dirty="0"/>
          </a:p>
        </p:txBody>
      </p:sp>
      <p:sp>
        <p:nvSpPr>
          <p:cNvPr id="3" name="Slide Number Placeholder 3"/>
          <p:cNvSpPr>
            <a:spLocks noGrp="1"/>
          </p:cNvSpPr>
          <p:nvPr>
            <p:ph type="sldNum" sz="quarter" idx="10"/>
          </p:nvPr>
        </p:nvSpPr>
        <p:spPr/>
        <p:txBody>
          <a:bodyPr/>
          <a:lstStyle/>
          <a:p>
            <a:r>
              <a:rPr lang="en-US" dirty="0"/>
              <a:t>Page </a:t>
            </a:r>
            <a:fld id="{2437FF73-E73E-4AE1-8E3C-7C8E50C86C15}" type="slidenum">
              <a:rPr lang="en-US" smtClean="0"/>
              <a:pPr/>
              <a:t>5</a:t>
            </a:fld>
            <a:r>
              <a:rPr lang="en-US" dirty="0"/>
              <a:t> | © BRYAN CAVE LEIGHTON PAISNER</a:t>
            </a:r>
          </a:p>
        </p:txBody>
      </p:sp>
    </p:spTree>
    <p:extLst>
      <p:ext uri="{BB962C8B-B14F-4D97-AF65-F5344CB8AC3E}">
        <p14:creationId xmlns:p14="http://schemas.microsoft.com/office/powerpoint/2010/main" val="71904866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0" name="Straight Connector 249"/>
          <p:cNvCxnSpPr/>
          <p:nvPr/>
        </p:nvCxnSpPr>
        <p:spPr bwMode="auto">
          <a:xfrm rot="20507666" flipH="1" flipV="1">
            <a:off x="5089122" y="2425739"/>
            <a:ext cx="1114723" cy="866170"/>
          </a:xfrm>
          <a:prstGeom prst="line">
            <a:avLst/>
          </a:prstGeom>
          <a:solidFill>
            <a:srgbClr val="BFE3F9"/>
          </a:solidFill>
          <a:ln w="12700" cap="flat" cmpd="sng" algn="ctr">
            <a:solidFill>
              <a:srgbClr val="FA4616"/>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Straight Connector 248"/>
          <p:cNvCxnSpPr/>
          <p:nvPr/>
        </p:nvCxnSpPr>
        <p:spPr bwMode="auto">
          <a:xfrm rot="20507666" flipV="1">
            <a:off x="4051694" y="2766944"/>
            <a:ext cx="1114723" cy="866170"/>
          </a:xfrm>
          <a:prstGeom prst="line">
            <a:avLst/>
          </a:prstGeom>
          <a:solidFill>
            <a:srgbClr val="BFE3F9"/>
          </a:solidFill>
          <a:ln w="12700" cap="flat" cmpd="sng" algn="ctr">
            <a:solidFill>
              <a:srgbClr val="FA4616"/>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Title 1"/>
          <p:cNvSpPr>
            <a:spLocks noGrp="1"/>
          </p:cNvSpPr>
          <p:nvPr>
            <p:ph type="title"/>
          </p:nvPr>
        </p:nvSpPr>
        <p:spPr/>
        <p:txBody>
          <a:bodyPr/>
          <a:lstStyle/>
          <a:p>
            <a:r>
              <a:rPr lang="en-GB" dirty="0"/>
              <a:t>Environment Act 2021</a:t>
            </a:r>
            <a:br>
              <a:rPr lang="en-GB" sz="2400" dirty="0"/>
            </a:br>
            <a:r>
              <a:rPr lang="en-GB" sz="2400" dirty="0"/>
              <a:t>The BNG pre-commencement planning condition</a:t>
            </a:r>
          </a:p>
        </p:txBody>
      </p:sp>
      <p:sp>
        <p:nvSpPr>
          <p:cNvPr id="246" name="Rounded Rectangle 245"/>
          <p:cNvSpPr/>
          <p:nvPr/>
        </p:nvSpPr>
        <p:spPr bwMode="auto">
          <a:xfrm rot="20507666">
            <a:off x="2818225" y="3208535"/>
            <a:ext cx="5769864" cy="2577139"/>
          </a:xfrm>
          <a:prstGeom prst="roundRect">
            <a:avLst/>
          </a:prstGeom>
          <a:solidFill>
            <a:schemeClr val="accent4"/>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51" name="Oval 250"/>
          <p:cNvSpPr/>
          <p:nvPr/>
        </p:nvSpPr>
        <p:spPr bwMode="auto">
          <a:xfrm rot="20507666">
            <a:off x="4910744" y="2574435"/>
            <a:ext cx="142914" cy="142914"/>
          </a:xfrm>
          <a:prstGeom prst="ellipse">
            <a:avLst/>
          </a:prstGeom>
          <a:solidFill>
            <a:srgbClr val="FA4616"/>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grpSp>
        <p:nvGrpSpPr>
          <p:cNvPr id="24" name="Group 23"/>
          <p:cNvGrpSpPr/>
          <p:nvPr/>
        </p:nvGrpSpPr>
        <p:grpSpPr>
          <a:xfrm>
            <a:off x="2980092" y="1622286"/>
            <a:ext cx="2298506" cy="2288430"/>
            <a:chOff x="0" y="1449388"/>
            <a:chExt cx="5432426" cy="5408612"/>
          </a:xfrm>
        </p:grpSpPr>
        <p:sp>
          <p:nvSpPr>
            <p:cNvPr id="25" name="Freeform 6"/>
            <p:cNvSpPr>
              <a:spLocks/>
            </p:cNvSpPr>
            <p:nvPr/>
          </p:nvSpPr>
          <p:spPr bwMode="auto">
            <a:xfrm>
              <a:off x="4622800" y="3760294"/>
              <a:ext cx="166688" cy="195262"/>
            </a:xfrm>
            <a:custGeom>
              <a:avLst/>
              <a:gdLst>
                <a:gd name="T0" fmla="*/ 72 w 105"/>
                <a:gd name="T1" fmla="*/ 25 h 123"/>
                <a:gd name="T2" fmla="*/ 85 w 105"/>
                <a:gd name="T3" fmla="*/ 42 h 123"/>
                <a:gd name="T4" fmla="*/ 97 w 105"/>
                <a:gd name="T5" fmla="*/ 57 h 123"/>
                <a:gd name="T6" fmla="*/ 103 w 105"/>
                <a:gd name="T7" fmla="*/ 74 h 123"/>
                <a:gd name="T8" fmla="*/ 105 w 105"/>
                <a:gd name="T9" fmla="*/ 92 h 123"/>
                <a:gd name="T10" fmla="*/ 103 w 105"/>
                <a:gd name="T11" fmla="*/ 96 h 123"/>
                <a:gd name="T12" fmla="*/ 98 w 105"/>
                <a:gd name="T13" fmla="*/ 108 h 123"/>
                <a:gd name="T14" fmla="*/ 90 w 105"/>
                <a:gd name="T15" fmla="*/ 116 h 123"/>
                <a:gd name="T16" fmla="*/ 77 w 105"/>
                <a:gd name="T17" fmla="*/ 121 h 123"/>
                <a:gd name="T18" fmla="*/ 71 w 105"/>
                <a:gd name="T19" fmla="*/ 123 h 123"/>
                <a:gd name="T20" fmla="*/ 59 w 105"/>
                <a:gd name="T21" fmla="*/ 121 h 123"/>
                <a:gd name="T22" fmla="*/ 44 w 105"/>
                <a:gd name="T23" fmla="*/ 108 h 123"/>
                <a:gd name="T24" fmla="*/ 31 w 105"/>
                <a:gd name="T25" fmla="*/ 78 h 123"/>
                <a:gd name="T26" fmla="*/ 20 w 105"/>
                <a:gd name="T27" fmla="*/ 60 h 123"/>
                <a:gd name="T28" fmla="*/ 12 w 105"/>
                <a:gd name="T29" fmla="*/ 54 h 123"/>
                <a:gd name="T30" fmla="*/ 7 w 105"/>
                <a:gd name="T31" fmla="*/ 51 h 123"/>
                <a:gd name="T32" fmla="*/ 2 w 105"/>
                <a:gd name="T33" fmla="*/ 49 h 123"/>
                <a:gd name="T34" fmla="*/ 0 w 105"/>
                <a:gd name="T35" fmla="*/ 49 h 123"/>
                <a:gd name="T36" fmla="*/ 0 w 105"/>
                <a:gd name="T37" fmla="*/ 51 h 123"/>
                <a:gd name="T38" fmla="*/ 2 w 105"/>
                <a:gd name="T39" fmla="*/ 47 h 123"/>
                <a:gd name="T40" fmla="*/ 9 w 105"/>
                <a:gd name="T41" fmla="*/ 44 h 123"/>
                <a:gd name="T42" fmla="*/ 15 w 105"/>
                <a:gd name="T43" fmla="*/ 46 h 123"/>
                <a:gd name="T44" fmla="*/ 25 w 105"/>
                <a:gd name="T45" fmla="*/ 49 h 123"/>
                <a:gd name="T46" fmla="*/ 36 w 105"/>
                <a:gd name="T47" fmla="*/ 62 h 123"/>
                <a:gd name="T48" fmla="*/ 43 w 105"/>
                <a:gd name="T49" fmla="*/ 74 h 123"/>
                <a:gd name="T50" fmla="*/ 53 w 105"/>
                <a:gd name="T51" fmla="*/ 93 h 123"/>
                <a:gd name="T52" fmla="*/ 59 w 105"/>
                <a:gd name="T53" fmla="*/ 100 h 123"/>
                <a:gd name="T54" fmla="*/ 72 w 105"/>
                <a:gd name="T55" fmla="*/ 103 h 123"/>
                <a:gd name="T56" fmla="*/ 79 w 105"/>
                <a:gd name="T57" fmla="*/ 103 h 123"/>
                <a:gd name="T58" fmla="*/ 87 w 105"/>
                <a:gd name="T59" fmla="*/ 93 h 123"/>
                <a:gd name="T60" fmla="*/ 90 w 105"/>
                <a:gd name="T61" fmla="*/ 78 h 123"/>
                <a:gd name="T62" fmla="*/ 85 w 105"/>
                <a:gd name="T63" fmla="*/ 59 h 123"/>
                <a:gd name="T64" fmla="*/ 79 w 105"/>
                <a:gd name="T65" fmla="*/ 49 h 123"/>
                <a:gd name="T66" fmla="*/ 64 w 105"/>
                <a:gd name="T67" fmla="*/ 20 h 123"/>
                <a:gd name="T68" fmla="*/ 61 w 105"/>
                <a:gd name="T69" fmla="*/ 0 h 123"/>
                <a:gd name="T70" fmla="*/ 62 w 105"/>
                <a:gd name="T71" fmla="*/ 8 h 123"/>
                <a:gd name="T72" fmla="*/ 67 w 105"/>
                <a:gd name="T73" fmla="*/ 1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 h="123">
                  <a:moveTo>
                    <a:pt x="72" y="25"/>
                  </a:moveTo>
                  <a:lnTo>
                    <a:pt x="72" y="25"/>
                  </a:lnTo>
                  <a:lnTo>
                    <a:pt x="85" y="42"/>
                  </a:lnTo>
                  <a:lnTo>
                    <a:pt x="85" y="42"/>
                  </a:lnTo>
                  <a:lnTo>
                    <a:pt x="97" y="57"/>
                  </a:lnTo>
                  <a:lnTo>
                    <a:pt x="97" y="57"/>
                  </a:lnTo>
                  <a:lnTo>
                    <a:pt x="100" y="65"/>
                  </a:lnTo>
                  <a:lnTo>
                    <a:pt x="103" y="74"/>
                  </a:lnTo>
                  <a:lnTo>
                    <a:pt x="105" y="82"/>
                  </a:lnTo>
                  <a:lnTo>
                    <a:pt x="105" y="92"/>
                  </a:lnTo>
                  <a:lnTo>
                    <a:pt x="105" y="92"/>
                  </a:lnTo>
                  <a:lnTo>
                    <a:pt x="103" y="96"/>
                  </a:lnTo>
                  <a:lnTo>
                    <a:pt x="101" y="103"/>
                  </a:lnTo>
                  <a:lnTo>
                    <a:pt x="98" y="108"/>
                  </a:lnTo>
                  <a:lnTo>
                    <a:pt x="93" y="113"/>
                  </a:lnTo>
                  <a:lnTo>
                    <a:pt x="90" y="116"/>
                  </a:lnTo>
                  <a:lnTo>
                    <a:pt x="84" y="119"/>
                  </a:lnTo>
                  <a:lnTo>
                    <a:pt x="77" y="121"/>
                  </a:lnTo>
                  <a:lnTo>
                    <a:pt x="71" y="123"/>
                  </a:lnTo>
                  <a:lnTo>
                    <a:pt x="71" y="123"/>
                  </a:lnTo>
                  <a:lnTo>
                    <a:pt x="64" y="121"/>
                  </a:lnTo>
                  <a:lnTo>
                    <a:pt x="59" y="121"/>
                  </a:lnTo>
                  <a:lnTo>
                    <a:pt x="51" y="116"/>
                  </a:lnTo>
                  <a:lnTo>
                    <a:pt x="44" y="108"/>
                  </a:lnTo>
                  <a:lnTo>
                    <a:pt x="40" y="100"/>
                  </a:lnTo>
                  <a:lnTo>
                    <a:pt x="31" y="78"/>
                  </a:lnTo>
                  <a:lnTo>
                    <a:pt x="27" y="69"/>
                  </a:lnTo>
                  <a:lnTo>
                    <a:pt x="20" y="60"/>
                  </a:lnTo>
                  <a:lnTo>
                    <a:pt x="20" y="60"/>
                  </a:lnTo>
                  <a:lnTo>
                    <a:pt x="12" y="54"/>
                  </a:lnTo>
                  <a:lnTo>
                    <a:pt x="12" y="54"/>
                  </a:lnTo>
                  <a:lnTo>
                    <a:pt x="7" y="51"/>
                  </a:lnTo>
                  <a:lnTo>
                    <a:pt x="2" y="49"/>
                  </a:lnTo>
                  <a:lnTo>
                    <a:pt x="2" y="49"/>
                  </a:lnTo>
                  <a:lnTo>
                    <a:pt x="0" y="49"/>
                  </a:lnTo>
                  <a:lnTo>
                    <a:pt x="0" y="49"/>
                  </a:lnTo>
                  <a:lnTo>
                    <a:pt x="0" y="49"/>
                  </a:lnTo>
                  <a:lnTo>
                    <a:pt x="0" y="51"/>
                  </a:lnTo>
                  <a:lnTo>
                    <a:pt x="0" y="51"/>
                  </a:lnTo>
                  <a:lnTo>
                    <a:pt x="2" y="47"/>
                  </a:lnTo>
                  <a:lnTo>
                    <a:pt x="5" y="46"/>
                  </a:lnTo>
                  <a:lnTo>
                    <a:pt x="9" y="44"/>
                  </a:lnTo>
                  <a:lnTo>
                    <a:pt x="9" y="44"/>
                  </a:lnTo>
                  <a:lnTo>
                    <a:pt x="15" y="46"/>
                  </a:lnTo>
                  <a:lnTo>
                    <a:pt x="20" y="47"/>
                  </a:lnTo>
                  <a:lnTo>
                    <a:pt x="25" y="49"/>
                  </a:lnTo>
                  <a:lnTo>
                    <a:pt x="30" y="54"/>
                  </a:lnTo>
                  <a:lnTo>
                    <a:pt x="36" y="62"/>
                  </a:lnTo>
                  <a:lnTo>
                    <a:pt x="43" y="74"/>
                  </a:lnTo>
                  <a:lnTo>
                    <a:pt x="43" y="74"/>
                  </a:lnTo>
                  <a:lnTo>
                    <a:pt x="46" y="83"/>
                  </a:lnTo>
                  <a:lnTo>
                    <a:pt x="53" y="93"/>
                  </a:lnTo>
                  <a:lnTo>
                    <a:pt x="56" y="96"/>
                  </a:lnTo>
                  <a:lnTo>
                    <a:pt x="59" y="100"/>
                  </a:lnTo>
                  <a:lnTo>
                    <a:pt x="66" y="103"/>
                  </a:lnTo>
                  <a:lnTo>
                    <a:pt x="72" y="103"/>
                  </a:lnTo>
                  <a:lnTo>
                    <a:pt x="72" y="103"/>
                  </a:lnTo>
                  <a:lnTo>
                    <a:pt x="79" y="103"/>
                  </a:lnTo>
                  <a:lnTo>
                    <a:pt x="84" y="100"/>
                  </a:lnTo>
                  <a:lnTo>
                    <a:pt x="87" y="93"/>
                  </a:lnTo>
                  <a:lnTo>
                    <a:pt x="90" y="87"/>
                  </a:lnTo>
                  <a:lnTo>
                    <a:pt x="90" y="78"/>
                  </a:lnTo>
                  <a:lnTo>
                    <a:pt x="88" y="69"/>
                  </a:lnTo>
                  <a:lnTo>
                    <a:pt x="85" y="59"/>
                  </a:lnTo>
                  <a:lnTo>
                    <a:pt x="79" y="49"/>
                  </a:lnTo>
                  <a:lnTo>
                    <a:pt x="79" y="49"/>
                  </a:lnTo>
                  <a:lnTo>
                    <a:pt x="71" y="34"/>
                  </a:lnTo>
                  <a:lnTo>
                    <a:pt x="64" y="20"/>
                  </a:lnTo>
                  <a:lnTo>
                    <a:pt x="61" y="8"/>
                  </a:lnTo>
                  <a:lnTo>
                    <a:pt x="61" y="0"/>
                  </a:lnTo>
                  <a:lnTo>
                    <a:pt x="61" y="0"/>
                  </a:lnTo>
                  <a:lnTo>
                    <a:pt x="62" y="8"/>
                  </a:lnTo>
                  <a:lnTo>
                    <a:pt x="67" y="16"/>
                  </a:lnTo>
                  <a:lnTo>
                    <a:pt x="67" y="16"/>
                  </a:lnTo>
                  <a:lnTo>
                    <a:pt x="72"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6" name="Freeform 7"/>
            <p:cNvSpPr>
              <a:spLocks/>
            </p:cNvSpPr>
            <p:nvPr/>
          </p:nvSpPr>
          <p:spPr bwMode="auto">
            <a:xfrm>
              <a:off x="4622800" y="3719667"/>
              <a:ext cx="212725" cy="276225"/>
            </a:xfrm>
            <a:custGeom>
              <a:avLst/>
              <a:gdLst>
                <a:gd name="T0" fmla="*/ 0 w 134"/>
                <a:gd name="T1" fmla="*/ 69 h 174"/>
                <a:gd name="T2" fmla="*/ 2 w 134"/>
                <a:gd name="T3" fmla="*/ 69 h 174"/>
                <a:gd name="T4" fmla="*/ 7 w 134"/>
                <a:gd name="T5" fmla="*/ 71 h 174"/>
                <a:gd name="T6" fmla="*/ 12 w 134"/>
                <a:gd name="T7" fmla="*/ 74 h 174"/>
                <a:gd name="T8" fmla="*/ 20 w 134"/>
                <a:gd name="T9" fmla="*/ 80 h 174"/>
                <a:gd name="T10" fmla="*/ 31 w 134"/>
                <a:gd name="T11" fmla="*/ 98 h 174"/>
                <a:gd name="T12" fmla="*/ 44 w 134"/>
                <a:gd name="T13" fmla="*/ 128 h 174"/>
                <a:gd name="T14" fmla="*/ 59 w 134"/>
                <a:gd name="T15" fmla="*/ 141 h 174"/>
                <a:gd name="T16" fmla="*/ 71 w 134"/>
                <a:gd name="T17" fmla="*/ 143 h 174"/>
                <a:gd name="T18" fmla="*/ 77 w 134"/>
                <a:gd name="T19" fmla="*/ 141 h 174"/>
                <a:gd name="T20" fmla="*/ 90 w 134"/>
                <a:gd name="T21" fmla="*/ 136 h 174"/>
                <a:gd name="T22" fmla="*/ 98 w 134"/>
                <a:gd name="T23" fmla="*/ 128 h 174"/>
                <a:gd name="T24" fmla="*/ 103 w 134"/>
                <a:gd name="T25" fmla="*/ 116 h 174"/>
                <a:gd name="T26" fmla="*/ 105 w 134"/>
                <a:gd name="T27" fmla="*/ 112 h 174"/>
                <a:gd name="T28" fmla="*/ 103 w 134"/>
                <a:gd name="T29" fmla="*/ 94 h 174"/>
                <a:gd name="T30" fmla="*/ 97 w 134"/>
                <a:gd name="T31" fmla="*/ 77 h 174"/>
                <a:gd name="T32" fmla="*/ 85 w 134"/>
                <a:gd name="T33" fmla="*/ 62 h 174"/>
                <a:gd name="T34" fmla="*/ 72 w 134"/>
                <a:gd name="T35" fmla="*/ 45 h 174"/>
                <a:gd name="T36" fmla="*/ 67 w 134"/>
                <a:gd name="T37" fmla="*/ 36 h 174"/>
                <a:gd name="T38" fmla="*/ 62 w 134"/>
                <a:gd name="T39" fmla="*/ 28 h 174"/>
                <a:gd name="T40" fmla="*/ 61 w 134"/>
                <a:gd name="T41" fmla="*/ 20 h 174"/>
                <a:gd name="T42" fmla="*/ 59 w 134"/>
                <a:gd name="T43" fmla="*/ 10 h 174"/>
                <a:gd name="T44" fmla="*/ 59 w 134"/>
                <a:gd name="T45" fmla="*/ 0 h 174"/>
                <a:gd name="T46" fmla="*/ 87 w 134"/>
                <a:gd name="T47" fmla="*/ 0 h 174"/>
                <a:gd name="T48" fmla="*/ 87 w 134"/>
                <a:gd name="T49" fmla="*/ 0 h 174"/>
                <a:gd name="T50" fmla="*/ 87 w 134"/>
                <a:gd name="T51" fmla="*/ 13 h 174"/>
                <a:gd name="T52" fmla="*/ 90 w 134"/>
                <a:gd name="T53" fmla="*/ 27 h 174"/>
                <a:gd name="T54" fmla="*/ 98 w 134"/>
                <a:gd name="T55" fmla="*/ 36 h 174"/>
                <a:gd name="T56" fmla="*/ 105 w 134"/>
                <a:gd name="T57" fmla="*/ 46 h 174"/>
                <a:gd name="T58" fmla="*/ 118 w 134"/>
                <a:gd name="T59" fmla="*/ 62 h 174"/>
                <a:gd name="T60" fmla="*/ 124 w 134"/>
                <a:gd name="T61" fmla="*/ 72 h 174"/>
                <a:gd name="T62" fmla="*/ 128 w 134"/>
                <a:gd name="T63" fmla="*/ 77 h 174"/>
                <a:gd name="T64" fmla="*/ 134 w 134"/>
                <a:gd name="T65" fmla="*/ 103 h 174"/>
                <a:gd name="T66" fmla="*/ 131 w 134"/>
                <a:gd name="T67" fmla="*/ 130 h 174"/>
                <a:gd name="T68" fmla="*/ 126 w 134"/>
                <a:gd name="T69" fmla="*/ 143 h 174"/>
                <a:gd name="T70" fmla="*/ 118 w 134"/>
                <a:gd name="T71" fmla="*/ 156 h 174"/>
                <a:gd name="T72" fmla="*/ 108 w 134"/>
                <a:gd name="T73" fmla="*/ 165 h 174"/>
                <a:gd name="T74" fmla="*/ 101 w 134"/>
                <a:gd name="T75" fmla="*/ 169 h 174"/>
                <a:gd name="T76" fmla="*/ 95 w 134"/>
                <a:gd name="T77" fmla="*/ 170 h 174"/>
                <a:gd name="T78" fmla="*/ 69 w 134"/>
                <a:gd name="T79" fmla="*/ 174 h 174"/>
                <a:gd name="T80" fmla="*/ 57 w 134"/>
                <a:gd name="T81" fmla="*/ 172 h 174"/>
                <a:gd name="T82" fmla="*/ 44 w 134"/>
                <a:gd name="T83" fmla="*/ 165 h 174"/>
                <a:gd name="T84" fmla="*/ 33 w 134"/>
                <a:gd name="T85" fmla="*/ 157 h 174"/>
                <a:gd name="T86" fmla="*/ 25 w 134"/>
                <a:gd name="T87" fmla="*/ 147 h 174"/>
                <a:gd name="T88" fmla="*/ 22 w 134"/>
                <a:gd name="T89" fmla="*/ 141 h 174"/>
                <a:gd name="T90" fmla="*/ 17 w 134"/>
                <a:gd name="T91" fmla="*/ 118 h 174"/>
                <a:gd name="T92" fmla="*/ 13 w 134"/>
                <a:gd name="T93" fmla="*/ 95 h 174"/>
                <a:gd name="T94" fmla="*/ 10 w 134"/>
                <a:gd name="T95" fmla="*/ 87 h 174"/>
                <a:gd name="T96" fmla="*/ 0 w 134"/>
                <a:gd name="T97" fmla="*/ 72 h 174"/>
                <a:gd name="T98" fmla="*/ 0 w 134"/>
                <a:gd name="T99" fmla="*/ 72 h 174"/>
                <a:gd name="T100" fmla="*/ 0 w 134"/>
                <a:gd name="T101"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174">
                  <a:moveTo>
                    <a:pt x="0" y="69"/>
                  </a:moveTo>
                  <a:lnTo>
                    <a:pt x="0" y="69"/>
                  </a:lnTo>
                  <a:lnTo>
                    <a:pt x="0" y="69"/>
                  </a:lnTo>
                  <a:lnTo>
                    <a:pt x="2" y="69"/>
                  </a:lnTo>
                  <a:lnTo>
                    <a:pt x="2" y="69"/>
                  </a:lnTo>
                  <a:lnTo>
                    <a:pt x="7" y="71"/>
                  </a:lnTo>
                  <a:lnTo>
                    <a:pt x="12" y="74"/>
                  </a:lnTo>
                  <a:lnTo>
                    <a:pt x="12" y="74"/>
                  </a:lnTo>
                  <a:lnTo>
                    <a:pt x="20" y="80"/>
                  </a:lnTo>
                  <a:lnTo>
                    <a:pt x="20" y="80"/>
                  </a:lnTo>
                  <a:lnTo>
                    <a:pt x="27" y="89"/>
                  </a:lnTo>
                  <a:lnTo>
                    <a:pt x="31" y="98"/>
                  </a:lnTo>
                  <a:lnTo>
                    <a:pt x="40" y="120"/>
                  </a:lnTo>
                  <a:lnTo>
                    <a:pt x="44" y="128"/>
                  </a:lnTo>
                  <a:lnTo>
                    <a:pt x="51" y="136"/>
                  </a:lnTo>
                  <a:lnTo>
                    <a:pt x="59" y="141"/>
                  </a:lnTo>
                  <a:lnTo>
                    <a:pt x="64" y="141"/>
                  </a:lnTo>
                  <a:lnTo>
                    <a:pt x="71" y="143"/>
                  </a:lnTo>
                  <a:lnTo>
                    <a:pt x="71" y="143"/>
                  </a:lnTo>
                  <a:lnTo>
                    <a:pt x="77" y="141"/>
                  </a:lnTo>
                  <a:lnTo>
                    <a:pt x="84" y="139"/>
                  </a:lnTo>
                  <a:lnTo>
                    <a:pt x="90" y="136"/>
                  </a:lnTo>
                  <a:lnTo>
                    <a:pt x="93" y="133"/>
                  </a:lnTo>
                  <a:lnTo>
                    <a:pt x="98" y="128"/>
                  </a:lnTo>
                  <a:lnTo>
                    <a:pt x="101" y="123"/>
                  </a:lnTo>
                  <a:lnTo>
                    <a:pt x="103" y="116"/>
                  </a:lnTo>
                  <a:lnTo>
                    <a:pt x="105" y="112"/>
                  </a:lnTo>
                  <a:lnTo>
                    <a:pt x="105" y="112"/>
                  </a:lnTo>
                  <a:lnTo>
                    <a:pt x="105" y="102"/>
                  </a:lnTo>
                  <a:lnTo>
                    <a:pt x="103" y="94"/>
                  </a:lnTo>
                  <a:lnTo>
                    <a:pt x="100" y="85"/>
                  </a:lnTo>
                  <a:lnTo>
                    <a:pt x="97" y="77"/>
                  </a:lnTo>
                  <a:lnTo>
                    <a:pt x="97" y="77"/>
                  </a:lnTo>
                  <a:lnTo>
                    <a:pt x="85" y="62"/>
                  </a:lnTo>
                  <a:lnTo>
                    <a:pt x="85" y="62"/>
                  </a:lnTo>
                  <a:lnTo>
                    <a:pt x="72" y="45"/>
                  </a:lnTo>
                  <a:lnTo>
                    <a:pt x="72" y="45"/>
                  </a:lnTo>
                  <a:lnTo>
                    <a:pt x="67" y="36"/>
                  </a:lnTo>
                  <a:lnTo>
                    <a:pt x="67" y="36"/>
                  </a:lnTo>
                  <a:lnTo>
                    <a:pt x="62" y="28"/>
                  </a:lnTo>
                  <a:lnTo>
                    <a:pt x="61" y="20"/>
                  </a:lnTo>
                  <a:lnTo>
                    <a:pt x="61" y="20"/>
                  </a:lnTo>
                  <a:lnTo>
                    <a:pt x="59" y="10"/>
                  </a:lnTo>
                  <a:lnTo>
                    <a:pt x="59" y="10"/>
                  </a:lnTo>
                  <a:lnTo>
                    <a:pt x="59" y="0"/>
                  </a:lnTo>
                  <a:lnTo>
                    <a:pt x="59" y="0"/>
                  </a:lnTo>
                  <a:lnTo>
                    <a:pt x="59" y="0"/>
                  </a:lnTo>
                  <a:lnTo>
                    <a:pt x="87" y="0"/>
                  </a:lnTo>
                  <a:lnTo>
                    <a:pt x="87" y="0"/>
                  </a:lnTo>
                  <a:lnTo>
                    <a:pt x="87" y="0"/>
                  </a:lnTo>
                  <a:lnTo>
                    <a:pt x="87" y="0"/>
                  </a:lnTo>
                  <a:lnTo>
                    <a:pt x="87" y="13"/>
                  </a:lnTo>
                  <a:lnTo>
                    <a:pt x="87" y="20"/>
                  </a:lnTo>
                  <a:lnTo>
                    <a:pt x="90" y="27"/>
                  </a:lnTo>
                  <a:lnTo>
                    <a:pt x="90" y="27"/>
                  </a:lnTo>
                  <a:lnTo>
                    <a:pt x="98" y="36"/>
                  </a:lnTo>
                  <a:lnTo>
                    <a:pt x="105" y="46"/>
                  </a:lnTo>
                  <a:lnTo>
                    <a:pt x="105" y="46"/>
                  </a:lnTo>
                  <a:lnTo>
                    <a:pt x="118" y="62"/>
                  </a:lnTo>
                  <a:lnTo>
                    <a:pt x="118" y="62"/>
                  </a:lnTo>
                  <a:lnTo>
                    <a:pt x="124" y="72"/>
                  </a:lnTo>
                  <a:lnTo>
                    <a:pt x="124" y="72"/>
                  </a:lnTo>
                  <a:lnTo>
                    <a:pt x="128" y="77"/>
                  </a:lnTo>
                  <a:lnTo>
                    <a:pt x="128" y="77"/>
                  </a:lnTo>
                  <a:lnTo>
                    <a:pt x="131" y="90"/>
                  </a:lnTo>
                  <a:lnTo>
                    <a:pt x="134" y="103"/>
                  </a:lnTo>
                  <a:lnTo>
                    <a:pt x="134" y="116"/>
                  </a:lnTo>
                  <a:lnTo>
                    <a:pt x="131" y="130"/>
                  </a:lnTo>
                  <a:lnTo>
                    <a:pt x="131" y="130"/>
                  </a:lnTo>
                  <a:lnTo>
                    <a:pt x="126" y="143"/>
                  </a:lnTo>
                  <a:lnTo>
                    <a:pt x="118" y="156"/>
                  </a:lnTo>
                  <a:lnTo>
                    <a:pt x="118" y="156"/>
                  </a:lnTo>
                  <a:lnTo>
                    <a:pt x="113" y="161"/>
                  </a:lnTo>
                  <a:lnTo>
                    <a:pt x="108" y="165"/>
                  </a:lnTo>
                  <a:lnTo>
                    <a:pt x="108" y="165"/>
                  </a:lnTo>
                  <a:lnTo>
                    <a:pt x="101" y="169"/>
                  </a:lnTo>
                  <a:lnTo>
                    <a:pt x="95" y="170"/>
                  </a:lnTo>
                  <a:lnTo>
                    <a:pt x="95" y="170"/>
                  </a:lnTo>
                  <a:lnTo>
                    <a:pt x="82" y="174"/>
                  </a:lnTo>
                  <a:lnTo>
                    <a:pt x="69" y="174"/>
                  </a:lnTo>
                  <a:lnTo>
                    <a:pt x="69" y="174"/>
                  </a:lnTo>
                  <a:lnTo>
                    <a:pt x="57" y="172"/>
                  </a:lnTo>
                  <a:lnTo>
                    <a:pt x="44" y="165"/>
                  </a:lnTo>
                  <a:lnTo>
                    <a:pt x="44" y="165"/>
                  </a:lnTo>
                  <a:lnTo>
                    <a:pt x="38" y="162"/>
                  </a:lnTo>
                  <a:lnTo>
                    <a:pt x="33" y="157"/>
                  </a:lnTo>
                  <a:lnTo>
                    <a:pt x="33" y="157"/>
                  </a:lnTo>
                  <a:lnTo>
                    <a:pt x="25" y="147"/>
                  </a:lnTo>
                  <a:lnTo>
                    <a:pt x="25" y="147"/>
                  </a:lnTo>
                  <a:lnTo>
                    <a:pt x="22" y="141"/>
                  </a:lnTo>
                  <a:lnTo>
                    <a:pt x="20" y="133"/>
                  </a:lnTo>
                  <a:lnTo>
                    <a:pt x="17" y="118"/>
                  </a:lnTo>
                  <a:lnTo>
                    <a:pt x="15" y="102"/>
                  </a:lnTo>
                  <a:lnTo>
                    <a:pt x="13" y="95"/>
                  </a:lnTo>
                  <a:lnTo>
                    <a:pt x="10" y="87"/>
                  </a:lnTo>
                  <a:lnTo>
                    <a:pt x="10" y="87"/>
                  </a:lnTo>
                  <a:lnTo>
                    <a:pt x="7" y="79"/>
                  </a:lnTo>
                  <a:lnTo>
                    <a:pt x="0" y="72"/>
                  </a:lnTo>
                  <a:lnTo>
                    <a:pt x="0" y="72"/>
                  </a:lnTo>
                  <a:lnTo>
                    <a:pt x="0" y="72"/>
                  </a:lnTo>
                  <a:lnTo>
                    <a:pt x="0" y="71"/>
                  </a:lnTo>
                  <a:lnTo>
                    <a:pt x="0" y="71"/>
                  </a:lnTo>
                  <a:lnTo>
                    <a:pt x="0" y="6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7" name="Freeform 8"/>
            <p:cNvSpPr>
              <a:spLocks/>
            </p:cNvSpPr>
            <p:nvPr/>
          </p:nvSpPr>
          <p:spPr bwMode="auto">
            <a:xfrm>
              <a:off x="4622800" y="3728544"/>
              <a:ext cx="212725" cy="276225"/>
            </a:xfrm>
            <a:custGeom>
              <a:avLst/>
              <a:gdLst>
                <a:gd name="T0" fmla="*/ 0 w 134"/>
                <a:gd name="T1" fmla="*/ 69 h 174"/>
                <a:gd name="T2" fmla="*/ 2 w 134"/>
                <a:gd name="T3" fmla="*/ 69 h 174"/>
                <a:gd name="T4" fmla="*/ 7 w 134"/>
                <a:gd name="T5" fmla="*/ 71 h 174"/>
                <a:gd name="T6" fmla="*/ 12 w 134"/>
                <a:gd name="T7" fmla="*/ 74 h 174"/>
                <a:gd name="T8" fmla="*/ 20 w 134"/>
                <a:gd name="T9" fmla="*/ 80 h 174"/>
                <a:gd name="T10" fmla="*/ 31 w 134"/>
                <a:gd name="T11" fmla="*/ 98 h 174"/>
                <a:gd name="T12" fmla="*/ 44 w 134"/>
                <a:gd name="T13" fmla="*/ 128 h 174"/>
                <a:gd name="T14" fmla="*/ 59 w 134"/>
                <a:gd name="T15" fmla="*/ 141 h 174"/>
                <a:gd name="T16" fmla="*/ 71 w 134"/>
                <a:gd name="T17" fmla="*/ 143 h 174"/>
                <a:gd name="T18" fmla="*/ 77 w 134"/>
                <a:gd name="T19" fmla="*/ 141 h 174"/>
                <a:gd name="T20" fmla="*/ 90 w 134"/>
                <a:gd name="T21" fmla="*/ 136 h 174"/>
                <a:gd name="T22" fmla="*/ 98 w 134"/>
                <a:gd name="T23" fmla="*/ 128 h 174"/>
                <a:gd name="T24" fmla="*/ 103 w 134"/>
                <a:gd name="T25" fmla="*/ 116 h 174"/>
                <a:gd name="T26" fmla="*/ 105 w 134"/>
                <a:gd name="T27" fmla="*/ 112 h 174"/>
                <a:gd name="T28" fmla="*/ 103 w 134"/>
                <a:gd name="T29" fmla="*/ 94 h 174"/>
                <a:gd name="T30" fmla="*/ 97 w 134"/>
                <a:gd name="T31" fmla="*/ 77 h 174"/>
                <a:gd name="T32" fmla="*/ 85 w 134"/>
                <a:gd name="T33" fmla="*/ 62 h 174"/>
                <a:gd name="T34" fmla="*/ 72 w 134"/>
                <a:gd name="T35" fmla="*/ 45 h 174"/>
                <a:gd name="T36" fmla="*/ 67 w 134"/>
                <a:gd name="T37" fmla="*/ 36 h 174"/>
                <a:gd name="T38" fmla="*/ 62 w 134"/>
                <a:gd name="T39" fmla="*/ 28 h 174"/>
                <a:gd name="T40" fmla="*/ 61 w 134"/>
                <a:gd name="T41" fmla="*/ 20 h 174"/>
                <a:gd name="T42" fmla="*/ 59 w 134"/>
                <a:gd name="T43" fmla="*/ 10 h 174"/>
                <a:gd name="T44" fmla="*/ 59 w 134"/>
                <a:gd name="T45" fmla="*/ 0 h 174"/>
                <a:gd name="T46" fmla="*/ 87 w 134"/>
                <a:gd name="T47" fmla="*/ 0 h 174"/>
                <a:gd name="T48" fmla="*/ 87 w 134"/>
                <a:gd name="T49" fmla="*/ 0 h 174"/>
                <a:gd name="T50" fmla="*/ 87 w 134"/>
                <a:gd name="T51" fmla="*/ 13 h 174"/>
                <a:gd name="T52" fmla="*/ 90 w 134"/>
                <a:gd name="T53" fmla="*/ 27 h 174"/>
                <a:gd name="T54" fmla="*/ 98 w 134"/>
                <a:gd name="T55" fmla="*/ 36 h 174"/>
                <a:gd name="T56" fmla="*/ 105 w 134"/>
                <a:gd name="T57" fmla="*/ 46 h 174"/>
                <a:gd name="T58" fmla="*/ 118 w 134"/>
                <a:gd name="T59" fmla="*/ 62 h 174"/>
                <a:gd name="T60" fmla="*/ 124 w 134"/>
                <a:gd name="T61" fmla="*/ 72 h 174"/>
                <a:gd name="T62" fmla="*/ 128 w 134"/>
                <a:gd name="T63" fmla="*/ 77 h 174"/>
                <a:gd name="T64" fmla="*/ 134 w 134"/>
                <a:gd name="T65" fmla="*/ 103 h 174"/>
                <a:gd name="T66" fmla="*/ 131 w 134"/>
                <a:gd name="T67" fmla="*/ 130 h 174"/>
                <a:gd name="T68" fmla="*/ 126 w 134"/>
                <a:gd name="T69" fmla="*/ 143 h 174"/>
                <a:gd name="T70" fmla="*/ 118 w 134"/>
                <a:gd name="T71" fmla="*/ 156 h 174"/>
                <a:gd name="T72" fmla="*/ 108 w 134"/>
                <a:gd name="T73" fmla="*/ 165 h 174"/>
                <a:gd name="T74" fmla="*/ 101 w 134"/>
                <a:gd name="T75" fmla="*/ 169 h 174"/>
                <a:gd name="T76" fmla="*/ 95 w 134"/>
                <a:gd name="T77" fmla="*/ 170 h 174"/>
                <a:gd name="T78" fmla="*/ 69 w 134"/>
                <a:gd name="T79" fmla="*/ 174 h 174"/>
                <a:gd name="T80" fmla="*/ 57 w 134"/>
                <a:gd name="T81" fmla="*/ 172 h 174"/>
                <a:gd name="T82" fmla="*/ 44 w 134"/>
                <a:gd name="T83" fmla="*/ 165 h 174"/>
                <a:gd name="T84" fmla="*/ 33 w 134"/>
                <a:gd name="T85" fmla="*/ 157 h 174"/>
                <a:gd name="T86" fmla="*/ 25 w 134"/>
                <a:gd name="T87" fmla="*/ 147 h 174"/>
                <a:gd name="T88" fmla="*/ 22 w 134"/>
                <a:gd name="T89" fmla="*/ 141 h 174"/>
                <a:gd name="T90" fmla="*/ 17 w 134"/>
                <a:gd name="T91" fmla="*/ 118 h 174"/>
                <a:gd name="T92" fmla="*/ 13 w 134"/>
                <a:gd name="T93" fmla="*/ 95 h 174"/>
                <a:gd name="T94" fmla="*/ 10 w 134"/>
                <a:gd name="T95" fmla="*/ 87 h 174"/>
                <a:gd name="T96" fmla="*/ 0 w 134"/>
                <a:gd name="T97" fmla="*/ 72 h 174"/>
                <a:gd name="T98" fmla="*/ 0 w 134"/>
                <a:gd name="T99" fmla="*/ 72 h 174"/>
                <a:gd name="T100" fmla="*/ 0 w 134"/>
                <a:gd name="T101"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174">
                  <a:moveTo>
                    <a:pt x="0" y="69"/>
                  </a:moveTo>
                  <a:lnTo>
                    <a:pt x="0" y="69"/>
                  </a:lnTo>
                  <a:lnTo>
                    <a:pt x="0" y="69"/>
                  </a:lnTo>
                  <a:lnTo>
                    <a:pt x="2" y="69"/>
                  </a:lnTo>
                  <a:lnTo>
                    <a:pt x="2" y="69"/>
                  </a:lnTo>
                  <a:lnTo>
                    <a:pt x="7" y="71"/>
                  </a:lnTo>
                  <a:lnTo>
                    <a:pt x="12" y="74"/>
                  </a:lnTo>
                  <a:lnTo>
                    <a:pt x="12" y="74"/>
                  </a:lnTo>
                  <a:lnTo>
                    <a:pt x="20" y="80"/>
                  </a:lnTo>
                  <a:lnTo>
                    <a:pt x="20" y="80"/>
                  </a:lnTo>
                  <a:lnTo>
                    <a:pt x="27" y="89"/>
                  </a:lnTo>
                  <a:lnTo>
                    <a:pt x="31" y="98"/>
                  </a:lnTo>
                  <a:lnTo>
                    <a:pt x="40" y="120"/>
                  </a:lnTo>
                  <a:lnTo>
                    <a:pt x="44" y="128"/>
                  </a:lnTo>
                  <a:lnTo>
                    <a:pt x="51" y="136"/>
                  </a:lnTo>
                  <a:lnTo>
                    <a:pt x="59" y="141"/>
                  </a:lnTo>
                  <a:lnTo>
                    <a:pt x="64" y="141"/>
                  </a:lnTo>
                  <a:lnTo>
                    <a:pt x="71" y="143"/>
                  </a:lnTo>
                  <a:lnTo>
                    <a:pt x="71" y="143"/>
                  </a:lnTo>
                  <a:lnTo>
                    <a:pt x="77" y="141"/>
                  </a:lnTo>
                  <a:lnTo>
                    <a:pt x="84" y="139"/>
                  </a:lnTo>
                  <a:lnTo>
                    <a:pt x="90" y="136"/>
                  </a:lnTo>
                  <a:lnTo>
                    <a:pt x="93" y="133"/>
                  </a:lnTo>
                  <a:lnTo>
                    <a:pt x="98" y="128"/>
                  </a:lnTo>
                  <a:lnTo>
                    <a:pt x="101" y="123"/>
                  </a:lnTo>
                  <a:lnTo>
                    <a:pt x="103" y="116"/>
                  </a:lnTo>
                  <a:lnTo>
                    <a:pt x="105" y="112"/>
                  </a:lnTo>
                  <a:lnTo>
                    <a:pt x="105" y="112"/>
                  </a:lnTo>
                  <a:lnTo>
                    <a:pt x="105" y="102"/>
                  </a:lnTo>
                  <a:lnTo>
                    <a:pt x="103" y="94"/>
                  </a:lnTo>
                  <a:lnTo>
                    <a:pt x="100" y="85"/>
                  </a:lnTo>
                  <a:lnTo>
                    <a:pt x="97" y="77"/>
                  </a:lnTo>
                  <a:lnTo>
                    <a:pt x="97" y="77"/>
                  </a:lnTo>
                  <a:lnTo>
                    <a:pt x="85" y="62"/>
                  </a:lnTo>
                  <a:lnTo>
                    <a:pt x="85" y="62"/>
                  </a:lnTo>
                  <a:lnTo>
                    <a:pt x="72" y="45"/>
                  </a:lnTo>
                  <a:lnTo>
                    <a:pt x="72" y="45"/>
                  </a:lnTo>
                  <a:lnTo>
                    <a:pt x="67" y="36"/>
                  </a:lnTo>
                  <a:lnTo>
                    <a:pt x="67" y="36"/>
                  </a:lnTo>
                  <a:lnTo>
                    <a:pt x="62" y="28"/>
                  </a:lnTo>
                  <a:lnTo>
                    <a:pt x="61" y="20"/>
                  </a:lnTo>
                  <a:lnTo>
                    <a:pt x="61" y="20"/>
                  </a:lnTo>
                  <a:lnTo>
                    <a:pt x="59" y="10"/>
                  </a:lnTo>
                  <a:lnTo>
                    <a:pt x="59" y="10"/>
                  </a:lnTo>
                  <a:lnTo>
                    <a:pt x="59" y="0"/>
                  </a:lnTo>
                  <a:lnTo>
                    <a:pt x="59" y="0"/>
                  </a:lnTo>
                  <a:lnTo>
                    <a:pt x="59" y="0"/>
                  </a:lnTo>
                  <a:lnTo>
                    <a:pt x="87" y="0"/>
                  </a:lnTo>
                  <a:lnTo>
                    <a:pt x="87" y="0"/>
                  </a:lnTo>
                  <a:lnTo>
                    <a:pt x="87" y="0"/>
                  </a:lnTo>
                  <a:lnTo>
                    <a:pt x="87" y="0"/>
                  </a:lnTo>
                  <a:lnTo>
                    <a:pt x="87" y="13"/>
                  </a:lnTo>
                  <a:lnTo>
                    <a:pt x="87" y="20"/>
                  </a:lnTo>
                  <a:lnTo>
                    <a:pt x="90" y="27"/>
                  </a:lnTo>
                  <a:lnTo>
                    <a:pt x="90" y="27"/>
                  </a:lnTo>
                  <a:lnTo>
                    <a:pt x="98" y="36"/>
                  </a:lnTo>
                  <a:lnTo>
                    <a:pt x="105" y="46"/>
                  </a:lnTo>
                  <a:lnTo>
                    <a:pt x="105" y="46"/>
                  </a:lnTo>
                  <a:lnTo>
                    <a:pt x="118" y="62"/>
                  </a:lnTo>
                  <a:lnTo>
                    <a:pt x="118" y="62"/>
                  </a:lnTo>
                  <a:lnTo>
                    <a:pt x="124" y="72"/>
                  </a:lnTo>
                  <a:lnTo>
                    <a:pt x="124" y="72"/>
                  </a:lnTo>
                  <a:lnTo>
                    <a:pt x="128" y="77"/>
                  </a:lnTo>
                  <a:lnTo>
                    <a:pt x="128" y="77"/>
                  </a:lnTo>
                  <a:lnTo>
                    <a:pt x="131" y="90"/>
                  </a:lnTo>
                  <a:lnTo>
                    <a:pt x="134" y="103"/>
                  </a:lnTo>
                  <a:lnTo>
                    <a:pt x="134" y="116"/>
                  </a:lnTo>
                  <a:lnTo>
                    <a:pt x="131" y="130"/>
                  </a:lnTo>
                  <a:lnTo>
                    <a:pt x="131" y="130"/>
                  </a:lnTo>
                  <a:lnTo>
                    <a:pt x="126" y="143"/>
                  </a:lnTo>
                  <a:lnTo>
                    <a:pt x="118" y="156"/>
                  </a:lnTo>
                  <a:lnTo>
                    <a:pt x="118" y="156"/>
                  </a:lnTo>
                  <a:lnTo>
                    <a:pt x="113" y="161"/>
                  </a:lnTo>
                  <a:lnTo>
                    <a:pt x="108" y="165"/>
                  </a:lnTo>
                  <a:lnTo>
                    <a:pt x="108" y="165"/>
                  </a:lnTo>
                  <a:lnTo>
                    <a:pt x="101" y="169"/>
                  </a:lnTo>
                  <a:lnTo>
                    <a:pt x="95" y="170"/>
                  </a:lnTo>
                  <a:lnTo>
                    <a:pt x="95" y="170"/>
                  </a:lnTo>
                  <a:lnTo>
                    <a:pt x="82" y="174"/>
                  </a:lnTo>
                  <a:lnTo>
                    <a:pt x="69" y="174"/>
                  </a:lnTo>
                  <a:lnTo>
                    <a:pt x="69" y="174"/>
                  </a:lnTo>
                  <a:lnTo>
                    <a:pt x="57" y="172"/>
                  </a:lnTo>
                  <a:lnTo>
                    <a:pt x="44" y="165"/>
                  </a:lnTo>
                  <a:lnTo>
                    <a:pt x="44" y="165"/>
                  </a:lnTo>
                  <a:lnTo>
                    <a:pt x="38" y="162"/>
                  </a:lnTo>
                  <a:lnTo>
                    <a:pt x="33" y="157"/>
                  </a:lnTo>
                  <a:lnTo>
                    <a:pt x="33" y="157"/>
                  </a:lnTo>
                  <a:lnTo>
                    <a:pt x="25" y="147"/>
                  </a:lnTo>
                  <a:lnTo>
                    <a:pt x="25" y="147"/>
                  </a:lnTo>
                  <a:lnTo>
                    <a:pt x="22" y="141"/>
                  </a:lnTo>
                  <a:lnTo>
                    <a:pt x="20" y="133"/>
                  </a:lnTo>
                  <a:lnTo>
                    <a:pt x="17" y="118"/>
                  </a:lnTo>
                  <a:lnTo>
                    <a:pt x="15" y="102"/>
                  </a:lnTo>
                  <a:lnTo>
                    <a:pt x="13" y="95"/>
                  </a:lnTo>
                  <a:lnTo>
                    <a:pt x="10" y="87"/>
                  </a:lnTo>
                  <a:lnTo>
                    <a:pt x="10" y="87"/>
                  </a:lnTo>
                  <a:lnTo>
                    <a:pt x="7" y="79"/>
                  </a:lnTo>
                  <a:lnTo>
                    <a:pt x="0" y="72"/>
                  </a:lnTo>
                  <a:lnTo>
                    <a:pt x="0" y="72"/>
                  </a:lnTo>
                  <a:lnTo>
                    <a:pt x="0" y="72"/>
                  </a:lnTo>
                  <a:lnTo>
                    <a:pt x="0" y="71"/>
                  </a:lnTo>
                  <a:lnTo>
                    <a:pt x="0" y="71"/>
                  </a:lnTo>
                  <a:lnTo>
                    <a:pt x="0"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8" name="Freeform 9"/>
            <p:cNvSpPr>
              <a:spLocks/>
            </p:cNvSpPr>
            <p:nvPr/>
          </p:nvSpPr>
          <p:spPr bwMode="auto">
            <a:xfrm>
              <a:off x="4706938" y="3702204"/>
              <a:ext cx="61913" cy="17462"/>
            </a:xfrm>
            <a:custGeom>
              <a:avLst/>
              <a:gdLst>
                <a:gd name="T0" fmla="*/ 39 w 39"/>
                <a:gd name="T1" fmla="*/ 0 h 11"/>
                <a:gd name="T2" fmla="*/ 39 w 39"/>
                <a:gd name="T3" fmla="*/ 11 h 11"/>
                <a:gd name="T4" fmla="*/ 34 w 39"/>
                <a:gd name="T5" fmla="*/ 11 h 11"/>
                <a:gd name="T6" fmla="*/ 6 w 39"/>
                <a:gd name="T7" fmla="*/ 11 h 11"/>
                <a:gd name="T8" fmla="*/ 0 w 39"/>
                <a:gd name="T9" fmla="*/ 11 h 11"/>
                <a:gd name="T10" fmla="*/ 0 w 39"/>
                <a:gd name="T11" fmla="*/ 0 h 11"/>
                <a:gd name="T12" fmla="*/ 39 w 3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9" h="11">
                  <a:moveTo>
                    <a:pt x="39" y="0"/>
                  </a:moveTo>
                  <a:lnTo>
                    <a:pt x="39" y="11"/>
                  </a:lnTo>
                  <a:lnTo>
                    <a:pt x="34" y="11"/>
                  </a:lnTo>
                  <a:lnTo>
                    <a:pt x="6" y="11"/>
                  </a:lnTo>
                  <a:lnTo>
                    <a:pt x="0" y="11"/>
                  </a:lnTo>
                  <a:lnTo>
                    <a:pt x="0" y="0"/>
                  </a:lnTo>
                  <a:lnTo>
                    <a:pt x="3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9" name="Freeform 10"/>
            <p:cNvSpPr>
              <a:spLocks/>
            </p:cNvSpPr>
            <p:nvPr/>
          </p:nvSpPr>
          <p:spPr bwMode="auto">
            <a:xfrm>
              <a:off x="4692650" y="3687269"/>
              <a:ext cx="88900" cy="20637"/>
            </a:xfrm>
            <a:custGeom>
              <a:avLst/>
              <a:gdLst>
                <a:gd name="T0" fmla="*/ 56 w 56"/>
                <a:gd name="T1" fmla="*/ 0 h 13"/>
                <a:gd name="T2" fmla="*/ 56 w 56"/>
                <a:gd name="T3" fmla="*/ 13 h 13"/>
                <a:gd name="T4" fmla="*/ 48 w 56"/>
                <a:gd name="T5" fmla="*/ 13 h 13"/>
                <a:gd name="T6" fmla="*/ 10 w 56"/>
                <a:gd name="T7" fmla="*/ 13 h 13"/>
                <a:gd name="T8" fmla="*/ 0 w 56"/>
                <a:gd name="T9" fmla="*/ 13 h 13"/>
                <a:gd name="T10" fmla="*/ 0 w 56"/>
                <a:gd name="T11" fmla="*/ 0 h 13"/>
                <a:gd name="T12" fmla="*/ 56 w 5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6" h="13">
                  <a:moveTo>
                    <a:pt x="56" y="0"/>
                  </a:moveTo>
                  <a:lnTo>
                    <a:pt x="56" y="13"/>
                  </a:lnTo>
                  <a:lnTo>
                    <a:pt x="48" y="13"/>
                  </a:lnTo>
                  <a:lnTo>
                    <a:pt x="10" y="13"/>
                  </a:lnTo>
                  <a:lnTo>
                    <a:pt x="0" y="13"/>
                  </a:lnTo>
                  <a:lnTo>
                    <a:pt x="0" y="0"/>
                  </a:lnTo>
                  <a:lnTo>
                    <a:pt x="56" y="0"/>
                  </a:lnTo>
                  <a:close/>
                </a:path>
              </a:pathLst>
            </a:custGeom>
            <a:solidFill>
              <a:srgbClr val="3C50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0" name="Freeform 11"/>
            <p:cNvSpPr>
              <a:spLocks/>
            </p:cNvSpPr>
            <p:nvPr/>
          </p:nvSpPr>
          <p:spPr bwMode="auto">
            <a:xfrm>
              <a:off x="4610100" y="3350719"/>
              <a:ext cx="254000" cy="336550"/>
            </a:xfrm>
            <a:custGeom>
              <a:avLst/>
              <a:gdLst>
                <a:gd name="T0" fmla="*/ 119 w 160"/>
                <a:gd name="T1" fmla="*/ 0 h 212"/>
                <a:gd name="T2" fmla="*/ 160 w 160"/>
                <a:gd name="T3" fmla="*/ 44 h 212"/>
                <a:gd name="T4" fmla="*/ 160 w 160"/>
                <a:gd name="T5" fmla="*/ 104 h 212"/>
                <a:gd name="T6" fmla="*/ 119 w 160"/>
                <a:gd name="T7" fmla="*/ 212 h 212"/>
                <a:gd name="T8" fmla="*/ 108 w 160"/>
                <a:gd name="T9" fmla="*/ 212 h 212"/>
                <a:gd name="T10" fmla="*/ 54 w 160"/>
                <a:gd name="T11" fmla="*/ 212 h 212"/>
                <a:gd name="T12" fmla="*/ 41 w 160"/>
                <a:gd name="T13" fmla="*/ 212 h 212"/>
                <a:gd name="T14" fmla="*/ 0 w 160"/>
                <a:gd name="T15" fmla="*/ 104 h 212"/>
                <a:gd name="T16" fmla="*/ 0 w 160"/>
                <a:gd name="T17" fmla="*/ 44 h 212"/>
                <a:gd name="T18" fmla="*/ 41 w 160"/>
                <a:gd name="T19" fmla="*/ 0 h 212"/>
                <a:gd name="T20" fmla="*/ 119 w 160"/>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212">
                  <a:moveTo>
                    <a:pt x="119" y="0"/>
                  </a:moveTo>
                  <a:lnTo>
                    <a:pt x="160" y="44"/>
                  </a:lnTo>
                  <a:lnTo>
                    <a:pt x="160" y="104"/>
                  </a:lnTo>
                  <a:lnTo>
                    <a:pt x="119" y="212"/>
                  </a:lnTo>
                  <a:lnTo>
                    <a:pt x="108" y="212"/>
                  </a:lnTo>
                  <a:lnTo>
                    <a:pt x="54" y="212"/>
                  </a:lnTo>
                  <a:lnTo>
                    <a:pt x="41" y="212"/>
                  </a:lnTo>
                  <a:lnTo>
                    <a:pt x="0" y="104"/>
                  </a:lnTo>
                  <a:lnTo>
                    <a:pt x="0" y="44"/>
                  </a:lnTo>
                  <a:lnTo>
                    <a:pt x="41" y="0"/>
                  </a:lnTo>
                  <a:lnTo>
                    <a:pt x="119" y="0"/>
                  </a:lnTo>
                  <a:close/>
                </a:path>
              </a:pathLst>
            </a:custGeom>
            <a:noFill/>
            <a:ln w="31750">
              <a:solidFill>
                <a:srgbClr val="00587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1" name="Freeform 12"/>
            <p:cNvSpPr>
              <a:spLocks noEditPoints="1"/>
            </p:cNvSpPr>
            <p:nvPr/>
          </p:nvSpPr>
          <p:spPr bwMode="auto">
            <a:xfrm>
              <a:off x="1482726" y="1895475"/>
              <a:ext cx="342900" cy="4718050"/>
            </a:xfrm>
            <a:custGeom>
              <a:avLst/>
              <a:gdLst>
                <a:gd name="T0" fmla="*/ 216 w 216"/>
                <a:gd name="T1" fmla="*/ 2972 h 2972"/>
                <a:gd name="T2" fmla="*/ 185 w 216"/>
                <a:gd name="T3" fmla="*/ 2972 h 2972"/>
                <a:gd name="T4" fmla="*/ 185 w 216"/>
                <a:gd name="T5" fmla="*/ 0 h 2972"/>
                <a:gd name="T6" fmla="*/ 216 w 216"/>
                <a:gd name="T7" fmla="*/ 0 h 2972"/>
                <a:gd name="T8" fmla="*/ 216 w 216"/>
                <a:gd name="T9" fmla="*/ 2972 h 2972"/>
                <a:gd name="T10" fmla="*/ 29 w 216"/>
                <a:gd name="T11" fmla="*/ 2972 h 2972"/>
                <a:gd name="T12" fmla="*/ 0 w 216"/>
                <a:gd name="T13" fmla="*/ 2972 h 2972"/>
                <a:gd name="T14" fmla="*/ 0 w 216"/>
                <a:gd name="T15" fmla="*/ 0 h 2972"/>
                <a:gd name="T16" fmla="*/ 29 w 216"/>
                <a:gd name="T17" fmla="*/ 0 h 2972"/>
                <a:gd name="T18" fmla="*/ 29 w 216"/>
                <a:gd name="T19" fmla="*/ 2972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972">
                  <a:moveTo>
                    <a:pt x="216" y="2972"/>
                  </a:moveTo>
                  <a:lnTo>
                    <a:pt x="185" y="2972"/>
                  </a:lnTo>
                  <a:lnTo>
                    <a:pt x="185" y="0"/>
                  </a:lnTo>
                  <a:lnTo>
                    <a:pt x="216" y="0"/>
                  </a:lnTo>
                  <a:lnTo>
                    <a:pt x="216" y="2972"/>
                  </a:lnTo>
                  <a:close/>
                  <a:moveTo>
                    <a:pt x="29" y="2972"/>
                  </a:moveTo>
                  <a:lnTo>
                    <a:pt x="0" y="2972"/>
                  </a:lnTo>
                  <a:lnTo>
                    <a:pt x="0" y="0"/>
                  </a:lnTo>
                  <a:lnTo>
                    <a:pt x="29" y="0"/>
                  </a:lnTo>
                  <a:lnTo>
                    <a:pt x="29" y="297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2" name="Rectangle 13"/>
            <p:cNvSpPr>
              <a:spLocks noChangeArrowheads="1"/>
            </p:cNvSpPr>
            <p:nvPr/>
          </p:nvSpPr>
          <p:spPr bwMode="auto">
            <a:xfrm>
              <a:off x="1504951" y="445928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3" name="Freeform 14"/>
            <p:cNvSpPr>
              <a:spLocks/>
            </p:cNvSpPr>
            <p:nvPr/>
          </p:nvSpPr>
          <p:spPr bwMode="auto">
            <a:xfrm>
              <a:off x="1492251" y="4467225"/>
              <a:ext cx="320675" cy="444500"/>
            </a:xfrm>
            <a:custGeom>
              <a:avLst/>
              <a:gdLst>
                <a:gd name="T0" fmla="*/ 188 w 202"/>
                <a:gd name="T1" fmla="*/ 280 h 280"/>
                <a:gd name="T2" fmla="*/ 0 w 202"/>
                <a:gd name="T3" fmla="*/ 10 h 280"/>
                <a:gd name="T4" fmla="*/ 17 w 202"/>
                <a:gd name="T5" fmla="*/ 0 h 280"/>
                <a:gd name="T6" fmla="*/ 202 w 202"/>
                <a:gd name="T7" fmla="*/ 268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0"/>
                  </a:lnTo>
                  <a:lnTo>
                    <a:pt x="17" y="0"/>
                  </a:lnTo>
                  <a:lnTo>
                    <a:pt x="202" y="268"/>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4" name="Rectangle 15"/>
            <p:cNvSpPr>
              <a:spLocks noChangeArrowheads="1"/>
            </p:cNvSpPr>
            <p:nvPr/>
          </p:nvSpPr>
          <p:spPr bwMode="auto">
            <a:xfrm>
              <a:off x="1504951" y="40338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5" name="Freeform 16"/>
            <p:cNvSpPr>
              <a:spLocks/>
            </p:cNvSpPr>
            <p:nvPr/>
          </p:nvSpPr>
          <p:spPr bwMode="auto">
            <a:xfrm>
              <a:off x="1492251" y="4040188"/>
              <a:ext cx="320675" cy="442912"/>
            </a:xfrm>
            <a:custGeom>
              <a:avLst/>
              <a:gdLst>
                <a:gd name="T0" fmla="*/ 188 w 202"/>
                <a:gd name="T1" fmla="*/ 279 h 279"/>
                <a:gd name="T2" fmla="*/ 0 w 202"/>
                <a:gd name="T3" fmla="*/ 9 h 279"/>
                <a:gd name="T4" fmla="*/ 17 w 202"/>
                <a:gd name="T5" fmla="*/ 0 h 279"/>
                <a:gd name="T6" fmla="*/ 202 w 202"/>
                <a:gd name="T7" fmla="*/ 269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9"/>
                  </a:lnTo>
                  <a:lnTo>
                    <a:pt x="17" y="0"/>
                  </a:lnTo>
                  <a:lnTo>
                    <a:pt x="202" y="269"/>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6" name="Rectangle 17"/>
            <p:cNvSpPr>
              <a:spLocks noChangeArrowheads="1"/>
            </p:cNvSpPr>
            <p:nvPr/>
          </p:nvSpPr>
          <p:spPr bwMode="auto">
            <a:xfrm>
              <a:off x="1504951" y="48879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7" name="Freeform 18"/>
            <p:cNvSpPr>
              <a:spLocks/>
            </p:cNvSpPr>
            <p:nvPr/>
          </p:nvSpPr>
          <p:spPr bwMode="auto">
            <a:xfrm>
              <a:off x="1492251" y="4892675"/>
              <a:ext cx="320675" cy="447675"/>
            </a:xfrm>
            <a:custGeom>
              <a:avLst/>
              <a:gdLst>
                <a:gd name="T0" fmla="*/ 188 w 202"/>
                <a:gd name="T1" fmla="*/ 282 h 282"/>
                <a:gd name="T2" fmla="*/ 0 w 202"/>
                <a:gd name="T3" fmla="*/ 12 h 282"/>
                <a:gd name="T4" fmla="*/ 17 w 202"/>
                <a:gd name="T5" fmla="*/ 0 h 282"/>
                <a:gd name="T6" fmla="*/ 202 w 202"/>
                <a:gd name="T7" fmla="*/ 270 h 282"/>
                <a:gd name="T8" fmla="*/ 188 w 202"/>
                <a:gd name="T9" fmla="*/ 282 h 282"/>
              </a:gdLst>
              <a:ahLst/>
              <a:cxnLst>
                <a:cxn ang="0">
                  <a:pos x="T0" y="T1"/>
                </a:cxn>
                <a:cxn ang="0">
                  <a:pos x="T2" y="T3"/>
                </a:cxn>
                <a:cxn ang="0">
                  <a:pos x="T4" y="T5"/>
                </a:cxn>
                <a:cxn ang="0">
                  <a:pos x="T6" y="T7"/>
                </a:cxn>
                <a:cxn ang="0">
                  <a:pos x="T8" y="T9"/>
                </a:cxn>
              </a:cxnLst>
              <a:rect l="0" t="0" r="r" b="b"/>
              <a:pathLst>
                <a:path w="202" h="282">
                  <a:moveTo>
                    <a:pt x="188" y="282"/>
                  </a:moveTo>
                  <a:lnTo>
                    <a:pt x="0" y="12"/>
                  </a:lnTo>
                  <a:lnTo>
                    <a:pt x="17" y="0"/>
                  </a:lnTo>
                  <a:lnTo>
                    <a:pt x="202" y="270"/>
                  </a:lnTo>
                  <a:lnTo>
                    <a:pt x="188" y="28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8" name="Rectangle 19"/>
            <p:cNvSpPr>
              <a:spLocks noChangeArrowheads="1"/>
            </p:cNvSpPr>
            <p:nvPr/>
          </p:nvSpPr>
          <p:spPr bwMode="auto">
            <a:xfrm>
              <a:off x="1504951" y="18954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39" name="Freeform 20"/>
            <p:cNvSpPr>
              <a:spLocks/>
            </p:cNvSpPr>
            <p:nvPr/>
          </p:nvSpPr>
          <p:spPr bwMode="auto">
            <a:xfrm>
              <a:off x="1492251" y="1900238"/>
              <a:ext cx="320675" cy="444500"/>
            </a:xfrm>
            <a:custGeom>
              <a:avLst/>
              <a:gdLst>
                <a:gd name="T0" fmla="*/ 188 w 202"/>
                <a:gd name="T1" fmla="*/ 280 h 280"/>
                <a:gd name="T2" fmla="*/ 0 w 202"/>
                <a:gd name="T3" fmla="*/ 12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2"/>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0" name="Rectangle 21"/>
            <p:cNvSpPr>
              <a:spLocks noChangeArrowheads="1"/>
            </p:cNvSpPr>
            <p:nvPr/>
          </p:nvSpPr>
          <p:spPr bwMode="auto">
            <a:xfrm>
              <a:off x="1504951" y="23241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1" name="Freeform 22"/>
            <p:cNvSpPr>
              <a:spLocks/>
            </p:cNvSpPr>
            <p:nvPr/>
          </p:nvSpPr>
          <p:spPr bwMode="auto">
            <a:xfrm>
              <a:off x="1492251" y="2328863"/>
              <a:ext cx="320675" cy="444500"/>
            </a:xfrm>
            <a:custGeom>
              <a:avLst/>
              <a:gdLst>
                <a:gd name="T0" fmla="*/ 188 w 202"/>
                <a:gd name="T1" fmla="*/ 280 h 280"/>
                <a:gd name="T2" fmla="*/ 0 w 202"/>
                <a:gd name="T3" fmla="*/ 10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0"/>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2" name="Rectangle 23"/>
            <p:cNvSpPr>
              <a:spLocks noChangeArrowheads="1"/>
            </p:cNvSpPr>
            <p:nvPr/>
          </p:nvSpPr>
          <p:spPr bwMode="auto">
            <a:xfrm>
              <a:off x="1504951" y="31781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3" name="Freeform 24"/>
            <p:cNvSpPr>
              <a:spLocks/>
            </p:cNvSpPr>
            <p:nvPr/>
          </p:nvSpPr>
          <p:spPr bwMode="auto">
            <a:xfrm>
              <a:off x="1492251" y="3186113"/>
              <a:ext cx="320675" cy="442912"/>
            </a:xfrm>
            <a:custGeom>
              <a:avLst/>
              <a:gdLst>
                <a:gd name="T0" fmla="*/ 188 w 202"/>
                <a:gd name="T1" fmla="*/ 279 h 279"/>
                <a:gd name="T2" fmla="*/ 0 w 202"/>
                <a:gd name="T3" fmla="*/ 10 h 279"/>
                <a:gd name="T4" fmla="*/ 17 w 202"/>
                <a:gd name="T5" fmla="*/ 0 h 279"/>
                <a:gd name="T6" fmla="*/ 202 w 202"/>
                <a:gd name="T7" fmla="*/ 268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10"/>
                  </a:lnTo>
                  <a:lnTo>
                    <a:pt x="17" y="0"/>
                  </a:lnTo>
                  <a:lnTo>
                    <a:pt x="202" y="268"/>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4" name="Rectangle 25"/>
            <p:cNvSpPr>
              <a:spLocks noChangeArrowheads="1"/>
            </p:cNvSpPr>
            <p:nvPr/>
          </p:nvSpPr>
          <p:spPr bwMode="auto">
            <a:xfrm>
              <a:off x="1504951" y="2749550"/>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5" name="Freeform 26"/>
            <p:cNvSpPr>
              <a:spLocks/>
            </p:cNvSpPr>
            <p:nvPr/>
          </p:nvSpPr>
          <p:spPr bwMode="auto">
            <a:xfrm>
              <a:off x="1492251" y="2757488"/>
              <a:ext cx="320675" cy="444500"/>
            </a:xfrm>
            <a:custGeom>
              <a:avLst/>
              <a:gdLst>
                <a:gd name="T0" fmla="*/ 188 w 202"/>
                <a:gd name="T1" fmla="*/ 280 h 280"/>
                <a:gd name="T2" fmla="*/ 0 w 202"/>
                <a:gd name="T3" fmla="*/ 10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0"/>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6" name="Rectangle 27"/>
            <p:cNvSpPr>
              <a:spLocks noChangeArrowheads="1"/>
            </p:cNvSpPr>
            <p:nvPr/>
          </p:nvSpPr>
          <p:spPr bwMode="auto">
            <a:xfrm>
              <a:off x="1504951" y="36068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7" name="Freeform 28"/>
            <p:cNvSpPr>
              <a:spLocks/>
            </p:cNvSpPr>
            <p:nvPr/>
          </p:nvSpPr>
          <p:spPr bwMode="auto">
            <a:xfrm>
              <a:off x="1492251" y="3611563"/>
              <a:ext cx="320675" cy="442912"/>
            </a:xfrm>
            <a:custGeom>
              <a:avLst/>
              <a:gdLst>
                <a:gd name="T0" fmla="*/ 188 w 202"/>
                <a:gd name="T1" fmla="*/ 279 h 279"/>
                <a:gd name="T2" fmla="*/ 0 w 202"/>
                <a:gd name="T3" fmla="*/ 11 h 279"/>
                <a:gd name="T4" fmla="*/ 17 w 202"/>
                <a:gd name="T5" fmla="*/ 0 h 279"/>
                <a:gd name="T6" fmla="*/ 202 w 202"/>
                <a:gd name="T7" fmla="*/ 270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11"/>
                  </a:lnTo>
                  <a:lnTo>
                    <a:pt x="17" y="0"/>
                  </a:lnTo>
                  <a:lnTo>
                    <a:pt x="202" y="270"/>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8" name="Rectangle 29"/>
            <p:cNvSpPr>
              <a:spLocks noChangeArrowheads="1"/>
            </p:cNvSpPr>
            <p:nvPr/>
          </p:nvSpPr>
          <p:spPr bwMode="auto">
            <a:xfrm>
              <a:off x="1504951" y="5741988"/>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49" name="Freeform 30"/>
            <p:cNvSpPr>
              <a:spLocks/>
            </p:cNvSpPr>
            <p:nvPr/>
          </p:nvSpPr>
          <p:spPr bwMode="auto">
            <a:xfrm>
              <a:off x="1492251" y="5749925"/>
              <a:ext cx="320675" cy="442912"/>
            </a:xfrm>
            <a:custGeom>
              <a:avLst/>
              <a:gdLst>
                <a:gd name="T0" fmla="*/ 188 w 202"/>
                <a:gd name="T1" fmla="*/ 279 h 279"/>
                <a:gd name="T2" fmla="*/ 0 w 202"/>
                <a:gd name="T3" fmla="*/ 10 h 279"/>
                <a:gd name="T4" fmla="*/ 17 w 202"/>
                <a:gd name="T5" fmla="*/ 0 h 279"/>
                <a:gd name="T6" fmla="*/ 202 w 202"/>
                <a:gd name="T7" fmla="*/ 270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10"/>
                  </a:lnTo>
                  <a:lnTo>
                    <a:pt x="17" y="0"/>
                  </a:lnTo>
                  <a:lnTo>
                    <a:pt x="202" y="270"/>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0" name="Rectangle 31"/>
            <p:cNvSpPr>
              <a:spLocks noChangeArrowheads="1"/>
            </p:cNvSpPr>
            <p:nvPr/>
          </p:nvSpPr>
          <p:spPr bwMode="auto">
            <a:xfrm>
              <a:off x="1504951" y="53165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1" name="Freeform 32"/>
            <p:cNvSpPr>
              <a:spLocks/>
            </p:cNvSpPr>
            <p:nvPr/>
          </p:nvSpPr>
          <p:spPr bwMode="auto">
            <a:xfrm>
              <a:off x="1492251" y="5321300"/>
              <a:ext cx="320675" cy="444500"/>
            </a:xfrm>
            <a:custGeom>
              <a:avLst/>
              <a:gdLst>
                <a:gd name="T0" fmla="*/ 188 w 202"/>
                <a:gd name="T1" fmla="*/ 280 h 280"/>
                <a:gd name="T2" fmla="*/ 0 w 202"/>
                <a:gd name="T3" fmla="*/ 12 h 280"/>
                <a:gd name="T4" fmla="*/ 17 w 202"/>
                <a:gd name="T5" fmla="*/ 0 h 280"/>
                <a:gd name="T6" fmla="*/ 202 w 202"/>
                <a:gd name="T7" fmla="*/ 270 h 280"/>
                <a:gd name="T8" fmla="*/ 188 w 202"/>
                <a:gd name="T9" fmla="*/ 280 h 280"/>
              </a:gdLst>
              <a:ahLst/>
              <a:cxnLst>
                <a:cxn ang="0">
                  <a:pos x="T0" y="T1"/>
                </a:cxn>
                <a:cxn ang="0">
                  <a:pos x="T2" y="T3"/>
                </a:cxn>
                <a:cxn ang="0">
                  <a:pos x="T4" y="T5"/>
                </a:cxn>
                <a:cxn ang="0">
                  <a:pos x="T6" y="T7"/>
                </a:cxn>
                <a:cxn ang="0">
                  <a:pos x="T8" y="T9"/>
                </a:cxn>
              </a:cxnLst>
              <a:rect l="0" t="0" r="r" b="b"/>
              <a:pathLst>
                <a:path w="202" h="280">
                  <a:moveTo>
                    <a:pt x="188" y="280"/>
                  </a:moveTo>
                  <a:lnTo>
                    <a:pt x="0" y="12"/>
                  </a:lnTo>
                  <a:lnTo>
                    <a:pt x="17" y="0"/>
                  </a:lnTo>
                  <a:lnTo>
                    <a:pt x="202" y="270"/>
                  </a:lnTo>
                  <a:lnTo>
                    <a:pt x="188"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2" name="Rectangle 33"/>
            <p:cNvSpPr>
              <a:spLocks noChangeArrowheads="1"/>
            </p:cNvSpPr>
            <p:nvPr/>
          </p:nvSpPr>
          <p:spPr bwMode="auto">
            <a:xfrm>
              <a:off x="1504951" y="61706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3" name="Freeform 34"/>
            <p:cNvSpPr>
              <a:spLocks/>
            </p:cNvSpPr>
            <p:nvPr/>
          </p:nvSpPr>
          <p:spPr bwMode="auto">
            <a:xfrm>
              <a:off x="1492251" y="6178550"/>
              <a:ext cx="320675" cy="442912"/>
            </a:xfrm>
            <a:custGeom>
              <a:avLst/>
              <a:gdLst>
                <a:gd name="T0" fmla="*/ 188 w 202"/>
                <a:gd name="T1" fmla="*/ 279 h 279"/>
                <a:gd name="T2" fmla="*/ 0 w 202"/>
                <a:gd name="T3" fmla="*/ 9 h 279"/>
                <a:gd name="T4" fmla="*/ 17 w 202"/>
                <a:gd name="T5" fmla="*/ 0 h 279"/>
                <a:gd name="T6" fmla="*/ 202 w 202"/>
                <a:gd name="T7" fmla="*/ 268 h 279"/>
                <a:gd name="T8" fmla="*/ 188 w 202"/>
                <a:gd name="T9" fmla="*/ 279 h 279"/>
              </a:gdLst>
              <a:ahLst/>
              <a:cxnLst>
                <a:cxn ang="0">
                  <a:pos x="T0" y="T1"/>
                </a:cxn>
                <a:cxn ang="0">
                  <a:pos x="T2" y="T3"/>
                </a:cxn>
                <a:cxn ang="0">
                  <a:pos x="T4" y="T5"/>
                </a:cxn>
                <a:cxn ang="0">
                  <a:pos x="T6" y="T7"/>
                </a:cxn>
                <a:cxn ang="0">
                  <a:pos x="T8" y="T9"/>
                </a:cxn>
              </a:cxnLst>
              <a:rect l="0" t="0" r="r" b="b"/>
              <a:pathLst>
                <a:path w="202" h="279">
                  <a:moveTo>
                    <a:pt x="188" y="279"/>
                  </a:moveTo>
                  <a:lnTo>
                    <a:pt x="0" y="9"/>
                  </a:lnTo>
                  <a:lnTo>
                    <a:pt x="17" y="0"/>
                  </a:lnTo>
                  <a:lnTo>
                    <a:pt x="202" y="268"/>
                  </a:lnTo>
                  <a:lnTo>
                    <a:pt x="188"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4" name="Rectangle 35"/>
            <p:cNvSpPr>
              <a:spLocks noChangeArrowheads="1"/>
            </p:cNvSpPr>
            <p:nvPr/>
          </p:nvSpPr>
          <p:spPr bwMode="auto">
            <a:xfrm>
              <a:off x="1504951" y="445928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5" name="Freeform 36"/>
            <p:cNvSpPr>
              <a:spLocks/>
            </p:cNvSpPr>
            <p:nvPr/>
          </p:nvSpPr>
          <p:spPr bwMode="auto">
            <a:xfrm>
              <a:off x="1492251" y="4467225"/>
              <a:ext cx="320675" cy="444500"/>
            </a:xfrm>
            <a:custGeom>
              <a:avLst/>
              <a:gdLst>
                <a:gd name="T0" fmla="*/ 17 w 202"/>
                <a:gd name="T1" fmla="*/ 280 h 280"/>
                <a:gd name="T2" fmla="*/ 0 w 202"/>
                <a:gd name="T3" fmla="*/ 268 h 280"/>
                <a:gd name="T4" fmla="*/ 188 w 202"/>
                <a:gd name="T5" fmla="*/ 0 h 280"/>
                <a:gd name="T6" fmla="*/ 202 w 202"/>
                <a:gd name="T7" fmla="*/ 10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68"/>
                  </a:lnTo>
                  <a:lnTo>
                    <a:pt x="188" y="0"/>
                  </a:lnTo>
                  <a:lnTo>
                    <a:pt x="202" y="10"/>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6" name="Rectangle 37"/>
            <p:cNvSpPr>
              <a:spLocks noChangeArrowheads="1"/>
            </p:cNvSpPr>
            <p:nvPr/>
          </p:nvSpPr>
          <p:spPr bwMode="auto">
            <a:xfrm>
              <a:off x="1504951" y="40338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7" name="Freeform 38"/>
            <p:cNvSpPr>
              <a:spLocks/>
            </p:cNvSpPr>
            <p:nvPr/>
          </p:nvSpPr>
          <p:spPr bwMode="auto">
            <a:xfrm>
              <a:off x="1492251" y="4040188"/>
              <a:ext cx="320675" cy="442912"/>
            </a:xfrm>
            <a:custGeom>
              <a:avLst/>
              <a:gdLst>
                <a:gd name="T0" fmla="*/ 17 w 202"/>
                <a:gd name="T1" fmla="*/ 279 h 279"/>
                <a:gd name="T2" fmla="*/ 0 w 202"/>
                <a:gd name="T3" fmla="*/ 269 h 279"/>
                <a:gd name="T4" fmla="*/ 188 w 202"/>
                <a:gd name="T5" fmla="*/ 0 h 279"/>
                <a:gd name="T6" fmla="*/ 202 w 202"/>
                <a:gd name="T7" fmla="*/ 9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69"/>
                  </a:lnTo>
                  <a:lnTo>
                    <a:pt x="188" y="0"/>
                  </a:lnTo>
                  <a:lnTo>
                    <a:pt x="202" y="9"/>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8" name="Rectangle 39"/>
            <p:cNvSpPr>
              <a:spLocks noChangeArrowheads="1"/>
            </p:cNvSpPr>
            <p:nvPr/>
          </p:nvSpPr>
          <p:spPr bwMode="auto">
            <a:xfrm>
              <a:off x="1504951" y="48879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59" name="Freeform 40"/>
            <p:cNvSpPr>
              <a:spLocks/>
            </p:cNvSpPr>
            <p:nvPr/>
          </p:nvSpPr>
          <p:spPr bwMode="auto">
            <a:xfrm>
              <a:off x="1492251" y="4892675"/>
              <a:ext cx="320675" cy="447675"/>
            </a:xfrm>
            <a:custGeom>
              <a:avLst/>
              <a:gdLst>
                <a:gd name="T0" fmla="*/ 17 w 202"/>
                <a:gd name="T1" fmla="*/ 282 h 282"/>
                <a:gd name="T2" fmla="*/ 0 w 202"/>
                <a:gd name="T3" fmla="*/ 270 h 282"/>
                <a:gd name="T4" fmla="*/ 188 w 202"/>
                <a:gd name="T5" fmla="*/ 0 h 282"/>
                <a:gd name="T6" fmla="*/ 202 w 202"/>
                <a:gd name="T7" fmla="*/ 12 h 282"/>
                <a:gd name="T8" fmla="*/ 17 w 202"/>
                <a:gd name="T9" fmla="*/ 282 h 282"/>
              </a:gdLst>
              <a:ahLst/>
              <a:cxnLst>
                <a:cxn ang="0">
                  <a:pos x="T0" y="T1"/>
                </a:cxn>
                <a:cxn ang="0">
                  <a:pos x="T2" y="T3"/>
                </a:cxn>
                <a:cxn ang="0">
                  <a:pos x="T4" y="T5"/>
                </a:cxn>
                <a:cxn ang="0">
                  <a:pos x="T6" y="T7"/>
                </a:cxn>
                <a:cxn ang="0">
                  <a:pos x="T8" y="T9"/>
                </a:cxn>
              </a:cxnLst>
              <a:rect l="0" t="0" r="r" b="b"/>
              <a:pathLst>
                <a:path w="202" h="282">
                  <a:moveTo>
                    <a:pt x="17" y="282"/>
                  </a:moveTo>
                  <a:lnTo>
                    <a:pt x="0" y="270"/>
                  </a:lnTo>
                  <a:lnTo>
                    <a:pt x="188" y="0"/>
                  </a:lnTo>
                  <a:lnTo>
                    <a:pt x="202" y="12"/>
                  </a:lnTo>
                  <a:lnTo>
                    <a:pt x="17" y="28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0" name="Rectangle 41"/>
            <p:cNvSpPr>
              <a:spLocks noChangeArrowheads="1"/>
            </p:cNvSpPr>
            <p:nvPr/>
          </p:nvSpPr>
          <p:spPr bwMode="auto">
            <a:xfrm>
              <a:off x="1504951" y="18954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1" name="Freeform 42"/>
            <p:cNvSpPr>
              <a:spLocks/>
            </p:cNvSpPr>
            <p:nvPr/>
          </p:nvSpPr>
          <p:spPr bwMode="auto">
            <a:xfrm>
              <a:off x="1492251" y="1900238"/>
              <a:ext cx="320675" cy="444500"/>
            </a:xfrm>
            <a:custGeom>
              <a:avLst/>
              <a:gdLst>
                <a:gd name="T0" fmla="*/ 17 w 202"/>
                <a:gd name="T1" fmla="*/ 280 h 280"/>
                <a:gd name="T2" fmla="*/ 0 w 202"/>
                <a:gd name="T3" fmla="*/ 270 h 280"/>
                <a:gd name="T4" fmla="*/ 188 w 202"/>
                <a:gd name="T5" fmla="*/ 0 h 280"/>
                <a:gd name="T6" fmla="*/ 202 w 202"/>
                <a:gd name="T7" fmla="*/ 12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2"/>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2" name="Rectangle 43"/>
            <p:cNvSpPr>
              <a:spLocks noChangeArrowheads="1"/>
            </p:cNvSpPr>
            <p:nvPr/>
          </p:nvSpPr>
          <p:spPr bwMode="auto">
            <a:xfrm>
              <a:off x="1504951" y="23241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3" name="Freeform 44"/>
            <p:cNvSpPr>
              <a:spLocks/>
            </p:cNvSpPr>
            <p:nvPr/>
          </p:nvSpPr>
          <p:spPr bwMode="auto">
            <a:xfrm>
              <a:off x="1492251" y="2328863"/>
              <a:ext cx="320675" cy="444500"/>
            </a:xfrm>
            <a:custGeom>
              <a:avLst/>
              <a:gdLst>
                <a:gd name="T0" fmla="*/ 17 w 202"/>
                <a:gd name="T1" fmla="*/ 280 h 280"/>
                <a:gd name="T2" fmla="*/ 0 w 202"/>
                <a:gd name="T3" fmla="*/ 270 h 280"/>
                <a:gd name="T4" fmla="*/ 188 w 202"/>
                <a:gd name="T5" fmla="*/ 0 h 280"/>
                <a:gd name="T6" fmla="*/ 202 w 202"/>
                <a:gd name="T7" fmla="*/ 10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0"/>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4" name="Rectangle 45"/>
            <p:cNvSpPr>
              <a:spLocks noChangeArrowheads="1"/>
            </p:cNvSpPr>
            <p:nvPr/>
          </p:nvSpPr>
          <p:spPr bwMode="auto">
            <a:xfrm>
              <a:off x="1504951" y="3178175"/>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5" name="Freeform 46"/>
            <p:cNvSpPr>
              <a:spLocks/>
            </p:cNvSpPr>
            <p:nvPr/>
          </p:nvSpPr>
          <p:spPr bwMode="auto">
            <a:xfrm>
              <a:off x="1492251" y="3186113"/>
              <a:ext cx="320675" cy="442912"/>
            </a:xfrm>
            <a:custGeom>
              <a:avLst/>
              <a:gdLst>
                <a:gd name="T0" fmla="*/ 17 w 202"/>
                <a:gd name="T1" fmla="*/ 279 h 279"/>
                <a:gd name="T2" fmla="*/ 0 w 202"/>
                <a:gd name="T3" fmla="*/ 268 h 279"/>
                <a:gd name="T4" fmla="*/ 188 w 202"/>
                <a:gd name="T5" fmla="*/ 0 h 279"/>
                <a:gd name="T6" fmla="*/ 202 w 202"/>
                <a:gd name="T7" fmla="*/ 10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68"/>
                  </a:lnTo>
                  <a:lnTo>
                    <a:pt x="188" y="0"/>
                  </a:lnTo>
                  <a:lnTo>
                    <a:pt x="202" y="10"/>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6" name="Rectangle 47"/>
            <p:cNvSpPr>
              <a:spLocks noChangeArrowheads="1"/>
            </p:cNvSpPr>
            <p:nvPr/>
          </p:nvSpPr>
          <p:spPr bwMode="auto">
            <a:xfrm>
              <a:off x="1504951" y="2749550"/>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7" name="Freeform 48"/>
            <p:cNvSpPr>
              <a:spLocks/>
            </p:cNvSpPr>
            <p:nvPr/>
          </p:nvSpPr>
          <p:spPr bwMode="auto">
            <a:xfrm>
              <a:off x="1492251" y="2757488"/>
              <a:ext cx="320675" cy="444500"/>
            </a:xfrm>
            <a:custGeom>
              <a:avLst/>
              <a:gdLst>
                <a:gd name="T0" fmla="*/ 17 w 202"/>
                <a:gd name="T1" fmla="*/ 280 h 280"/>
                <a:gd name="T2" fmla="*/ 0 w 202"/>
                <a:gd name="T3" fmla="*/ 270 h 280"/>
                <a:gd name="T4" fmla="*/ 188 w 202"/>
                <a:gd name="T5" fmla="*/ 0 h 280"/>
                <a:gd name="T6" fmla="*/ 202 w 202"/>
                <a:gd name="T7" fmla="*/ 10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0"/>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8" name="Rectangle 49"/>
            <p:cNvSpPr>
              <a:spLocks noChangeArrowheads="1"/>
            </p:cNvSpPr>
            <p:nvPr/>
          </p:nvSpPr>
          <p:spPr bwMode="auto">
            <a:xfrm>
              <a:off x="1504951" y="3606800"/>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69" name="Freeform 50"/>
            <p:cNvSpPr>
              <a:spLocks/>
            </p:cNvSpPr>
            <p:nvPr/>
          </p:nvSpPr>
          <p:spPr bwMode="auto">
            <a:xfrm>
              <a:off x="1492251" y="3611563"/>
              <a:ext cx="320675" cy="442912"/>
            </a:xfrm>
            <a:custGeom>
              <a:avLst/>
              <a:gdLst>
                <a:gd name="T0" fmla="*/ 17 w 202"/>
                <a:gd name="T1" fmla="*/ 279 h 279"/>
                <a:gd name="T2" fmla="*/ 0 w 202"/>
                <a:gd name="T3" fmla="*/ 270 h 279"/>
                <a:gd name="T4" fmla="*/ 188 w 202"/>
                <a:gd name="T5" fmla="*/ 0 h 279"/>
                <a:gd name="T6" fmla="*/ 202 w 202"/>
                <a:gd name="T7" fmla="*/ 11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70"/>
                  </a:lnTo>
                  <a:lnTo>
                    <a:pt x="188" y="0"/>
                  </a:lnTo>
                  <a:lnTo>
                    <a:pt x="202" y="11"/>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0" name="Rectangle 51"/>
            <p:cNvSpPr>
              <a:spLocks noChangeArrowheads="1"/>
            </p:cNvSpPr>
            <p:nvPr/>
          </p:nvSpPr>
          <p:spPr bwMode="auto">
            <a:xfrm>
              <a:off x="1504951" y="5741988"/>
              <a:ext cx="298450" cy="317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1" name="Freeform 52"/>
            <p:cNvSpPr>
              <a:spLocks/>
            </p:cNvSpPr>
            <p:nvPr/>
          </p:nvSpPr>
          <p:spPr bwMode="auto">
            <a:xfrm>
              <a:off x="1492251" y="5749925"/>
              <a:ext cx="320675" cy="442912"/>
            </a:xfrm>
            <a:custGeom>
              <a:avLst/>
              <a:gdLst>
                <a:gd name="T0" fmla="*/ 17 w 202"/>
                <a:gd name="T1" fmla="*/ 279 h 279"/>
                <a:gd name="T2" fmla="*/ 0 w 202"/>
                <a:gd name="T3" fmla="*/ 270 h 279"/>
                <a:gd name="T4" fmla="*/ 188 w 202"/>
                <a:gd name="T5" fmla="*/ 0 h 279"/>
                <a:gd name="T6" fmla="*/ 202 w 202"/>
                <a:gd name="T7" fmla="*/ 10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70"/>
                  </a:lnTo>
                  <a:lnTo>
                    <a:pt x="188" y="0"/>
                  </a:lnTo>
                  <a:lnTo>
                    <a:pt x="202" y="10"/>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2" name="Rectangle 53"/>
            <p:cNvSpPr>
              <a:spLocks noChangeArrowheads="1"/>
            </p:cNvSpPr>
            <p:nvPr/>
          </p:nvSpPr>
          <p:spPr bwMode="auto">
            <a:xfrm>
              <a:off x="1504951" y="5316538"/>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3" name="Freeform 54"/>
            <p:cNvSpPr>
              <a:spLocks/>
            </p:cNvSpPr>
            <p:nvPr/>
          </p:nvSpPr>
          <p:spPr bwMode="auto">
            <a:xfrm>
              <a:off x="1492251" y="5321300"/>
              <a:ext cx="320675" cy="444500"/>
            </a:xfrm>
            <a:custGeom>
              <a:avLst/>
              <a:gdLst>
                <a:gd name="T0" fmla="*/ 17 w 202"/>
                <a:gd name="T1" fmla="*/ 280 h 280"/>
                <a:gd name="T2" fmla="*/ 0 w 202"/>
                <a:gd name="T3" fmla="*/ 270 h 280"/>
                <a:gd name="T4" fmla="*/ 188 w 202"/>
                <a:gd name="T5" fmla="*/ 0 h 280"/>
                <a:gd name="T6" fmla="*/ 202 w 202"/>
                <a:gd name="T7" fmla="*/ 12 h 280"/>
                <a:gd name="T8" fmla="*/ 17 w 202"/>
                <a:gd name="T9" fmla="*/ 280 h 280"/>
              </a:gdLst>
              <a:ahLst/>
              <a:cxnLst>
                <a:cxn ang="0">
                  <a:pos x="T0" y="T1"/>
                </a:cxn>
                <a:cxn ang="0">
                  <a:pos x="T2" y="T3"/>
                </a:cxn>
                <a:cxn ang="0">
                  <a:pos x="T4" y="T5"/>
                </a:cxn>
                <a:cxn ang="0">
                  <a:pos x="T6" y="T7"/>
                </a:cxn>
                <a:cxn ang="0">
                  <a:pos x="T8" y="T9"/>
                </a:cxn>
              </a:cxnLst>
              <a:rect l="0" t="0" r="r" b="b"/>
              <a:pathLst>
                <a:path w="202" h="280">
                  <a:moveTo>
                    <a:pt x="17" y="280"/>
                  </a:moveTo>
                  <a:lnTo>
                    <a:pt x="0" y="270"/>
                  </a:lnTo>
                  <a:lnTo>
                    <a:pt x="188" y="0"/>
                  </a:lnTo>
                  <a:lnTo>
                    <a:pt x="202" y="12"/>
                  </a:lnTo>
                  <a:lnTo>
                    <a:pt x="17" y="2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4" name="Rectangle 55"/>
            <p:cNvSpPr>
              <a:spLocks noChangeArrowheads="1"/>
            </p:cNvSpPr>
            <p:nvPr/>
          </p:nvSpPr>
          <p:spPr bwMode="auto">
            <a:xfrm>
              <a:off x="1504951" y="6170613"/>
              <a:ext cx="298450" cy="285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5" name="Freeform 56"/>
            <p:cNvSpPr>
              <a:spLocks/>
            </p:cNvSpPr>
            <p:nvPr/>
          </p:nvSpPr>
          <p:spPr bwMode="auto">
            <a:xfrm>
              <a:off x="1492251" y="6178550"/>
              <a:ext cx="320675" cy="442912"/>
            </a:xfrm>
            <a:custGeom>
              <a:avLst/>
              <a:gdLst>
                <a:gd name="T0" fmla="*/ 17 w 202"/>
                <a:gd name="T1" fmla="*/ 279 h 279"/>
                <a:gd name="T2" fmla="*/ 0 w 202"/>
                <a:gd name="T3" fmla="*/ 268 h 279"/>
                <a:gd name="T4" fmla="*/ 188 w 202"/>
                <a:gd name="T5" fmla="*/ 0 h 279"/>
                <a:gd name="T6" fmla="*/ 202 w 202"/>
                <a:gd name="T7" fmla="*/ 9 h 279"/>
                <a:gd name="T8" fmla="*/ 17 w 202"/>
                <a:gd name="T9" fmla="*/ 279 h 279"/>
              </a:gdLst>
              <a:ahLst/>
              <a:cxnLst>
                <a:cxn ang="0">
                  <a:pos x="T0" y="T1"/>
                </a:cxn>
                <a:cxn ang="0">
                  <a:pos x="T2" y="T3"/>
                </a:cxn>
                <a:cxn ang="0">
                  <a:pos x="T4" y="T5"/>
                </a:cxn>
                <a:cxn ang="0">
                  <a:pos x="T6" y="T7"/>
                </a:cxn>
                <a:cxn ang="0">
                  <a:pos x="T8" y="T9"/>
                </a:cxn>
              </a:cxnLst>
              <a:rect l="0" t="0" r="r" b="b"/>
              <a:pathLst>
                <a:path w="202" h="279">
                  <a:moveTo>
                    <a:pt x="17" y="279"/>
                  </a:moveTo>
                  <a:lnTo>
                    <a:pt x="0" y="268"/>
                  </a:lnTo>
                  <a:lnTo>
                    <a:pt x="188" y="0"/>
                  </a:lnTo>
                  <a:lnTo>
                    <a:pt x="202" y="9"/>
                  </a:lnTo>
                  <a:lnTo>
                    <a:pt x="17" y="2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6" name="Freeform 57"/>
            <p:cNvSpPr>
              <a:spLocks/>
            </p:cNvSpPr>
            <p:nvPr/>
          </p:nvSpPr>
          <p:spPr bwMode="auto">
            <a:xfrm>
              <a:off x="2827338" y="2278063"/>
              <a:ext cx="200025" cy="123825"/>
            </a:xfrm>
            <a:custGeom>
              <a:avLst/>
              <a:gdLst>
                <a:gd name="T0" fmla="*/ 109 w 126"/>
                <a:gd name="T1" fmla="*/ 0 h 78"/>
                <a:gd name="T2" fmla="*/ 0 w 126"/>
                <a:gd name="T3" fmla="*/ 76 h 78"/>
                <a:gd name="T4" fmla="*/ 0 w 126"/>
                <a:gd name="T5" fmla="*/ 78 h 78"/>
                <a:gd name="T6" fmla="*/ 31 w 126"/>
                <a:gd name="T7" fmla="*/ 78 h 78"/>
                <a:gd name="T8" fmla="*/ 126 w 126"/>
                <a:gd name="T9" fmla="*/ 11 h 78"/>
                <a:gd name="T10" fmla="*/ 109 w 126"/>
                <a:gd name="T11" fmla="*/ 0 h 78"/>
              </a:gdLst>
              <a:ahLst/>
              <a:cxnLst>
                <a:cxn ang="0">
                  <a:pos x="T0" y="T1"/>
                </a:cxn>
                <a:cxn ang="0">
                  <a:pos x="T2" y="T3"/>
                </a:cxn>
                <a:cxn ang="0">
                  <a:pos x="T4" y="T5"/>
                </a:cxn>
                <a:cxn ang="0">
                  <a:pos x="T6" y="T7"/>
                </a:cxn>
                <a:cxn ang="0">
                  <a:pos x="T8" y="T9"/>
                </a:cxn>
                <a:cxn ang="0">
                  <a:pos x="T10" y="T11"/>
                </a:cxn>
              </a:cxnLst>
              <a:rect l="0" t="0" r="r" b="b"/>
              <a:pathLst>
                <a:path w="126" h="78">
                  <a:moveTo>
                    <a:pt x="109" y="0"/>
                  </a:moveTo>
                  <a:lnTo>
                    <a:pt x="0" y="76"/>
                  </a:lnTo>
                  <a:lnTo>
                    <a:pt x="0" y="78"/>
                  </a:lnTo>
                  <a:lnTo>
                    <a:pt x="31" y="78"/>
                  </a:lnTo>
                  <a:lnTo>
                    <a:pt x="126"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7" name="Freeform 58"/>
            <p:cNvSpPr>
              <a:spLocks/>
            </p:cNvSpPr>
            <p:nvPr/>
          </p:nvSpPr>
          <p:spPr bwMode="auto">
            <a:xfrm>
              <a:off x="3681413" y="2278063"/>
              <a:ext cx="198438" cy="123825"/>
            </a:xfrm>
            <a:custGeom>
              <a:avLst/>
              <a:gdLst>
                <a:gd name="T0" fmla="*/ 109 w 125"/>
                <a:gd name="T1" fmla="*/ 0 h 78"/>
                <a:gd name="T2" fmla="*/ 0 w 125"/>
                <a:gd name="T3" fmla="*/ 76 h 78"/>
                <a:gd name="T4" fmla="*/ 0 w 125"/>
                <a:gd name="T5" fmla="*/ 78 h 78"/>
                <a:gd name="T6" fmla="*/ 29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29"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8" name="Freeform 59"/>
            <p:cNvSpPr>
              <a:spLocks/>
            </p:cNvSpPr>
            <p:nvPr/>
          </p:nvSpPr>
          <p:spPr bwMode="auto">
            <a:xfrm>
              <a:off x="4730751" y="2155825"/>
              <a:ext cx="200025" cy="122237"/>
            </a:xfrm>
            <a:custGeom>
              <a:avLst/>
              <a:gdLst>
                <a:gd name="T0" fmla="*/ 17 w 126"/>
                <a:gd name="T1" fmla="*/ 77 h 77"/>
                <a:gd name="T2" fmla="*/ 126 w 126"/>
                <a:gd name="T3" fmla="*/ 1 h 77"/>
                <a:gd name="T4" fmla="*/ 126 w 126"/>
                <a:gd name="T5" fmla="*/ 0 h 77"/>
                <a:gd name="T6" fmla="*/ 97 w 126"/>
                <a:gd name="T7" fmla="*/ 0 h 77"/>
                <a:gd name="T8" fmla="*/ 0 w 126"/>
                <a:gd name="T9" fmla="*/ 65 h 77"/>
                <a:gd name="T10" fmla="*/ 17 w 126"/>
                <a:gd name="T11" fmla="*/ 77 h 77"/>
              </a:gdLst>
              <a:ahLst/>
              <a:cxnLst>
                <a:cxn ang="0">
                  <a:pos x="T0" y="T1"/>
                </a:cxn>
                <a:cxn ang="0">
                  <a:pos x="T2" y="T3"/>
                </a:cxn>
                <a:cxn ang="0">
                  <a:pos x="T4" y="T5"/>
                </a:cxn>
                <a:cxn ang="0">
                  <a:pos x="T6" y="T7"/>
                </a:cxn>
                <a:cxn ang="0">
                  <a:pos x="T8" y="T9"/>
                </a:cxn>
                <a:cxn ang="0">
                  <a:pos x="T10" y="T11"/>
                </a:cxn>
              </a:cxnLst>
              <a:rect l="0" t="0" r="r" b="b"/>
              <a:pathLst>
                <a:path w="126" h="77">
                  <a:moveTo>
                    <a:pt x="17" y="77"/>
                  </a:moveTo>
                  <a:lnTo>
                    <a:pt x="126" y="1"/>
                  </a:lnTo>
                  <a:lnTo>
                    <a:pt x="126" y="0"/>
                  </a:lnTo>
                  <a:lnTo>
                    <a:pt x="97" y="0"/>
                  </a:lnTo>
                  <a:lnTo>
                    <a:pt x="0" y="65"/>
                  </a:lnTo>
                  <a:lnTo>
                    <a:pt x="17"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79" name="Freeform 60"/>
            <p:cNvSpPr>
              <a:spLocks/>
            </p:cNvSpPr>
            <p:nvPr/>
          </p:nvSpPr>
          <p:spPr bwMode="auto">
            <a:xfrm>
              <a:off x="3452813" y="2155825"/>
              <a:ext cx="200025" cy="122237"/>
            </a:xfrm>
            <a:custGeom>
              <a:avLst/>
              <a:gdLst>
                <a:gd name="T0" fmla="*/ 17 w 126"/>
                <a:gd name="T1" fmla="*/ 77 h 77"/>
                <a:gd name="T2" fmla="*/ 126 w 126"/>
                <a:gd name="T3" fmla="*/ 1 h 77"/>
                <a:gd name="T4" fmla="*/ 126 w 126"/>
                <a:gd name="T5" fmla="*/ 0 h 77"/>
                <a:gd name="T6" fmla="*/ 95 w 126"/>
                <a:gd name="T7" fmla="*/ 0 h 77"/>
                <a:gd name="T8" fmla="*/ 0 w 126"/>
                <a:gd name="T9" fmla="*/ 65 h 77"/>
                <a:gd name="T10" fmla="*/ 17 w 126"/>
                <a:gd name="T11" fmla="*/ 77 h 77"/>
              </a:gdLst>
              <a:ahLst/>
              <a:cxnLst>
                <a:cxn ang="0">
                  <a:pos x="T0" y="T1"/>
                </a:cxn>
                <a:cxn ang="0">
                  <a:pos x="T2" y="T3"/>
                </a:cxn>
                <a:cxn ang="0">
                  <a:pos x="T4" y="T5"/>
                </a:cxn>
                <a:cxn ang="0">
                  <a:pos x="T6" y="T7"/>
                </a:cxn>
                <a:cxn ang="0">
                  <a:pos x="T8" y="T9"/>
                </a:cxn>
                <a:cxn ang="0">
                  <a:pos x="T10" y="T11"/>
                </a:cxn>
              </a:cxnLst>
              <a:rect l="0" t="0" r="r" b="b"/>
              <a:pathLst>
                <a:path w="126" h="77">
                  <a:moveTo>
                    <a:pt x="17" y="77"/>
                  </a:moveTo>
                  <a:lnTo>
                    <a:pt x="126" y="1"/>
                  </a:lnTo>
                  <a:lnTo>
                    <a:pt x="126" y="0"/>
                  </a:lnTo>
                  <a:lnTo>
                    <a:pt x="95" y="0"/>
                  </a:lnTo>
                  <a:lnTo>
                    <a:pt x="0" y="65"/>
                  </a:lnTo>
                  <a:lnTo>
                    <a:pt x="17"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0" name="Freeform 61"/>
            <p:cNvSpPr>
              <a:spLocks/>
            </p:cNvSpPr>
            <p:nvPr/>
          </p:nvSpPr>
          <p:spPr bwMode="auto">
            <a:xfrm>
              <a:off x="3027363" y="2155825"/>
              <a:ext cx="198438" cy="122237"/>
            </a:xfrm>
            <a:custGeom>
              <a:avLst/>
              <a:gdLst>
                <a:gd name="T0" fmla="*/ 16 w 125"/>
                <a:gd name="T1" fmla="*/ 77 h 77"/>
                <a:gd name="T2" fmla="*/ 125 w 125"/>
                <a:gd name="T3" fmla="*/ 1 h 77"/>
                <a:gd name="T4" fmla="*/ 125 w 125"/>
                <a:gd name="T5" fmla="*/ 0 h 77"/>
                <a:gd name="T6" fmla="*/ 96 w 125"/>
                <a:gd name="T7" fmla="*/ 0 h 77"/>
                <a:gd name="T8" fmla="*/ 0 w 125"/>
                <a:gd name="T9" fmla="*/ 65 h 77"/>
                <a:gd name="T10" fmla="*/ 16 w 125"/>
                <a:gd name="T11" fmla="*/ 77 h 77"/>
              </a:gdLst>
              <a:ahLst/>
              <a:cxnLst>
                <a:cxn ang="0">
                  <a:pos x="T0" y="T1"/>
                </a:cxn>
                <a:cxn ang="0">
                  <a:pos x="T2" y="T3"/>
                </a:cxn>
                <a:cxn ang="0">
                  <a:pos x="T4" y="T5"/>
                </a:cxn>
                <a:cxn ang="0">
                  <a:pos x="T6" y="T7"/>
                </a:cxn>
                <a:cxn ang="0">
                  <a:pos x="T8" y="T9"/>
                </a:cxn>
                <a:cxn ang="0">
                  <a:pos x="T10" y="T11"/>
                </a:cxn>
              </a:cxnLst>
              <a:rect l="0" t="0" r="r" b="b"/>
              <a:pathLst>
                <a:path w="125" h="77">
                  <a:moveTo>
                    <a:pt x="16" y="77"/>
                  </a:moveTo>
                  <a:lnTo>
                    <a:pt x="125" y="1"/>
                  </a:lnTo>
                  <a:lnTo>
                    <a:pt x="125" y="0"/>
                  </a:lnTo>
                  <a:lnTo>
                    <a:pt x="96" y="0"/>
                  </a:lnTo>
                  <a:lnTo>
                    <a:pt x="0" y="65"/>
                  </a:lnTo>
                  <a:lnTo>
                    <a:pt x="16"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1" name="Freeform 62"/>
            <p:cNvSpPr>
              <a:spLocks/>
            </p:cNvSpPr>
            <p:nvPr/>
          </p:nvSpPr>
          <p:spPr bwMode="auto">
            <a:xfrm>
              <a:off x="4108451" y="2278063"/>
              <a:ext cx="196850" cy="123825"/>
            </a:xfrm>
            <a:custGeom>
              <a:avLst/>
              <a:gdLst>
                <a:gd name="T0" fmla="*/ 109 w 124"/>
                <a:gd name="T1" fmla="*/ 0 h 78"/>
                <a:gd name="T2" fmla="*/ 0 w 124"/>
                <a:gd name="T3" fmla="*/ 76 h 78"/>
                <a:gd name="T4" fmla="*/ 0 w 124"/>
                <a:gd name="T5" fmla="*/ 78 h 78"/>
                <a:gd name="T6" fmla="*/ 29 w 124"/>
                <a:gd name="T7" fmla="*/ 78 h 78"/>
                <a:gd name="T8" fmla="*/ 124 w 124"/>
                <a:gd name="T9" fmla="*/ 11 h 78"/>
                <a:gd name="T10" fmla="*/ 109 w 124"/>
                <a:gd name="T11" fmla="*/ 0 h 78"/>
              </a:gdLst>
              <a:ahLst/>
              <a:cxnLst>
                <a:cxn ang="0">
                  <a:pos x="T0" y="T1"/>
                </a:cxn>
                <a:cxn ang="0">
                  <a:pos x="T2" y="T3"/>
                </a:cxn>
                <a:cxn ang="0">
                  <a:pos x="T4" y="T5"/>
                </a:cxn>
                <a:cxn ang="0">
                  <a:pos x="T6" y="T7"/>
                </a:cxn>
                <a:cxn ang="0">
                  <a:pos x="T8" y="T9"/>
                </a:cxn>
                <a:cxn ang="0">
                  <a:pos x="T10" y="T11"/>
                </a:cxn>
              </a:cxnLst>
              <a:rect l="0" t="0" r="r" b="b"/>
              <a:pathLst>
                <a:path w="124" h="78">
                  <a:moveTo>
                    <a:pt x="109" y="0"/>
                  </a:moveTo>
                  <a:lnTo>
                    <a:pt x="0" y="76"/>
                  </a:lnTo>
                  <a:lnTo>
                    <a:pt x="0" y="78"/>
                  </a:lnTo>
                  <a:lnTo>
                    <a:pt x="29" y="78"/>
                  </a:lnTo>
                  <a:lnTo>
                    <a:pt x="124"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2" name="Freeform 63"/>
            <p:cNvSpPr>
              <a:spLocks/>
            </p:cNvSpPr>
            <p:nvPr/>
          </p:nvSpPr>
          <p:spPr bwMode="auto">
            <a:xfrm>
              <a:off x="3879851" y="2155825"/>
              <a:ext cx="196850" cy="122237"/>
            </a:xfrm>
            <a:custGeom>
              <a:avLst/>
              <a:gdLst>
                <a:gd name="T0" fmla="*/ 15 w 124"/>
                <a:gd name="T1" fmla="*/ 77 h 77"/>
                <a:gd name="T2" fmla="*/ 124 w 124"/>
                <a:gd name="T3" fmla="*/ 1 h 77"/>
                <a:gd name="T4" fmla="*/ 124 w 124"/>
                <a:gd name="T5" fmla="*/ 0 h 77"/>
                <a:gd name="T6" fmla="*/ 95 w 124"/>
                <a:gd name="T7" fmla="*/ 0 h 77"/>
                <a:gd name="T8" fmla="*/ 0 w 124"/>
                <a:gd name="T9" fmla="*/ 65 h 77"/>
                <a:gd name="T10" fmla="*/ 15 w 124"/>
                <a:gd name="T11" fmla="*/ 77 h 77"/>
              </a:gdLst>
              <a:ahLst/>
              <a:cxnLst>
                <a:cxn ang="0">
                  <a:pos x="T0" y="T1"/>
                </a:cxn>
                <a:cxn ang="0">
                  <a:pos x="T2" y="T3"/>
                </a:cxn>
                <a:cxn ang="0">
                  <a:pos x="T4" y="T5"/>
                </a:cxn>
                <a:cxn ang="0">
                  <a:pos x="T6" y="T7"/>
                </a:cxn>
                <a:cxn ang="0">
                  <a:pos x="T8" y="T9"/>
                </a:cxn>
                <a:cxn ang="0">
                  <a:pos x="T10" y="T11"/>
                </a:cxn>
              </a:cxnLst>
              <a:rect l="0" t="0" r="r" b="b"/>
              <a:pathLst>
                <a:path w="124" h="77">
                  <a:moveTo>
                    <a:pt x="15" y="77"/>
                  </a:moveTo>
                  <a:lnTo>
                    <a:pt x="124" y="1"/>
                  </a:lnTo>
                  <a:lnTo>
                    <a:pt x="124" y="0"/>
                  </a:lnTo>
                  <a:lnTo>
                    <a:pt x="95" y="0"/>
                  </a:lnTo>
                  <a:lnTo>
                    <a:pt x="0" y="65"/>
                  </a:lnTo>
                  <a:lnTo>
                    <a:pt x="15"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3" name="Freeform 64"/>
            <p:cNvSpPr>
              <a:spLocks/>
            </p:cNvSpPr>
            <p:nvPr/>
          </p:nvSpPr>
          <p:spPr bwMode="auto">
            <a:xfrm>
              <a:off x="3254376" y="2278063"/>
              <a:ext cx="198438" cy="123825"/>
            </a:xfrm>
            <a:custGeom>
              <a:avLst/>
              <a:gdLst>
                <a:gd name="T0" fmla="*/ 109 w 125"/>
                <a:gd name="T1" fmla="*/ 0 h 78"/>
                <a:gd name="T2" fmla="*/ 0 w 125"/>
                <a:gd name="T3" fmla="*/ 76 h 78"/>
                <a:gd name="T4" fmla="*/ 0 w 125"/>
                <a:gd name="T5" fmla="*/ 78 h 78"/>
                <a:gd name="T6" fmla="*/ 29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29"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4" name="Freeform 65"/>
            <p:cNvSpPr>
              <a:spLocks/>
            </p:cNvSpPr>
            <p:nvPr/>
          </p:nvSpPr>
          <p:spPr bwMode="auto">
            <a:xfrm>
              <a:off x="4959351" y="2278063"/>
              <a:ext cx="198438" cy="123825"/>
            </a:xfrm>
            <a:custGeom>
              <a:avLst/>
              <a:gdLst>
                <a:gd name="T0" fmla="*/ 109 w 125"/>
                <a:gd name="T1" fmla="*/ 0 h 78"/>
                <a:gd name="T2" fmla="*/ 0 w 125"/>
                <a:gd name="T3" fmla="*/ 76 h 78"/>
                <a:gd name="T4" fmla="*/ 0 w 125"/>
                <a:gd name="T5" fmla="*/ 78 h 78"/>
                <a:gd name="T6" fmla="*/ 29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29"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5" name="Freeform 66"/>
            <p:cNvSpPr>
              <a:spLocks/>
            </p:cNvSpPr>
            <p:nvPr/>
          </p:nvSpPr>
          <p:spPr bwMode="auto">
            <a:xfrm>
              <a:off x="4305301" y="2155825"/>
              <a:ext cx="198438" cy="122237"/>
            </a:xfrm>
            <a:custGeom>
              <a:avLst/>
              <a:gdLst>
                <a:gd name="T0" fmla="*/ 16 w 125"/>
                <a:gd name="T1" fmla="*/ 77 h 77"/>
                <a:gd name="T2" fmla="*/ 125 w 125"/>
                <a:gd name="T3" fmla="*/ 1 h 77"/>
                <a:gd name="T4" fmla="*/ 125 w 125"/>
                <a:gd name="T5" fmla="*/ 0 h 77"/>
                <a:gd name="T6" fmla="*/ 96 w 125"/>
                <a:gd name="T7" fmla="*/ 0 h 77"/>
                <a:gd name="T8" fmla="*/ 0 w 125"/>
                <a:gd name="T9" fmla="*/ 65 h 77"/>
                <a:gd name="T10" fmla="*/ 16 w 125"/>
                <a:gd name="T11" fmla="*/ 77 h 77"/>
              </a:gdLst>
              <a:ahLst/>
              <a:cxnLst>
                <a:cxn ang="0">
                  <a:pos x="T0" y="T1"/>
                </a:cxn>
                <a:cxn ang="0">
                  <a:pos x="T2" y="T3"/>
                </a:cxn>
                <a:cxn ang="0">
                  <a:pos x="T4" y="T5"/>
                </a:cxn>
                <a:cxn ang="0">
                  <a:pos x="T6" y="T7"/>
                </a:cxn>
                <a:cxn ang="0">
                  <a:pos x="T8" y="T9"/>
                </a:cxn>
                <a:cxn ang="0">
                  <a:pos x="T10" y="T11"/>
                </a:cxn>
              </a:cxnLst>
              <a:rect l="0" t="0" r="r" b="b"/>
              <a:pathLst>
                <a:path w="125" h="77">
                  <a:moveTo>
                    <a:pt x="16" y="77"/>
                  </a:moveTo>
                  <a:lnTo>
                    <a:pt x="125" y="1"/>
                  </a:lnTo>
                  <a:lnTo>
                    <a:pt x="125" y="0"/>
                  </a:lnTo>
                  <a:lnTo>
                    <a:pt x="96" y="0"/>
                  </a:lnTo>
                  <a:lnTo>
                    <a:pt x="0" y="65"/>
                  </a:lnTo>
                  <a:lnTo>
                    <a:pt x="16" y="7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6" name="Freeform 67"/>
            <p:cNvSpPr>
              <a:spLocks/>
            </p:cNvSpPr>
            <p:nvPr/>
          </p:nvSpPr>
          <p:spPr bwMode="auto">
            <a:xfrm>
              <a:off x="2379663" y="2116138"/>
              <a:ext cx="427038" cy="298450"/>
            </a:xfrm>
            <a:custGeom>
              <a:avLst/>
              <a:gdLst>
                <a:gd name="T0" fmla="*/ 44 w 269"/>
                <a:gd name="T1" fmla="*/ 180 h 188"/>
                <a:gd name="T2" fmla="*/ 139 w 269"/>
                <a:gd name="T3" fmla="*/ 113 h 188"/>
                <a:gd name="T4" fmla="*/ 124 w 269"/>
                <a:gd name="T5" fmla="*/ 102 h 188"/>
                <a:gd name="T6" fmla="*/ 140 w 269"/>
                <a:gd name="T7" fmla="*/ 92 h 188"/>
                <a:gd name="T8" fmla="*/ 155 w 269"/>
                <a:gd name="T9" fmla="*/ 102 h 188"/>
                <a:gd name="T10" fmla="*/ 264 w 269"/>
                <a:gd name="T11" fmla="*/ 26 h 188"/>
                <a:gd name="T12" fmla="*/ 264 w 269"/>
                <a:gd name="T13" fmla="*/ 25 h 188"/>
                <a:gd name="T14" fmla="*/ 236 w 269"/>
                <a:gd name="T15" fmla="*/ 25 h 188"/>
                <a:gd name="T16" fmla="*/ 269 w 269"/>
                <a:gd name="T17" fmla="*/ 2 h 188"/>
                <a:gd name="T18" fmla="*/ 269 w 269"/>
                <a:gd name="T19" fmla="*/ 0 h 188"/>
                <a:gd name="T20" fmla="*/ 0 w 269"/>
                <a:gd name="T21" fmla="*/ 188 h 188"/>
                <a:gd name="T22" fmla="*/ 0 w 269"/>
                <a:gd name="T23" fmla="*/ 188 h 188"/>
                <a:gd name="T24" fmla="*/ 13 w 269"/>
                <a:gd name="T25" fmla="*/ 180 h 188"/>
                <a:gd name="T26" fmla="*/ 44 w 269"/>
                <a:gd name="T27" fmla="*/ 18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188">
                  <a:moveTo>
                    <a:pt x="44" y="180"/>
                  </a:moveTo>
                  <a:lnTo>
                    <a:pt x="139" y="113"/>
                  </a:lnTo>
                  <a:lnTo>
                    <a:pt x="124" y="102"/>
                  </a:lnTo>
                  <a:lnTo>
                    <a:pt x="140" y="92"/>
                  </a:lnTo>
                  <a:lnTo>
                    <a:pt x="155" y="102"/>
                  </a:lnTo>
                  <a:lnTo>
                    <a:pt x="264" y="26"/>
                  </a:lnTo>
                  <a:lnTo>
                    <a:pt x="264" y="25"/>
                  </a:lnTo>
                  <a:lnTo>
                    <a:pt x="236" y="25"/>
                  </a:lnTo>
                  <a:lnTo>
                    <a:pt x="269" y="2"/>
                  </a:lnTo>
                  <a:lnTo>
                    <a:pt x="269" y="0"/>
                  </a:lnTo>
                  <a:lnTo>
                    <a:pt x="0" y="188"/>
                  </a:lnTo>
                  <a:lnTo>
                    <a:pt x="0" y="188"/>
                  </a:lnTo>
                  <a:lnTo>
                    <a:pt x="13" y="180"/>
                  </a:lnTo>
                  <a:lnTo>
                    <a:pt x="44" y="18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7" name="Freeform 68"/>
            <p:cNvSpPr>
              <a:spLocks/>
            </p:cNvSpPr>
            <p:nvPr/>
          </p:nvSpPr>
          <p:spPr bwMode="auto">
            <a:xfrm>
              <a:off x="4532313" y="2278063"/>
              <a:ext cx="198438" cy="123825"/>
            </a:xfrm>
            <a:custGeom>
              <a:avLst/>
              <a:gdLst>
                <a:gd name="T0" fmla="*/ 109 w 125"/>
                <a:gd name="T1" fmla="*/ 0 h 78"/>
                <a:gd name="T2" fmla="*/ 0 w 125"/>
                <a:gd name="T3" fmla="*/ 76 h 78"/>
                <a:gd name="T4" fmla="*/ 0 w 125"/>
                <a:gd name="T5" fmla="*/ 78 h 78"/>
                <a:gd name="T6" fmla="*/ 31 w 125"/>
                <a:gd name="T7" fmla="*/ 78 h 78"/>
                <a:gd name="T8" fmla="*/ 125 w 125"/>
                <a:gd name="T9" fmla="*/ 11 h 78"/>
                <a:gd name="T10" fmla="*/ 109 w 125"/>
                <a:gd name="T11" fmla="*/ 0 h 78"/>
              </a:gdLst>
              <a:ahLst/>
              <a:cxnLst>
                <a:cxn ang="0">
                  <a:pos x="T0" y="T1"/>
                </a:cxn>
                <a:cxn ang="0">
                  <a:pos x="T2" y="T3"/>
                </a:cxn>
                <a:cxn ang="0">
                  <a:pos x="T4" y="T5"/>
                </a:cxn>
                <a:cxn ang="0">
                  <a:pos x="T6" y="T7"/>
                </a:cxn>
                <a:cxn ang="0">
                  <a:pos x="T8" y="T9"/>
                </a:cxn>
                <a:cxn ang="0">
                  <a:pos x="T10" y="T11"/>
                </a:cxn>
              </a:cxnLst>
              <a:rect l="0" t="0" r="r" b="b"/>
              <a:pathLst>
                <a:path w="125" h="78">
                  <a:moveTo>
                    <a:pt x="109" y="0"/>
                  </a:moveTo>
                  <a:lnTo>
                    <a:pt x="0" y="76"/>
                  </a:lnTo>
                  <a:lnTo>
                    <a:pt x="0" y="78"/>
                  </a:lnTo>
                  <a:lnTo>
                    <a:pt x="31" y="78"/>
                  </a:lnTo>
                  <a:lnTo>
                    <a:pt x="125" y="11"/>
                  </a:lnTo>
                  <a:lnTo>
                    <a:pt x="10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8" name="Freeform 69"/>
            <p:cNvSpPr>
              <a:spLocks/>
            </p:cNvSpPr>
            <p:nvPr/>
          </p:nvSpPr>
          <p:spPr bwMode="auto">
            <a:xfrm>
              <a:off x="5157788" y="2259013"/>
              <a:ext cx="26988" cy="19050"/>
            </a:xfrm>
            <a:custGeom>
              <a:avLst/>
              <a:gdLst>
                <a:gd name="T0" fmla="*/ 0 w 17"/>
                <a:gd name="T1" fmla="*/ 0 h 12"/>
                <a:gd name="T2" fmla="*/ 0 w 17"/>
                <a:gd name="T3" fmla="*/ 0 h 12"/>
                <a:gd name="T4" fmla="*/ 17 w 17"/>
                <a:gd name="T5" fmla="*/ 12 h 12"/>
                <a:gd name="T6" fmla="*/ 17 w 17"/>
                <a:gd name="T7" fmla="*/ 12 h 12"/>
                <a:gd name="T8" fmla="*/ 0 w 17"/>
                <a:gd name="T9" fmla="*/ 0 h 12"/>
              </a:gdLst>
              <a:ahLst/>
              <a:cxnLst>
                <a:cxn ang="0">
                  <a:pos x="T0" y="T1"/>
                </a:cxn>
                <a:cxn ang="0">
                  <a:pos x="T2" y="T3"/>
                </a:cxn>
                <a:cxn ang="0">
                  <a:pos x="T4" y="T5"/>
                </a:cxn>
                <a:cxn ang="0">
                  <a:pos x="T6" y="T7"/>
                </a:cxn>
                <a:cxn ang="0">
                  <a:pos x="T8" y="T9"/>
                </a:cxn>
              </a:cxnLst>
              <a:rect l="0" t="0" r="r" b="b"/>
              <a:pathLst>
                <a:path w="17" h="12">
                  <a:moveTo>
                    <a:pt x="0" y="0"/>
                  </a:moveTo>
                  <a:lnTo>
                    <a:pt x="0" y="0"/>
                  </a:lnTo>
                  <a:lnTo>
                    <a:pt x="17" y="12"/>
                  </a:lnTo>
                  <a:lnTo>
                    <a:pt x="17" y="12"/>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89" name="Freeform 70"/>
            <p:cNvSpPr>
              <a:spLocks/>
            </p:cNvSpPr>
            <p:nvPr/>
          </p:nvSpPr>
          <p:spPr bwMode="auto">
            <a:xfrm>
              <a:off x="2328863" y="2401888"/>
              <a:ext cx="3103563" cy="49212"/>
            </a:xfrm>
            <a:custGeom>
              <a:avLst/>
              <a:gdLst>
                <a:gd name="T0" fmla="*/ 1921 w 1955"/>
                <a:gd name="T1" fmla="*/ 23 h 31"/>
                <a:gd name="T2" fmla="*/ 1916 w 1955"/>
                <a:gd name="T3" fmla="*/ 16 h 31"/>
                <a:gd name="T4" fmla="*/ 1911 w 1955"/>
                <a:gd name="T5" fmla="*/ 23 h 31"/>
                <a:gd name="T6" fmla="*/ 1877 w 1955"/>
                <a:gd name="T7" fmla="*/ 0 h 31"/>
                <a:gd name="T8" fmla="*/ 1686 w 1955"/>
                <a:gd name="T9" fmla="*/ 0 h 31"/>
                <a:gd name="T10" fmla="*/ 1654 w 1955"/>
                <a:gd name="T11" fmla="*/ 23 h 31"/>
                <a:gd name="T12" fmla="*/ 1647 w 1955"/>
                <a:gd name="T13" fmla="*/ 16 h 31"/>
                <a:gd name="T14" fmla="*/ 1642 w 1955"/>
                <a:gd name="T15" fmla="*/ 23 h 31"/>
                <a:gd name="T16" fmla="*/ 1610 w 1955"/>
                <a:gd name="T17" fmla="*/ 0 h 31"/>
                <a:gd name="T18" fmla="*/ 1419 w 1955"/>
                <a:gd name="T19" fmla="*/ 0 h 31"/>
                <a:gd name="T20" fmla="*/ 1385 w 1955"/>
                <a:gd name="T21" fmla="*/ 23 h 31"/>
                <a:gd name="T22" fmla="*/ 1380 w 1955"/>
                <a:gd name="T23" fmla="*/ 16 h 31"/>
                <a:gd name="T24" fmla="*/ 1375 w 1955"/>
                <a:gd name="T25" fmla="*/ 23 h 31"/>
                <a:gd name="T26" fmla="*/ 1341 w 1955"/>
                <a:gd name="T27" fmla="*/ 0 h 31"/>
                <a:gd name="T28" fmla="*/ 1150 w 1955"/>
                <a:gd name="T29" fmla="*/ 0 h 31"/>
                <a:gd name="T30" fmla="*/ 1116 w 1955"/>
                <a:gd name="T31" fmla="*/ 23 h 31"/>
                <a:gd name="T32" fmla="*/ 1111 w 1955"/>
                <a:gd name="T33" fmla="*/ 16 h 31"/>
                <a:gd name="T34" fmla="*/ 1106 w 1955"/>
                <a:gd name="T35" fmla="*/ 23 h 31"/>
                <a:gd name="T36" fmla="*/ 1072 w 1955"/>
                <a:gd name="T37" fmla="*/ 0 h 31"/>
                <a:gd name="T38" fmla="*/ 881 w 1955"/>
                <a:gd name="T39" fmla="*/ 0 h 31"/>
                <a:gd name="T40" fmla="*/ 847 w 1955"/>
                <a:gd name="T41" fmla="*/ 23 h 31"/>
                <a:gd name="T42" fmla="*/ 842 w 1955"/>
                <a:gd name="T43" fmla="*/ 16 h 31"/>
                <a:gd name="T44" fmla="*/ 837 w 1955"/>
                <a:gd name="T45" fmla="*/ 23 h 31"/>
                <a:gd name="T46" fmla="*/ 803 w 1955"/>
                <a:gd name="T47" fmla="*/ 0 h 31"/>
                <a:gd name="T48" fmla="*/ 612 w 1955"/>
                <a:gd name="T49" fmla="*/ 0 h 31"/>
                <a:gd name="T50" fmla="*/ 580 w 1955"/>
                <a:gd name="T51" fmla="*/ 23 h 31"/>
                <a:gd name="T52" fmla="*/ 575 w 1955"/>
                <a:gd name="T53" fmla="*/ 16 h 31"/>
                <a:gd name="T54" fmla="*/ 568 w 1955"/>
                <a:gd name="T55" fmla="*/ 23 h 31"/>
                <a:gd name="T56" fmla="*/ 536 w 1955"/>
                <a:gd name="T57" fmla="*/ 0 h 31"/>
                <a:gd name="T58" fmla="*/ 345 w 1955"/>
                <a:gd name="T59" fmla="*/ 0 h 31"/>
                <a:gd name="T60" fmla="*/ 311 w 1955"/>
                <a:gd name="T61" fmla="*/ 23 h 31"/>
                <a:gd name="T62" fmla="*/ 306 w 1955"/>
                <a:gd name="T63" fmla="*/ 16 h 31"/>
                <a:gd name="T64" fmla="*/ 301 w 1955"/>
                <a:gd name="T65" fmla="*/ 23 h 31"/>
                <a:gd name="T66" fmla="*/ 267 w 1955"/>
                <a:gd name="T67" fmla="*/ 0 h 31"/>
                <a:gd name="T68" fmla="*/ 76 w 1955"/>
                <a:gd name="T69" fmla="*/ 0 h 31"/>
                <a:gd name="T70" fmla="*/ 42 w 1955"/>
                <a:gd name="T71" fmla="*/ 23 h 31"/>
                <a:gd name="T72" fmla="*/ 32 w 1955"/>
                <a:gd name="T73" fmla="*/ 8 h 31"/>
                <a:gd name="T74" fmla="*/ 0 w 1955"/>
                <a:gd name="T75" fmla="*/ 31 h 31"/>
                <a:gd name="T76" fmla="*/ 1955 w 1955"/>
                <a:gd name="T77" fmla="*/ 31 h 31"/>
                <a:gd name="T78" fmla="*/ 1932 w 1955"/>
                <a:gd name="T79" fmla="*/ 16 h 31"/>
                <a:gd name="T80" fmla="*/ 1921 w 1955"/>
                <a:gd name="T8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55" h="31">
                  <a:moveTo>
                    <a:pt x="1921" y="23"/>
                  </a:moveTo>
                  <a:lnTo>
                    <a:pt x="1916" y="16"/>
                  </a:lnTo>
                  <a:lnTo>
                    <a:pt x="1911" y="23"/>
                  </a:lnTo>
                  <a:lnTo>
                    <a:pt x="1877" y="0"/>
                  </a:lnTo>
                  <a:lnTo>
                    <a:pt x="1686" y="0"/>
                  </a:lnTo>
                  <a:lnTo>
                    <a:pt x="1654" y="23"/>
                  </a:lnTo>
                  <a:lnTo>
                    <a:pt x="1647" y="16"/>
                  </a:lnTo>
                  <a:lnTo>
                    <a:pt x="1642" y="23"/>
                  </a:lnTo>
                  <a:lnTo>
                    <a:pt x="1610" y="0"/>
                  </a:lnTo>
                  <a:lnTo>
                    <a:pt x="1419" y="0"/>
                  </a:lnTo>
                  <a:lnTo>
                    <a:pt x="1385" y="23"/>
                  </a:lnTo>
                  <a:lnTo>
                    <a:pt x="1380" y="16"/>
                  </a:lnTo>
                  <a:lnTo>
                    <a:pt x="1375" y="23"/>
                  </a:lnTo>
                  <a:lnTo>
                    <a:pt x="1341" y="0"/>
                  </a:lnTo>
                  <a:lnTo>
                    <a:pt x="1150" y="0"/>
                  </a:lnTo>
                  <a:lnTo>
                    <a:pt x="1116" y="23"/>
                  </a:lnTo>
                  <a:lnTo>
                    <a:pt x="1111" y="16"/>
                  </a:lnTo>
                  <a:lnTo>
                    <a:pt x="1106" y="23"/>
                  </a:lnTo>
                  <a:lnTo>
                    <a:pt x="1072" y="0"/>
                  </a:lnTo>
                  <a:lnTo>
                    <a:pt x="881" y="0"/>
                  </a:lnTo>
                  <a:lnTo>
                    <a:pt x="847" y="23"/>
                  </a:lnTo>
                  <a:lnTo>
                    <a:pt x="842" y="16"/>
                  </a:lnTo>
                  <a:lnTo>
                    <a:pt x="837" y="23"/>
                  </a:lnTo>
                  <a:lnTo>
                    <a:pt x="803" y="0"/>
                  </a:lnTo>
                  <a:lnTo>
                    <a:pt x="612" y="0"/>
                  </a:lnTo>
                  <a:lnTo>
                    <a:pt x="580" y="23"/>
                  </a:lnTo>
                  <a:lnTo>
                    <a:pt x="575" y="16"/>
                  </a:lnTo>
                  <a:lnTo>
                    <a:pt x="568" y="23"/>
                  </a:lnTo>
                  <a:lnTo>
                    <a:pt x="536" y="0"/>
                  </a:lnTo>
                  <a:lnTo>
                    <a:pt x="345" y="0"/>
                  </a:lnTo>
                  <a:lnTo>
                    <a:pt x="311" y="23"/>
                  </a:lnTo>
                  <a:lnTo>
                    <a:pt x="306" y="16"/>
                  </a:lnTo>
                  <a:lnTo>
                    <a:pt x="301" y="23"/>
                  </a:lnTo>
                  <a:lnTo>
                    <a:pt x="267" y="0"/>
                  </a:lnTo>
                  <a:lnTo>
                    <a:pt x="76" y="0"/>
                  </a:lnTo>
                  <a:lnTo>
                    <a:pt x="42" y="23"/>
                  </a:lnTo>
                  <a:lnTo>
                    <a:pt x="32" y="8"/>
                  </a:lnTo>
                  <a:lnTo>
                    <a:pt x="0" y="31"/>
                  </a:lnTo>
                  <a:lnTo>
                    <a:pt x="1955" y="31"/>
                  </a:lnTo>
                  <a:lnTo>
                    <a:pt x="1932" y="16"/>
                  </a:lnTo>
                  <a:lnTo>
                    <a:pt x="1921" y="2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0" name="Freeform 71"/>
            <p:cNvSpPr>
              <a:spLocks/>
            </p:cNvSpPr>
            <p:nvPr/>
          </p:nvSpPr>
          <p:spPr bwMode="auto">
            <a:xfrm>
              <a:off x="4943476" y="2401888"/>
              <a:ext cx="61913" cy="36512"/>
            </a:xfrm>
            <a:custGeom>
              <a:avLst/>
              <a:gdLst>
                <a:gd name="T0" fmla="*/ 10 w 39"/>
                <a:gd name="T1" fmla="*/ 16 h 23"/>
                <a:gd name="T2" fmla="*/ 0 w 39"/>
                <a:gd name="T3" fmla="*/ 16 h 23"/>
                <a:gd name="T4" fmla="*/ 7 w 39"/>
                <a:gd name="T5" fmla="*/ 23 h 23"/>
                <a:gd name="T6" fmla="*/ 39 w 39"/>
                <a:gd name="T7" fmla="*/ 0 h 23"/>
                <a:gd name="T8" fmla="*/ 10 w 39"/>
                <a:gd name="T9" fmla="*/ 0 h 23"/>
                <a:gd name="T10" fmla="*/ 10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10" y="16"/>
                  </a:moveTo>
                  <a:lnTo>
                    <a:pt x="0" y="16"/>
                  </a:lnTo>
                  <a:lnTo>
                    <a:pt x="7" y="23"/>
                  </a:lnTo>
                  <a:lnTo>
                    <a:pt x="39" y="0"/>
                  </a:lnTo>
                  <a:lnTo>
                    <a:pt x="10" y="0"/>
                  </a:lnTo>
                  <a:lnTo>
                    <a:pt x="10"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1" name="Freeform 72"/>
            <p:cNvSpPr>
              <a:spLocks/>
            </p:cNvSpPr>
            <p:nvPr/>
          </p:nvSpPr>
          <p:spPr bwMode="auto">
            <a:xfrm>
              <a:off x="3241676" y="2401888"/>
              <a:ext cx="58738" cy="36512"/>
            </a:xfrm>
            <a:custGeom>
              <a:avLst/>
              <a:gdLst>
                <a:gd name="T0" fmla="*/ 8 w 37"/>
                <a:gd name="T1" fmla="*/ 16 h 23"/>
                <a:gd name="T2" fmla="*/ 0 w 37"/>
                <a:gd name="T3" fmla="*/ 16 h 23"/>
                <a:gd name="T4" fmla="*/ 5 w 37"/>
                <a:gd name="T5" fmla="*/ 23 h 23"/>
                <a:gd name="T6" fmla="*/ 37 w 37"/>
                <a:gd name="T7" fmla="*/ 0 h 23"/>
                <a:gd name="T8" fmla="*/ 8 w 37"/>
                <a:gd name="T9" fmla="*/ 0 h 23"/>
                <a:gd name="T10" fmla="*/ 8 w 37"/>
                <a:gd name="T11" fmla="*/ 16 h 23"/>
              </a:gdLst>
              <a:ahLst/>
              <a:cxnLst>
                <a:cxn ang="0">
                  <a:pos x="T0" y="T1"/>
                </a:cxn>
                <a:cxn ang="0">
                  <a:pos x="T2" y="T3"/>
                </a:cxn>
                <a:cxn ang="0">
                  <a:pos x="T4" y="T5"/>
                </a:cxn>
                <a:cxn ang="0">
                  <a:pos x="T6" y="T7"/>
                </a:cxn>
                <a:cxn ang="0">
                  <a:pos x="T8" y="T9"/>
                </a:cxn>
                <a:cxn ang="0">
                  <a:pos x="T10" y="T11"/>
                </a:cxn>
              </a:cxnLst>
              <a:rect l="0" t="0" r="r" b="b"/>
              <a:pathLst>
                <a:path w="37" h="23">
                  <a:moveTo>
                    <a:pt x="8" y="16"/>
                  </a:moveTo>
                  <a:lnTo>
                    <a:pt x="0" y="16"/>
                  </a:lnTo>
                  <a:lnTo>
                    <a:pt x="5" y="23"/>
                  </a:lnTo>
                  <a:lnTo>
                    <a:pt x="37" y="0"/>
                  </a:lnTo>
                  <a:lnTo>
                    <a:pt x="8" y="0"/>
                  </a:lnTo>
                  <a:lnTo>
                    <a:pt x="8"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2" name="Freeform 73"/>
            <p:cNvSpPr>
              <a:spLocks/>
            </p:cNvSpPr>
            <p:nvPr/>
          </p:nvSpPr>
          <p:spPr bwMode="auto">
            <a:xfrm>
              <a:off x="4519613" y="2401888"/>
              <a:ext cx="61913" cy="36512"/>
            </a:xfrm>
            <a:custGeom>
              <a:avLst/>
              <a:gdLst>
                <a:gd name="T0" fmla="*/ 8 w 39"/>
                <a:gd name="T1" fmla="*/ 16 h 23"/>
                <a:gd name="T2" fmla="*/ 0 w 39"/>
                <a:gd name="T3" fmla="*/ 16 h 23"/>
                <a:gd name="T4" fmla="*/ 5 w 39"/>
                <a:gd name="T5" fmla="*/ 23 h 23"/>
                <a:gd name="T6" fmla="*/ 39 w 39"/>
                <a:gd name="T7" fmla="*/ 0 h 23"/>
                <a:gd name="T8" fmla="*/ 8 w 39"/>
                <a:gd name="T9" fmla="*/ 0 h 23"/>
                <a:gd name="T10" fmla="*/ 8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8" y="16"/>
                  </a:moveTo>
                  <a:lnTo>
                    <a:pt x="0" y="16"/>
                  </a:lnTo>
                  <a:lnTo>
                    <a:pt x="5" y="23"/>
                  </a:lnTo>
                  <a:lnTo>
                    <a:pt x="39" y="0"/>
                  </a:lnTo>
                  <a:lnTo>
                    <a:pt x="8" y="0"/>
                  </a:lnTo>
                  <a:lnTo>
                    <a:pt x="8"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3" name="Freeform 74"/>
            <p:cNvSpPr>
              <a:spLocks/>
            </p:cNvSpPr>
            <p:nvPr/>
          </p:nvSpPr>
          <p:spPr bwMode="auto">
            <a:xfrm>
              <a:off x="2814638" y="2401888"/>
              <a:ext cx="61913" cy="36512"/>
            </a:xfrm>
            <a:custGeom>
              <a:avLst/>
              <a:gdLst>
                <a:gd name="T0" fmla="*/ 8 w 39"/>
                <a:gd name="T1" fmla="*/ 16 h 23"/>
                <a:gd name="T2" fmla="*/ 0 w 39"/>
                <a:gd name="T3" fmla="*/ 16 h 23"/>
                <a:gd name="T4" fmla="*/ 5 w 39"/>
                <a:gd name="T5" fmla="*/ 23 h 23"/>
                <a:gd name="T6" fmla="*/ 39 w 39"/>
                <a:gd name="T7" fmla="*/ 0 h 23"/>
                <a:gd name="T8" fmla="*/ 8 w 39"/>
                <a:gd name="T9" fmla="*/ 0 h 23"/>
                <a:gd name="T10" fmla="*/ 8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8" y="16"/>
                  </a:moveTo>
                  <a:lnTo>
                    <a:pt x="0" y="16"/>
                  </a:lnTo>
                  <a:lnTo>
                    <a:pt x="5" y="23"/>
                  </a:lnTo>
                  <a:lnTo>
                    <a:pt x="39" y="0"/>
                  </a:lnTo>
                  <a:lnTo>
                    <a:pt x="8" y="0"/>
                  </a:lnTo>
                  <a:lnTo>
                    <a:pt x="8"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4" name="Freeform 75"/>
            <p:cNvSpPr>
              <a:spLocks/>
            </p:cNvSpPr>
            <p:nvPr/>
          </p:nvSpPr>
          <p:spPr bwMode="auto">
            <a:xfrm>
              <a:off x="3665538" y="2401888"/>
              <a:ext cx="61913" cy="36512"/>
            </a:xfrm>
            <a:custGeom>
              <a:avLst/>
              <a:gdLst>
                <a:gd name="T0" fmla="*/ 10 w 39"/>
                <a:gd name="T1" fmla="*/ 16 h 23"/>
                <a:gd name="T2" fmla="*/ 0 w 39"/>
                <a:gd name="T3" fmla="*/ 16 h 23"/>
                <a:gd name="T4" fmla="*/ 5 w 39"/>
                <a:gd name="T5" fmla="*/ 23 h 23"/>
                <a:gd name="T6" fmla="*/ 39 w 39"/>
                <a:gd name="T7" fmla="*/ 0 h 23"/>
                <a:gd name="T8" fmla="*/ 10 w 39"/>
                <a:gd name="T9" fmla="*/ 0 h 23"/>
                <a:gd name="T10" fmla="*/ 10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10" y="16"/>
                  </a:moveTo>
                  <a:lnTo>
                    <a:pt x="0" y="16"/>
                  </a:lnTo>
                  <a:lnTo>
                    <a:pt x="5" y="23"/>
                  </a:lnTo>
                  <a:lnTo>
                    <a:pt x="39" y="0"/>
                  </a:lnTo>
                  <a:lnTo>
                    <a:pt x="10" y="0"/>
                  </a:lnTo>
                  <a:lnTo>
                    <a:pt x="10"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5" name="Freeform 76"/>
            <p:cNvSpPr>
              <a:spLocks/>
            </p:cNvSpPr>
            <p:nvPr/>
          </p:nvSpPr>
          <p:spPr bwMode="auto">
            <a:xfrm>
              <a:off x="4092576" y="2401888"/>
              <a:ext cx="61913" cy="36512"/>
            </a:xfrm>
            <a:custGeom>
              <a:avLst/>
              <a:gdLst>
                <a:gd name="T0" fmla="*/ 10 w 39"/>
                <a:gd name="T1" fmla="*/ 16 h 23"/>
                <a:gd name="T2" fmla="*/ 0 w 39"/>
                <a:gd name="T3" fmla="*/ 16 h 23"/>
                <a:gd name="T4" fmla="*/ 5 w 39"/>
                <a:gd name="T5" fmla="*/ 23 h 23"/>
                <a:gd name="T6" fmla="*/ 39 w 39"/>
                <a:gd name="T7" fmla="*/ 0 h 23"/>
                <a:gd name="T8" fmla="*/ 10 w 39"/>
                <a:gd name="T9" fmla="*/ 0 h 23"/>
                <a:gd name="T10" fmla="*/ 10 w 39"/>
                <a:gd name="T11" fmla="*/ 16 h 23"/>
              </a:gdLst>
              <a:ahLst/>
              <a:cxnLst>
                <a:cxn ang="0">
                  <a:pos x="T0" y="T1"/>
                </a:cxn>
                <a:cxn ang="0">
                  <a:pos x="T2" y="T3"/>
                </a:cxn>
                <a:cxn ang="0">
                  <a:pos x="T4" y="T5"/>
                </a:cxn>
                <a:cxn ang="0">
                  <a:pos x="T6" y="T7"/>
                </a:cxn>
                <a:cxn ang="0">
                  <a:pos x="T8" y="T9"/>
                </a:cxn>
                <a:cxn ang="0">
                  <a:pos x="T10" y="T11"/>
                </a:cxn>
              </a:cxnLst>
              <a:rect l="0" t="0" r="r" b="b"/>
              <a:pathLst>
                <a:path w="39" h="23">
                  <a:moveTo>
                    <a:pt x="10" y="16"/>
                  </a:moveTo>
                  <a:lnTo>
                    <a:pt x="0" y="16"/>
                  </a:lnTo>
                  <a:lnTo>
                    <a:pt x="5" y="23"/>
                  </a:lnTo>
                  <a:lnTo>
                    <a:pt x="39" y="0"/>
                  </a:lnTo>
                  <a:lnTo>
                    <a:pt x="10" y="0"/>
                  </a:lnTo>
                  <a:lnTo>
                    <a:pt x="10" y="1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6" name="Freeform 77"/>
            <p:cNvSpPr>
              <a:spLocks/>
            </p:cNvSpPr>
            <p:nvPr/>
          </p:nvSpPr>
          <p:spPr bwMode="auto">
            <a:xfrm>
              <a:off x="2379663" y="2401888"/>
              <a:ext cx="69850" cy="36512"/>
            </a:xfrm>
            <a:custGeom>
              <a:avLst/>
              <a:gdLst>
                <a:gd name="T0" fmla="*/ 44 w 44"/>
                <a:gd name="T1" fmla="*/ 0 h 23"/>
                <a:gd name="T2" fmla="*/ 13 w 44"/>
                <a:gd name="T3" fmla="*/ 0 h 23"/>
                <a:gd name="T4" fmla="*/ 0 w 44"/>
                <a:gd name="T5" fmla="*/ 8 h 23"/>
                <a:gd name="T6" fmla="*/ 10 w 44"/>
                <a:gd name="T7" fmla="*/ 23 h 23"/>
                <a:gd name="T8" fmla="*/ 44 w 44"/>
                <a:gd name="T9" fmla="*/ 0 h 23"/>
              </a:gdLst>
              <a:ahLst/>
              <a:cxnLst>
                <a:cxn ang="0">
                  <a:pos x="T0" y="T1"/>
                </a:cxn>
                <a:cxn ang="0">
                  <a:pos x="T2" y="T3"/>
                </a:cxn>
                <a:cxn ang="0">
                  <a:pos x="T4" y="T5"/>
                </a:cxn>
                <a:cxn ang="0">
                  <a:pos x="T6" y="T7"/>
                </a:cxn>
                <a:cxn ang="0">
                  <a:pos x="T8" y="T9"/>
                </a:cxn>
              </a:cxnLst>
              <a:rect l="0" t="0" r="r" b="b"/>
              <a:pathLst>
                <a:path w="44" h="23">
                  <a:moveTo>
                    <a:pt x="44" y="0"/>
                  </a:moveTo>
                  <a:lnTo>
                    <a:pt x="13" y="0"/>
                  </a:lnTo>
                  <a:lnTo>
                    <a:pt x="0" y="8"/>
                  </a:lnTo>
                  <a:lnTo>
                    <a:pt x="10" y="23"/>
                  </a:lnTo>
                  <a:lnTo>
                    <a:pt x="4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7" name="Freeform 78"/>
            <p:cNvSpPr>
              <a:spLocks/>
            </p:cNvSpPr>
            <p:nvPr/>
          </p:nvSpPr>
          <p:spPr bwMode="auto">
            <a:xfrm>
              <a:off x="5370513" y="2419350"/>
              <a:ext cx="25400" cy="19050"/>
            </a:xfrm>
            <a:custGeom>
              <a:avLst/>
              <a:gdLst>
                <a:gd name="T0" fmla="*/ 10 w 16"/>
                <a:gd name="T1" fmla="*/ 5 h 12"/>
                <a:gd name="T2" fmla="*/ 0 w 16"/>
                <a:gd name="T3" fmla="*/ 5 h 12"/>
                <a:gd name="T4" fmla="*/ 5 w 16"/>
                <a:gd name="T5" fmla="*/ 12 h 12"/>
                <a:gd name="T6" fmla="*/ 16 w 16"/>
                <a:gd name="T7" fmla="*/ 5 h 12"/>
                <a:gd name="T8" fmla="*/ 10 w 16"/>
                <a:gd name="T9" fmla="*/ 0 h 12"/>
                <a:gd name="T10" fmla="*/ 10 w 16"/>
                <a:gd name="T11" fmla="*/ 5 h 12"/>
              </a:gdLst>
              <a:ahLst/>
              <a:cxnLst>
                <a:cxn ang="0">
                  <a:pos x="T0" y="T1"/>
                </a:cxn>
                <a:cxn ang="0">
                  <a:pos x="T2" y="T3"/>
                </a:cxn>
                <a:cxn ang="0">
                  <a:pos x="T4" y="T5"/>
                </a:cxn>
                <a:cxn ang="0">
                  <a:pos x="T6" y="T7"/>
                </a:cxn>
                <a:cxn ang="0">
                  <a:pos x="T8" y="T9"/>
                </a:cxn>
                <a:cxn ang="0">
                  <a:pos x="T10" y="T11"/>
                </a:cxn>
              </a:cxnLst>
              <a:rect l="0" t="0" r="r" b="b"/>
              <a:pathLst>
                <a:path w="16" h="12">
                  <a:moveTo>
                    <a:pt x="10" y="5"/>
                  </a:moveTo>
                  <a:lnTo>
                    <a:pt x="0" y="5"/>
                  </a:lnTo>
                  <a:lnTo>
                    <a:pt x="5" y="12"/>
                  </a:lnTo>
                  <a:lnTo>
                    <a:pt x="16" y="5"/>
                  </a:lnTo>
                  <a:lnTo>
                    <a:pt x="10" y="0"/>
                  </a:lnTo>
                  <a:lnTo>
                    <a:pt x="1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8" name="Freeform 79"/>
            <p:cNvSpPr>
              <a:spLocks/>
            </p:cNvSpPr>
            <p:nvPr/>
          </p:nvSpPr>
          <p:spPr bwMode="auto">
            <a:xfrm>
              <a:off x="2806701" y="2103438"/>
              <a:ext cx="2198688" cy="52387"/>
            </a:xfrm>
            <a:custGeom>
              <a:avLst/>
              <a:gdLst>
                <a:gd name="T0" fmla="*/ 10 w 1385"/>
                <a:gd name="T1" fmla="*/ 8 h 33"/>
                <a:gd name="T2" fmla="*/ 44 w 1385"/>
                <a:gd name="T3" fmla="*/ 33 h 33"/>
                <a:gd name="T4" fmla="*/ 235 w 1385"/>
                <a:gd name="T5" fmla="*/ 33 h 33"/>
                <a:gd name="T6" fmla="*/ 267 w 1385"/>
                <a:gd name="T7" fmla="*/ 8 h 33"/>
                <a:gd name="T8" fmla="*/ 274 w 1385"/>
                <a:gd name="T9" fmla="*/ 16 h 33"/>
                <a:gd name="T10" fmla="*/ 279 w 1385"/>
                <a:gd name="T11" fmla="*/ 8 h 33"/>
                <a:gd name="T12" fmla="*/ 311 w 1385"/>
                <a:gd name="T13" fmla="*/ 33 h 33"/>
                <a:gd name="T14" fmla="*/ 502 w 1385"/>
                <a:gd name="T15" fmla="*/ 33 h 33"/>
                <a:gd name="T16" fmla="*/ 536 w 1385"/>
                <a:gd name="T17" fmla="*/ 8 h 33"/>
                <a:gd name="T18" fmla="*/ 541 w 1385"/>
                <a:gd name="T19" fmla="*/ 16 h 33"/>
                <a:gd name="T20" fmla="*/ 546 w 1385"/>
                <a:gd name="T21" fmla="*/ 8 h 33"/>
                <a:gd name="T22" fmla="*/ 580 w 1385"/>
                <a:gd name="T23" fmla="*/ 33 h 33"/>
                <a:gd name="T24" fmla="*/ 771 w 1385"/>
                <a:gd name="T25" fmla="*/ 33 h 33"/>
                <a:gd name="T26" fmla="*/ 805 w 1385"/>
                <a:gd name="T27" fmla="*/ 8 h 33"/>
                <a:gd name="T28" fmla="*/ 810 w 1385"/>
                <a:gd name="T29" fmla="*/ 16 h 33"/>
                <a:gd name="T30" fmla="*/ 815 w 1385"/>
                <a:gd name="T31" fmla="*/ 8 h 33"/>
                <a:gd name="T32" fmla="*/ 849 w 1385"/>
                <a:gd name="T33" fmla="*/ 33 h 33"/>
                <a:gd name="T34" fmla="*/ 1040 w 1385"/>
                <a:gd name="T35" fmla="*/ 33 h 33"/>
                <a:gd name="T36" fmla="*/ 1074 w 1385"/>
                <a:gd name="T37" fmla="*/ 8 h 33"/>
                <a:gd name="T38" fmla="*/ 1079 w 1385"/>
                <a:gd name="T39" fmla="*/ 16 h 33"/>
                <a:gd name="T40" fmla="*/ 1084 w 1385"/>
                <a:gd name="T41" fmla="*/ 8 h 33"/>
                <a:gd name="T42" fmla="*/ 1118 w 1385"/>
                <a:gd name="T43" fmla="*/ 33 h 33"/>
                <a:gd name="T44" fmla="*/ 1309 w 1385"/>
                <a:gd name="T45" fmla="*/ 33 h 33"/>
                <a:gd name="T46" fmla="*/ 1341 w 1385"/>
                <a:gd name="T47" fmla="*/ 8 h 33"/>
                <a:gd name="T48" fmla="*/ 1346 w 1385"/>
                <a:gd name="T49" fmla="*/ 16 h 33"/>
                <a:gd name="T50" fmla="*/ 1353 w 1385"/>
                <a:gd name="T51" fmla="*/ 8 h 33"/>
                <a:gd name="T52" fmla="*/ 1385 w 1385"/>
                <a:gd name="T53" fmla="*/ 33 h 33"/>
                <a:gd name="T54" fmla="*/ 1385 w 1385"/>
                <a:gd name="T55" fmla="*/ 33 h 33"/>
                <a:gd name="T56" fmla="*/ 1340 w 1385"/>
                <a:gd name="T57" fmla="*/ 0 h 33"/>
                <a:gd name="T58" fmla="*/ 13 w 1385"/>
                <a:gd name="T59" fmla="*/ 0 h 33"/>
                <a:gd name="T60" fmla="*/ 0 w 1385"/>
                <a:gd name="T61" fmla="*/ 10 h 33"/>
                <a:gd name="T62" fmla="*/ 5 w 1385"/>
                <a:gd name="T63" fmla="*/ 16 h 33"/>
                <a:gd name="T64" fmla="*/ 10 w 1385"/>
                <a:gd name="T6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5" h="33">
                  <a:moveTo>
                    <a:pt x="10" y="8"/>
                  </a:moveTo>
                  <a:lnTo>
                    <a:pt x="44" y="33"/>
                  </a:lnTo>
                  <a:lnTo>
                    <a:pt x="235" y="33"/>
                  </a:lnTo>
                  <a:lnTo>
                    <a:pt x="267" y="8"/>
                  </a:lnTo>
                  <a:lnTo>
                    <a:pt x="274" y="16"/>
                  </a:lnTo>
                  <a:lnTo>
                    <a:pt x="279" y="8"/>
                  </a:lnTo>
                  <a:lnTo>
                    <a:pt x="311" y="33"/>
                  </a:lnTo>
                  <a:lnTo>
                    <a:pt x="502" y="33"/>
                  </a:lnTo>
                  <a:lnTo>
                    <a:pt x="536" y="8"/>
                  </a:lnTo>
                  <a:lnTo>
                    <a:pt x="541" y="16"/>
                  </a:lnTo>
                  <a:lnTo>
                    <a:pt x="546" y="8"/>
                  </a:lnTo>
                  <a:lnTo>
                    <a:pt x="580" y="33"/>
                  </a:lnTo>
                  <a:lnTo>
                    <a:pt x="771" y="33"/>
                  </a:lnTo>
                  <a:lnTo>
                    <a:pt x="805" y="8"/>
                  </a:lnTo>
                  <a:lnTo>
                    <a:pt x="810" y="16"/>
                  </a:lnTo>
                  <a:lnTo>
                    <a:pt x="815" y="8"/>
                  </a:lnTo>
                  <a:lnTo>
                    <a:pt x="849" y="33"/>
                  </a:lnTo>
                  <a:lnTo>
                    <a:pt x="1040" y="33"/>
                  </a:lnTo>
                  <a:lnTo>
                    <a:pt x="1074" y="8"/>
                  </a:lnTo>
                  <a:lnTo>
                    <a:pt x="1079" y="16"/>
                  </a:lnTo>
                  <a:lnTo>
                    <a:pt x="1084" y="8"/>
                  </a:lnTo>
                  <a:lnTo>
                    <a:pt x="1118" y="33"/>
                  </a:lnTo>
                  <a:lnTo>
                    <a:pt x="1309" y="33"/>
                  </a:lnTo>
                  <a:lnTo>
                    <a:pt x="1341" y="8"/>
                  </a:lnTo>
                  <a:lnTo>
                    <a:pt x="1346" y="16"/>
                  </a:lnTo>
                  <a:lnTo>
                    <a:pt x="1353" y="8"/>
                  </a:lnTo>
                  <a:lnTo>
                    <a:pt x="1385" y="33"/>
                  </a:lnTo>
                  <a:lnTo>
                    <a:pt x="1385" y="33"/>
                  </a:lnTo>
                  <a:lnTo>
                    <a:pt x="1340" y="0"/>
                  </a:lnTo>
                  <a:lnTo>
                    <a:pt x="13" y="0"/>
                  </a:lnTo>
                  <a:lnTo>
                    <a:pt x="0" y="10"/>
                  </a:lnTo>
                  <a:lnTo>
                    <a:pt x="5" y="16"/>
                  </a:lnTo>
                  <a:lnTo>
                    <a:pt x="1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99" name="Freeform 80"/>
            <p:cNvSpPr>
              <a:spLocks/>
            </p:cNvSpPr>
            <p:nvPr/>
          </p:nvSpPr>
          <p:spPr bwMode="auto">
            <a:xfrm>
              <a:off x="2754313" y="2119313"/>
              <a:ext cx="60325" cy="36512"/>
            </a:xfrm>
            <a:custGeom>
              <a:avLst/>
              <a:gdLst>
                <a:gd name="T0" fmla="*/ 28 w 38"/>
                <a:gd name="T1" fmla="*/ 23 h 23"/>
                <a:gd name="T2" fmla="*/ 28 w 38"/>
                <a:gd name="T3" fmla="*/ 6 h 23"/>
                <a:gd name="T4" fmla="*/ 38 w 38"/>
                <a:gd name="T5" fmla="*/ 6 h 23"/>
                <a:gd name="T6" fmla="*/ 33 w 38"/>
                <a:gd name="T7" fmla="*/ 0 h 23"/>
                <a:gd name="T8" fmla="*/ 0 w 38"/>
                <a:gd name="T9" fmla="*/ 23 h 23"/>
                <a:gd name="T10" fmla="*/ 28 w 38"/>
                <a:gd name="T11" fmla="*/ 23 h 23"/>
              </a:gdLst>
              <a:ahLst/>
              <a:cxnLst>
                <a:cxn ang="0">
                  <a:pos x="T0" y="T1"/>
                </a:cxn>
                <a:cxn ang="0">
                  <a:pos x="T2" y="T3"/>
                </a:cxn>
                <a:cxn ang="0">
                  <a:pos x="T4" y="T5"/>
                </a:cxn>
                <a:cxn ang="0">
                  <a:pos x="T6" y="T7"/>
                </a:cxn>
                <a:cxn ang="0">
                  <a:pos x="T8" y="T9"/>
                </a:cxn>
                <a:cxn ang="0">
                  <a:pos x="T10" y="T11"/>
                </a:cxn>
              </a:cxnLst>
              <a:rect l="0" t="0" r="r" b="b"/>
              <a:pathLst>
                <a:path w="38" h="23">
                  <a:moveTo>
                    <a:pt x="28" y="23"/>
                  </a:moveTo>
                  <a:lnTo>
                    <a:pt x="28" y="6"/>
                  </a:lnTo>
                  <a:lnTo>
                    <a:pt x="38" y="6"/>
                  </a:lnTo>
                  <a:lnTo>
                    <a:pt x="33" y="0"/>
                  </a:lnTo>
                  <a:lnTo>
                    <a:pt x="0" y="23"/>
                  </a:lnTo>
                  <a:lnTo>
                    <a:pt x="28" y="2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0" name="Freeform 81"/>
            <p:cNvSpPr>
              <a:spLocks/>
            </p:cNvSpPr>
            <p:nvPr/>
          </p:nvSpPr>
          <p:spPr bwMode="auto">
            <a:xfrm>
              <a:off x="4884738" y="2116138"/>
              <a:ext cx="58738" cy="39687"/>
            </a:xfrm>
            <a:custGeom>
              <a:avLst/>
              <a:gdLst>
                <a:gd name="T0" fmla="*/ 29 w 37"/>
                <a:gd name="T1" fmla="*/ 8 h 25"/>
                <a:gd name="T2" fmla="*/ 37 w 37"/>
                <a:gd name="T3" fmla="*/ 8 h 25"/>
                <a:gd name="T4" fmla="*/ 32 w 37"/>
                <a:gd name="T5" fmla="*/ 0 h 25"/>
                <a:gd name="T6" fmla="*/ 0 w 37"/>
                <a:gd name="T7" fmla="*/ 25 h 25"/>
                <a:gd name="T8" fmla="*/ 29 w 37"/>
                <a:gd name="T9" fmla="*/ 25 h 25"/>
                <a:gd name="T10" fmla="*/ 29 w 37"/>
                <a:gd name="T11" fmla="*/ 8 h 25"/>
              </a:gdLst>
              <a:ahLst/>
              <a:cxnLst>
                <a:cxn ang="0">
                  <a:pos x="T0" y="T1"/>
                </a:cxn>
                <a:cxn ang="0">
                  <a:pos x="T2" y="T3"/>
                </a:cxn>
                <a:cxn ang="0">
                  <a:pos x="T4" y="T5"/>
                </a:cxn>
                <a:cxn ang="0">
                  <a:pos x="T6" y="T7"/>
                </a:cxn>
                <a:cxn ang="0">
                  <a:pos x="T8" y="T9"/>
                </a:cxn>
                <a:cxn ang="0">
                  <a:pos x="T10" y="T11"/>
                </a:cxn>
              </a:cxnLst>
              <a:rect l="0" t="0" r="r" b="b"/>
              <a:pathLst>
                <a:path w="37" h="25">
                  <a:moveTo>
                    <a:pt x="29" y="8"/>
                  </a:moveTo>
                  <a:lnTo>
                    <a:pt x="37" y="8"/>
                  </a:lnTo>
                  <a:lnTo>
                    <a:pt x="32"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1" name="Freeform 82"/>
            <p:cNvSpPr>
              <a:spLocks/>
            </p:cNvSpPr>
            <p:nvPr/>
          </p:nvSpPr>
          <p:spPr bwMode="auto">
            <a:xfrm>
              <a:off x="4030663" y="2116138"/>
              <a:ext cx="61913" cy="39687"/>
            </a:xfrm>
            <a:custGeom>
              <a:avLst/>
              <a:gdLst>
                <a:gd name="T0" fmla="*/ 29 w 39"/>
                <a:gd name="T1" fmla="*/ 8 h 25"/>
                <a:gd name="T2" fmla="*/ 39 w 39"/>
                <a:gd name="T3" fmla="*/ 8 h 25"/>
                <a:gd name="T4" fmla="*/ 34 w 39"/>
                <a:gd name="T5" fmla="*/ 0 h 25"/>
                <a:gd name="T6" fmla="*/ 0 w 39"/>
                <a:gd name="T7" fmla="*/ 25 h 25"/>
                <a:gd name="T8" fmla="*/ 29 w 39"/>
                <a:gd name="T9" fmla="*/ 25 h 25"/>
                <a:gd name="T10" fmla="*/ 29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29" y="8"/>
                  </a:moveTo>
                  <a:lnTo>
                    <a:pt x="39" y="8"/>
                  </a:lnTo>
                  <a:lnTo>
                    <a:pt x="34"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2" name="Freeform 83"/>
            <p:cNvSpPr>
              <a:spLocks/>
            </p:cNvSpPr>
            <p:nvPr/>
          </p:nvSpPr>
          <p:spPr bwMode="auto">
            <a:xfrm>
              <a:off x="4457701" y="2116138"/>
              <a:ext cx="61913" cy="39687"/>
            </a:xfrm>
            <a:custGeom>
              <a:avLst/>
              <a:gdLst>
                <a:gd name="T0" fmla="*/ 29 w 39"/>
                <a:gd name="T1" fmla="*/ 8 h 25"/>
                <a:gd name="T2" fmla="*/ 39 w 39"/>
                <a:gd name="T3" fmla="*/ 8 h 25"/>
                <a:gd name="T4" fmla="*/ 34 w 39"/>
                <a:gd name="T5" fmla="*/ 0 h 25"/>
                <a:gd name="T6" fmla="*/ 0 w 39"/>
                <a:gd name="T7" fmla="*/ 25 h 25"/>
                <a:gd name="T8" fmla="*/ 29 w 39"/>
                <a:gd name="T9" fmla="*/ 25 h 25"/>
                <a:gd name="T10" fmla="*/ 29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29" y="8"/>
                  </a:moveTo>
                  <a:lnTo>
                    <a:pt x="39" y="8"/>
                  </a:lnTo>
                  <a:lnTo>
                    <a:pt x="34"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3" name="Freeform 84"/>
            <p:cNvSpPr>
              <a:spLocks/>
            </p:cNvSpPr>
            <p:nvPr/>
          </p:nvSpPr>
          <p:spPr bwMode="auto">
            <a:xfrm>
              <a:off x="3603626" y="2116138"/>
              <a:ext cx="61913" cy="39687"/>
            </a:xfrm>
            <a:custGeom>
              <a:avLst/>
              <a:gdLst>
                <a:gd name="T0" fmla="*/ 31 w 39"/>
                <a:gd name="T1" fmla="*/ 8 h 25"/>
                <a:gd name="T2" fmla="*/ 39 w 39"/>
                <a:gd name="T3" fmla="*/ 8 h 25"/>
                <a:gd name="T4" fmla="*/ 34 w 39"/>
                <a:gd name="T5" fmla="*/ 0 h 25"/>
                <a:gd name="T6" fmla="*/ 0 w 39"/>
                <a:gd name="T7" fmla="*/ 25 h 25"/>
                <a:gd name="T8" fmla="*/ 31 w 39"/>
                <a:gd name="T9" fmla="*/ 25 h 25"/>
                <a:gd name="T10" fmla="*/ 31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31" y="8"/>
                  </a:moveTo>
                  <a:lnTo>
                    <a:pt x="39" y="8"/>
                  </a:lnTo>
                  <a:lnTo>
                    <a:pt x="34" y="0"/>
                  </a:lnTo>
                  <a:lnTo>
                    <a:pt x="0" y="25"/>
                  </a:lnTo>
                  <a:lnTo>
                    <a:pt x="31" y="25"/>
                  </a:lnTo>
                  <a:lnTo>
                    <a:pt x="31"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4" name="Freeform 85"/>
            <p:cNvSpPr>
              <a:spLocks/>
            </p:cNvSpPr>
            <p:nvPr/>
          </p:nvSpPr>
          <p:spPr bwMode="auto">
            <a:xfrm>
              <a:off x="3179763" y="2116138"/>
              <a:ext cx="61913" cy="39687"/>
            </a:xfrm>
            <a:custGeom>
              <a:avLst/>
              <a:gdLst>
                <a:gd name="T0" fmla="*/ 29 w 39"/>
                <a:gd name="T1" fmla="*/ 8 h 25"/>
                <a:gd name="T2" fmla="*/ 39 w 39"/>
                <a:gd name="T3" fmla="*/ 8 h 25"/>
                <a:gd name="T4" fmla="*/ 32 w 39"/>
                <a:gd name="T5" fmla="*/ 0 h 25"/>
                <a:gd name="T6" fmla="*/ 0 w 39"/>
                <a:gd name="T7" fmla="*/ 25 h 25"/>
                <a:gd name="T8" fmla="*/ 29 w 39"/>
                <a:gd name="T9" fmla="*/ 25 h 25"/>
                <a:gd name="T10" fmla="*/ 29 w 39"/>
                <a:gd name="T11" fmla="*/ 8 h 25"/>
              </a:gdLst>
              <a:ahLst/>
              <a:cxnLst>
                <a:cxn ang="0">
                  <a:pos x="T0" y="T1"/>
                </a:cxn>
                <a:cxn ang="0">
                  <a:pos x="T2" y="T3"/>
                </a:cxn>
                <a:cxn ang="0">
                  <a:pos x="T4" y="T5"/>
                </a:cxn>
                <a:cxn ang="0">
                  <a:pos x="T6" y="T7"/>
                </a:cxn>
                <a:cxn ang="0">
                  <a:pos x="T8" y="T9"/>
                </a:cxn>
                <a:cxn ang="0">
                  <a:pos x="T10" y="T11"/>
                </a:cxn>
              </a:cxnLst>
              <a:rect l="0" t="0" r="r" b="b"/>
              <a:pathLst>
                <a:path w="39" h="25">
                  <a:moveTo>
                    <a:pt x="29" y="8"/>
                  </a:moveTo>
                  <a:lnTo>
                    <a:pt x="39" y="8"/>
                  </a:lnTo>
                  <a:lnTo>
                    <a:pt x="32" y="0"/>
                  </a:lnTo>
                  <a:lnTo>
                    <a:pt x="0" y="25"/>
                  </a:lnTo>
                  <a:lnTo>
                    <a:pt x="29" y="25"/>
                  </a:lnTo>
                  <a:lnTo>
                    <a:pt x="29"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5" name="Freeform 86"/>
            <p:cNvSpPr>
              <a:spLocks/>
            </p:cNvSpPr>
            <p:nvPr/>
          </p:nvSpPr>
          <p:spPr bwMode="auto">
            <a:xfrm>
              <a:off x="4532313" y="2155825"/>
              <a:ext cx="198438" cy="122237"/>
            </a:xfrm>
            <a:custGeom>
              <a:avLst/>
              <a:gdLst>
                <a:gd name="T0" fmla="*/ 0 w 125"/>
                <a:gd name="T1" fmla="*/ 1 h 77"/>
                <a:gd name="T2" fmla="*/ 109 w 125"/>
                <a:gd name="T3" fmla="*/ 77 h 77"/>
                <a:gd name="T4" fmla="*/ 125 w 125"/>
                <a:gd name="T5" fmla="*/ 65 h 77"/>
                <a:gd name="T6" fmla="*/ 31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31"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6" name="Freeform 87"/>
            <p:cNvSpPr>
              <a:spLocks/>
            </p:cNvSpPr>
            <p:nvPr/>
          </p:nvSpPr>
          <p:spPr bwMode="auto">
            <a:xfrm>
              <a:off x="5157788" y="2278063"/>
              <a:ext cx="200025" cy="123825"/>
            </a:xfrm>
            <a:custGeom>
              <a:avLst/>
              <a:gdLst>
                <a:gd name="T0" fmla="*/ 126 w 126"/>
                <a:gd name="T1" fmla="*/ 76 h 78"/>
                <a:gd name="T2" fmla="*/ 114 w 126"/>
                <a:gd name="T3" fmla="*/ 68 h 78"/>
                <a:gd name="T4" fmla="*/ 17 w 126"/>
                <a:gd name="T5" fmla="*/ 0 h 78"/>
                <a:gd name="T6" fmla="*/ 0 w 126"/>
                <a:gd name="T7" fmla="*/ 11 h 78"/>
                <a:gd name="T8" fmla="*/ 95 w 126"/>
                <a:gd name="T9" fmla="*/ 78 h 78"/>
                <a:gd name="T10" fmla="*/ 126 w 126"/>
                <a:gd name="T11" fmla="*/ 78 h 78"/>
                <a:gd name="T12" fmla="*/ 126 w 126"/>
                <a:gd name="T13" fmla="*/ 76 h 78"/>
              </a:gdLst>
              <a:ahLst/>
              <a:cxnLst>
                <a:cxn ang="0">
                  <a:pos x="T0" y="T1"/>
                </a:cxn>
                <a:cxn ang="0">
                  <a:pos x="T2" y="T3"/>
                </a:cxn>
                <a:cxn ang="0">
                  <a:pos x="T4" y="T5"/>
                </a:cxn>
                <a:cxn ang="0">
                  <a:pos x="T6" y="T7"/>
                </a:cxn>
                <a:cxn ang="0">
                  <a:pos x="T8" y="T9"/>
                </a:cxn>
                <a:cxn ang="0">
                  <a:pos x="T10" y="T11"/>
                </a:cxn>
                <a:cxn ang="0">
                  <a:pos x="T12" y="T13"/>
                </a:cxn>
              </a:cxnLst>
              <a:rect l="0" t="0" r="r" b="b"/>
              <a:pathLst>
                <a:path w="126" h="78">
                  <a:moveTo>
                    <a:pt x="126" y="76"/>
                  </a:moveTo>
                  <a:lnTo>
                    <a:pt x="114" y="68"/>
                  </a:lnTo>
                  <a:lnTo>
                    <a:pt x="17" y="0"/>
                  </a:lnTo>
                  <a:lnTo>
                    <a:pt x="0" y="11"/>
                  </a:lnTo>
                  <a:lnTo>
                    <a:pt x="95" y="78"/>
                  </a:lnTo>
                  <a:lnTo>
                    <a:pt x="126" y="78"/>
                  </a:lnTo>
                  <a:lnTo>
                    <a:pt x="126"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7" name="Freeform 88"/>
            <p:cNvSpPr>
              <a:spLocks/>
            </p:cNvSpPr>
            <p:nvPr/>
          </p:nvSpPr>
          <p:spPr bwMode="auto">
            <a:xfrm>
              <a:off x="3452813" y="2278063"/>
              <a:ext cx="200025" cy="123825"/>
            </a:xfrm>
            <a:custGeom>
              <a:avLst/>
              <a:gdLst>
                <a:gd name="T0" fmla="*/ 126 w 126"/>
                <a:gd name="T1" fmla="*/ 76 h 78"/>
                <a:gd name="T2" fmla="*/ 17 w 126"/>
                <a:gd name="T3" fmla="*/ 0 h 78"/>
                <a:gd name="T4" fmla="*/ 0 w 126"/>
                <a:gd name="T5" fmla="*/ 11 h 78"/>
                <a:gd name="T6" fmla="*/ 95 w 126"/>
                <a:gd name="T7" fmla="*/ 78 h 78"/>
                <a:gd name="T8" fmla="*/ 126 w 126"/>
                <a:gd name="T9" fmla="*/ 78 h 78"/>
                <a:gd name="T10" fmla="*/ 126 w 126"/>
                <a:gd name="T11" fmla="*/ 76 h 78"/>
              </a:gdLst>
              <a:ahLst/>
              <a:cxnLst>
                <a:cxn ang="0">
                  <a:pos x="T0" y="T1"/>
                </a:cxn>
                <a:cxn ang="0">
                  <a:pos x="T2" y="T3"/>
                </a:cxn>
                <a:cxn ang="0">
                  <a:pos x="T4" y="T5"/>
                </a:cxn>
                <a:cxn ang="0">
                  <a:pos x="T6" y="T7"/>
                </a:cxn>
                <a:cxn ang="0">
                  <a:pos x="T8" y="T9"/>
                </a:cxn>
                <a:cxn ang="0">
                  <a:pos x="T10" y="T11"/>
                </a:cxn>
              </a:cxnLst>
              <a:rect l="0" t="0" r="r" b="b"/>
              <a:pathLst>
                <a:path w="126" h="78">
                  <a:moveTo>
                    <a:pt x="126" y="76"/>
                  </a:moveTo>
                  <a:lnTo>
                    <a:pt x="17" y="0"/>
                  </a:lnTo>
                  <a:lnTo>
                    <a:pt x="0" y="11"/>
                  </a:lnTo>
                  <a:lnTo>
                    <a:pt x="95" y="78"/>
                  </a:lnTo>
                  <a:lnTo>
                    <a:pt x="126" y="78"/>
                  </a:lnTo>
                  <a:lnTo>
                    <a:pt x="126"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8" name="Freeform 89"/>
            <p:cNvSpPr>
              <a:spLocks/>
            </p:cNvSpPr>
            <p:nvPr/>
          </p:nvSpPr>
          <p:spPr bwMode="auto">
            <a:xfrm>
              <a:off x="4108451" y="2155825"/>
              <a:ext cx="196850" cy="122237"/>
            </a:xfrm>
            <a:custGeom>
              <a:avLst/>
              <a:gdLst>
                <a:gd name="T0" fmla="*/ 0 w 124"/>
                <a:gd name="T1" fmla="*/ 1 h 77"/>
                <a:gd name="T2" fmla="*/ 109 w 124"/>
                <a:gd name="T3" fmla="*/ 77 h 77"/>
                <a:gd name="T4" fmla="*/ 124 w 124"/>
                <a:gd name="T5" fmla="*/ 65 h 77"/>
                <a:gd name="T6" fmla="*/ 29 w 124"/>
                <a:gd name="T7" fmla="*/ 0 h 77"/>
                <a:gd name="T8" fmla="*/ 0 w 124"/>
                <a:gd name="T9" fmla="*/ 0 h 77"/>
                <a:gd name="T10" fmla="*/ 0 w 124"/>
                <a:gd name="T11" fmla="*/ 1 h 77"/>
              </a:gdLst>
              <a:ahLst/>
              <a:cxnLst>
                <a:cxn ang="0">
                  <a:pos x="T0" y="T1"/>
                </a:cxn>
                <a:cxn ang="0">
                  <a:pos x="T2" y="T3"/>
                </a:cxn>
                <a:cxn ang="0">
                  <a:pos x="T4" y="T5"/>
                </a:cxn>
                <a:cxn ang="0">
                  <a:pos x="T6" y="T7"/>
                </a:cxn>
                <a:cxn ang="0">
                  <a:pos x="T8" y="T9"/>
                </a:cxn>
                <a:cxn ang="0">
                  <a:pos x="T10" y="T11"/>
                </a:cxn>
              </a:cxnLst>
              <a:rect l="0" t="0" r="r" b="b"/>
              <a:pathLst>
                <a:path w="124" h="77">
                  <a:moveTo>
                    <a:pt x="0" y="1"/>
                  </a:moveTo>
                  <a:lnTo>
                    <a:pt x="109" y="77"/>
                  </a:lnTo>
                  <a:lnTo>
                    <a:pt x="124"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09" name="Freeform 90"/>
            <p:cNvSpPr>
              <a:spLocks/>
            </p:cNvSpPr>
            <p:nvPr/>
          </p:nvSpPr>
          <p:spPr bwMode="auto">
            <a:xfrm>
              <a:off x="3254376" y="2155825"/>
              <a:ext cx="198438" cy="122237"/>
            </a:xfrm>
            <a:custGeom>
              <a:avLst/>
              <a:gdLst>
                <a:gd name="T0" fmla="*/ 0 w 125"/>
                <a:gd name="T1" fmla="*/ 1 h 77"/>
                <a:gd name="T2" fmla="*/ 109 w 125"/>
                <a:gd name="T3" fmla="*/ 77 h 77"/>
                <a:gd name="T4" fmla="*/ 125 w 125"/>
                <a:gd name="T5" fmla="*/ 65 h 77"/>
                <a:gd name="T6" fmla="*/ 29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0" name="Freeform 91"/>
            <p:cNvSpPr>
              <a:spLocks/>
            </p:cNvSpPr>
            <p:nvPr/>
          </p:nvSpPr>
          <p:spPr bwMode="auto">
            <a:xfrm>
              <a:off x="2600326" y="2278063"/>
              <a:ext cx="198438" cy="123825"/>
            </a:xfrm>
            <a:custGeom>
              <a:avLst/>
              <a:gdLst>
                <a:gd name="T0" fmla="*/ 125 w 125"/>
                <a:gd name="T1" fmla="*/ 76 h 78"/>
                <a:gd name="T2" fmla="*/ 16 w 125"/>
                <a:gd name="T3" fmla="*/ 0 h 78"/>
                <a:gd name="T4" fmla="*/ 0 w 125"/>
                <a:gd name="T5" fmla="*/ 11 h 78"/>
                <a:gd name="T6" fmla="*/ 96 w 125"/>
                <a:gd name="T7" fmla="*/ 78 h 78"/>
                <a:gd name="T8" fmla="*/ 125 w 125"/>
                <a:gd name="T9" fmla="*/ 78 h 78"/>
                <a:gd name="T10" fmla="*/ 125 w 125"/>
                <a:gd name="T11" fmla="*/ 76 h 78"/>
              </a:gdLst>
              <a:ahLst/>
              <a:cxnLst>
                <a:cxn ang="0">
                  <a:pos x="T0" y="T1"/>
                </a:cxn>
                <a:cxn ang="0">
                  <a:pos x="T2" y="T3"/>
                </a:cxn>
                <a:cxn ang="0">
                  <a:pos x="T4" y="T5"/>
                </a:cxn>
                <a:cxn ang="0">
                  <a:pos x="T6" y="T7"/>
                </a:cxn>
                <a:cxn ang="0">
                  <a:pos x="T8" y="T9"/>
                </a:cxn>
                <a:cxn ang="0">
                  <a:pos x="T10" y="T11"/>
                </a:cxn>
              </a:cxnLst>
              <a:rect l="0" t="0" r="r" b="b"/>
              <a:pathLst>
                <a:path w="125" h="78">
                  <a:moveTo>
                    <a:pt x="125" y="76"/>
                  </a:moveTo>
                  <a:lnTo>
                    <a:pt x="16" y="0"/>
                  </a:lnTo>
                  <a:lnTo>
                    <a:pt x="0" y="11"/>
                  </a:lnTo>
                  <a:lnTo>
                    <a:pt x="96" y="78"/>
                  </a:lnTo>
                  <a:lnTo>
                    <a:pt x="125" y="78"/>
                  </a:lnTo>
                  <a:lnTo>
                    <a:pt x="125"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1" name="Freeform 92"/>
            <p:cNvSpPr>
              <a:spLocks/>
            </p:cNvSpPr>
            <p:nvPr/>
          </p:nvSpPr>
          <p:spPr bwMode="auto">
            <a:xfrm>
              <a:off x="4730751" y="2278063"/>
              <a:ext cx="200025" cy="123825"/>
            </a:xfrm>
            <a:custGeom>
              <a:avLst/>
              <a:gdLst>
                <a:gd name="T0" fmla="*/ 126 w 126"/>
                <a:gd name="T1" fmla="*/ 76 h 78"/>
                <a:gd name="T2" fmla="*/ 17 w 126"/>
                <a:gd name="T3" fmla="*/ 0 h 78"/>
                <a:gd name="T4" fmla="*/ 0 w 126"/>
                <a:gd name="T5" fmla="*/ 11 h 78"/>
                <a:gd name="T6" fmla="*/ 97 w 126"/>
                <a:gd name="T7" fmla="*/ 78 h 78"/>
                <a:gd name="T8" fmla="*/ 126 w 126"/>
                <a:gd name="T9" fmla="*/ 78 h 78"/>
                <a:gd name="T10" fmla="*/ 126 w 126"/>
                <a:gd name="T11" fmla="*/ 76 h 78"/>
              </a:gdLst>
              <a:ahLst/>
              <a:cxnLst>
                <a:cxn ang="0">
                  <a:pos x="T0" y="T1"/>
                </a:cxn>
                <a:cxn ang="0">
                  <a:pos x="T2" y="T3"/>
                </a:cxn>
                <a:cxn ang="0">
                  <a:pos x="T4" y="T5"/>
                </a:cxn>
                <a:cxn ang="0">
                  <a:pos x="T6" y="T7"/>
                </a:cxn>
                <a:cxn ang="0">
                  <a:pos x="T8" y="T9"/>
                </a:cxn>
                <a:cxn ang="0">
                  <a:pos x="T10" y="T11"/>
                </a:cxn>
              </a:cxnLst>
              <a:rect l="0" t="0" r="r" b="b"/>
              <a:pathLst>
                <a:path w="126" h="78">
                  <a:moveTo>
                    <a:pt x="126" y="76"/>
                  </a:moveTo>
                  <a:lnTo>
                    <a:pt x="17" y="0"/>
                  </a:lnTo>
                  <a:lnTo>
                    <a:pt x="0" y="11"/>
                  </a:lnTo>
                  <a:lnTo>
                    <a:pt x="97" y="78"/>
                  </a:lnTo>
                  <a:lnTo>
                    <a:pt x="126" y="78"/>
                  </a:lnTo>
                  <a:lnTo>
                    <a:pt x="126"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2" name="Freeform 93"/>
            <p:cNvSpPr>
              <a:spLocks/>
            </p:cNvSpPr>
            <p:nvPr/>
          </p:nvSpPr>
          <p:spPr bwMode="auto">
            <a:xfrm>
              <a:off x="2827338" y="2155825"/>
              <a:ext cx="200025" cy="122237"/>
            </a:xfrm>
            <a:custGeom>
              <a:avLst/>
              <a:gdLst>
                <a:gd name="T0" fmla="*/ 0 w 126"/>
                <a:gd name="T1" fmla="*/ 1 h 77"/>
                <a:gd name="T2" fmla="*/ 109 w 126"/>
                <a:gd name="T3" fmla="*/ 77 h 77"/>
                <a:gd name="T4" fmla="*/ 126 w 126"/>
                <a:gd name="T5" fmla="*/ 65 h 77"/>
                <a:gd name="T6" fmla="*/ 31 w 126"/>
                <a:gd name="T7" fmla="*/ 0 h 77"/>
                <a:gd name="T8" fmla="*/ 0 w 126"/>
                <a:gd name="T9" fmla="*/ 0 h 77"/>
                <a:gd name="T10" fmla="*/ 0 w 126"/>
                <a:gd name="T11" fmla="*/ 1 h 77"/>
              </a:gdLst>
              <a:ahLst/>
              <a:cxnLst>
                <a:cxn ang="0">
                  <a:pos x="T0" y="T1"/>
                </a:cxn>
                <a:cxn ang="0">
                  <a:pos x="T2" y="T3"/>
                </a:cxn>
                <a:cxn ang="0">
                  <a:pos x="T4" y="T5"/>
                </a:cxn>
                <a:cxn ang="0">
                  <a:pos x="T6" y="T7"/>
                </a:cxn>
                <a:cxn ang="0">
                  <a:pos x="T8" y="T9"/>
                </a:cxn>
                <a:cxn ang="0">
                  <a:pos x="T10" y="T11"/>
                </a:cxn>
              </a:cxnLst>
              <a:rect l="0" t="0" r="r" b="b"/>
              <a:pathLst>
                <a:path w="126" h="77">
                  <a:moveTo>
                    <a:pt x="0" y="1"/>
                  </a:moveTo>
                  <a:lnTo>
                    <a:pt x="109" y="77"/>
                  </a:lnTo>
                  <a:lnTo>
                    <a:pt x="126" y="65"/>
                  </a:lnTo>
                  <a:lnTo>
                    <a:pt x="31"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3" name="Freeform 94"/>
            <p:cNvSpPr>
              <a:spLocks/>
            </p:cNvSpPr>
            <p:nvPr/>
          </p:nvSpPr>
          <p:spPr bwMode="auto">
            <a:xfrm>
              <a:off x="3027363" y="2278063"/>
              <a:ext cx="198438" cy="123825"/>
            </a:xfrm>
            <a:custGeom>
              <a:avLst/>
              <a:gdLst>
                <a:gd name="T0" fmla="*/ 125 w 125"/>
                <a:gd name="T1" fmla="*/ 76 h 78"/>
                <a:gd name="T2" fmla="*/ 16 w 125"/>
                <a:gd name="T3" fmla="*/ 0 h 78"/>
                <a:gd name="T4" fmla="*/ 0 w 125"/>
                <a:gd name="T5" fmla="*/ 11 h 78"/>
                <a:gd name="T6" fmla="*/ 96 w 125"/>
                <a:gd name="T7" fmla="*/ 78 h 78"/>
                <a:gd name="T8" fmla="*/ 125 w 125"/>
                <a:gd name="T9" fmla="*/ 78 h 78"/>
                <a:gd name="T10" fmla="*/ 125 w 125"/>
                <a:gd name="T11" fmla="*/ 76 h 78"/>
              </a:gdLst>
              <a:ahLst/>
              <a:cxnLst>
                <a:cxn ang="0">
                  <a:pos x="T0" y="T1"/>
                </a:cxn>
                <a:cxn ang="0">
                  <a:pos x="T2" y="T3"/>
                </a:cxn>
                <a:cxn ang="0">
                  <a:pos x="T4" y="T5"/>
                </a:cxn>
                <a:cxn ang="0">
                  <a:pos x="T6" y="T7"/>
                </a:cxn>
                <a:cxn ang="0">
                  <a:pos x="T8" y="T9"/>
                </a:cxn>
                <a:cxn ang="0">
                  <a:pos x="T10" y="T11"/>
                </a:cxn>
              </a:cxnLst>
              <a:rect l="0" t="0" r="r" b="b"/>
              <a:pathLst>
                <a:path w="125" h="78">
                  <a:moveTo>
                    <a:pt x="125" y="76"/>
                  </a:moveTo>
                  <a:lnTo>
                    <a:pt x="16" y="0"/>
                  </a:lnTo>
                  <a:lnTo>
                    <a:pt x="0" y="11"/>
                  </a:lnTo>
                  <a:lnTo>
                    <a:pt x="96" y="78"/>
                  </a:lnTo>
                  <a:lnTo>
                    <a:pt x="125" y="78"/>
                  </a:lnTo>
                  <a:lnTo>
                    <a:pt x="125"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4" name="Freeform 95"/>
            <p:cNvSpPr>
              <a:spLocks/>
            </p:cNvSpPr>
            <p:nvPr/>
          </p:nvSpPr>
          <p:spPr bwMode="auto">
            <a:xfrm>
              <a:off x="3681413" y="2155825"/>
              <a:ext cx="198438" cy="122237"/>
            </a:xfrm>
            <a:custGeom>
              <a:avLst/>
              <a:gdLst>
                <a:gd name="T0" fmla="*/ 0 w 125"/>
                <a:gd name="T1" fmla="*/ 1 h 77"/>
                <a:gd name="T2" fmla="*/ 109 w 125"/>
                <a:gd name="T3" fmla="*/ 77 h 77"/>
                <a:gd name="T4" fmla="*/ 125 w 125"/>
                <a:gd name="T5" fmla="*/ 65 h 77"/>
                <a:gd name="T6" fmla="*/ 29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5" name="Freeform 96"/>
            <p:cNvSpPr>
              <a:spLocks/>
            </p:cNvSpPr>
            <p:nvPr/>
          </p:nvSpPr>
          <p:spPr bwMode="auto">
            <a:xfrm>
              <a:off x="4959351" y="2155825"/>
              <a:ext cx="198438" cy="122237"/>
            </a:xfrm>
            <a:custGeom>
              <a:avLst/>
              <a:gdLst>
                <a:gd name="T0" fmla="*/ 0 w 125"/>
                <a:gd name="T1" fmla="*/ 1 h 77"/>
                <a:gd name="T2" fmla="*/ 109 w 125"/>
                <a:gd name="T3" fmla="*/ 77 h 77"/>
                <a:gd name="T4" fmla="*/ 125 w 125"/>
                <a:gd name="T5" fmla="*/ 65 h 77"/>
                <a:gd name="T6" fmla="*/ 29 w 125"/>
                <a:gd name="T7" fmla="*/ 0 h 77"/>
                <a:gd name="T8" fmla="*/ 0 w 125"/>
                <a:gd name="T9" fmla="*/ 0 h 77"/>
                <a:gd name="T10" fmla="*/ 0 w 125"/>
                <a:gd name="T11" fmla="*/ 1 h 77"/>
              </a:gdLst>
              <a:ahLst/>
              <a:cxnLst>
                <a:cxn ang="0">
                  <a:pos x="T0" y="T1"/>
                </a:cxn>
                <a:cxn ang="0">
                  <a:pos x="T2" y="T3"/>
                </a:cxn>
                <a:cxn ang="0">
                  <a:pos x="T4" y="T5"/>
                </a:cxn>
                <a:cxn ang="0">
                  <a:pos x="T6" y="T7"/>
                </a:cxn>
                <a:cxn ang="0">
                  <a:pos x="T8" y="T9"/>
                </a:cxn>
                <a:cxn ang="0">
                  <a:pos x="T10" y="T11"/>
                </a:cxn>
              </a:cxnLst>
              <a:rect l="0" t="0" r="r" b="b"/>
              <a:pathLst>
                <a:path w="125" h="77">
                  <a:moveTo>
                    <a:pt x="0" y="1"/>
                  </a:moveTo>
                  <a:lnTo>
                    <a:pt x="109" y="77"/>
                  </a:lnTo>
                  <a:lnTo>
                    <a:pt x="125" y="65"/>
                  </a:lnTo>
                  <a:lnTo>
                    <a:pt x="29" y="0"/>
                  </a:lnTo>
                  <a:lnTo>
                    <a:pt x="0" y="0"/>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6" name="Freeform 97"/>
            <p:cNvSpPr>
              <a:spLocks/>
            </p:cNvSpPr>
            <p:nvPr/>
          </p:nvSpPr>
          <p:spPr bwMode="auto">
            <a:xfrm>
              <a:off x="4305301" y="2278063"/>
              <a:ext cx="198438" cy="123825"/>
            </a:xfrm>
            <a:custGeom>
              <a:avLst/>
              <a:gdLst>
                <a:gd name="T0" fmla="*/ 125 w 125"/>
                <a:gd name="T1" fmla="*/ 76 h 78"/>
                <a:gd name="T2" fmla="*/ 16 w 125"/>
                <a:gd name="T3" fmla="*/ 0 h 78"/>
                <a:gd name="T4" fmla="*/ 0 w 125"/>
                <a:gd name="T5" fmla="*/ 11 h 78"/>
                <a:gd name="T6" fmla="*/ 96 w 125"/>
                <a:gd name="T7" fmla="*/ 78 h 78"/>
                <a:gd name="T8" fmla="*/ 125 w 125"/>
                <a:gd name="T9" fmla="*/ 78 h 78"/>
                <a:gd name="T10" fmla="*/ 125 w 125"/>
                <a:gd name="T11" fmla="*/ 76 h 78"/>
              </a:gdLst>
              <a:ahLst/>
              <a:cxnLst>
                <a:cxn ang="0">
                  <a:pos x="T0" y="T1"/>
                </a:cxn>
                <a:cxn ang="0">
                  <a:pos x="T2" y="T3"/>
                </a:cxn>
                <a:cxn ang="0">
                  <a:pos x="T4" y="T5"/>
                </a:cxn>
                <a:cxn ang="0">
                  <a:pos x="T6" y="T7"/>
                </a:cxn>
                <a:cxn ang="0">
                  <a:pos x="T8" y="T9"/>
                </a:cxn>
                <a:cxn ang="0">
                  <a:pos x="T10" y="T11"/>
                </a:cxn>
              </a:cxnLst>
              <a:rect l="0" t="0" r="r" b="b"/>
              <a:pathLst>
                <a:path w="125" h="78">
                  <a:moveTo>
                    <a:pt x="125" y="76"/>
                  </a:moveTo>
                  <a:lnTo>
                    <a:pt x="16" y="0"/>
                  </a:lnTo>
                  <a:lnTo>
                    <a:pt x="0" y="11"/>
                  </a:lnTo>
                  <a:lnTo>
                    <a:pt x="96" y="78"/>
                  </a:lnTo>
                  <a:lnTo>
                    <a:pt x="125" y="78"/>
                  </a:lnTo>
                  <a:lnTo>
                    <a:pt x="125"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7" name="Freeform 98"/>
            <p:cNvSpPr>
              <a:spLocks/>
            </p:cNvSpPr>
            <p:nvPr/>
          </p:nvSpPr>
          <p:spPr bwMode="auto">
            <a:xfrm>
              <a:off x="3879851" y="2278063"/>
              <a:ext cx="196850" cy="123825"/>
            </a:xfrm>
            <a:custGeom>
              <a:avLst/>
              <a:gdLst>
                <a:gd name="T0" fmla="*/ 124 w 124"/>
                <a:gd name="T1" fmla="*/ 76 h 78"/>
                <a:gd name="T2" fmla="*/ 15 w 124"/>
                <a:gd name="T3" fmla="*/ 0 h 78"/>
                <a:gd name="T4" fmla="*/ 0 w 124"/>
                <a:gd name="T5" fmla="*/ 11 h 78"/>
                <a:gd name="T6" fmla="*/ 95 w 124"/>
                <a:gd name="T7" fmla="*/ 78 h 78"/>
                <a:gd name="T8" fmla="*/ 124 w 124"/>
                <a:gd name="T9" fmla="*/ 78 h 78"/>
                <a:gd name="T10" fmla="*/ 124 w 124"/>
                <a:gd name="T11" fmla="*/ 76 h 78"/>
              </a:gdLst>
              <a:ahLst/>
              <a:cxnLst>
                <a:cxn ang="0">
                  <a:pos x="T0" y="T1"/>
                </a:cxn>
                <a:cxn ang="0">
                  <a:pos x="T2" y="T3"/>
                </a:cxn>
                <a:cxn ang="0">
                  <a:pos x="T4" y="T5"/>
                </a:cxn>
                <a:cxn ang="0">
                  <a:pos x="T6" y="T7"/>
                </a:cxn>
                <a:cxn ang="0">
                  <a:pos x="T8" y="T9"/>
                </a:cxn>
                <a:cxn ang="0">
                  <a:pos x="T10" y="T11"/>
                </a:cxn>
              </a:cxnLst>
              <a:rect l="0" t="0" r="r" b="b"/>
              <a:pathLst>
                <a:path w="124" h="78">
                  <a:moveTo>
                    <a:pt x="124" y="76"/>
                  </a:moveTo>
                  <a:lnTo>
                    <a:pt x="15" y="0"/>
                  </a:lnTo>
                  <a:lnTo>
                    <a:pt x="0" y="11"/>
                  </a:lnTo>
                  <a:lnTo>
                    <a:pt x="95" y="78"/>
                  </a:lnTo>
                  <a:lnTo>
                    <a:pt x="124" y="78"/>
                  </a:lnTo>
                  <a:lnTo>
                    <a:pt x="124" y="7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8" name="Freeform 99"/>
            <p:cNvSpPr>
              <a:spLocks/>
            </p:cNvSpPr>
            <p:nvPr/>
          </p:nvSpPr>
          <p:spPr bwMode="auto">
            <a:xfrm>
              <a:off x="3000376" y="2259013"/>
              <a:ext cx="52388" cy="36512"/>
            </a:xfrm>
            <a:custGeom>
              <a:avLst/>
              <a:gdLst>
                <a:gd name="T0" fmla="*/ 0 w 33"/>
                <a:gd name="T1" fmla="*/ 12 h 23"/>
                <a:gd name="T2" fmla="*/ 17 w 33"/>
                <a:gd name="T3" fmla="*/ 23 h 23"/>
                <a:gd name="T4" fmla="*/ 33 w 33"/>
                <a:gd name="T5" fmla="*/ 12 h 23"/>
                <a:gd name="T6" fmla="*/ 17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7" y="23"/>
                  </a:lnTo>
                  <a:lnTo>
                    <a:pt x="33" y="12"/>
                  </a:lnTo>
                  <a:lnTo>
                    <a:pt x="17"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19" name="Freeform 100"/>
            <p:cNvSpPr>
              <a:spLocks/>
            </p:cNvSpPr>
            <p:nvPr/>
          </p:nvSpPr>
          <p:spPr bwMode="auto">
            <a:xfrm>
              <a:off x="4281488" y="2259013"/>
              <a:ext cx="49213" cy="36512"/>
            </a:xfrm>
            <a:custGeom>
              <a:avLst/>
              <a:gdLst>
                <a:gd name="T0" fmla="*/ 0 w 31"/>
                <a:gd name="T1" fmla="*/ 12 h 23"/>
                <a:gd name="T2" fmla="*/ 15 w 31"/>
                <a:gd name="T3" fmla="*/ 23 h 23"/>
                <a:gd name="T4" fmla="*/ 31 w 31"/>
                <a:gd name="T5" fmla="*/ 12 h 23"/>
                <a:gd name="T6" fmla="*/ 15 w 31"/>
                <a:gd name="T7" fmla="*/ 0 h 23"/>
                <a:gd name="T8" fmla="*/ 0 w 31"/>
                <a:gd name="T9" fmla="*/ 12 h 23"/>
              </a:gdLst>
              <a:ahLst/>
              <a:cxnLst>
                <a:cxn ang="0">
                  <a:pos x="T0" y="T1"/>
                </a:cxn>
                <a:cxn ang="0">
                  <a:pos x="T2" y="T3"/>
                </a:cxn>
                <a:cxn ang="0">
                  <a:pos x="T4" y="T5"/>
                </a:cxn>
                <a:cxn ang="0">
                  <a:pos x="T6" y="T7"/>
                </a:cxn>
                <a:cxn ang="0">
                  <a:pos x="T8" y="T9"/>
                </a:cxn>
              </a:cxnLst>
              <a:rect l="0" t="0" r="r" b="b"/>
              <a:pathLst>
                <a:path w="31" h="23">
                  <a:moveTo>
                    <a:pt x="0" y="12"/>
                  </a:moveTo>
                  <a:lnTo>
                    <a:pt x="15" y="23"/>
                  </a:lnTo>
                  <a:lnTo>
                    <a:pt x="31" y="12"/>
                  </a:lnTo>
                  <a:lnTo>
                    <a:pt x="15"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0" name="Freeform 101"/>
            <p:cNvSpPr>
              <a:spLocks/>
            </p:cNvSpPr>
            <p:nvPr/>
          </p:nvSpPr>
          <p:spPr bwMode="auto">
            <a:xfrm>
              <a:off x="2576513" y="2262188"/>
              <a:ext cx="49213" cy="33337"/>
            </a:xfrm>
            <a:custGeom>
              <a:avLst/>
              <a:gdLst>
                <a:gd name="T0" fmla="*/ 16 w 31"/>
                <a:gd name="T1" fmla="*/ 0 h 21"/>
                <a:gd name="T2" fmla="*/ 0 w 31"/>
                <a:gd name="T3" fmla="*/ 10 h 21"/>
                <a:gd name="T4" fmla="*/ 15 w 31"/>
                <a:gd name="T5" fmla="*/ 21 h 21"/>
                <a:gd name="T6" fmla="*/ 31 w 31"/>
                <a:gd name="T7" fmla="*/ 10 h 21"/>
                <a:gd name="T8" fmla="*/ 16 w 31"/>
                <a:gd name="T9" fmla="*/ 0 h 21"/>
              </a:gdLst>
              <a:ahLst/>
              <a:cxnLst>
                <a:cxn ang="0">
                  <a:pos x="T0" y="T1"/>
                </a:cxn>
                <a:cxn ang="0">
                  <a:pos x="T2" y="T3"/>
                </a:cxn>
                <a:cxn ang="0">
                  <a:pos x="T4" y="T5"/>
                </a:cxn>
                <a:cxn ang="0">
                  <a:pos x="T6" y="T7"/>
                </a:cxn>
                <a:cxn ang="0">
                  <a:pos x="T8" y="T9"/>
                </a:cxn>
              </a:cxnLst>
              <a:rect l="0" t="0" r="r" b="b"/>
              <a:pathLst>
                <a:path w="31" h="21">
                  <a:moveTo>
                    <a:pt x="16" y="0"/>
                  </a:moveTo>
                  <a:lnTo>
                    <a:pt x="0" y="10"/>
                  </a:lnTo>
                  <a:lnTo>
                    <a:pt x="15" y="21"/>
                  </a:lnTo>
                  <a:lnTo>
                    <a:pt x="31" y="10"/>
                  </a:lnTo>
                  <a:lnTo>
                    <a:pt x="1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1" name="Freeform 102"/>
            <p:cNvSpPr>
              <a:spLocks/>
            </p:cNvSpPr>
            <p:nvPr/>
          </p:nvSpPr>
          <p:spPr bwMode="auto">
            <a:xfrm>
              <a:off x="2798763" y="2155825"/>
              <a:ext cx="28575" cy="246062"/>
            </a:xfrm>
            <a:custGeom>
              <a:avLst/>
              <a:gdLst>
                <a:gd name="T0" fmla="*/ 0 w 18"/>
                <a:gd name="T1" fmla="*/ 155 h 155"/>
                <a:gd name="T2" fmla="*/ 18 w 18"/>
                <a:gd name="T3" fmla="*/ 155 h 155"/>
                <a:gd name="T4" fmla="*/ 18 w 18"/>
                <a:gd name="T5" fmla="*/ 153 h 155"/>
                <a:gd name="T6" fmla="*/ 18 w 18"/>
                <a:gd name="T7" fmla="*/ 1 h 155"/>
                <a:gd name="T8" fmla="*/ 18 w 18"/>
                <a:gd name="T9" fmla="*/ 0 h 155"/>
                <a:gd name="T10" fmla="*/ 0 w 18"/>
                <a:gd name="T11" fmla="*/ 0 h 155"/>
                <a:gd name="T12" fmla="*/ 0 w 18"/>
                <a:gd name="T13" fmla="*/ 1 h 155"/>
                <a:gd name="T14" fmla="*/ 0 w 18"/>
                <a:gd name="T15" fmla="*/ 153 h 155"/>
                <a:gd name="T16" fmla="*/ 0 w 18"/>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0" y="155"/>
                  </a:moveTo>
                  <a:lnTo>
                    <a:pt x="18" y="155"/>
                  </a:lnTo>
                  <a:lnTo>
                    <a:pt x="18" y="153"/>
                  </a:lnTo>
                  <a:lnTo>
                    <a:pt x="18" y="1"/>
                  </a:lnTo>
                  <a:lnTo>
                    <a:pt x="18" y="0"/>
                  </a:lnTo>
                  <a:lnTo>
                    <a:pt x="0" y="0"/>
                  </a:lnTo>
                  <a:lnTo>
                    <a:pt x="0" y="1"/>
                  </a:lnTo>
                  <a:lnTo>
                    <a:pt x="0" y="153"/>
                  </a:lnTo>
                  <a:lnTo>
                    <a:pt x="0" y="15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2" name="Freeform 103"/>
            <p:cNvSpPr>
              <a:spLocks/>
            </p:cNvSpPr>
            <p:nvPr/>
          </p:nvSpPr>
          <p:spPr bwMode="auto">
            <a:xfrm>
              <a:off x="3427413" y="2259013"/>
              <a:ext cx="52388" cy="36512"/>
            </a:xfrm>
            <a:custGeom>
              <a:avLst/>
              <a:gdLst>
                <a:gd name="T0" fmla="*/ 0 w 33"/>
                <a:gd name="T1" fmla="*/ 12 h 23"/>
                <a:gd name="T2" fmla="*/ 16 w 33"/>
                <a:gd name="T3" fmla="*/ 23 h 23"/>
                <a:gd name="T4" fmla="*/ 33 w 33"/>
                <a:gd name="T5" fmla="*/ 12 h 23"/>
                <a:gd name="T6" fmla="*/ 16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6" y="23"/>
                  </a:lnTo>
                  <a:lnTo>
                    <a:pt x="33"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3" name="Freeform 104"/>
            <p:cNvSpPr>
              <a:spLocks/>
            </p:cNvSpPr>
            <p:nvPr/>
          </p:nvSpPr>
          <p:spPr bwMode="auto">
            <a:xfrm>
              <a:off x="4503738"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4" name="Freeform 105"/>
            <p:cNvSpPr>
              <a:spLocks/>
            </p:cNvSpPr>
            <p:nvPr/>
          </p:nvSpPr>
          <p:spPr bwMode="auto">
            <a:xfrm>
              <a:off x="4076701" y="2155825"/>
              <a:ext cx="31750" cy="246062"/>
            </a:xfrm>
            <a:custGeom>
              <a:avLst/>
              <a:gdLst>
                <a:gd name="T0" fmla="*/ 20 w 20"/>
                <a:gd name="T1" fmla="*/ 0 h 155"/>
                <a:gd name="T2" fmla="*/ 0 w 20"/>
                <a:gd name="T3" fmla="*/ 0 h 155"/>
                <a:gd name="T4" fmla="*/ 0 w 20"/>
                <a:gd name="T5" fmla="*/ 1 h 155"/>
                <a:gd name="T6" fmla="*/ 0 w 20"/>
                <a:gd name="T7" fmla="*/ 153 h 155"/>
                <a:gd name="T8" fmla="*/ 0 w 20"/>
                <a:gd name="T9" fmla="*/ 155 h 155"/>
                <a:gd name="T10" fmla="*/ 20 w 20"/>
                <a:gd name="T11" fmla="*/ 155 h 155"/>
                <a:gd name="T12" fmla="*/ 20 w 20"/>
                <a:gd name="T13" fmla="*/ 153 h 155"/>
                <a:gd name="T14" fmla="*/ 20 w 20"/>
                <a:gd name="T15" fmla="*/ 1 h 155"/>
                <a:gd name="T16" fmla="*/ 20 w 20"/>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55">
                  <a:moveTo>
                    <a:pt x="20" y="0"/>
                  </a:moveTo>
                  <a:lnTo>
                    <a:pt x="0" y="0"/>
                  </a:lnTo>
                  <a:lnTo>
                    <a:pt x="0" y="1"/>
                  </a:lnTo>
                  <a:lnTo>
                    <a:pt x="0" y="153"/>
                  </a:lnTo>
                  <a:lnTo>
                    <a:pt x="0" y="155"/>
                  </a:lnTo>
                  <a:lnTo>
                    <a:pt x="20" y="155"/>
                  </a:lnTo>
                  <a:lnTo>
                    <a:pt x="20" y="153"/>
                  </a:lnTo>
                  <a:lnTo>
                    <a:pt x="20" y="1"/>
                  </a:lnTo>
                  <a:lnTo>
                    <a:pt x="2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5" name="Freeform 106"/>
            <p:cNvSpPr>
              <a:spLocks/>
            </p:cNvSpPr>
            <p:nvPr/>
          </p:nvSpPr>
          <p:spPr bwMode="auto">
            <a:xfrm>
              <a:off x="4705351" y="2259013"/>
              <a:ext cx="52388" cy="36512"/>
            </a:xfrm>
            <a:custGeom>
              <a:avLst/>
              <a:gdLst>
                <a:gd name="T0" fmla="*/ 0 w 33"/>
                <a:gd name="T1" fmla="*/ 12 h 23"/>
                <a:gd name="T2" fmla="*/ 16 w 33"/>
                <a:gd name="T3" fmla="*/ 23 h 23"/>
                <a:gd name="T4" fmla="*/ 33 w 33"/>
                <a:gd name="T5" fmla="*/ 12 h 23"/>
                <a:gd name="T6" fmla="*/ 16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6" y="23"/>
                  </a:lnTo>
                  <a:lnTo>
                    <a:pt x="33"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6" name="Freeform 107"/>
            <p:cNvSpPr>
              <a:spLocks/>
            </p:cNvSpPr>
            <p:nvPr/>
          </p:nvSpPr>
          <p:spPr bwMode="auto">
            <a:xfrm>
              <a:off x="5132388" y="2259013"/>
              <a:ext cx="52388" cy="36512"/>
            </a:xfrm>
            <a:custGeom>
              <a:avLst/>
              <a:gdLst>
                <a:gd name="T0" fmla="*/ 0 w 33"/>
                <a:gd name="T1" fmla="*/ 12 h 23"/>
                <a:gd name="T2" fmla="*/ 16 w 33"/>
                <a:gd name="T3" fmla="*/ 23 h 23"/>
                <a:gd name="T4" fmla="*/ 33 w 33"/>
                <a:gd name="T5" fmla="*/ 12 h 23"/>
                <a:gd name="T6" fmla="*/ 16 w 33"/>
                <a:gd name="T7" fmla="*/ 0 h 23"/>
                <a:gd name="T8" fmla="*/ 0 w 33"/>
                <a:gd name="T9" fmla="*/ 12 h 23"/>
              </a:gdLst>
              <a:ahLst/>
              <a:cxnLst>
                <a:cxn ang="0">
                  <a:pos x="T0" y="T1"/>
                </a:cxn>
                <a:cxn ang="0">
                  <a:pos x="T2" y="T3"/>
                </a:cxn>
                <a:cxn ang="0">
                  <a:pos x="T4" y="T5"/>
                </a:cxn>
                <a:cxn ang="0">
                  <a:pos x="T6" y="T7"/>
                </a:cxn>
                <a:cxn ang="0">
                  <a:pos x="T8" y="T9"/>
                </a:cxn>
              </a:cxnLst>
              <a:rect l="0" t="0" r="r" b="b"/>
              <a:pathLst>
                <a:path w="33" h="23">
                  <a:moveTo>
                    <a:pt x="0" y="12"/>
                  </a:moveTo>
                  <a:lnTo>
                    <a:pt x="16" y="23"/>
                  </a:lnTo>
                  <a:lnTo>
                    <a:pt x="33"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7" name="Freeform 108"/>
            <p:cNvSpPr>
              <a:spLocks/>
            </p:cNvSpPr>
            <p:nvPr/>
          </p:nvSpPr>
          <p:spPr bwMode="auto">
            <a:xfrm>
              <a:off x="5357813" y="2398713"/>
              <a:ext cx="1588" cy="3175"/>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8" name="Freeform 109"/>
            <p:cNvSpPr>
              <a:spLocks/>
            </p:cNvSpPr>
            <p:nvPr/>
          </p:nvSpPr>
          <p:spPr bwMode="auto">
            <a:xfrm>
              <a:off x="4930776"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29" name="Freeform 110"/>
            <p:cNvSpPr>
              <a:spLocks/>
            </p:cNvSpPr>
            <p:nvPr/>
          </p:nvSpPr>
          <p:spPr bwMode="auto">
            <a:xfrm>
              <a:off x="3854451" y="2259013"/>
              <a:ext cx="49213" cy="36512"/>
            </a:xfrm>
            <a:custGeom>
              <a:avLst/>
              <a:gdLst>
                <a:gd name="T0" fmla="*/ 0 w 31"/>
                <a:gd name="T1" fmla="*/ 12 h 23"/>
                <a:gd name="T2" fmla="*/ 16 w 31"/>
                <a:gd name="T3" fmla="*/ 23 h 23"/>
                <a:gd name="T4" fmla="*/ 31 w 31"/>
                <a:gd name="T5" fmla="*/ 12 h 23"/>
                <a:gd name="T6" fmla="*/ 16 w 31"/>
                <a:gd name="T7" fmla="*/ 0 h 23"/>
                <a:gd name="T8" fmla="*/ 0 w 31"/>
                <a:gd name="T9" fmla="*/ 12 h 23"/>
              </a:gdLst>
              <a:ahLst/>
              <a:cxnLst>
                <a:cxn ang="0">
                  <a:pos x="T0" y="T1"/>
                </a:cxn>
                <a:cxn ang="0">
                  <a:pos x="T2" y="T3"/>
                </a:cxn>
                <a:cxn ang="0">
                  <a:pos x="T4" y="T5"/>
                </a:cxn>
                <a:cxn ang="0">
                  <a:pos x="T6" y="T7"/>
                </a:cxn>
                <a:cxn ang="0">
                  <a:pos x="T8" y="T9"/>
                </a:cxn>
              </a:cxnLst>
              <a:rect l="0" t="0" r="r" b="b"/>
              <a:pathLst>
                <a:path w="31" h="23">
                  <a:moveTo>
                    <a:pt x="0" y="12"/>
                  </a:moveTo>
                  <a:lnTo>
                    <a:pt x="16" y="23"/>
                  </a:lnTo>
                  <a:lnTo>
                    <a:pt x="31" y="12"/>
                  </a:lnTo>
                  <a:lnTo>
                    <a:pt x="16" y="0"/>
                  </a:lnTo>
                  <a:lnTo>
                    <a:pt x="0" y="1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0" name="Freeform 111"/>
            <p:cNvSpPr>
              <a:spLocks/>
            </p:cNvSpPr>
            <p:nvPr/>
          </p:nvSpPr>
          <p:spPr bwMode="auto">
            <a:xfrm>
              <a:off x="3652838"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1" name="Freeform 112"/>
            <p:cNvSpPr>
              <a:spLocks/>
            </p:cNvSpPr>
            <p:nvPr/>
          </p:nvSpPr>
          <p:spPr bwMode="auto">
            <a:xfrm>
              <a:off x="3225801" y="2155825"/>
              <a:ext cx="28575" cy="246062"/>
            </a:xfrm>
            <a:custGeom>
              <a:avLst/>
              <a:gdLst>
                <a:gd name="T0" fmla="*/ 18 w 18"/>
                <a:gd name="T1" fmla="*/ 0 h 155"/>
                <a:gd name="T2" fmla="*/ 0 w 18"/>
                <a:gd name="T3" fmla="*/ 0 h 155"/>
                <a:gd name="T4" fmla="*/ 0 w 18"/>
                <a:gd name="T5" fmla="*/ 1 h 155"/>
                <a:gd name="T6" fmla="*/ 0 w 18"/>
                <a:gd name="T7" fmla="*/ 153 h 155"/>
                <a:gd name="T8" fmla="*/ 0 w 18"/>
                <a:gd name="T9" fmla="*/ 155 h 155"/>
                <a:gd name="T10" fmla="*/ 18 w 18"/>
                <a:gd name="T11" fmla="*/ 155 h 155"/>
                <a:gd name="T12" fmla="*/ 18 w 18"/>
                <a:gd name="T13" fmla="*/ 153 h 155"/>
                <a:gd name="T14" fmla="*/ 18 w 18"/>
                <a:gd name="T15" fmla="*/ 1 h 155"/>
                <a:gd name="T16" fmla="*/ 18 w 18"/>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5">
                  <a:moveTo>
                    <a:pt x="18" y="0"/>
                  </a:moveTo>
                  <a:lnTo>
                    <a:pt x="0" y="0"/>
                  </a:lnTo>
                  <a:lnTo>
                    <a:pt x="0" y="1"/>
                  </a:lnTo>
                  <a:lnTo>
                    <a:pt x="0" y="153"/>
                  </a:lnTo>
                  <a:lnTo>
                    <a:pt x="0" y="155"/>
                  </a:lnTo>
                  <a:lnTo>
                    <a:pt x="18" y="155"/>
                  </a:lnTo>
                  <a:lnTo>
                    <a:pt x="18" y="153"/>
                  </a:lnTo>
                  <a:lnTo>
                    <a:pt x="18" y="1"/>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2" name="Freeform 113"/>
            <p:cNvSpPr>
              <a:spLocks/>
            </p:cNvSpPr>
            <p:nvPr/>
          </p:nvSpPr>
          <p:spPr bwMode="auto">
            <a:xfrm>
              <a:off x="4457701" y="2401888"/>
              <a:ext cx="61913" cy="36512"/>
            </a:xfrm>
            <a:custGeom>
              <a:avLst/>
              <a:gdLst>
                <a:gd name="T0" fmla="*/ 29 w 39"/>
                <a:gd name="T1" fmla="*/ 0 h 23"/>
                <a:gd name="T2" fmla="*/ 0 w 39"/>
                <a:gd name="T3" fmla="*/ 0 h 23"/>
                <a:gd name="T4" fmla="*/ 34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4"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3" name="Freeform 114"/>
            <p:cNvSpPr>
              <a:spLocks/>
            </p:cNvSpPr>
            <p:nvPr/>
          </p:nvSpPr>
          <p:spPr bwMode="auto">
            <a:xfrm>
              <a:off x="5308601" y="2401888"/>
              <a:ext cx="61913" cy="36512"/>
            </a:xfrm>
            <a:custGeom>
              <a:avLst/>
              <a:gdLst>
                <a:gd name="T0" fmla="*/ 31 w 39"/>
                <a:gd name="T1" fmla="*/ 0 h 23"/>
                <a:gd name="T2" fmla="*/ 0 w 39"/>
                <a:gd name="T3" fmla="*/ 0 h 23"/>
                <a:gd name="T4" fmla="*/ 34 w 39"/>
                <a:gd name="T5" fmla="*/ 23 h 23"/>
                <a:gd name="T6" fmla="*/ 39 w 39"/>
                <a:gd name="T7" fmla="*/ 16 h 23"/>
                <a:gd name="T8" fmla="*/ 31 w 39"/>
                <a:gd name="T9" fmla="*/ 16 h 23"/>
                <a:gd name="T10" fmla="*/ 31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31" y="0"/>
                  </a:moveTo>
                  <a:lnTo>
                    <a:pt x="0" y="0"/>
                  </a:lnTo>
                  <a:lnTo>
                    <a:pt x="34" y="23"/>
                  </a:lnTo>
                  <a:lnTo>
                    <a:pt x="39" y="16"/>
                  </a:lnTo>
                  <a:lnTo>
                    <a:pt x="31" y="16"/>
                  </a:lnTo>
                  <a:lnTo>
                    <a:pt x="3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4" name="Freeform 115"/>
            <p:cNvSpPr>
              <a:spLocks/>
            </p:cNvSpPr>
            <p:nvPr/>
          </p:nvSpPr>
          <p:spPr bwMode="auto">
            <a:xfrm>
              <a:off x="4884738" y="2401888"/>
              <a:ext cx="58738" cy="36512"/>
            </a:xfrm>
            <a:custGeom>
              <a:avLst/>
              <a:gdLst>
                <a:gd name="T0" fmla="*/ 29 w 37"/>
                <a:gd name="T1" fmla="*/ 0 h 23"/>
                <a:gd name="T2" fmla="*/ 0 w 37"/>
                <a:gd name="T3" fmla="*/ 0 h 23"/>
                <a:gd name="T4" fmla="*/ 32 w 37"/>
                <a:gd name="T5" fmla="*/ 23 h 23"/>
                <a:gd name="T6" fmla="*/ 37 w 37"/>
                <a:gd name="T7" fmla="*/ 16 h 23"/>
                <a:gd name="T8" fmla="*/ 29 w 37"/>
                <a:gd name="T9" fmla="*/ 16 h 23"/>
                <a:gd name="T10" fmla="*/ 29 w 37"/>
                <a:gd name="T11" fmla="*/ 0 h 23"/>
              </a:gdLst>
              <a:ahLst/>
              <a:cxnLst>
                <a:cxn ang="0">
                  <a:pos x="T0" y="T1"/>
                </a:cxn>
                <a:cxn ang="0">
                  <a:pos x="T2" y="T3"/>
                </a:cxn>
                <a:cxn ang="0">
                  <a:pos x="T4" y="T5"/>
                </a:cxn>
                <a:cxn ang="0">
                  <a:pos x="T6" y="T7"/>
                </a:cxn>
                <a:cxn ang="0">
                  <a:pos x="T8" y="T9"/>
                </a:cxn>
                <a:cxn ang="0">
                  <a:pos x="T10" y="T11"/>
                </a:cxn>
              </a:cxnLst>
              <a:rect l="0" t="0" r="r" b="b"/>
              <a:pathLst>
                <a:path w="37" h="23">
                  <a:moveTo>
                    <a:pt x="29" y="0"/>
                  </a:moveTo>
                  <a:lnTo>
                    <a:pt x="0" y="0"/>
                  </a:lnTo>
                  <a:lnTo>
                    <a:pt x="32" y="23"/>
                  </a:lnTo>
                  <a:lnTo>
                    <a:pt x="37"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5" name="Freeform 116"/>
            <p:cNvSpPr>
              <a:spLocks/>
            </p:cNvSpPr>
            <p:nvPr/>
          </p:nvSpPr>
          <p:spPr bwMode="auto">
            <a:xfrm>
              <a:off x="2752726" y="2401888"/>
              <a:ext cx="61913" cy="36512"/>
            </a:xfrm>
            <a:custGeom>
              <a:avLst/>
              <a:gdLst>
                <a:gd name="T0" fmla="*/ 29 w 39"/>
                <a:gd name="T1" fmla="*/ 0 h 23"/>
                <a:gd name="T2" fmla="*/ 0 w 39"/>
                <a:gd name="T3" fmla="*/ 0 h 23"/>
                <a:gd name="T4" fmla="*/ 34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4"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6" name="Freeform 117"/>
            <p:cNvSpPr>
              <a:spLocks/>
            </p:cNvSpPr>
            <p:nvPr/>
          </p:nvSpPr>
          <p:spPr bwMode="auto">
            <a:xfrm>
              <a:off x="3603626" y="2401888"/>
              <a:ext cx="61913" cy="36512"/>
            </a:xfrm>
            <a:custGeom>
              <a:avLst/>
              <a:gdLst>
                <a:gd name="T0" fmla="*/ 31 w 39"/>
                <a:gd name="T1" fmla="*/ 0 h 23"/>
                <a:gd name="T2" fmla="*/ 0 w 39"/>
                <a:gd name="T3" fmla="*/ 0 h 23"/>
                <a:gd name="T4" fmla="*/ 34 w 39"/>
                <a:gd name="T5" fmla="*/ 23 h 23"/>
                <a:gd name="T6" fmla="*/ 39 w 39"/>
                <a:gd name="T7" fmla="*/ 16 h 23"/>
                <a:gd name="T8" fmla="*/ 31 w 39"/>
                <a:gd name="T9" fmla="*/ 16 h 23"/>
                <a:gd name="T10" fmla="*/ 31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31" y="0"/>
                  </a:moveTo>
                  <a:lnTo>
                    <a:pt x="0" y="0"/>
                  </a:lnTo>
                  <a:lnTo>
                    <a:pt x="34" y="23"/>
                  </a:lnTo>
                  <a:lnTo>
                    <a:pt x="39" y="16"/>
                  </a:lnTo>
                  <a:lnTo>
                    <a:pt x="31" y="16"/>
                  </a:lnTo>
                  <a:lnTo>
                    <a:pt x="3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7" name="Freeform 118"/>
            <p:cNvSpPr>
              <a:spLocks/>
            </p:cNvSpPr>
            <p:nvPr/>
          </p:nvSpPr>
          <p:spPr bwMode="auto">
            <a:xfrm>
              <a:off x="4030663" y="2401888"/>
              <a:ext cx="61913" cy="36512"/>
            </a:xfrm>
            <a:custGeom>
              <a:avLst/>
              <a:gdLst>
                <a:gd name="T0" fmla="*/ 29 w 39"/>
                <a:gd name="T1" fmla="*/ 0 h 23"/>
                <a:gd name="T2" fmla="*/ 0 w 39"/>
                <a:gd name="T3" fmla="*/ 0 h 23"/>
                <a:gd name="T4" fmla="*/ 34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4"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8" name="Freeform 119"/>
            <p:cNvSpPr>
              <a:spLocks/>
            </p:cNvSpPr>
            <p:nvPr/>
          </p:nvSpPr>
          <p:spPr bwMode="auto">
            <a:xfrm>
              <a:off x="3179763" y="2401888"/>
              <a:ext cx="61913" cy="36512"/>
            </a:xfrm>
            <a:custGeom>
              <a:avLst/>
              <a:gdLst>
                <a:gd name="T0" fmla="*/ 29 w 39"/>
                <a:gd name="T1" fmla="*/ 0 h 23"/>
                <a:gd name="T2" fmla="*/ 0 w 39"/>
                <a:gd name="T3" fmla="*/ 0 h 23"/>
                <a:gd name="T4" fmla="*/ 32 w 39"/>
                <a:gd name="T5" fmla="*/ 23 h 23"/>
                <a:gd name="T6" fmla="*/ 39 w 39"/>
                <a:gd name="T7" fmla="*/ 16 h 23"/>
                <a:gd name="T8" fmla="*/ 29 w 39"/>
                <a:gd name="T9" fmla="*/ 16 h 23"/>
                <a:gd name="T10" fmla="*/ 29 w 39"/>
                <a:gd name="T11" fmla="*/ 0 h 23"/>
              </a:gdLst>
              <a:ahLst/>
              <a:cxnLst>
                <a:cxn ang="0">
                  <a:pos x="T0" y="T1"/>
                </a:cxn>
                <a:cxn ang="0">
                  <a:pos x="T2" y="T3"/>
                </a:cxn>
                <a:cxn ang="0">
                  <a:pos x="T4" y="T5"/>
                </a:cxn>
                <a:cxn ang="0">
                  <a:pos x="T6" y="T7"/>
                </a:cxn>
                <a:cxn ang="0">
                  <a:pos x="T8" y="T9"/>
                </a:cxn>
                <a:cxn ang="0">
                  <a:pos x="T10" y="T11"/>
                </a:cxn>
              </a:cxnLst>
              <a:rect l="0" t="0" r="r" b="b"/>
              <a:pathLst>
                <a:path w="39" h="23">
                  <a:moveTo>
                    <a:pt x="29" y="0"/>
                  </a:moveTo>
                  <a:lnTo>
                    <a:pt x="0" y="0"/>
                  </a:lnTo>
                  <a:lnTo>
                    <a:pt x="32" y="23"/>
                  </a:lnTo>
                  <a:lnTo>
                    <a:pt x="39" y="16"/>
                  </a:lnTo>
                  <a:lnTo>
                    <a:pt x="29" y="16"/>
                  </a:lnTo>
                  <a:lnTo>
                    <a:pt x="2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39" name="Freeform 120"/>
            <p:cNvSpPr>
              <a:spLocks/>
            </p:cNvSpPr>
            <p:nvPr/>
          </p:nvSpPr>
          <p:spPr bwMode="auto">
            <a:xfrm>
              <a:off x="4503738" y="2401888"/>
              <a:ext cx="28575" cy="25400"/>
            </a:xfrm>
            <a:custGeom>
              <a:avLst/>
              <a:gdLst>
                <a:gd name="T0" fmla="*/ 18 w 18"/>
                <a:gd name="T1" fmla="*/ 0 h 16"/>
                <a:gd name="T2" fmla="*/ 0 w 18"/>
                <a:gd name="T3" fmla="*/ 0 h 16"/>
                <a:gd name="T4" fmla="*/ 0 w 18"/>
                <a:gd name="T5" fmla="*/ 16 h 16"/>
                <a:gd name="T6" fmla="*/ 10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10"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0" name="Freeform 121"/>
            <p:cNvSpPr>
              <a:spLocks/>
            </p:cNvSpPr>
            <p:nvPr/>
          </p:nvSpPr>
          <p:spPr bwMode="auto">
            <a:xfrm>
              <a:off x="2798763" y="2401888"/>
              <a:ext cx="28575" cy="25400"/>
            </a:xfrm>
            <a:custGeom>
              <a:avLst/>
              <a:gdLst>
                <a:gd name="T0" fmla="*/ 18 w 18"/>
                <a:gd name="T1" fmla="*/ 0 h 16"/>
                <a:gd name="T2" fmla="*/ 0 w 18"/>
                <a:gd name="T3" fmla="*/ 0 h 16"/>
                <a:gd name="T4" fmla="*/ 0 w 18"/>
                <a:gd name="T5" fmla="*/ 16 h 16"/>
                <a:gd name="T6" fmla="*/ 10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10"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1" name="Freeform 122"/>
            <p:cNvSpPr>
              <a:spLocks/>
            </p:cNvSpPr>
            <p:nvPr/>
          </p:nvSpPr>
          <p:spPr bwMode="auto">
            <a:xfrm>
              <a:off x="3225801" y="2401888"/>
              <a:ext cx="28575" cy="25400"/>
            </a:xfrm>
            <a:custGeom>
              <a:avLst/>
              <a:gdLst>
                <a:gd name="T0" fmla="*/ 18 w 18"/>
                <a:gd name="T1" fmla="*/ 0 h 16"/>
                <a:gd name="T2" fmla="*/ 0 w 18"/>
                <a:gd name="T3" fmla="*/ 0 h 16"/>
                <a:gd name="T4" fmla="*/ 0 w 18"/>
                <a:gd name="T5" fmla="*/ 16 h 16"/>
                <a:gd name="T6" fmla="*/ 10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10"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2" name="Freeform 123"/>
            <p:cNvSpPr>
              <a:spLocks/>
            </p:cNvSpPr>
            <p:nvPr/>
          </p:nvSpPr>
          <p:spPr bwMode="auto">
            <a:xfrm>
              <a:off x="4930776" y="2401888"/>
              <a:ext cx="28575" cy="25400"/>
            </a:xfrm>
            <a:custGeom>
              <a:avLst/>
              <a:gdLst>
                <a:gd name="T0" fmla="*/ 18 w 18"/>
                <a:gd name="T1" fmla="*/ 0 h 16"/>
                <a:gd name="T2" fmla="*/ 0 w 18"/>
                <a:gd name="T3" fmla="*/ 0 h 16"/>
                <a:gd name="T4" fmla="*/ 0 w 18"/>
                <a:gd name="T5" fmla="*/ 16 h 16"/>
                <a:gd name="T6" fmla="*/ 8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8"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3" name="Freeform 124"/>
            <p:cNvSpPr>
              <a:spLocks/>
            </p:cNvSpPr>
            <p:nvPr/>
          </p:nvSpPr>
          <p:spPr bwMode="auto">
            <a:xfrm>
              <a:off x="5357813" y="2401888"/>
              <a:ext cx="28575" cy="25400"/>
            </a:xfrm>
            <a:custGeom>
              <a:avLst/>
              <a:gdLst>
                <a:gd name="T0" fmla="*/ 18 w 18"/>
                <a:gd name="T1" fmla="*/ 11 h 16"/>
                <a:gd name="T2" fmla="*/ 1 w 18"/>
                <a:gd name="T3" fmla="*/ 0 h 16"/>
                <a:gd name="T4" fmla="*/ 0 w 18"/>
                <a:gd name="T5" fmla="*/ 0 h 16"/>
                <a:gd name="T6" fmla="*/ 0 w 18"/>
                <a:gd name="T7" fmla="*/ 16 h 16"/>
                <a:gd name="T8" fmla="*/ 8 w 18"/>
                <a:gd name="T9" fmla="*/ 16 h 16"/>
                <a:gd name="T10" fmla="*/ 18 w 18"/>
                <a:gd name="T11" fmla="*/ 16 h 16"/>
                <a:gd name="T12" fmla="*/ 18 w 18"/>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11"/>
                  </a:moveTo>
                  <a:lnTo>
                    <a:pt x="1" y="0"/>
                  </a:lnTo>
                  <a:lnTo>
                    <a:pt x="0" y="0"/>
                  </a:lnTo>
                  <a:lnTo>
                    <a:pt x="0" y="16"/>
                  </a:lnTo>
                  <a:lnTo>
                    <a:pt x="8" y="16"/>
                  </a:lnTo>
                  <a:lnTo>
                    <a:pt x="18" y="16"/>
                  </a:lnTo>
                  <a:lnTo>
                    <a:pt x="18"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4" name="Freeform 125"/>
            <p:cNvSpPr>
              <a:spLocks/>
            </p:cNvSpPr>
            <p:nvPr/>
          </p:nvSpPr>
          <p:spPr bwMode="auto">
            <a:xfrm>
              <a:off x="3652838" y="2401888"/>
              <a:ext cx="28575" cy="25400"/>
            </a:xfrm>
            <a:custGeom>
              <a:avLst/>
              <a:gdLst>
                <a:gd name="T0" fmla="*/ 18 w 18"/>
                <a:gd name="T1" fmla="*/ 0 h 16"/>
                <a:gd name="T2" fmla="*/ 0 w 18"/>
                <a:gd name="T3" fmla="*/ 0 h 16"/>
                <a:gd name="T4" fmla="*/ 0 w 18"/>
                <a:gd name="T5" fmla="*/ 16 h 16"/>
                <a:gd name="T6" fmla="*/ 8 w 18"/>
                <a:gd name="T7" fmla="*/ 16 h 16"/>
                <a:gd name="T8" fmla="*/ 18 w 18"/>
                <a:gd name="T9" fmla="*/ 16 h 16"/>
                <a:gd name="T10" fmla="*/ 18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8" y="0"/>
                  </a:moveTo>
                  <a:lnTo>
                    <a:pt x="0" y="0"/>
                  </a:lnTo>
                  <a:lnTo>
                    <a:pt x="0" y="16"/>
                  </a:lnTo>
                  <a:lnTo>
                    <a:pt x="8" y="16"/>
                  </a:lnTo>
                  <a:lnTo>
                    <a:pt x="18" y="16"/>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5" name="Freeform 126"/>
            <p:cNvSpPr>
              <a:spLocks/>
            </p:cNvSpPr>
            <p:nvPr/>
          </p:nvSpPr>
          <p:spPr bwMode="auto">
            <a:xfrm>
              <a:off x="4076701" y="2401888"/>
              <a:ext cx="31750" cy="25400"/>
            </a:xfrm>
            <a:custGeom>
              <a:avLst/>
              <a:gdLst>
                <a:gd name="T0" fmla="*/ 20 w 20"/>
                <a:gd name="T1" fmla="*/ 0 h 16"/>
                <a:gd name="T2" fmla="*/ 0 w 20"/>
                <a:gd name="T3" fmla="*/ 0 h 16"/>
                <a:gd name="T4" fmla="*/ 0 w 20"/>
                <a:gd name="T5" fmla="*/ 16 h 16"/>
                <a:gd name="T6" fmla="*/ 10 w 20"/>
                <a:gd name="T7" fmla="*/ 16 h 16"/>
                <a:gd name="T8" fmla="*/ 20 w 20"/>
                <a:gd name="T9" fmla="*/ 16 h 16"/>
                <a:gd name="T10" fmla="*/ 2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20" y="0"/>
                  </a:moveTo>
                  <a:lnTo>
                    <a:pt x="0" y="0"/>
                  </a:lnTo>
                  <a:lnTo>
                    <a:pt x="0" y="16"/>
                  </a:lnTo>
                  <a:lnTo>
                    <a:pt x="10" y="16"/>
                  </a:lnTo>
                  <a:lnTo>
                    <a:pt x="20" y="16"/>
                  </a:lnTo>
                  <a:lnTo>
                    <a:pt x="2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6" name="Freeform 127"/>
            <p:cNvSpPr>
              <a:spLocks/>
            </p:cNvSpPr>
            <p:nvPr/>
          </p:nvSpPr>
          <p:spPr bwMode="auto">
            <a:xfrm>
              <a:off x="4943476" y="2116138"/>
              <a:ext cx="61913" cy="39687"/>
            </a:xfrm>
            <a:custGeom>
              <a:avLst/>
              <a:gdLst>
                <a:gd name="T0" fmla="*/ 10 w 39"/>
                <a:gd name="T1" fmla="*/ 25 h 25"/>
                <a:gd name="T2" fmla="*/ 39 w 39"/>
                <a:gd name="T3" fmla="*/ 25 h 25"/>
                <a:gd name="T4" fmla="*/ 7 w 39"/>
                <a:gd name="T5" fmla="*/ 0 h 25"/>
                <a:gd name="T6" fmla="*/ 0 w 39"/>
                <a:gd name="T7" fmla="*/ 8 h 25"/>
                <a:gd name="T8" fmla="*/ 10 w 39"/>
                <a:gd name="T9" fmla="*/ 8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lnTo>
                    <a:pt x="39" y="25"/>
                  </a:lnTo>
                  <a:lnTo>
                    <a:pt x="7" y="0"/>
                  </a:lnTo>
                  <a:lnTo>
                    <a:pt x="0" y="8"/>
                  </a:lnTo>
                  <a:lnTo>
                    <a:pt x="10" y="8"/>
                  </a:lnTo>
                  <a:lnTo>
                    <a:pt x="10"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7" name="Freeform 128"/>
            <p:cNvSpPr>
              <a:spLocks/>
            </p:cNvSpPr>
            <p:nvPr/>
          </p:nvSpPr>
          <p:spPr bwMode="auto">
            <a:xfrm>
              <a:off x="4092576" y="2116138"/>
              <a:ext cx="61913" cy="39687"/>
            </a:xfrm>
            <a:custGeom>
              <a:avLst/>
              <a:gdLst>
                <a:gd name="T0" fmla="*/ 10 w 39"/>
                <a:gd name="T1" fmla="*/ 25 h 25"/>
                <a:gd name="T2" fmla="*/ 39 w 39"/>
                <a:gd name="T3" fmla="*/ 25 h 25"/>
                <a:gd name="T4" fmla="*/ 5 w 39"/>
                <a:gd name="T5" fmla="*/ 0 h 25"/>
                <a:gd name="T6" fmla="*/ 0 w 39"/>
                <a:gd name="T7" fmla="*/ 8 h 25"/>
                <a:gd name="T8" fmla="*/ 10 w 39"/>
                <a:gd name="T9" fmla="*/ 8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lnTo>
                    <a:pt x="39" y="25"/>
                  </a:lnTo>
                  <a:lnTo>
                    <a:pt x="5" y="0"/>
                  </a:lnTo>
                  <a:lnTo>
                    <a:pt x="0" y="8"/>
                  </a:lnTo>
                  <a:lnTo>
                    <a:pt x="10" y="8"/>
                  </a:lnTo>
                  <a:lnTo>
                    <a:pt x="10"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8" name="Freeform 129"/>
            <p:cNvSpPr>
              <a:spLocks/>
            </p:cNvSpPr>
            <p:nvPr/>
          </p:nvSpPr>
          <p:spPr bwMode="auto">
            <a:xfrm>
              <a:off x="4519613" y="2116138"/>
              <a:ext cx="61913" cy="39687"/>
            </a:xfrm>
            <a:custGeom>
              <a:avLst/>
              <a:gdLst>
                <a:gd name="T0" fmla="*/ 8 w 39"/>
                <a:gd name="T1" fmla="*/ 25 h 25"/>
                <a:gd name="T2" fmla="*/ 39 w 39"/>
                <a:gd name="T3" fmla="*/ 25 h 25"/>
                <a:gd name="T4" fmla="*/ 5 w 39"/>
                <a:gd name="T5" fmla="*/ 0 h 25"/>
                <a:gd name="T6" fmla="*/ 0 w 39"/>
                <a:gd name="T7" fmla="*/ 8 h 25"/>
                <a:gd name="T8" fmla="*/ 8 w 39"/>
                <a:gd name="T9" fmla="*/ 8 h 25"/>
                <a:gd name="T10" fmla="*/ 8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8" y="25"/>
                  </a:moveTo>
                  <a:lnTo>
                    <a:pt x="39" y="25"/>
                  </a:lnTo>
                  <a:lnTo>
                    <a:pt x="5" y="0"/>
                  </a:lnTo>
                  <a:lnTo>
                    <a:pt x="0" y="8"/>
                  </a:lnTo>
                  <a:lnTo>
                    <a:pt x="8" y="8"/>
                  </a:lnTo>
                  <a:lnTo>
                    <a:pt x="8"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49" name="Freeform 130"/>
            <p:cNvSpPr>
              <a:spLocks/>
            </p:cNvSpPr>
            <p:nvPr/>
          </p:nvSpPr>
          <p:spPr bwMode="auto">
            <a:xfrm>
              <a:off x="3241676" y="2116138"/>
              <a:ext cx="58738" cy="39687"/>
            </a:xfrm>
            <a:custGeom>
              <a:avLst/>
              <a:gdLst>
                <a:gd name="T0" fmla="*/ 8 w 37"/>
                <a:gd name="T1" fmla="*/ 25 h 25"/>
                <a:gd name="T2" fmla="*/ 37 w 37"/>
                <a:gd name="T3" fmla="*/ 25 h 25"/>
                <a:gd name="T4" fmla="*/ 5 w 37"/>
                <a:gd name="T5" fmla="*/ 0 h 25"/>
                <a:gd name="T6" fmla="*/ 0 w 37"/>
                <a:gd name="T7" fmla="*/ 8 h 25"/>
                <a:gd name="T8" fmla="*/ 8 w 37"/>
                <a:gd name="T9" fmla="*/ 8 h 25"/>
                <a:gd name="T10" fmla="*/ 8 w 37"/>
                <a:gd name="T11" fmla="*/ 25 h 25"/>
              </a:gdLst>
              <a:ahLst/>
              <a:cxnLst>
                <a:cxn ang="0">
                  <a:pos x="T0" y="T1"/>
                </a:cxn>
                <a:cxn ang="0">
                  <a:pos x="T2" y="T3"/>
                </a:cxn>
                <a:cxn ang="0">
                  <a:pos x="T4" y="T5"/>
                </a:cxn>
                <a:cxn ang="0">
                  <a:pos x="T6" y="T7"/>
                </a:cxn>
                <a:cxn ang="0">
                  <a:pos x="T8" y="T9"/>
                </a:cxn>
                <a:cxn ang="0">
                  <a:pos x="T10" y="T11"/>
                </a:cxn>
              </a:cxnLst>
              <a:rect l="0" t="0" r="r" b="b"/>
              <a:pathLst>
                <a:path w="37" h="25">
                  <a:moveTo>
                    <a:pt x="8" y="25"/>
                  </a:moveTo>
                  <a:lnTo>
                    <a:pt x="37" y="25"/>
                  </a:lnTo>
                  <a:lnTo>
                    <a:pt x="5" y="0"/>
                  </a:lnTo>
                  <a:lnTo>
                    <a:pt x="0" y="8"/>
                  </a:lnTo>
                  <a:lnTo>
                    <a:pt x="8" y="8"/>
                  </a:lnTo>
                  <a:lnTo>
                    <a:pt x="8"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0" name="Freeform 131"/>
            <p:cNvSpPr>
              <a:spLocks/>
            </p:cNvSpPr>
            <p:nvPr/>
          </p:nvSpPr>
          <p:spPr bwMode="auto">
            <a:xfrm>
              <a:off x="2814638" y="2116138"/>
              <a:ext cx="61913" cy="39687"/>
            </a:xfrm>
            <a:custGeom>
              <a:avLst/>
              <a:gdLst>
                <a:gd name="T0" fmla="*/ 8 w 39"/>
                <a:gd name="T1" fmla="*/ 25 h 25"/>
                <a:gd name="T2" fmla="*/ 39 w 39"/>
                <a:gd name="T3" fmla="*/ 25 h 25"/>
                <a:gd name="T4" fmla="*/ 5 w 39"/>
                <a:gd name="T5" fmla="*/ 0 h 25"/>
                <a:gd name="T6" fmla="*/ 0 w 39"/>
                <a:gd name="T7" fmla="*/ 8 h 25"/>
                <a:gd name="T8" fmla="*/ 8 w 39"/>
                <a:gd name="T9" fmla="*/ 8 h 25"/>
                <a:gd name="T10" fmla="*/ 8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8" y="25"/>
                  </a:moveTo>
                  <a:lnTo>
                    <a:pt x="39" y="25"/>
                  </a:lnTo>
                  <a:lnTo>
                    <a:pt x="5" y="0"/>
                  </a:lnTo>
                  <a:lnTo>
                    <a:pt x="0" y="8"/>
                  </a:lnTo>
                  <a:lnTo>
                    <a:pt x="8" y="8"/>
                  </a:lnTo>
                  <a:lnTo>
                    <a:pt x="8"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1" name="Freeform 132"/>
            <p:cNvSpPr>
              <a:spLocks/>
            </p:cNvSpPr>
            <p:nvPr/>
          </p:nvSpPr>
          <p:spPr bwMode="auto">
            <a:xfrm>
              <a:off x="3665538" y="2116138"/>
              <a:ext cx="61913" cy="39687"/>
            </a:xfrm>
            <a:custGeom>
              <a:avLst/>
              <a:gdLst>
                <a:gd name="T0" fmla="*/ 10 w 39"/>
                <a:gd name="T1" fmla="*/ 25 h 25"/>
                <a:gd name="T2" fmla="*/ 39 w 39"/>
                <a:gd name="T3" fmla="*/ 25 h 25"/>
                <a:gd name="T4" fmla="*/ 5 w 39"/>
                <a:gd name="T5" fmla="*/ 0 h 25"/>
                <a:gd name="T6" fmla="*/ 0 w 39"/>
                <a:gd name="T7" fmla="*/ 8 h 25"/>
                <a:gd name="T8" fmla="*/ 10 w 39"/>
                <a:gd name="T9" fmla="*/ 8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lnTo>
                    <a:pt x="39" y="25"/>
                  </a:lnTo>
                  <a:lnTo>
                    <a:pt x="5" y="0"/>
                  </a:lnTo>
                  <a:lnTo>
                    <a:pt x="0" y="8"/>
                  </a:lnTo>
                  <a:lnTo>
                    <a:pt x="10" y="8"/>
                  </a:lnTo>
                  <a:lnTo>
                    <a:pt x="10" y="2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2" name="Freeform 133"/>
            <p:cNvSpPr>
              <a:spLocks/>
            </p:cNvSpPr>
            <p:nvPr/>
          </p:nvSpPr>
          <p:spPr bwMode="auto">
            <a:xfrm>
              <a:off x="4503738" y="2128838"/>
              <a:ext cx="28575" cy="26987"/>
            </a:xfrm>
            <a:custGeom>
              <a:avLst/>
              <a:gdLst>
                <a:gd name="T0" fmla="*/ 0 w 18"/>
                <a:gd name="T1" fmla="*/ 17 h 17"/>
                <a:gd name="T2" fmla="*/ 18 w 18"/>
                <a:gd name="T3" fmla="*/ 17 h 17"/>
                <a:gd name="T4" fmla="*/ 18 w 18"/>
                <a:gd name="T5" fmla="*/ 0 h 17"/>
                <a:gd name="T6" fmla="*/ 10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10"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3" name="Freeform 134"/>
            <p:cNvSpPr>
              <a:spLocks/>
            </p:cNvSpPr>
            <p:nvPr/>
          </p:nvSpPr>
          <p:spPr bwMode="auto">
            <a:xfrm>
              <a:off x="4930776" y="2128838"/>
              <a:ext cx="28575" cy="26987"/>
            </a:xfrm>
            <a:custGeom>
              <a:avLst/>
              <a:gdLst>
                <a:gd name="T0" fmla="*/ 0 w 18"/>
                <a:gd name="T1" fmla="*/ 17 h 17"/>
                <a:gd name="T2" fmla="*/ 18 w 18"/>
                <a:gd name="T3" fmla="*/ 17 h 17"/>
                <a:gd name="T4" fmla="*/ 18 w 18"/>
                <a:gd name="T5" fmla="*/ 0 h 17"/>
                <a:gd name="T6" fmla="*/ 8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8"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4" name="Freeform 135"/>
            <p:cNvSpPr>
              <a:spLocks/>
            </p:cNvSpPr>
            <p:nvPr/>
          </p:nvSpPr>
          <p:spPr bwMode="auto">
            <a:xfrm>
              <a:off x="2798763" y="2128838"/>
              <a:ext cx="28575" cy="26987"/>
            </a:xfrm>
            <a:custGeom>
              <a:avLst/>
              <a:gdLst>
                <a:gd name="T0" fmla="*/ 18 w 18"/>
                <a:gd name="T1" fmla="*/ 0 h 17"/>
                <a:gd name="T2" fmla="*/ 10 w 18"/>
                <a:gd name="T3" fmla="*/ 0 h 17"/>
                <a:gd name="T4" fmla="*/ 0 w 18"/>
                <a:gd name="T5" fmla="*/ 0 h 17"/>
                <a:gd name="T6" fmla="*/ 0 w 18"/>
                <a:gd name="T7" fmla="*/ 17 h 17"/>
                <a:gd name="T8" fmla="*/ 18 w 18"/>
                <a:gd name="T9" fmla="*/ 17 h 17"/>
                <a:gd name="T10" fmla="*/ 18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18" y="0"/>
                  </a:moveTo>
                  <a:lnTo>
                    <a:pt x="10" y="0"/>
                  </a:lnTo>
                  <a:lnTo>
                    <a:pt x="0" y="0"/>
                  </a:lnTo>
                  <a:lnTo>
                    <a:pt x="0" y="17"/>
                  </a:lnTo>
                  <a:lnTo>
                    <a:pt x="18" y="17"/>
                  </a:lnTo>
                  <a:lnTo>
                    <a:pt x="1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5" name="Freeform 136"/>
            <p:cNvSpPr>
              <a:spLocks/>
            </p:cNvSpPr>
            <p:nvPr/>
          </p:nvSpPr>
          <p:spPr bwMode="auto">
            <a:xfrm>
              <a:off x="4076701" y="2128838"/>
              <a:ext cx="31750" cy="26987"/>
            </a:xfrm>
            <a:custGeom>
              <a:avLst/>
              <a:gdLst>
                <a:gd name="T0" fmla="*/ 0 w 20"/>
                <a:gd name="T1" fmla="*/ 17 h 17"/>
                <a:gd name="T2" fmla="*/ 20 w 20"/>
                <a:gd name="T3" fmla="*/ 17 h 17"/>
                <a:gd name="T4" fmla="*/ 20 w 20"/>
                <a:gd name="T5" fmla="*/ 0 h 17"/>
                <a:gd name="T6" fmla="*/ 10 w 20"/>
                <a:gd name="T7" fmla="*/ 0 h 17"/>
                <a:gd name="T8" fmla="*/ 0 w 20"/>
                <a:gd name="T9" fmla="*/ 0 h 17"/>
                <a:gd name="T10" fmla="*/ 0 w 20"/>
                <a:gd name="T11" fmla="*/ 17 h 17"/>
              </a:gdLst>
              <a:ahLst/>
              <a:cxnLst>
                <a:cxn ang="0">
                  <a:pos x="T0" y="T1"/>
                </a:cxn>
                <a:cxn ang="0">
                  <a:pos x="T2" y="T3"/>
                </a:cxn>
                <a:cxn ang="0">
                  <a:pos x="T4" y="T5"/>
                </a:cxn>
                <a:cxn ang="0">
                  <a:pos x="T6" y="T7"/>
                </a:cxn>
                <a:cxn ang="0">
                  <a:pos x="T8" y="T9"/>
                </a:cxn>
                <a:cxn ang="0">
                  <a:pos x="T10" y="T11"/>
                </a:cxn>
              </a:cxnLst>
              <a:rect l="0" t="0" r="r" b="b"/>
              <a:pathLst>
                <a:path w="20" h="17">
                  <a:moveTo>
                    <a:pt x="0" y="17"/>
                  </a:moveTo>
                  <a:lnTo>
                    <a:pt x="20" y="17"/>
                  </a:lnTo>
                  <a:lnTo>
                    <a:pt x="20" y="0"/>
                  </a:lnTo>
                  <a:lnTo>
                    <a:pt x="10"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6" name="Freeform 137"/>
            <p:cNvSpPr>
              <a:spLocks/>
            </p:cNvSpPr>
            <p:nvPr/>
          </p:nvSpPr>
          <p:spPr bwMode="auto">
            <a:xfrm>
              <a:off x="3652838" y="2128838"/>
              <a:ext cx="28575" cy="26987"/>
            </a:xfrm>
            <a:custGeom>
              <a:avLst/>
              <a:gdLst>
                <a:gd name="T0" fmla="*/ 0 w 18"/>
                <a:gd name="T1" fmla="*/ 17 h 17"/>
                <a:gd name="T2" fmla="*/ 18 w 18"/>
                <a:gd name="T3" fmla="*/ 17 h 17"/>
                <a:gd name="T4" fmla="*/ 18 w 18"/>
                <a:gd name="T5" fmla="*/ 0 h 17"/>
                <a:gd name="T6" fmla="*/ 8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8"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7" name="Freeform 138"/>
            <p:cNvSpPr>
              <a:spLocks/>
            </p:cNvSpPr>
            <p:nvPr/>
          </p:nvSpPr>
          <p:spPr bwMode="auto">
            <a:xfrm>
              <a:off x="3225801" y="2128838"/>
              <a:ext cx="28575" cy="26987"/>
            </a:xfrm>
            <a:custGeom>
              <a:avLst/>
              <a:gdLst>
                <a:gd name="T0" fmla="*/ 0 w 18"/>
                <a:gd name="T1" fmla="*/ 17 h 17"/>
                <a:gd name="T2" fmla="*/ 18 w 18"/>
                <a:gd name="T3" fmla="*/ 17 h 17"/>
                <a:gd name="T4" fmla="*/ 18 w 18"/>
                <a:gd name="T5" fmla="*/ 0 h 17"/>
                <a:gd name="T6" fmla="*/ 10 w 18"/>
                <a:gd name="T7" fmla="*/ 0 h 17"/>
                <a:gd name="T8" fmla="*/ 0 w 18"/>
                <a:gd name="T9" fmla="*/ 0 h 17"/>
                <a:gd name="T10" fmla="*/ 0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0" y="17"/>
                  </a:moveTo>
                  <a:lnTo>
                    <a:pt x="18" y="17"/>
                  </a:lnTo>
                  <a:lnTo>
                    <a:pt x="18" y="0"/>
                  </a:lnTo>
                  <a:lnTo>
                    <a:pt x="10" y="0"/>
                  </a:lnTo>
                  <a:lnTo>
                    <a:pt x="0" y="0"/>
                  </a:lnTo>
                  <a:lnTo>
                    <a:pt x="0" y="17"/>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8" name="Freeform 139"/>
            <p:cNvSpPr>
              <a:spLocks/>
            </p:cNvSpPr>
            <p:nvPr/>
          </p:nvSpPr>
          <p:spPr bwMode="auto">
            <a:xfrm>
              <a:off x="5338763" y="2386013"/>
              <a:ext cx="19050" cy="12700"/>
            </a:xfrm>
            <a:custGeom>
              <a:avLst/>
              <a:gdLst>
                <a:gd name="T0" fmla="*/ 0 w 12"/>
                <a:gd name="T1" fmla="*/ 0 h 8"/>
                <a:gd name="T2" fmla="*/ 12 w 12"/>
                <a:gd name="T3" fmla="*/ 8 h 8"/>
                <a:gd name="T4" fmla="*/ 12 w 12"/>
                <a:gd name="T5" fmla="*/ 8 h 8"/>
                <a:gd name="T6" fmla="*/ 0 w 12"/>
                <a:gd name="T7" fmla="*/ 0 h 8"/>
              </a:gdLst>
              <a:ahLst/>
              <a:cxnLst>
                <a:cxn ang="0">
                  <a:pos x="T0" y="T1"/>
                </a:cxn>
                <a:cxn ang="0">
                  <a:pos x="T2" y="T3"/>
                </a:cxn>
                <a:cxn ang="0">
                  <a:pos x="T4" y="T5"/>
                </a:cxn>
                <a:cxn ang="0">
                  <a:pos x="T6" y="T7"/>
                </a:cxn>
              </a:cxnLst>
              <a:rect l="0" t="0" r="r" b="b"/>
              <a:pathLst>
                <a:path w="12" h="8">
                  <a:moveTo>
                    <a:pt x="0" y="0"/>
                  </a:moveTo>
                  <a:lnTo>
                    <a:pt x="12" y="8"/>
                  </a:lnTo>
                  <a:lnTo>
                    <a:pt x="12" y="8"/>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59" name="Freeform 140"/>
            <p:cNvSpPr>
              <a:spLocks/>
            </p:cNvSpPr>
            <p:nvPr/>
          </p:nvSpPr>
          <p:spPr bwMode="auto">
            <a:xfrm>
              <a:off x="1314451" y="2319338"/>
              <a:ext cx="1204913" cy="131762"/>
            </a:xfrm>
            <a:custGeom>
              <a:avLst/>
              <a:gdLst>
                <a:gd name="T0" fmla="*/ 759 w 759"/>
                <a:gd name="T1" fmla="*/ 83 h 83"/>
                <a:gd name="T2" fmla="*/ 0 w 759"/>
                <a:gd name="T3" fmla="*/ 83 h 83"/>
                <a:gd name="T4" fmla="*/ 0 w 759"/>
                <a:gd name="T5" fmla="*/ 0 h 83"/>
                <a:gd name="T6" fmla="*/ 759 w 759"/>
                <a:gd name="T7" fmla="*/ 0 h 83"/>
                <a:gd name="T8" fmla="*/ 676 w 759"/>
                <a:gd name="T9" fmla="*/ 68 h 83"/>
                <a:gd name="T10" fmla="*/ 759 w 759"/>
                <a:gd name="T11" fmla="*/ 83 h 83"/>
              </a:gdLst>
              <a:ahLst/>
              <a:cxnLst>
                <a:cxn ang="0">
                  <a:pos x="T0" y="T1"/>
                </a:cxn>
                <a:cxn ang="0">
                  <a:pos x="T2" y="T3"/>
                </a:cxn>
                <a:cxn ang="0">
                  <a:pos x="T4" y="T5"/>
                </a:cxn>
                <a:cxn ang="0">
                  <a:pos x="T6" y="T7"/>
                </a:cxn>
                <a:cxn ang="0">
                  <a:pos x="T8" y="T9"/>
                </a:cxn>
                <a:cxn ang="0">
                  <a:pos x="T10" y="T11"/>
                </a:cxn>
              </a:cxnLst>
              <a:rect l="0" t="0" r="r" b="b"/>
              <a:pathLst>
                <a:path w="759" h="83">
                  <a:moveTo>
                    <a:pt x="759" y="83"/>
                  </a:moveTo>
                  <a:lnTo>
                    <a:pt x="0" y="83"/>
                  </a:lnTo>
                  <a:lnTo>
                    <a:pt x="0" y="0"/>
                  </a:lnTo>
                  <a:lnTo>
                    <a:pt x="759" y="0"/>
                  </a:lnTo>
                  <a:lnTo>
                    <a:pt x="676" y="68"/>
                  </a:lnTo>
                  <a:lnTo>
                    <a:pt x="759" y="8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0" name="Rectangle 141"/>
            <p:cNvSpPr>
              <a:spLocks noChangeArrowheads="1"/>
            </p:cNvSpPr>
            <p:nvPr/>
          </p:nvSpPr>
          <p:spPr bwMode="auto">
            <a:xfrm>
              <a:off x="1231901" y="6740525"/>
              <a:ext cx="846138" cy="11747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1" name="Freeform 142"/>
            <p:cNvSpPr>
              <a:spLocks/>
            </p:cNvSpPr>
            <p:nvPr/>
          </p:nvSpPr>
          <p:spPr bwMode="auto">
            <a:xfrm>
              <a:off x="1231901" y="6505575"/>
              <a:ext cx="846138" cy="331787"/>
            </a:xfrm>
            <a:custGeom>
              <a:avLst/>
              <a:gdLst>
                <a:gd name="T0" fmla="*/ 0 w 533"/>
                <a:gd name="T1" fmla="*/ 148 h 209"/>
                <a:gd name="T2" fmla="*/ 172 w 533"/>
                <a:gd name="T3" fmla="*/ 0 h 209"/>
                <a:gd name="T4" fmla="*/ 360 w 533"/>
                <a:gd name="T5" fmla="*/ 0 h 209"/>
                <a:gd name="T6" fmla="*/ 533 w 533"/>
                <a:gd name="T7" fmla="*/ 148 h 209"/>
                <a:gd name="T8" fmla="*/ 352 w 533"/>
                <a:gd name="T9" fmla="*/ 209 h 209"/>
                <a:gd name="T10" fmla="*/ 163 w 533"/>
                <a:gd name="T11" fmla="*/ 209 h 209"/>
                <a:gd name="T12" fmla="*/ 0 w 533"/>
                <a:gd name="T13" fmla="*/ 148 h 209"/>
              </a:gdLst>
              <a:ahLst/>
              <a:cxnLst>
                <a:cxn ang="0">
                  <a:pos x="T0" y="T1"/>
                </a:cxn>
                <a:cxn ang="0">
                  <a:pos x="T2" y="T3"/>
                </a:cxn>
                <a:cxn ang="0">
                  <a:pos x="T4" y="T5"/>
                </a:cxn>
                <a:cxn ang="0">
                  <a:pos x="T6" y="T7"/>
                </a:cxn>
                <a:cxn ang="0">
                  <a:pos x="T8" y="T9"/>
                </a:cxn>
                <a:cxn ang="0">
                  <a:pos x="T10" y="T11"/>
                </a:cxn>
                <a:cxn ang="0">
                  <a:pos x="T12" y="T13"/>
                </a:cxn>
              </a:cxnLst>
              <a:rect l="0" t="0" r="r" b="b"/>
              <a:pathLst>
                <a:path w="533" h="209">
                  <a:moveTo>
                    <a:pt x="0" y="148"/>
                  </a:moveTo>
                  <a:lnTo>
                    <a:pt x="172" y="0"/>
                  </a:lnTo>
                  <a:lnTo>
                    <a:pt x="360" y="0"/>
                  </a:lnTo>
                  <a:lnTo>
                    <a:pt x="533" y="148"/>
                  </a:lnTo>
                  <a:lnTo>
                    <a:pt x="352" y="209"/>
                  </a:lnTo>
                  <a:lnTo>
                    <a:pt x="163" y="209"/>
                  </a:lnTo>
                  <a:lnTo>
                    <a:pt x="0" y="14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2" name="Freeform 143"/>
            <p:cNvSpPr>
              <a:spLocks/>
            </p:cNvSpPr>
            <p:nvPr/>
          </p:nvSpPr>
          <p:spPr bwMode="auto">
            <a:xfrm>
              <a:off x="1482726" y="1474788"/>
              <a:ext cx="341313" cy="420687"/>
            </a:xfrm>
            <a:custGeom>
              <a:avLst/>
              <a:gdLst>
                <a:gd name="T0" fmla="*/ 215 w 215"/>
                <a:gd name="T1" fmla="*/ 265 h 265"/>
                <a:gd name="T2" fmla="*/ 140 w 215"/>
                <a:gd name="T3" fmla="*/ 0 h 265"/>
                <a:gd name="T4" fmla="*/ 76 w 215"/>
                <a:gd name="T5" fmla="*/ 0 h 265"/>
                <a:gd name="T6" fmla="*/ 0 w 215"/>
                <a:gd name="T7" fmla="*/ 265 h 265"/>
                <a:gd name="T8" fmla="*/ 215 w 215"/>
                <a:gd name="T9" fmla="*/ 265 h 265"/>
              </a:gdLst>
              <a:ahLst/>
              <a:cxnLst>
                <a:cxn ang="0">
                  <a:pos x="T0" y="T1"/>
                </a:cxn>
                <a:cxn ang="0">
                  <a:pos x="T2" y="T3"/>
                </a:cxn>
                <a:cxn ang="0">
                  <a:pos x="T4" y="T5"/>
                </a:cxn>
                <a:cxn ang="0">
                  <a:pos x="T6" y="T7"/>
                </a:cxn>
                <a:cxn ang="0">
                  <a:pos x="T8" y="T9"/>
                </a:cxn>
              </a:cxnLst>
              <a:rect l="0" t="0" r="r" b="b"/>
              <a:pathLst>
                <a:path w="215" h="265">
                  <a:moveTo>
                    <a:pt x="215" y="265"/>
                  </a:moveTo>
                  <a:lnTo>
                    <a:pt x="140" y="0"/>
                  </a:lnTo>
                  <a:lnTo>
                    <a:pt x="76" y="0"/>
                  </a:lnTo>
                  <a:lnTo>
                    <a:pt x="0" y="265"/>
                  </a:lnTo>
                  <a:lnTo>
                    <a:pt x="215" y="26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3" name="Freeform 144"/>
            <p:cNvSpPr>
              <a:spLocks/>
            </p:cNvSpPr>
            <p:nvPr/>
          </p:nvSpPr>
          <p:spPr bwMode="auto">
            <a:xfrm>
              <a:off x="1482726" y="1474788"/>
              <a:ext cx="341313" cy="420687"/>
            </a:xfrm>
            <a:custGeom>
              <a:avLst/>
              <a:gdLst>
                <a:gd name="T0" fmla="*/ 215 w 215"/>
                <a:gd name="T1" fmla="*/ 265 h 265"/>
                <a:gd name="T2" fmla="*/ 140 w 215"/>
                <a:gd name="T3" fmla="*/ 0 h 265"/>
                <a:gd name="T4" fmla="*/ 76 w 215"/>
                <a:gd name="T5" fmla="*/ 0 h 265"/>
                <a:gd name="T6" fmla="*/ 0 w 215"/>
                <a:gd name="T7" fmla="*/ 265 h 265"/>
              </a:gdLst>
              <a:ahLst/>
              <a:cxnLst>
                <a:cxn ang="0">
                  <a:pos x="T0" y="T1"/>
                </a:cxn>
                <a:cxn ang="0">
                  <a:pos x="T2" y="T3"/>
                </a:cxn>
                <a:cxn ang="0">
                  <a:pos x="T4" y="T5"/>
                </a:cxn>
                <a:cxn ang="0">
                  <a:pos x="T6" y="T7"/>
                </a:cxn>
              </a:cxnLst>
              <a:rect l="0" t="0" r="r" b="b"/>
              <a:pathLst>
                <a:path w="215" h="265">
                  <a:moveTo>
                    <a:pt x="215" y="265"/>
                  </a:moveTo>
                  <a:lnTo>
                    <a:pt x="140" y="0"/>
                  </a:lnTo>
                  <a:lnTo>
                    <a:pt x="76" y="0"/>
                  </a:lnTo>
                  <a:lnTo>
                    <a:pt x="0" y="2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4" name="Freeform 145"/>
            <p:cNvSpPr>
              <a:spLocks/>
            </p:cNvSpPr>
            <p:nvPr/>
          </p:nvSpPr>
          <p:spPr bwMode="auto">
            <a:xfrm>
              <a:off x="1422401" y="3159125"/>
              <a:ext cx="484188" cy="420687"/>
            </a:xfrm>
            <a:custGeom>
              <a:avLst/>
              <a:gdLst>
                <a:gd name="T0" fmla="*/ 199 w 305"/>
                <a:gd name="T1" fmla="*/ 0 h 265"/>
                <a:gd name="T2" fmla="*/ 108 w 305"/>
                <a:gd name="T3" fmla="*/ 0 h 265"/>
                <a:gd name="T4" fmla="*/ 0 w 305"/>
                <a:gd name="T5" fmla="*/ 265 h 265"/>
                <a:gd name="T6" fmla="*/ 305 w 305"/>
                <a:gd name="T7" fmla="*/ 265 h 265"/>
                <a:gd name="T8" fmla="*/ 199 w 305"/>
                <a:gd name="T9" fmla="*/ 0 h 265"/>
              </a:gdLst>
              <a:ahLst/>
              <a:cxnLst>
                <a:cxn ang="0">
                  <a:pos x="T0" y="T1"/>
                </a:cxn>
                <a:cxn ang="0">
                  <a:pos x="T2" y="T3"/>
                </a:cxn>
                <a:cxn ang="0">
                  <a:pos x="T4" y="T5"/>
                </a:cxn>
                <a:cxn ang="0">
                  <a:pos x="T6" y="T7"/>
                </a:cxn>
                <a:cxn ang="0">
                  <a:pos x="T8" y="T9"/>
                </a:cxn>
              </a:cxnLst>
              <a:rect l="0" t="0" r="r" b="b"/>
              <a:pathLst>
                <a:path w="305" h="265">
                  <a:moveTo>
                    <a:pt x="199" y="0"/>
                  </a:moveTo>
                  <a:lnTo>
                    <a:pt x="108" y="0"/>
                  </a:lnTo>
                  <a:lnTo>
                    <a:pt x="0" y="265"/>
                  </a:lnTo>
                  <a:lnTo>
                    <a:pt x="305" y="265"/>
                  </a:lnTo>
                  <a:lnTo>
                    <a:pt x="199"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5" name="Freeform 146"/>
            <p:cNvSpPr>
              <a:spLocks/>
            </p:cNvSpPr>
            <p:nvPr/>
          </p:nvSpPr>
          <p:spPr bwMode="auto">
            <a:xfrm>
              <a:off x="1422401" y="3105150"/>
              <a:ext cx="484188" cy="417512"/>
            </a:xfrm>
            <a:custGeom>
              <a:avLst/>
              <a:gdLst>
                <a:gd name="T0" fmla="*/ 108 w 305"/>
                <a:gd name="T1" fmla="*/ 263 h 263"/>
                <a:gd name="T2" fmla="*/ 199 w 305"/>
                <a:gd name="T3" fmla="*/ 263 h 263"/>
                <a:gd name="T4" fmla="*/ 305 w 305"/>
                <a:gd name="T5" fmla="*/ 0 h 263"/>
                <a:gd name="T6" fmla="*/ 0 w 305"/>
                <a:gd name="T7" fmla="*/ 0 h 263"/>
                <a:gd name="T8" fmla="*/ 108 w 305"/>
                <a:gd name="T9" fmla="*/ 263 h 263"/>
              </a:gdLst>
              <a:ahLst/>
              <a:cxnLst>
                <a:cxn ang="0">
                  <a:pos x="T0" y="T1"/>
                </a:cxn>
                <a:cxn ang="0">
                  <a:pos x="T2" y="T3"/>
                </a:cxn>
                <a:cxn ang="0">
                  <a:pos x="T4" y="T5"/>
                </a:cxn>
                <a:cxn ang="0">
                  <a:pos x="T6" y="T7"/>
                </a:cxn>
                <a:cxn ang="0">
                  <a:pos x="T8" y="T9"/>
                </a:cxn>
              </a:cxnLst>
              <a:rect l="0" t="0" r="r" b="b"/>
              <a:pathLst>
                <a:path w="305" h="263">
                  <a:moveTo>
                    <a:pt x="108" y="263"/>
                  </a:moveTo>
                  <a:lnTo>
                    <a:pt x="199" y="263"/>
                  </a:lnTo>
                  <a:lnTo>
                    <a:pt x="305" y="0"/>
                  </a:lnTo>
                  <a:lnTo>
                    <a:pt x="0" y="0"/>
                  </a:lnTo>
                  <a:lnTo>
                    <a:pt x="108" y="26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6" name="Freeform 147"/>
            <p:cNvSpPr>
              <a:spLocks/>
            </p:cNvSpPr>
            <p:nvPr/>
          </p:nvSpPr>
          <p:spPr bwMode="auto">
            <a:xfrm>
              <a:off x="333376" y="1449388"/>
              <a:ext cx="3529013" cy="849312"/>
            </a:xfrm>
            <a:custGeom>
              <a:avLst/>
              <a:gdLst>
                <a:gd name="T0" fmla="*/ 17 w 2223"/>
                <a:gd name="T1" fmla="*/ 535 h 535"/>
                <a:gd name="T2" fmla="*/ 0 w 2223"/>
                <a:gd name="T3" fmla="*/ 508 h 535"/>
                <a:gd name="T4" fmla="*/ 825 w 2223"/>
                <a:gd name="T5" fmla="*/ 0 h 535"/>
                <a:gd name="T6" fmla="*/ 831 w 2223"/>
                <a:gd name="T7" fmla="*/ 2 h 535"/>
                <a:gd name="T8" fmla="*/ 2223 w 2223"/>
                <a:gd name="T9" fmla="*/ 410 h 535"/>
                <a:gd name="T10" fmla="*/ 2213 w 2223"/>
                <a:gd name="T11" fmla="*/ 440 h 535"/>
                <a:gd name="T12" fmla="*/ 830 w 2223"/>
                <a:gd name="T13" fmla="*/ 34 h 535"/>
                <a:gd name="T14" fmla="*/ 17 w 2223"/>
                <a:gd name="T15" fmla="*/ 535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3" h="535">
                  <a:moveTo>
                    <a:pt x="17" y="535"/>
                  </a:moveTo>
                  <a:lnTo>
                    <a:pt x="0" y="508"/>
                  </a:lnTo>
                  <a:lnTo>
                    <a:pt x="825" y="0"/>
                  </a:lnTo>
                  <a:lnTo>
                    <a:pt x="831" y="2"/>
                  </a:lnTo>
                  <a:lnTo>
                    <a:pt x="2223" y="410"/>
                  </a:lnTo>
                  <a:lnTo>
                    <a:pt x="2213" y="440"/>
                  </a:lnTo>
                  <a:lnTo>
                    <a:pt x="830" y="34"/>
                  </a:lnTo>
                  <a:lnTo>
                    <a:pt x="17" y="53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7" name="Freeform 148"/>
            <p:cNvSpPr>
              <a:spLocks/>
            </p:cNvSpPr>
            <p:nvPr/>
          </p:nvSpPr>
          <p:spPr bwMode="auto">
            <a:xfrm>
              <a:off x="1096963" y="2451100"/>
              <a:ext cx="98425" cy="61912"/>
            </a:xfrm>
            <a:custGeom>
              <a:avLst/>
              <a:gdLst>
                <a:gd name="T0" fmla="*/ 6 w 62"/>
                <a:gd name="T1" fmla="*/ 39 h 39"/>
                <a:gd name="T2" fmla="*/ 62 w 62"/>
                <a:gd name="T3" fmla="*/ 2 h 39"/>
                <a:gd name="T4" fmla="*/ 62 w 62"/>
                <a:gd name="T5" fmla="*/ 0 h 39"/>
                <a:gd name="T6" fmla="*/ 47 w 62"/>
                <a:gd name="T7" fmla="*/ 0 h 39"/>
                <a:gd name="T8" fmla="*/ 0 w 62"/>
                <a:gd name="T9" fmla="*/ 34 h 39"/>
                <a:gd name="T10" fmla="*/ 6 w 62"/>
                <a:gd name="T11" fmla="*/ 39 h 39"/>
              </a:gdLst>
              <a:ahLst/>
              <a:cxnLst>
                <a:cxn ang="0">
                  <a:pos x="T0" y="T1"/>
                </a:cxn>
                <a:cxn ang="0">
                  <a:pos x="T2" y="T3"/>
                </a:cxn>
                <a:cxn ang="0">
                  <a:pos x="T4" y="T5"/>
                </a:cxn>
                <a:cxn ang="0">
                  <a:pos x="T6" y="T7"/>
                </a:cxn>
                <a:cxn ang="0">
                  <a:pos x="T8" y="T9"/>
                </a:cxn>
                <a:cxn ang="0">
                  <a:pos x="T10" y="T11"/>
                </a:cxn>
              </a:cxnLst>
              <a:rect l="0" t="0" r="r" b="b"/>
              <a:pathLst>
                <a:path w="62" h="39">
                  <a:moveTo>
                    <a:pt x="6" y="39"/>
                  </a:moveTo>
                  <a:lnTo>
                    <a:pt x="62" y="2"/>
                  </a:lnTo>
                  <a:lnTo>
                    <a:pt x="62" y="0"/>
                  </a:lnTo>
                  <a:lnTo>
                    <a:pt x="47" y="0"/>
                  </a:lnTo>
                  <a:lnTo>
                    <a:pt x="0" y="34"/>
                  </a:lnTo>
                  <a:lnTo>
                    <a:pt x="6"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8" name="Freeform 149"/>
            <p:cNvSpPr>
              <a:spLocks/>
            </p:cNvSpPr>
            <p:nvPr/>
          </p:nvSpPr>
          <p:spPr bwMode="auto">
            <a:xfrm>
              <a:off x="669926" y="2451100"/>
              <a:ext cx="98425" cy="61912"/>
            </a:xfrm>
            <a:custGeom>
              <a:avLst/>
              <a:gdLst>
                <a:gd name="T0" fmla="*/ 8 w 62"/>
                <a:gd name="T1" fmla="*/ 39 h 39"/>
                <a:gd name="T2" fmla="*/ 62 w 62"/>
                <a:gd name="T3" fmla="*/ 2 h 39"/>
                <a:gd name="T4" fmla="*/ 62 w 62"/>
                <a:gd name="T5" fmla="*/ 0 h 39"/>
                <a:gd name="T6" fmla="*/ 47 w 62"/>
                <a:gd name="T7" fmla="*/ 0 h 39"/>
                <a:gd name="T8" fmla="*/ 0 w 62"/>
                <a:gd name="T9" fmla="*/ 34 h 39"/>
                <a:gd name="T10" fmla="*/ 8 w 62"/>
                <a:gd name="T11" fmla="*/ 39 h 39"/>
              </a:gdLst>
              <a:ahLst/>
              <a:cxnLst>
                <a:cxn ang="0">
                  <a:pos x="T0" y="T1"/>
                </a:cxn>
                <a:cxn ang="0">
                  <a:pos x="T2" y="T3"/>
                </a:cxn>
                <a:cxn ang="0">
                  <a:pos x="T4" y="T5"/>
                </a:cxn>
                <a:cxn ang="0">
                  <a:pos x="T6" y="T7"/>
                </a:cxn>
                <a:cxn ang="0">
                  <a:pos x="T8" y="T9"/>
                </a:cxn>
                <a:cxn ang="0">
                  <a:pos x="T10" y="T11"/>
                </a:cxn>
              </a:cxnLst>
              <a:rect l="0" t="0" r="r" b="b"/>
              <a:pathLst>
                <a:path w="62" h="39">
                  <a:moveTo>
                    <a:pt x="8" y="39"/>
                  </a:moveTo>
                  <a:lnTo>
                    <a:pt x="62" y="2"/>
                  </a:lnTo>
                  <a:lnTo>
                    <a:pt x="62" y="0"/>
                  </a:lnTo>
                  <a:lnTo>
                    <a:pt x="47"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69" name="Freeform 150"/>
            <p:cNvSpPr>
              <a:spLocks/>
            </p:cNvSpPr>
            <p:nvPr/>
          </p:nvSpPr>
          <p:spPr bwMode="auto">
            <a:xfrm>
              <a:off x="784226" y="2513013"/>
              <a:ext cx="98425" cy="63500"/>
            </a:xfrm>
            <a:custGeom>
              <a:avLst/>
              <a:gdLst>
                <a:gd name="T0" fmla="*/ 54 w 62"/>
                <a:gd name="T1" fmla="*/ 0 h 40"/>
                <a:gd name="T2" fmla="*/ 0 w 62"/>
                <a:gd name="T3" fmla="*/ 40 h 40"/>
                <a:gd name="T4" fmla="*/ 0 w 62"/>
                <a:gd name="T5" fmla="*/ 40 h 40"/>
                <a:gd name="T6" fmla="*/ 14 w 62"/>
                <a:gd name="T7" fmla="*/ 40 h 40"/>
                <a:gd name="T8" fmla="*/ 62 w 62"/>
                <a:gd name="T9" fmla="*/ 7 h 40"/>
                <a:gd name="T10" fmla="*/ 54 w 62"/>
                <a:gd name="T11" fmla="*/ 0 h 40"/>
              </a:gdLst>
              <a:ahLst/>
              <a:cxnLst>
                <a:cxn ang="0">
                  <a:pos x="T0" y="T1"/>
                </a:cxn>
                <a:cxn ang="0">
                  <a:pos x="T2" y="T3"/>
                </a:cxn>
                <a:cxn ang="0">
                  <a:pos x="T4" y="T5"/>
                </a:cxn>
                <a:cxn ang="0">
                  <a:pos x="T6" y="T7"/>
                </a:cxn>
                <a:cxn ang="0">
                  <a:pos x="T8" y="T9"/>
                </a:cxn>
                <a:cxn ang="0">
                  <a:pos x="T10" y="T11"/>
                </a:cxn>
              </a:cxnLst>
              <a:rect l="0" t="0" r="r" b="b"/>
              <a:pathLst>
                <a:path w="62" h="40">
                  <a:moveTo>
                    <a:pt x="54" y="0"/>
                  </a:moveTo>
                  <a:lnTo>
                    <a:pt x="0" y="40"/>
                  </a:lnTo>
                  <a:lnTo>
                    <a:pt x="0" y="40"/>
                  </a:lnTo>
                  <a:lnTo>
                    <a:pt x="14" y="40"/>
                  </a:lnTo>
                  <a:lnTo>
                    <a:pt x="62" y="7"/>
                  </a:lnTo>
                  <a:lnTo>
                    <a:pt x="5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0" name="Freeform 151"/>
            <p:cNvSpPr>
              <a:spLocks/>
            </p:cNvSpPr>
            <p:nvPr/>
          </p:nvSpPr>
          <p:spPr bwMode="auto">
            <a:xfrm>
              <a:off x="995363" y="2513013"/>
              <a:ext cx="101600" cy="63500"/>
            </a:xfrm>
            <a:custGeom>
              <a:avLst/>
              <a:gdLst>
                <a:gd name="T0" fmla="*/ 56 w 64"/>
                <a:gd name="T1" fmla="*/ 0 h 40"/>
                <a:gd name="T2" fmla="*/ 0 w 64"/>
                <a:gd name="T3" fmla="*/ 40 h 40"/>
                <a:gd name="T4" fmla="*/ 0 w 64"/>
                <a:gd name="T5" fmla="*/ 40 h 40"/>
                <a:gd name="T6" fmla="*/ 15 w 64"/>
                <a:gd name="T7" fmla="*/ 40 h 40"/>
                <a:gd name="T8" fmla="*/ 64 w 64"/>
                <a:gd name="T9" fmla="*/ 7 h 40"/>
                <a:gd name="T10" fmla="*/ 56 w 64"/>
                <a:gd name="T11" fmla="*/ 0 h 40"/>
              </a:gdLst>
              <a:ahLst/>
              <a:cxnLst>
                <a:cxn ang="0">
                  <a:pos x="T0" y="T1"/>
                </a:cxn>
                <a:cxn ang="0">
                  <a:pos x="T2" y="T3"/>
                </a:cxn>
                <a:cxn ang="0">
                  <a:pos x="T4" y="T5"/>
                </a:cxn>
                <a:cxn ang="0">
                  <a:pos x="T6" y="T7"/>
                </a:cxn>
                <a:cxn ang="0">
                  <a:pos x="T8" y="T9"/>
                </a:cxn>
                <a:cxn ang="0">
                  <a:pos x="T10" y="T11"/>
                </a:cxn>
              </a:cxnLst>
              <a:rect l="0" t="0" r="r" b="b"/>
              <a:pathLst>
                <a:path w="64" h="40">
                  <a:moveTo>
                    <a:pt x="56" y="0"/>
                  </a:moveTo>
                  <a:lnTo>
                    <a:pt x="0" y="40"/>
                  </a:lnTo>
                  <a:lnTo>
                    <a:pt x="0" y="40"/>
                  </a:lnTo>
                  <a:lnTo>
                    <a:pt x="15" y="40"/>
                  </a:lnTo>
                  <a:lnTo>
                    <a:pt x="64" y="7"/>
                  </a:lnTo>
                  <a:lnTo>
                    <a:pt x="5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1" name="Freeform 152"/>
            <p:cNvSpPr>
              <a:spLocks/>
            </p:cNvSpPr>
            <p:nvPr/>
          </p:nvSpPr>
          <p:spPr bwMode="auto">
            <a:xfrm>
              <a:off x="455613" y="2451100"/>
              <a:ext cx="100013" cy="61912"/>
            </a:xfrm>
            <a:custGeom>
              <a:avLst/>
              <a:gdLst>
                <a:gd name="T0" fmla="*/ 8 w 63"/>
                <a:gd name="T1" fmla="*/ 39 h 39"/>
                <a:gd name="T2" fmla="*/ 63 w 63"/>
                <a:gd name="T3" fmla="*/ 2 h 39"/>
                <a:gd name="T4" fmla="*/ 63 w 63"/>
                <a:gd name="T5" fmla="*/ 0 h 39"/>
                <a:gd name="T6" fmla="*/ 49 w 63"/>
                <a:gd name="T7" fmla="*/ 0 h 39"/>
                <a:gd name="T8" fmla="*/ 0 w 63"/>
                <a:gd name="T9" fmla="*/ 34 h 39"/>
                <a:gd name="T10" fmla="*/ 8 w 63"/>
                <a:gd name="T11" fmla="*/ 39 h 39"/>
              </a:gdLst>
              <a:ahLst/>
              <a:cxnLst>
                <a:cxn ang="0">
                  <a:pos x="T0" y="T1"/>
                </a:cxn>
                <a:cxn ang="0">
                  <a:pos x="T2" y="T3"/>
                </a:cxn>
                <a:cxn ang="0">
                  <a:pos x="T4" y="T5"/>
                </a:cxn>
                <a:cxn ang="0">
                  <a:pos x="T6" y="T7"/>
                </a:cxn>
                <a:cxn ang="0">
                  <a:pos x="T8" y="T9"/>
                </a:cxn>
                <a:cxn ang="0">
                  <a:pos x="T10" y="T11"/>
                </a:cxn>
              </a:cxnLst>
              <a:rect l="0" t="0" r="r" b="b"/>
              <a:pathLst>
                <a:path w="63" h="39">
                  <a:moveTo>
                    <a:pt x="8" y="39"/>
                  </a:moveTo>
                  <a:lnTo>
                    <a:pt x="63" y="2"/>
                  </a:lnTo>
                  <a:lnTo>
                    <a:pt x="63" y="0"/>
                  </a:lnTo>
                  <a:lnTo>
                    <a:pt x="49"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2" name="Freeform 153"/>
            <p:cNvSpPr>
              <a:spLocks/>
            </p:cNvSpPr>
            <p:nvPr/>
          </p:nvSpPr>
          <p:spPr bwMode="auto">
            <a:xfrm>
              <a:off x="568326" y="2513013"/>
              <a:ext cx="101600" cy="63500"/>
            </a:xfrm>
            <a:custGeom>
              <a:avLst/>
              <a:gdLst>
                <a:gd name="T0" fmla="*/ 56 w 64"/>
                <a:gd name="T1" fmla="*/ 0 h 40"/>
                <a:gd name="T2" fmla="*/ 0 w 64"/>
                <a:gd name="T3" fmla="*/ 40 h 40"/>
                <a:gd name="T4" fmla="*/ 0 w 64"/>
                <a:gd name="T5" fmla="*/ 40 h 40"/>
                <a:gd name="T6" fmla="*/ 17 w 64"/>
                <a:gd name="T7" fmla="*/ 40 h 40"/>
                <a:gd name="T8" fmla="*/ 64 w 64"/>
                <a:gd name="T9" fmla="*/ 7 h 40"/>
                <a:gd name="T10" fmla="*/ 56 w 64"/>
                <a:gd name="T11" fmla="*/ 0 h 40"/>
              </a:gdLst>
              <a:ahLst/>
              <a:cxnLst>
                <a:cxn ang="0">
                  <a:pos x="T0" y="T1"/>
                </a:cxn>
                <a:cxn ang="0">
                  <a:pos x="T2" y="T3"/>
                </a:cxn>
                <a:cxn ang="0">
                  <a:pos x="T4" y="T5"/>
                </a:cxn>
                <a:cxn ang="0">
                  <a:pos x="T6" y="T7"/>
                </a:cxn>
                <a:cxn ang="0">
                  <a:pos x="T8" y="T9"/>
                </a:cxn>
                <a:cxn ang="0">
                  <a:pos x="T10" y="T11"/>
                </a:cxn>
              </a:cxnLst>
              <a:rect l="0" t="0" r="r" b="b"/>
              <a:pathLst>
                <a:path w="64" h="40">
                  <a:moveTo>
                    <a:pt x="56" y="0"/>
                  </a:moveTo>
                  <a:lnTo>
                    <a:pt x="0" y="40"/>
                  </a:lnTo>
                  <a:lnTo>
                    <a:pt x="0" y="40"/>
                  </a:lnTo>
                  <a:lnTo>
                    <a:pt x="17" y="40"/>
                  </a:lnTo>
                  <a:lnTo>
                    <a:pt x="64" y="7"/>
                  </a:lnTo>
                  <a:lnTo>
                    <a:pt x="5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3" name="Freeform 154"/>
            <p:cNvSpPr>
              <a:spLocks/>
            </p:cNvSpPr>
            <p:nvPr/>
          </p:nvSpPr>
          <p:spPr bwMode="auto">
            <a:xfrm>
              <a:off x="882651" y="2451100"/>
              <a:ext cx="100013" cy="61912"/>
            </a:xfrm>
            <a:custGeom>
              <a:avLst/>
              <a:gdLst>
                <a:gd name="T0" fmla="*/ 8 w 63"/>
                <a:gd name="T1" fmla="*/ 39 h 39"/>
                <a:gd name="T2" fmla="*/ 63 w 63"/>
                <a:gd name="T3" fmla="*/ 2 h 39"/>
                <a:gd name="T4" fmla="*/ 63 w 63"/>
                <a:gd name="T5" fmla="*/ 0 h 39"/>
                <a:gd name="T6" fmla="*/ 47 w 63"/>
                <a:gd name="T7" fmla="*/ 0 h 39"/>
                <a:gd name="T8" fmla="*/ 0 w 63"/>
                <a:gd name="T9" fmla="*/ 34 h 39"/>
                <a:gd name="T10" fmla="*/ 8 w 63"/>
                <a:gd name="T11" fmla="*/ 39 h 39"/>
              </a:gdLst>
              <a:ahLst/>
              <a:cxnLst>
                <a:cxn ang="0">
                  <a:pos x="T0" y="T1"/>
                </a:cxn>
                <a:cxn ang="0">
                  <a:pos x="T2" y="T3"/>
                </a:cxn>
                <a:cxn ang="0">
                  <a:pos x="T4" y="T5"/>
                </a:cxn>
                <a:cxn ang="0">
                  <a:pos x="T6" y="T7"/>
                </a:cxn>
                <a:cxn ang="0">
                  <a:pos x="T8" y="T9"/>
                </a:cxn>
                <a:cxn ang="0">
                  <a:pos x="T10" y="T11"/>
                </a:cxn>
              </a:cxnLst>
              <a:rect l="0" t="0" r="r" b="b"/>
              <a:pathLst>
                <a:path w="63" h="39">
                  <a:moveTo>
                    <a:pt x="8" y="39"/>
                  </a:moveTo>
                  <a:lnTo>
                    <a:pt x="63" y="2"/>
                  </a:lnTo>
                  <a:lnTo>
                    <a:pt x="63" y="0"/>
                  </a:lnTo>
                  <a:lnTo>
                    <a:pt x="47"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4" name="Freeform 155"/>
            <p:cNvSpPr>
              <a:spLocks/>
            </p:cNvSpPr>
            <p:nvPr/>
          </p:nvSpPr>
          <p:spPr bwMode="auto">
            <a:xfrm>
              <a:off x="357188" y="2513013"/>
              <a:ext cx="98425" cy="63500"/>
            </a:xfrm>
            <a:custGeom>
              <a:avLst/>
              <a:gdLst>
                <a:gd name="T0" fmla="*/ 55 w 62"/>
                <a:gd name="T1" fmla="*/ 0 h 40"/>
                <a:gd name="T2" fmla="*/ 0 w 62"/>
                <a:gd name="T3" fmla="*/ 40 h 40"/>
                <a:gd name="T4" fmla="*/ 0 w 62"/>
                <a:gd name="T5" fmla="*/ 40 h 40"/>
                <a:gd name="T6" fmla="*/ 15 w 62"/>
                <a:gd name="T7" fmla="*/ 40 h 40"/>
                <a:gd name="T8" fmla="*/ 62 w 62"/>
                <a:gd name="T9" fmla="*/ 7 h 40"/>
                <a:gd name="T10" fmla="*/ 55 w 62"/>
                <a:gd name="T11" fmla="*/ 0 h 40"/>
              </a:gdLst>
              <a:ahLst/>
              <a:cxnLst>
                <a:cxn ang="0">
                  <a:pos x="T0" y="T1"/>
                </a:cxn>
                <a:cxn ang="0">
                  <a:pos x="T2" y="T3"/>
                </a:cxn>
                <a:cxn ang="0">
                  <a:pos x="T4" y="T5"/>
                </a:cxn>
                <a:cxn ang="0">
                  <a:pos x="T6" y="T7"/>
                </a:cxn>
                <a:cxn ang="0">
                  <a:pos x="T8" y="T9"/>
                </a:cxn>
                <a:cxn ang="0">
                  <a:pos x="T10" y="T11"/>
                </a:cxn>
              </a:cxnLst>
              <a:rect l="0" t="0" r="r" b="b"/>
              <a:pathLst>
                <a:path w="62" h="40">
                  <a:moveTo>
                    <a:pt x="55" y="0"/>
                  </a:moveTo>
                  <a:lnTo>
                    <a:pt x="0" y="40"/>
                  </a:lnTo>
                  <a:lnTo>
                    <a:pt x="0" y="40"/>
                  </a:lnTo>
                  <a:lnTo>
                    <a:pt x="15" y="40"/>
                  </a:lnTo>
                  <a:lnTo>
                    <a:pt x="62" y="7"/>
                  </a:lnTo>
                  <a:lnTo>
                    <a:pt x="5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5" name="Freeform 156"/>
            <p:cNvSpPr>
              <a:spLocks/>
            </p:cNvSpPr>
            <p:nvPr/>
          </p:nvSpPr>
          <p:spPr bwMode="auto">
            <a:xfrm>
              <a:off x="1182688" y="2446338"/>
              <a:ext cx="244475" cy="147637"/>
            </a:xfrm>
            <a:custGeom>
              <a:avLst/>
              <a:gdLst>
                <a:gd name="T0" fmla="*/ 127 w 154"/>
                <a:gd name="T1" fmla="*/ 3 h 93"/>
                <a:gd name="T2" fmla="*/ 80 w 154"/>
                <a:gd name="T3" fmla="*/ 37 h 93"/>
                <a:gd name="T4" fmla="*/ 88 w 154"/>
                <a:gd name="T5" fmla="*/ 42 h 93"/>
                <a:gd name="T6" fmla="*/ 80 w 154"/>
                <a:gd name="T7" fmla="*/ 47 h 93"/>
                <a:gd name="T8" fmla="*/ 71 w 154"/>
                <a:gd name="T9" fmla="*/ 42 h 93"/>
                <a:gd name="T10" fmla="*/ 18 w 154"/>
                <a:gd name="T11" fmla="*/ 82 h 93"/>
                <a:gd name="T12" fmla="*/ 18 w 154"/>
                <a:gd name="T13" fmla="*/ 82 h 93"/>
                <a:gd name="T14" fmla="*/ 0 w 154"/>
                <a:gd name="T15" fmla="*/ 93 h 93"/>
                <a:gd name="T16" fmla="*/ 14 w 154"/>
                <a:gd name="T17" fmla="*/ 93 h 93"/>
                <a:gd name="T18" fmla="*/ 14 w 154"/>
                <a:gd name="T19" fmla="*/ 93 h 93"/>
                <a:gd name="T20" fmla="*/ 154 w 154"/>
                <a:gd name="T21" fmla="*/ 3 h 93"/>
                <a:gd name="T22" fmla="*/ 150 w 154"/>
                <a:gd name="T23" fmla="*/ 0 h 93"/>
                <a:gd name="T24" fmla="*/ 143 w 154"/>
                <a:gd name="T25" fmla="*/ 3 h 93"/>
                <a:gd name="T26" fmla="*/ 127 w 154"/>
                <a:gd name="T27"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93">
                  <a:moveTo>
                    <a:pt x="127" y="3"/>
                  </a:moveTo>
                  <a:lnTo>
                    <a:pt x="80" y="37"/>
                  </a:lnTo>
                  <a:lnTo>
                    <a:pt x="88" y="42"/>
                  </a:lnTo>
                  <a:lnTo>
                    <a:pt x="80" y="47"/>
                  </a:lnTo>
                  <a:lnTo>
                    <a:pt x="71" y="42"/>
                  </a:lnTo>
                  <a:lnTo>
                    <a:pt x="18" y="82"/>
                  </a:lnTo>
                  <a:lnTo>
                    <a:pt x="18" y="82"/>
                  </a:lnTo>
                  <a:lnTo>
                    <a:pt x="0" y="93"/>
                  </a:lnTo>
                  <a:lnTo>
                    <a:pt x="14" y="93"/>
                  </a:lnTo>
                  <a:lnTo>
                    <a:pt x="14" y="93"/>
                  </a:lnTo>
                  <a:lnTo>
                    <a:pt x="154" y="3"/>
                  </a:lnTo>
                  <a:lnTo>
                    <a:pt x="150" y="0"/>
                  </a:lnTo>
                  <a:lnTo>
                    <a:pt x="143" y="3"/>
                  </a:lnTo>
                  <a:lnTo>
                    <a:pt x="127"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6" name="Freeform 157"/>
            <p:cNvSpPr>
              <a:spLocks/>
            </p:cNvSpPr>
            <p:nvPr/>
          </p:nvSpPr>
          <p:spPr bwMode="auto">
            <a:xfrm>
              <a:off x="242888" y="2451100"/>
              <a:ext cx="101600" cy="61912"/>
            </a:xfrm>
            <a:custGeom>
              <a:avLst/>
              <a:gdLst>
                <a:gd name="T0" fmla="*/ 8 w 64"/>
                <a:gd name="T1" fmla="*/ 39 h 39"/>
                <a:gd name="T2" fmla="*/ 64 w 64"/>
                <a:gd name="T3" fmla="*/ 2 h 39"/>
                <a:gd name="T4" fmla="*/ 64 w 64"/>
                <a:gd name="T5" fmla="*/ 0 h 39"/>
                <a:gd name="T6" fmla="*/ 47 w 64"/>
                <a:gd name="T7" fmla="*/ 0 h 39"/>
                <a:gd name="T8" fmla="*/ 0 w 64"/>
                <a:gd name="T9" fmla="*/ 34 h 39"/>
                <a:gd name="T10" fmla="*/ 8 w 64"/>
                <a:gd name="T11" fmla="*/ 39 h 39"/>
              </a:gdLst>
              <a:ahLst/>
              <a:cxnLst>
                <a:cxn ang="0">
                  <a:pos x="T0" y="T1"/>
                </a:cxn>
                <a:cxn ang="0">
                  <a:pos x="T2" y="T3"/>
                </a:cxn>
                <a:cxn ang="0">
                  <a:pos x="T4" y="T5"/>
                </a:cxn>
                <a:cxn ang="0">
                  <a:pos x="T6" y="T7"/>
                </a:cxn>
                <a:cxn ang="0">
                  <a:pos x="T8" y="T9"/>
                </a:cxn>
                <a:cxn ang="0">
                  <a:pos x="T10" y="T11"/>
                </a:cxn>
              </a:cxnLst>
              <a:rect l="0" t="0" r="r" b="b"/>
              <a:pathLst>
                <a:path w="64" h="39">
                  <a:moveTo>
                    <a:pt x="8" y="39"/>
                  </a:moveTo>
                  <a:lnTo>
                    <a:pt x="64" y="2"/>
                  </a:lnTo>
                  <a:lnTo>
                    <a:pt x="64" y="0"/>
                  </a:lnTo>
                  <a:lnTo>
                    <a:pt x="47" y="0"/>
                  </a:lnTo>
                  <a:lnTo>
                    <a:pt x="0" y="34"/>
                  </a:lnTo>
                  <a:lnTo>
                    <a:pt x="8" y="3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7" name="Freeform 158"/>
            <p:cNvSpPr>
              <a:spLocks/>
            </p:cNvSpPr>
            <p:nvPr/>
          </p:nvSpPr>
          <p:spPr bwMode="auto">
            <a:xfrm>
              <a:off x="957263" y="2433638"/>
              <a:ext cx="30163" cy="17462"/>
            </a:xfrm>
            <a:custGeom>
              <a:avLst/>
              <a:gdLst>
                <a:gd name="T0" fmla="*/ 16 w 19"/>
                <a:gd name="T1" fmla="*/ 5 h 11"/>
                <a:gd name="T2" fmla="*/ 19 w 19"/>
                <a:gd name="T3" fmla="*/ 5 h 11"/>
                <a:gd name="T4" fmla="*/ 18 w 19"/>
                <a:gd name="T5" fmla="*/ 0 h 11"/>
                <a:gd name="T6" fmla="*/ 0 w 19"/>
                <a:gd name="T7" fmla="*/ 11 h 11"/>
                <a:gd name="T8" fmla="*/ 16 w 19"/>
                <a:gd name="T9" fmla="*/ 11 h 11"/>
                <a:gd name="T10" fmla="*/ 16 w 19"/>
                <a:gd name="T11" fmla="*/ 5 h 11"/>
              </a:gdLst>
              <a:ahLst/>
              <a:cxnLst>
                <a:cxn ang="0">
                  <a:pos x="T0" y="T1"/>
                </a:cxn>
                <a:cxn ang="0">
                  <a:pos x="T2" y="T3"/>
                </a:cxn>
                <a:cxn ang="0">
                  <a:pos x="T4" y="T5"/>
                </a:cxn>
                <a:cxn ang="0">
                  <a:pos x="T6" y="T7"/>
                </a:cxn>
                <a:cxn ang="0">
                  <a:pos x="T8" y="T9"/>
                </a:cxn>
                <a:cxn ang="0">
                  <a:pos x="T10" y="T11"/>
                </a:cxn>
              </a:cxnLst>
              <a:rect l="0" t="0" r="r" b="b"/>
              <a:pathLst>
                <a:path w="19" h="11">
                  <a:moveTo>
                    <a:pt x="16" y="5"/>
                  </a:moveTo>
                  <a:lnTo>
                    <a:pt x="19" y="5"/>
                  </a:lnTo>
                  <a:lnTo>
                    <a:pt x="18" y="0"/>
                  </a:lnTo>
                  <a:lnTo>
                    <a:pt x="0" y="11"/>
                  </a:lnTo>
                  <a:lnTo>
                    <a:pt x="16" y="11"/>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8" name="Freeform 159"/>
            <p:cNvSpPr>
              <a:spLocks/>
            </p:cNvSpPr>
            <p:nvPr/>
          </p:nvSpPr>
          <p:spPr bwMode="auto">
            <a:xfrm>
              <a:off x="317501" y="2433638"/>
              <a:ext cx="31750" cy="17462"/>
            </a:xfrm>
            <a:custGeom>
              <a:avLst/>
              <a:gdLst>
                <a:gd name="T0" fmla="*/ 17 w 20"/>
                <a:gd name="T1" fmla="*/ 5 h 11"/>
                <a:gd name="T2" fmla="*/ 20 w 20"/>
                <a:gd name="T3" fmla="*/ 5 h 11"/>
                <a:gd name="T4" fmla="*/ 18 w 20"/>
                <a:gd name="T5" fmla="*/ 0 h 11"/>
                <a:gd name="T6" fmla="*/ 0 w 20"/>
                <a:gd name="T7" fmla="*/ 11 h 11"/>
                <a:gd name="T8" fmla="*/ 17 w 20"/>
                <a:gd name="T9" fmla="*/ 11 h 11"/>
                <a:gd name="T10" fmla="*/ 17 w 20"/>
                <a:gd name="T11" fmla="*/ 5 h 11"/>
              </a:gdLst>
              <a:ahLst/>
              <a:cxnLst>
                <a:cxn ang="0">
                  <a:pos x="T0" y="T1"/>
                </a:cxn>
                <a:cxn ang="0">
                  <a:pos x="T2" y="T3"/>
                </a:cxn>
                <a:cxn ang="0">
                  <a:pos x="T4" y="T5"/>
                </a:cxn>
                <a:cxn ang="0">
                  <a:pos x="T6" y="T7"/>
                </a:cxn>
                <a:cxn ang="0">
                  <a:pos x="T8" y="T9"/>
                </a:cxn>
                <a:cxn ang="0">
                  <a:pos x="T10" y="T11"/>
                </a:cxn>
              </a:cxnLst>
              <a:rect l="0" t="0" r="r" b="b"/>
              <a:pathLst>
                <a:path w="20" h="11">
                  <a:moveTo>
                    <a:pt x="17" y="5"/>
                  </a:moveTo>
                  <a:lnTo>
                    <a:pt x="20" y="5"/>
                  </a:lnTo>
                  <a:lnTo>
                    <a:pt x="18" y="0"/>
                  </a:lnTo>
                  <a:lnTo>
                    <a:pt x="0" y="11"/>
                  </a:lnTo>
                  <a:lnTo>
                    <a:pt x="17" y="11"/>
                  </a:lnTo>
                  <a:lnTo>
                    <a:pt x="17"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79" name="Freeform 160"/>
            <p:cNvSpPr>
              <a:spLocks/>
            </p:cNvSpPr>
            <p:nvPr/>
          </p:nvSpPr>
          <p:spPr bwMode="auto">
            <a:xfrm>
              <a:off x="1171576" y="2433638"/>
              <a:ext cx="31750" cy="17462"/>
            </a:xfrm>
            <a:custGeom>
              <a:avLst/>
              <a:gdLst>
                <a:gd name="T0" fmla="*/ 15 w 20"/>
                <a:gd name="T1" fmla="*/ 5 h 11"/>
                <a:gd name="T2" fmla="*/ 20 w 20"/>
                <a:gd name="T3" fmla="*/ 5 h 11"/>
                <a:gd name="T4" fmla="*/ 16 w 20"/>
                <a:gd name="T5" fmla="*/ 0 h 11"/>
                <a:gd name="T6" fmla="*/ 0 w 20"/>
                <a:gd name="T7" fmla="*/ 11 h 11"/>
                <a:gd name="T8" fmla="*/ 15 w 20"/>
                <a:gd name="T9" fmla="*/ 11 h 11"/>
                <a:gd name="T10" fmla="*/ 15 w 20"/>
                <a:gd name="T11" fmla="*/ 5 h 11"/>
              </a:gdLst>
              <a:ahLst/>
              <a:cxnLst>
                <a:cxn ang="0">
                  <a:pos x="T0" y="T1"/>
                </a:cxn>
                <a:cxn ang="0">
                  <a:pos x="T2" y="T3"/>
                </a:cxn>
                <a:cxn ang="0">
                  <a:pos x="T4" y="T5"/>
                </a:cxn>
                <a:cxn ang="0">
                  <a:pos x="T6" y="T7"/>
                </a:cxn>
                <a:cxn ang="0">
                  <a:pos x="T8" y="T9"/>
                </a:cxn>
                <a:cxn ang="0">
                  <a:pos x="T10" y="T11"/>
                </a:cxn>
              </a:cxnLst>
              <a:rect l="0" t="0" r="r" b="b"/>
              <a:pathLst>
                <a:path w="20" h="11">
                  <a:moveTo>
                    <a:pt x="15" y="5"/>
                  </a:moveTo>
                  <a:lnTo>
                    <a:pt x="20" y="5"/>
                  </a:lnTo>
                  <a:lnTo>
                    <a:pt x="16" y="0"/>
                  </a:lnTo>
                  <a:lnTo>
                    <a:pt x="0" y="11"/>
                  </a:lnTo>
                  <a:lnTo>
                    <a:pt x="15" y="11"/>
                  </a:lnTo>
                  <a:lnTo>
                    <a:pt x="1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0" name="Freeform 161"/>
            <p:cNvSpPr>
              <a:spLocks/>
            </p:cNvSpPr>
            <p:nvPr/>
          </p:nvSpPr>
          <p:spPr bwMode="auto">
            <a:xfrm>
              <a:off x="744538" y="2433638"/>
              <a:ext cx="31750" cy="17462"/>
            </a:xfrm>
            <a:custGeom>
              <a:avLst/>
              <a:gdLst>
                <a:gd name="T0" fmla="*/ 15 w 20"/>
                <a:gd name="T1" fmla="*/ 5 h 11"/>
                <a:gd name="T2" fmla="*/ 20 w 20"/>
                <a:gd name="T3" fmla="*/ 5 h 11"/>
                <a:gd name="T4" fmla="*/ 17 w 20"/>
                <a:gd name="T5" fmla="*/ 0 h 11"/>
                <a:gd name="T6" fmla="*/ 0 w 20"/>
                <a:gd name="T7" fmla="*/ 11 h 11"/>
                <a:gd name="T8" fmla="*/ 15 w 20"/>
                <a:gd name="T9" fmla="*/ 11 h 11"/>
                <a:gd name="T10" fmla="*/ 15 w 20"/>
                <a:gd name="T11" fmla="*/ 5 h 11"/>
              </a:gdLst>
              <a:ahLst/>
              <a:cxnLst>
                <a:cxn ang="0">
                  <a:pos x="T0" y="T1"/>
                </a:cxn>
                <a:cxn ang="0">
                  <a:pos x="T2" y="T3"/>
                </a:cxn>
                <a:cxn ang="0">
                  <a:pos x="T4" y="T5"/>
                </a:cxn>
                <a:cxn ang="0">
                  <a:pos x="T6" y="T7"/>
                </a:cxn>
                <a:cxn ang="0">
                  <a:pos x="T8" y="T9"/>
                </a:cxn>
                <a:cxn ang="0">
                  <a:pos x="T10" y="T11"/>
                </a:cxn>
              </a:cxnLst>
              <a:rect l="0" t="0" r="r" b="b"/>
              <a:pathLst>
                <a:path w="20" h="11">
                  <a:moveTo>
                    <a:pt x="15" y="5"/>
                  </a:moveTo>
                  <a:lnTo>
                    <a:pt x="20" y="5"/>
                  </a:lnTo>
                  <a:lnTo>
                    <a:pt x="17" y="0"/>
                  </a:lnTo>
                  <a:lnTo>
                    <a:pt x="0" y="11"/>
                  </a:lnTo>
                  <a:lnTo>
                    <a:pt x="15" y="11"/>
                  </a:lnTo>
                  <a:lnTo>
                    <a:pt x="1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1" name="Freeform 162"/>
            <p:cNvSpPr>
              <a:spLocks/>
            </p:cNvSpPr>
            <p:nvPr/>
          </p:nvSpPr>
          <p:spPr bwMode="auto">
            <a:xfrm>
              <a:off x="533401" y="2433638"/>
              <a:ext cx="30163" cy="17462"/>
            </a:xfrm>
            <a:custGeom>
              <a:avLst/>
              <a:gdLst>
                <a:gd name="T0" fmla="*/ 14 w 19"/>
                <a:gd name="T1" fmla="*/ 5 h 11"/>
                <a:gd name="T2" fmla="*/ 19 w 19"/>
                <a:gd name="T3" fmla="*/ 5 h 11"/>
                <a:gd name="T4" fmla="*/ 16 w 19"/>
                <a:gd name="T5" fmla="*/ 0 h 11"/>
                <a:gd name="T6" fmla="*/ 0 w 19"/>
                <a:gd name="T7" fmla="*/ 11 h 11"/>
                <a:gd name="T8" fmla="*/ 14 w 19"/>
                <a:gd name="T9" fmla="*/ 11 h 11"/>
                <a:gd name="T10" fmla="*/ 14 w 19"/>
                <a:gd name="T11" fmla="*/ 5 h 11"/>
              </a:gdLst>
              <a:ahLst/>
              <a:cxnLst>
                <a:cxn ang="0">
                  <a:pos x="T0" y="T1"/>
                </a:cxn>
                <a:cxn ang="0">
                  <a:pos x="T2" y="T3"/>
                </a:cxn>
                <a:cxn ang="0">
                  <a:pos x="T4" y="T5"/>
                </a:cxn>
                <a:cxn ang="0">
                  <a:pos x="T6" y="T7"/>
                </a:cxn>
                <a:cxn ang="0">
                  <a:pos x="T8" y="T9"/>
                </a:cxn>
                <a:cxn ang="0">
                  <a:pos x="T10" y="T11"/>
                </a:cxn>
              </a:cxnLst>
              <a:rect l="0" t="0" r="r" b="b"/>
              <a:pathLst>
                <a:path w="19" h="11">
                  <a:moveTo>
                    <a:pt x="14" y="5"/>
                  </a:moveTo>
                  <a:lnTo>
                    <a:pt x="19" y="5"/>
                  </a:lnTo>
                  <a:lnTo>
                    <a:pt x="16" y="0"/>
                  </a:lnTo>
                  <a:lnTo>
                    <a:pt x="0" y="11"/>
                  </a:lnTo>
                  <a:lnTo>
                    <a:pt x="14" y="11"/>
                  </a:lnTo>
                  <a:lnTo>
                    <a:pt x="14"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2" name="Freeform 163"/>
            <p:cNvSpPr>
              <a:spLocks/>
            </p:cNvSpPr>
            <p:nvPr/>
          </p:nvSpPr>
          <p:spPr bwMode="auto">
            <a:xfrm>
              <a:off x="1384301" y="2433638"/>
              <a:ext cx="36513" cy="17462"/>
            </a:xfrm>
            <a:custGeom>
              <a:avLst/>
              <a:gdLst>
                <a:gd name="T0" fmla="*/ 0 w 23"/>
                <a:gd name="T1" fmla="*/ 11 h 11"/>
                <a:gd name="T2" fmla="*/ 16 w 23"/>
                <a:gd name="T3" fmla="*/ 11 h 11"/>
                <a:gd name="T4" fmla="*/ 23 w 23"/>
                <a:gd name="T5" fmla="*/ 8 h 11"/>
                <a:gd name="T6" fmla="*/ 18 w 23"/>
                <a:gd name="T7" fmla="*/ 0 h 11"/>
                <a:gd name="T8" fmla="*/ 0 w 23"/>
                <a:gd name="T9" fmla="*/ 11 h 11"/>
              </a:gdLst>
              <a:ahLst/>
              <a:cxnLst>
                <a:cxn ang="0">
                  <a:pos x="T0" y="T1"/>
                </a:cxn>
                <a:cxn ang="0">
                  <a:pos x="T2" y="T3"/>
                </a:cxn>
                <a:cxn ang="0">
                  <a:pos x="T4" y="T5"/>
                </a:cxn>
                <a:cxn ang="0">
                  <a:pos x="T6" y="T7"/>
                </a:cxn>
                <a:cxn ang="0">
                  <a:pos x="T8" y="T9"/>
                </a:cxn>
              </a:cxnLst>
              <a:rect l="0" t="0" r="r" b="b"/>
              <a:pathLst>
                <a:path w="23" h="11">
                  <a:moveTo>
                    <a:pt x="0" y="11"/>
                  </a:moveTo>
                  <a:lnTo>
                    <a:pt x="16" y="11"/>
                  </a:lnTo>
                  <a:lnTo>
                    <a:pt x="23" y="8"/>
                  </a:lnTo>
                  <a:lnTo>
                    <a:pt x="18" y="0"/>
                  </a:lnTo>
                  <a:lnTo>
                    <a:pt x="0"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3" name="Freeform 164"/>
            <p:cNvSpPr>
              <a:spLocks/>
            </p:cNvSpPr>
            <p:nvPr/>
          </p:nvSpPr>
          <p:spPr bwMode="auto">
            <a:xfrm>
              <a:off x="1203326" y="2576513"/>
              <a:ext cx="28575" cy="17462"/>
            </a:xfrm>
            <a:custGeom>
              <a:avLst/>
              <a:gdLst>
                <a:gd name="T0" fmla="*/ 5 w 18"/>
                <a:gd name="T1" fmla="*/ 0 h 11"/>
                <a:gd name="T2" fmla="*/ 5 w 18"/>
                <a:gd name="T3" fmla="*/ 8 h 11"/>
                <a:gd name="T4" fmla="*/ 0 w 18"/>
                <a:gd name="T5" fmla="*/ 8 h 11"/>
                <a:gd name="T6" fmla="*/ 1 w 18"/>
                <a:gd name="T7" fmla="*/ 11 h 11"/>
                <a:gd name="T8" fmla="*/ 18 w 18"/>
                <a:gd name="T9" fmla="*/ 0 h 11"/>
                <a:gd name="T10" fmla="*/ 5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5" y="0"/>
                  </a:moveTo>
                  <a:lnTo>
                    <a:pt x="5" y="8"/>
                  </a:lnTo>
                  <a:lnTo>
                    <a:pt x="0" y="8"/>
                  </a:lnTo>
                  <a:lnTo>
                    <a:pt x="1" y="11"/>
                  </a:lnTo>
                  <a:lnTo>
                    <a:pt x="18"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4" name="Freeform 165"/>
            <p:cNvSpPr>
              <a:spLocks/>
            </p:cNvSpPr>
            <p:nvPr/>
          </p:nvSpPr>
          <p:spPr bwMode="auto">
            <a:xfrm>
              <a:off x="563563" y="2576513"/>
              <a:ext cx="31750" cy="17462"/>
            </a:xfrm>
            <a:custGeom>
              <a:avLst/>
              <a:gdLst>
                <a:gd name="T0" fmla="*/ 3 w 20"/>
                <a:gd name="T1" fmla="*/ 8 h 11"/>
                <a:gd name="T2" fmla="*/ 0 w 20"/>
                <a:gd name="T3" fmla="*/ 8 h 11"/>
                <a:gd name="T4" fmla="*/ 2 w 20"/>
                <a:gd name="T5" fmla="*/ 11 h 11"/>
                <a:gd name="T6" fmla="*/ 20 w 20"/>
                <a:gd name="T7" fmla="*/ 0 h 11"/>
                <a:gd name="T8" fmla="*/ 3 w 20"/>
                <a:gd name="T9" fmla="*/ 0 h 11"/>
                <a:gd name="T10" fmla="*/ 3 w 20"/>
                <a:gd name="T11" fmla="*/ 8 h 11"/>
              </a:gdLst>
              <a:ahLst/>
              <a:cxnLst>
                <a:cxn ang="0">
                  <a:pos x="T0" y="T1"/>
                </a:cxn>
                <a:cxn ang="0">
                  <a:pos x="T2" y="T3"/>
                </a:cxn>
                <a:cxn ang="0">
                  <a:pos x="T4" y="T5"/>
                </a:cxn>
                <a:cxn ang="0">
                  <a:pos x="T6" y="T7"/>
                </a:cxn>
                <a:cxn ang="0">
                  <a:pos x="T8" y="T9"/>
                </a:cxn>
                <a:cxn ang="0">
                  <a:pos x="T10" y="T11"/>
                </a:cxn>
              </a:cxnLst>
              <a:rect l="0" t="0" r="r" b="b"/>
              <a:pathLst>
                <a:path w="20" h="11">
                  <a:moveTo>
                    <a:pt x="3" y="8"/>
                  </a:moveTo>
                  <a:lnTo>
                    <a:pt x="0" y="8"/>
                  </a:lnTo>
                  <a:lnTo>
                    <a:pt x="2" y="11"/>
                  </a:lnTo>
                  <a:lnTo>
                    <a:pt x="20" y="0"/>
                  </a:lnTo>
                  <a:lnTo>
                    <a:pt x="3" y="0"/>
                  </a:lnTo>
                  <a:lnTo>
                    <a:pt x="3"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5" name="Freeform 166"/>
            <p:cNvSpPr>
              <a:spLocks/>
            </p:cNvSpPr>
            <p:nvPr/>
          </p:nvSpPr>
          <p:spPr bwMode="auto">
            <a:xfrm>
              <a:off x="349251" y="2576513"/>
              <a:ext cx="31750" cy="17462"/>
            </a:xfrm>
            <a:custGeom>
              <a:avLst/>
              <a:gdLst>
                <a:gd name="T0" fmla="*/ 5 w 20"/>
                <a:gd name="T1" fmla="*/ 8 h 11"/>
                <a:gd name="T2" fmla="*/ 0 w 20"/>
                <a:gd name="T3" fmla="*/ 8 h 11"/>
                <a:gd name="T4" fmla="*/ 3 w 20"/>
                <a:gd name="T5" fmla="*/ 11 h 11"/>
                <a:gd name="T6" fmla="*/ 20 w 20"/>
                <a:gd name="T7" fmla="*/ 0 h 11"/>
                <a:gd name="T8" fmla="*/ 5 w 20"/>
                <a:gd name="T9" fmla="*/ 0 h 11"/>
                <a:gd name="T10" fmla="*/ 5 w 20"/>
                <a:gd name="T11" fmla="*/ 8 h 11"/>
              </a:gdLst>
              <a:ahLst/>
              <a:cxnLst>
                <a:cxn ang="0">
                  <a:pos x="T0" y="T1"/>
                </a:cxn>
                <a:cxn ang="0">
                  <a:pos x="T2" y="T3"/>
                </a:cxn>
                <a:cxn ang="0">
                  <a:pos x="T4" y="T5"/>
                </a:cxn>
                <a:cxn ang="0">
                  <a:pos x="T6" y="T7"/>
                </a:cxn>
                <a:cxn ang="0">
                  <a:pos x="T8" y="T9"/>
                </a:cxn>
                <a:cxn ang="0">
                  <a:pos x="T10" y="T11"/>
                </a:cxn>
              </a:cxnLst>
              <a:rect l="0" t="0" r="r" b="b"/>
              <a:pathLst>
                <a:path w="20" h="11">
                  <a:moveTo>
                    <a:pt x="5" y="8"/>
                  </a:moveTo>
                  <a:lnTo>
                    <a:pt x="0" y="8"/>
                  </a:lnTo>
                  <a:lnTo>
                    <a:pt x="3" y="11"/>
                  </a:lnTo>
                  <a:lnTo>
                    <a:pt x="20" y="0"/>
                  </a:lnTo>
                  <a:lnTo>
                    <a:pt x="5" y="0"/>
                  </a:lnTo>
                  <a:lnTo>
                    <a:pt x="5"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6" name="Freeform 167"/>
            <p:cNvSpPr>
              <a:spLocks/>
            </p:cNvSpPr>
            <p:nvPr/>
          </p:nvSpPr>
          <p:spPr bwMode="auto">
            <a:xfrm>
              <a:off x="776288" y="2576513"/>
              <a:ext cx="30163" cy="17462"/>
            </a:xfrm>
            <a:custGeom>
              <a:avLst/>
              <a:gdLst>
                <a:gd name="T0" fmla="*/ 5 w 19"/>
                <a:gd name="T1" fmla="*/ 8 h 11"/>
                <a:gd name="T2" fmla="*/ 0 w 19"/>
                <a:gd name="T3" fmla="*/ 8 h 11"/>
                <a:gd name="T4" fmla="*/ 3 w 19"/>
                <a:gd name="T5" fmla="*/ 11 h 11"/>
                <a:gd name="T6" fmla="*/ 19 w 19"/>
                <a:gd name="T7" fmla="*/ 0 h 11"/>
                <a:gd name="T8" fmla="*/ 5 w 19"/>
                <a:gd name="T9" fmla="*/ 0 h 11"/>
                <a:gd name="T10" fmla="*/ 5 w 19"/>
                <a:gd name="T11" fmla="*/ 8 h 11"/>
              </a:gdLst>
              <a:ahLst/>
              <a:cxnLst>
                <a:cxn ang="0">
                  <a:pos x="T0" y="T1"/>
                </a:cxn>
                <a:cxn ang="0">
                  <a:pos x="T2" y="T3"/>
                </a:cxn>
                <a:cxn ang="0">
                  <a:pos x="T4" y="T5"/>
                </a:cxn>
                <a:cxn ang="0">
                  <a:pos x="T6" y="T7"/>
                </a:cxn>
                <a:cxn ang="0">
                  <a:pos x="T8" y="T9"/>
                </a:cxn>
                <a:cxn ang="0">
                  <a:pos x="T10" y="T11"/>
                </a:cxn>
              </a:cxnLst>
              <a:rect l="0" t="0" r="r" b="b"/>
              <a:pathLst>
                <a:path w="19" h="11">
                  <a:moveTo>
                    <a:pt x="5" y="8"/>
                  </a:moveTo>
                  <a:lnTo>
                    <a:pt x="0" y="8"/>
                  </a:lnTo>
                  <a:lnTo>
                    <a:pt x="3" y="11"/>
                  </a:lnTo>
                  <a:lnTo>
                    <a:pt x="19" y="0"/>
                  </a:lnTo>
                  <a:lnTo>
                    <a:pt x="5" y="0"/>
                  </a:lnTo>
                  <a:lnTo>
                    <a:pt x="5"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7" name="Freeform 168"/>
            <p:cNvSpPr>
              <a:spLocks/>
            </p:cNvSpPr>
            <p:nvPr/>
          </p:nvSpPr>
          <p:spPr bwMode="auto">
            <a:xfrm>
              <a:off x="987426" y="2576513"/>
              <a:ext cx="31750" cy="17462"/>
            </a:xfrm>
            <a:custGeom>
              <a:avLst/>
              <a:gdLst>
                <a:gd name="T0" fmla="*/ 5 w 20"/>
                <a:gd name="T1" fmla="*/ 8 h 11"/>
                <a:gd name="T2" fmla="*/ 0 w 20"/>
                <a:gd name="T3" fmla="*/ 8 h 11"/>
                <a:gd name="T4" fmla="*/ 4 w 20"/>
                <a:gd name="T5" fmla="*/ 11 h 11"/>
                <a:gd name="T6" fmla="*/ 20 w 20"/>
                <a:gd name="T7" fmla="*/ 0 h 11"/>
                <a:gd name="T8" fmla="*/ 5 w 20"/>
                <a:gd name="T9" fmla="*/ 0 h 11"/>
                <a:gd name="T10" fmla="*/ 5 w 20"/>
                <a:gd name="T11" fmla="*/ 8 h 11"/>
              </a:gdLst>
              <a:ahLst/>
              <a:cxnLst>
                <a:cxn ang="0">
                  <a:pos x="T0" y="T1"/>
                </a:cxn>
                <a:cxn ang="0">
                  <a:pos x="T2" y="T3"/>
                </a:cxn>
                <a:cxn ang="0">
                  <a:pos x="T4" y="T5"/>
                </a:cxn>
                <a:cxn ang="0">
                  <a:pos x="T6" y="T7"/>
                </a:cxn>
                <a:cxn ang="0">
                  <a:pos x="T8" y="T9"/>
                </a:cxn>
                <a:cxn ang="0">
                  <a:pos x="T10" y="T11"/>
                </a:cxn>
              </a:cxnLst>
              <a:rect l="0" t="0" r="r" b="b"/>
              <a:pathLst>
                <a:path w="20" h="11">
                  <a:moveTo>
                    <a:pt x="5" y="8"/>
                  </a:moveTo>
                  <a:lnTo>
                    <a:pt x="0" y="8"/>
                  </a:lnTo>
                  <a:lnTo>
                    <a:pt x="4" y="11"/>
                  </a:lnTo>
                  <a:lnTo>
                    <a:pt x="20" y="0"/>
                  </a:lnTo>
                  <a:lnTo>
                    <a:pt x="5" y="0"/>
                  </a:lnTo>
                  <a:lnTo>
                    <a:pt x="5"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8" name="Freeform 169"/>
            <p:cNvSpPr>
              <a:spLocks/>
            </p:cNvSpPr>
            <p:nvPr/>
          </p:nvSpPr>
          <p:spPr bwMode="auto">
            <a:xfrm>
              <a:off x="242888" y="2513013"/>
              <a:ext cx="101600" cy="63500"/>
            </a:xfrm>
            <a:custGeom>
              <a:avLst/>
              <a:gdLst>
                <a:gd name="T0" fmla="*/ 64 w 64"/>
                <a:gd name="T1" fmla="*/ 40 h 40"/>
                <a:gd name="T2" fmla="*/ 8 w 64"/>
                <a:gd name="T3" fmla="*/ 0 h 40"/>
                <a:gd name="T4" fmla="*/ 0 w 64"/>
                <a:gd name="T5" fmla="*/ 7 h 40"/>
                <a:gd name="T6" fmla="*/ 47 w 64"/>
                <a:gd name="T7" fmla="*/ 40 h 40"/>
                <a:gd name="T8" fmla="*/ 64 w 64"/>
                <a:gd name="T9" fmla="*/ 40 h 40"/>
                <a:gd name="T10" fmla="*/ 64 w 64"/>
                <a:gd name="T11" fmla="*/ 40 h 40"/>
              </a:gdLst>
              <a:ahLst/>
              <a:cxnLst>
                <a:cxn ang="0">
                  <a:pos x="T0" y="T1"/>
                </a:cxn>
                <a:cxn ang="0">
                  <a:pos x="T2" y="T3"/>
                </a:cxn>
                <a:cxn ang="0">
                  <a:pos x="T4" y="T5"/>
                </a:cxn>
                <a:cxn ang="0">
                  <a:pos x="T6" y="T7"/>
                </a:cxn>
                <a:cxn ang="0">
                  <a:pos x="T8" y="T9"/>
                </a:cxn>
                <a:cxn ang="0">
                  <a:pos x="T10" y="T11"/>
                </a:cxn>
              </a:cxnLst>
              <a:rect l="0" t="0" r="r" b="b"/>
              <a:pathLst>
                <a:path w="64" h="40">
                  <a:moveTo>
                    <a:pt x="64" y="40"/>
                  </a:moveTo>
                  <a:lnTo>
                    <a:pt x="8" y="0"/>
                  </a:lnTo>
                  <a:lnTo>
                    <a:pt x="0" y="7"/>
                  </a:lnTo>
                  <a:lnTo>
                    <a:pt x="47" y="40"/>
                  </a:lnTo>
                  <a:lnTo>
                    <a:pt x="64" y="40"/>
                  </a:lnTo>
                  <a:lnTo>
                    <a:pt x="64"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89" name="Freeform 170"/>
            <p:cNvSpPr>
              <a:spLocks/>
            </p:cNvSpPr>
            <p:nvPr/>
          </p:nvSpPr>
          <p:spPr bwMode="auto">
            <a:xfrm>
              <a:off x="784226" y="2451100"/>
              <a:ext cx="98425" cy="61912"/>
            </a:xfrm>
            <a:custGeom>
              <a:avLst/>
              <a:gdLst>
                <a:gd name="T0" fmla="*/ 0 w 62"/>
                <a:gd name="T1" fmla="*/ 2 h 39"/>
                <a:gd name="T2" fmla="*/ 54 w 62"/>
                <a:gd name="T3" fmla="*/ 39 h 39"/>
                <a:gd name="T4" fmla="*/ 62 w 62"/>
                <a:gd name="T5" fmla="*/ 34 h 39"/>
                <a:gd name="T6" fmla="*/ 14 w 62"/>
                <a:gd name="T7" fmla="*/ 0 h 39"/>
                <a:gd name="T8" fmla="*/ 0 w 62"/>
                <a:gd name="T9" fmla="*/ 0 h 39"/>
                <a:gd name="T10" fmla="*/ 0 w 62"/>
                <a:gd name="T11" fmla="*/ 2 h 39"/>
              </a:gdLst>
              <a:ahLst/>
              <a:cxnLst>
                <a:cxn ang="0">
                  <a:pos x="T0" y="T1"/>
                </a:cxn>
                <a:cxn ang="0">
                  <a:pos x="T2" y="T3"/>
                </a:cxn>
                <a:cxn ang="0">
                  <a:pos x="T4" y="T5"/>
                </a:cxn>
                <a:cxn ang="0">
                  <a:pos x="T6" y="T7"/>
                </a:cxn>
                <a:cxn ang="0">
                  <a:pos x="T8" y="T9"/>
                </a:cxn>
                <a:cxn ang="0">
                  <a:pos x="T10" y="T11"/>
                </a:cxn>
              </a:cxnLst>
              <a:rect l="0" t="0" r="r" b="b"/>
              <a:pathLst>
                <a:path w="62" h="39">
                  <a:moveTo>
                    <a:pt x="0" y="2"/>
                  </a:moveTo>
                  <a:lnTo>
                    <a:pt x="54" y="39"/>
                  </a:lnTo>
                  <a:lnTo>
                    <a:pt x="62" y="34"/>
                  </a:lnTo>
                  <a:lnTo>
                    <a:pt x="14"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0" name="Freeform 171"/>
            <p:cNvSpPr>
              <a:spLocks/>
            </p:cNvSpPr>
            <p:nvPr/>
          </p:nvSpPr>
          <p:spPr bwMode="auto">
            <a:xfrm>
              <a:off x="455613" y="2513013"/>
              <a:ext cx="100013" cy="63500"/>
            </a:xfrm>
            <a:custGeom>
              <a:avLst/>
              <a:gdLst>
                <a:gd name="T0" fmla="*/ 63 w 63"/>
                <a:gd name="T1" fmla="*/ 40 h 40"/>
                <a:gd name="T2" fmla="*/ 8 w 63"/>
                <a:gd name="T3" fmla="*/ 0 h 40"/>
                <a:gd name="T4" fmla="*/ 0 w 63"/>
                <a:gd name="T5" fmla="*/ 7 h 40"/>
                <a:gd name="T6" fmla="*/ 49 w 63"/>
                <a:gd name="T7" fmla="*/ 40 h 40"/>
                <a:gd name="T8" fmla="*/ 63 w 63"/>
                <a:gd name="T9" fmla="*/ 40 h 40"/>
                <a:gd name="T10" fmla="*/ 63 w 63"/>
                <a:gd name="T11" fmla="*/ 40 h 40"/>
              </a:gdLst>
              <a:ahLst/>
              <a:cxnLst>
                <a:cxn ang="0">
                  <a:pos x="T0" y="T1"/>
                </a:cxn>
                <a:cxn ang="0">
                  <a:pos x="T2" y="T3"/>
                </a:cxn>
                <a:cxn ang="0">
                  <a:pos x="T4" y="T5"/>
                </a:cxn>
                <a:cxn ang="0">
                  <a:pos x="T6" y="T7"/>
                </a:cxn>
                <a:cxn ang="0">
                  <a:pos x="T8" y="T9"/>
                </a:cxn>
                <a:cxn ang="0">
                  <a:pos x="T10" y="T11"/>
                </a:cxn>
              </a:cxnLst>
              <a:rect l="0" t="0" r="r" b="b"/>
              <a:pathLst>
                <a:path w="63" h="40">
                  <a:moveTo>
                    <a:pt x="63" y="40"/>
                  </a:moveTo>
                  <a:lnTo>
                    <a:pt x="8" y="0"/>
                  </a:lnTo>
                  <a:lnTo>
                    <a:pt x="0" y="7"/>
                  </a:lnTo>
                  <a:lnTo>
                    <a:pt x="49" y="40"/>
                  </a:lnTo>
                  <a:lnTo>
                    <a:pt x="63" y="40"/>
                  </a:lnTo>
                  <a:lnTo>
                    <a:pt x="63"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1" name="Freeform 172"/>
            <p:cNvSpPr>
              <a:spLocks/>
            </p:cNvSpPr>
            <p:nvPr/>
          </p:nvSpPr>
          <p:spPr bwMode="auto">
            <a:xfrm>
              <a:off x="882651" y="2513013"/>
              <a:ext cx="100013" cy="63500"/>
            </a:xfrm>
            <a:custGeom>
              <a:avLst/>
              <a:gdLst>
                <a:gd name="T0" fmla="*/ 63 w 63"/>
                <a:gd name="T1" fmla="*/ 40 h 40"/>
                <a:gd name="T2" fmla="*/ 8 w 63"/>
                <a:gd name="T3" fmla="*/ 0 h 40"/>
                <a:gd name="T4" fmla="*/ 0 w 63"/>
                <a:gd name="T5" fmla="*/ 7 h 40"/>
                <a:gd name="T6" fmla="*/ 47 w 63"/>
                <a:gd name="T7" fmla="*/ 40 h 40"/>
                <a:gd name="T8" fmla="*/ 63 w 63"/>
                <a:gd name="T9" fmla="*/ 40 h 40"/>
                <a:gd name="T10" fmla="*/ 63 w 63"/>
                <a:gd name="T11" fmla="*/ 40 h 40"/>
              </a:gdLst>
              <a:ahLst/>
              <a:cxnLst>
                <a:cxn ang="0">
                  <a:pos x="T0" y="T1"/>
                </a:cxn>
                <a:cxn ang="0">
                  <a:pos x="T2" y="T3"/>
                </a:cxn>
                <a:cxn ang="0">
                  <a:pos x="T4" y="T5"/>
                </a:cxn>
                <a:cxn ang="0">
                  <a:pos x="T6" y="T7"/>
                </a:cxn>
                <a:cxn ang="0">
                  <a:pos x="T8" y="T9"/>
                </a:cxn>
                <a:cxn ang="0">
                  <a:pos x="T10" y="T11"/>
                </a:cxn>
              </a:cxnLst>
              <a:rect l="0" t="0" r="r" b="b"/>
              <a:pathLst>
                <a:path w="63" h="40">
                  <a:moveTo>
                    <a:pt x="63" y="40"/>
                  </a:moveTo>
                  <a:lnTo>
                    <a:pt x="8" y="0"/>
                  </a:lnTo>
                  <a:lnTo>
                    <a:pt x="0" y="7"/>
                  </a:lnTo>
                  <a:lnTo>
                    <a:pt x="47" y="40"/>
                  </a:lnTo>
                  <a:lnTo>
                    <a:pt x="63" y="40"/>
                  </a:lnTo>
                  <a:lnTo>
                    <a:pt x="63"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2" name="Freeform 173"/>
            <p:cNvSpPr>
              <a:spLocks/>
            </p:cNvSpPr>
            <p:nvPr/>
          </p:nvSpPr>
          <p:spPr bwMode="auto">
            <a:xfrm>
              <a:off x="1211263" y="2451100"/>
              <a:ext cx="98425" cy="61912"/>
            </a:xfrm>
            <a:custGeom>
              <a:avLst/>
              <a:gdLst>
                <a:gd name="T0" fmla="*/ 0 w 62"/>
                <a:gd name="T1" fmla="*/ 2 h 39"/>
                <a:gd name="T2" fmla="*/ 53 w 62"/>
                <a:gd name="T3" fmla="*/ 39 h 39"/>
                <a:gd name="T4" fmla="*/ 62 w 62"/>
                <a:gd name="T5" fmla="*/ 34 h 39"/>
                <a:gd name="T6" fmla="*/ 14 w 62"/>
                <a:gd name="T7" fmla="*/ 0 h 39"/>
                <a:gd name="T8" fmla="*/ 0 w 62"/>
                <a:gd name="T9" fmla="*/ 0 h 39"/>
                <a:gd name="T10" fmla="*/ 0 w 62"/>
                <a:gd name="T11" fmla="*/ 2 h 39"/>
              </a:gdLst>
              <a:ahLst/>
              <a:cxnLst>
                <a:cxn ang="0">
                  <a:pos x="T0" y="T1"/>
                </a:cxn>
                <a:cxn ang="0">
                  <a:pos x="T2" y="T3"/>
                </a:cxn>
                <a:cxn ang="0">
                  <a:pos x="T4" y="T5"/>
                </a:cxn>
                <a:cxn ang="0">
                  <a:pos x="T6" y="T7"/>
                </a:cxn>
                <a:cxn ang="0">
                  <a:pos x="T8" y="T9"/>
                </a:cxn>
                <a:cxn ang="0">
                  <a:pos x="T10" y="T11"/>
                </a:cxn>
              </a:cxnLst>
              <a:rect l="0" t="0" r="r" b="b"/>
              <a:pathLst>
                <a:path w="62" h="39">
                  <a:moveTo>
                    <a:pt x="0" y="2"/>
                  </a:moveTo>
                  <a:lnTo>
                    <a:pt x="53" y="39"/>
                  </a:lnTo>
                  <a:lnTo>
                    <a:pt x="62" y="34"/>
                  </a:lnTo>
                  <a:lnTo>
                    <a:pt x="14"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3" name="Freeform 174"/>
            <p:cNvSpPr>
              <a:spLocks/>
            </p:cNvSpPr>
            <p:nvPr/>
          </p:nvSpPr>
          <p:spPr bwMode="auto">
            <a:xfrm>
              <a:off x="1096963" y="2513013"/>
              <a:ext cx="98425" cy="63500"/>
            </a:xfrm>
            <a:custGeom>
              <a:avLst/>
              <a:gdLst>
                <a:gd name="T0" fmla="*/ 62 w 62"/>
                <a:gd name="T1" fmla="*/ 40 h 40"/>
                <a:gd name="T2" fmla="*/ 6 w 62"/>
                <a:gd name="T3" fmla="*/ 0 h 40"/>
                <a:gd name="T4" fmla="*/ 0 w 62"/>
                <a:gd name="T5" fmla="*/ 7 h 40"/>
                <a:gd name="T6" fmla="*/ 47 w 62"/>
                <a:gd name="T7" fmla="*/ 40 h 40"/>
                <a:gd name="T8" fmla="*/ 62 w 62"/>
                <a:gd name="T9" fmla="*/ 40 h 40"/>
                <a:gd name="T10" fmla="*/ 62 w 62"/>
                <a:gd name="T11" fmla="*/ 40 h 40"/>
              </a:gdLst>
              <a:ahLst/>
              <a:cxnLst>
                <a:cxn ang="0">
                  <a:pos x="T0" y="T1"/>
                </a:cxn>
                <a:cxn ang="0">
                  <a:pos x="T2" y="T3"/>
                </a:cxn>
                <a:cxn ang="0">
                  <a:pos x="T4" y="T5"/>
                </a:cxn>
                <a:cxn ang="0">
                  <a:pos x="T6" y="T7"/>
                </a:cxn>
                <a:cxn ang="0">
                  <a:pos x="T8" y="T9"/>
                </a:cxn>
                <a:cxn ang="0">
                  <a:pos x="T10" y="T11"/>
                </a:cxn>
              </a:cxnLst>
              <a:rect l="0" t="0" r="r" b="b"/>
              <a:pathLst>
                <a:path w="62" h="40">
                  <a:moveTo>
                    <a:pt x="62" y="40"/>
                  </a:moveTo>
                  <a:lnTo>
                    <a:pt x="6" y="0"/>
                  </a:lnTo>
                  <a:lnTo>
                    <a:pt x="0" y="7"/>
                  </a:lnTo>
                  <a:lnTo>
                    <a:pt x="47" y="40"/>
                  </a:lnTo>
                  <a:lnTo>
                    <a:pt x="62" y="40"/>
                  </a:lnTo>
                  <a:lnTo>
                    <a:pt x="62"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4" name="Freeform 175"/>
            <p:cNvSpPr>
              <a:spLocks/>
            </p:cNvSpPr>
            <p:nvPr/>
          </p:nvSpPr>
          <p:spPr bwMode="auto">
            <a:xfrm>
              <a:off x="995363" y="2451100"/>
              <a:ext cx="101600" cy="61912"/>
            </a:xfrm>
            <a:custGeom>
              <a:avLst/>
              <a:gdLst>
                <a:gd name="T0" fmla="*/ 0 w 64"/>
                <a:gd name="T1" fmla="*/ 2 h 39"/>
                <a:gd name="T2" fmla="*/ 56 w 64"/>
                <a:gd name="T3" fmla="*/ 39 h 39"/>
                <a:gd name="T4" fmla="*/ 64 w 64"/>
                <a:gd name="T5" fmla="*/ 34 h 39"/>
                <a:gd name="T6" fmla="*/ 15 w 64"/>
                <a:gd name="T7" fmla="*/ 0 h 39"/>
                <a:gd name="T8" fmla="*/ 0 w 64"/>
                <a:gd name="T9" fmla="*/ 0 h 39"/>
                <a:gd name="T10" fmla="*/ 0 w 64"/>
                <a:gd name="T11" fmla="*/ 2 h 39"/>
              </a:gdLst>
              <a:ahLst/>
              <a:cxnLst>
                <a:cxn ang="0">
                  <a:pos x="T0" y="T1"/>
                </a:cxn>
                <a:cxn ang="0">
                  <a:pos x="T2" y="T3"/>
                </a:cxn>
                <a:cxn ang="0">
                  <a:pos x="T4" y="T5"/>
                </a:cxn>
                <a:cxn ang="0">
                  <a:pos x="T6" y="T7"/>
                </a:cxn>
                <a:cxn ang="0">
                  <a:pos x="T8" y="T9"/>
                </a:cxn>
                <a:cxn ang="0">
                  <a:pos x="T10" y="T11"/>
                </a:cxn>
              </a:cxnLst>
              <a:rect l="0" t="0" r="r" b="b"/>
              <a:pathLst>
                <a:path w="64" h="39">
                  <a:moveTo>
                    <a:pt x="0" y="2"/>
                  </a:moveTo>
                  <a:lnTo>
                    <a:pt x="56" y="39"/>
                  </a:lnTo>
                  <a:lnTo>
                    <a:pt x="64" y="34"/>
                  </a:lnTo>
                  <a:lnTo>
                    <a:pt x="15"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5" name="Freeform 176"/>
            <p:cNvSpPr>
              <a:spLocks/>
            </p:cNvSpPr>
            <p:nvPr/>
          </p:nvSpPr>
          <p:spPr bwMode="auto">
            <a:xfrm>
              <a:off x="669926" y="2513013"/>
              <a:ext cx="98425" cy="63500"/>
            </a:xfrm>
            <a:custGeom>
              <a:avLst/>
              <a:gdLst>
                <a:gd name="T0" fmla="*/ 62 w 62"/>
                <a:gd name="T1" fmla="*/ 40 h 40"/>
                <a:gd name="T2" fmla="*/ 8 w 62"/>
                <a:gd name="T3" fmla="*/ 0 h 40"/>
                <a:gd name="T4" fmla="*/ 0 w 62"/>
                <a:gd name="T5" fmla="*/ 7 h 40"/>
                <a:gd name="T6" fmla="*/ 47 w 62"/>
                <a:gd name="T7" fmla="*/ 40 h 40"/>
                <a:gd name="T8" fmla="*/ 62 w 62"/>
                <a:gd name="T9" fmla="*/ 40 h 40"/>
                <a:gd name="T10" fmla="*/ 62 w 62"/>
                <a:gd name="T11" fmla="*/ 40 h 40"/>
              </a:gdLst>
              <a:ahLst/>
              <a:cxnLst>
                <a:cxn ang="0">
                  <a:pos x="T0" y="T1"/>
                </a:cxn>
                <a:cxn ang="0">
                  <a:pos x="T2" y="T3"/>
                </a:cxn>
                <a:cxn ang="0">
                  <a:pos x="T4" y="T5"/>
                </a:cxn>
                <a:cxn ang="0">
                  <a:pos x="T6" y="T7"/>
                </a:cxn>
                <a:cxn ang="0">
                  <a:pos x="T8" y="T9"/>
                </a:cxn>
                <a:cxn ang="0">
                  <a:pos x="T10" y="T11"/>
                </a:cxn>
              </a:cxnLst>
              <a:rect l="0" t="0" r="r" b="b"/>
              <a:pathLst>
                <a:path w="62" h="40">
                  <a:moveTo>
                    <a:pt x="62" y="40"/>
                  </a:moveTo>
                  <a:lnTo>
                    <a:pt x="8" y="0"/>
                  </a:lnTo>
                  <a:lnTo>
                    <a:pt x="0" y="7"/>
                  </a:lnTo>
                  <a:lnTo>
                    <a:pt x="47" y="40"/>
                  </a:lnTo>
                  <a:lnTo>
                    <a:pt x="62" y="40"/>
                  </a:lnTo>
                  <a:lnTo>
                    <a:pt x="62"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6" name="Freeform 177"/>
            <p:cNvSpPr>
              <a:spLocks/>
            </p:cNvSpPr>
            <p:nvPr/>
          </p:nvSpPr>
          <p:spPr bwMode="auto">
            <a:xfrm>
              <a:off x="357188" y="2451100"/>
              <a:ext cx="98425" cy="61912"/>
            </a:xfrm>
            <a:custGeom>
              <a:avLst/>
              <a:gdLst>
                <a:gd name="T0" fmla="*/ 0 w 62"/>
                <a:gd name="T1" fmla="*/ 2 h 39"/>
                <a:gd name="T2" fmla="*/ 55 w 62"/>
                <a:gd name="T3" fmla="*/ 39 h 39"/>
                <a:gd name="T4" fmla="*/ 62 w 62"/>
                <a:gd name="T5" fmla="*/ 34 h 39"/>
                <a:gd name="T6" fmla="*/ 15 w 62"/>
                <a:gd name="T7" fmla="*/ 0 h 39"/>
                <a:gd name="T8" fmla="*/ 0 w 62"/>
                <a:gd name="T9" fmla="*/ 0 h 39"/>
                <a:gd name="T10" fmla="*/ 0 w 62"/>
                <a:gd name="T11" fmla="*/ 2 h 39"/>
              </a:gdLst>
              <a:ahLst/>
              <a:cxnLst>
                <a:cxn ang="0">
                  <a:pos x="T0" y="T1"/>
                </a:cxn>
                <a:cxn ang="0">
                  <a:pos x="T2" y="T3"/>
                </a:cxn>
                <a:cxn ang="0">
                  <a:pos x="T4" y="T5"/>
                </a:cxn>
                <a:cxn ang="0">
                  <a:pos x="T6" y="T7"/>
                </a:cxn>
                <a:cxn ang="0">
                  <a:pos x="T8" y="T9"/>
                </a:cxn>
                <a:cxn ang="0">
                  <a:pos x="T10" y="T11"/>
                </a:cxn>
              </a:cxnLst>
              <a:rect l="0" t="0" r="r" b="b"/>
              <a:pathLst>
                <a:path w="62" h="39">
                  <a:moveTo>
                    <a:pt x="0" y="2"/>
                  </a:moveTo>
                  <a:lnTo>
                    <a:pt x="55" y="39"/>
                  </a:lnTo>
                  <a:lnTo>
                    <a:pt x="62" y="34"/>
                  </a:lnTo>
                  <a:lnTo>
                    <a:pt x="15"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7" name="Freeform 178"/>
            <p:cNvSpPr>
              <a:spLocks/>
            </p:cNvSpPr>
            <p:nvPr/>
          </p:nvSpPr>
          <p:spPr bwMode="auto">
            <a:xfrm>
              <a:off x="568326" y="2451100"/>
              <a:ext cx="101600" cy="61912"/>
            </a:xfrm>
            <a:custGeom>
              <a:avLst/>
              <a:gdLst>
                <a:gd name="T0" fmla="*/ 0 w 64"/>
                <a:gd name="T1" fmla="*/ 2 h 39"/>
                <a:gd name="T2" fmla="*/ 56 w 64"/>
                <a:gd name="T3" fmla="*/ 39 h 39"/>
                <a:gd name="T4" fmla="*/ 64 w 64"/>
                <a:gd name="T5" fmla="*/ 34 h 39"/>
                <a:gd name="T6" fmla="*/ 17 w 64"/>
                <a:gd name="T7" fmla="*/ 0 h 39"/>
                <a:gd name="T8" fmla="*/ 0 w 64"/>
                <a:gd name="T9" fmla="*/ 0 h 39"/>
                <a:gd name="T10" fmla="*/ 0 w 64"/>
                <a:gd name="T11" fmla="*/ 2 h 39"/>
              </a:gdLst>
              <a:ahLst/>
              <a:cxnLst>
                <a:cxn ang="0">
                  <a:pos x="T0" y="T1"/>
                </a:cxn>
                <a:cxn ang="0">
                  <a:pos x="T2" y="T3"/>
                </a:cxn>
                <a:cxn ang="0">
                  <a:pos x="T4" y="T5"/>
                </a:cxn>
                <a:cxn ang="0">
                  <a:pos x="T6" y="T7"/>
                </a:cxn>
                <a:cxn ang="0">
                  <a:pos x="T8" y="T9"/>
                </a:cxn>
                <a:cxn ang="0">
                  <a:pos x="T10" y="T11"/>
                </a:cxn>
              </a:cxnLst>
              <a:rect l="0" t="0" r="r" b="b"/>
              <a:pathLst>
                <a:path w="64" h="39">
                  <a:moveTo>
                    <a:pt x="0" y="2"/>
                  </a:moveTo>
                  <a:lnTo>
                    <a:pt x="56" y="39"/>
                  </a:lnTo>
                  <a:lnTo>
                    <a:pt x="64" y="34"/>
                  </a:lnTo>
                  <a:lnTo>
                    <a:pt x="17" y="0"/>
                  </a:lnTo>
                  <a:lnTo>
                    <a:pt x="0" y="0"/>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8" name="Freeform 179"/>
            <p:cNvSpPr>
              <a:spLocks/>
            </p:cNvSpPr>
            <p:nvPr/>
          </p:nvSpPr>
          <p:spPr bwMode="auto">
            <a:xfrm>
              <a:off x="1084263" y="2505075"/>
              <a:ext cx="22225" cy="19050"/>
            </a:xfrm>
            <a:custGeom>
              <a:avLst/>
              <a:gdLst>
                <a:gd name="T0" fmla="*/ 14 w 14"/>
                <a:gd name="T1" fmla="*/ 5 h 12"/>
                <a:gd name="T2" fmla="*/ 8 w 14"/>
                <a:gd name="T3" fmla="*/ 0 h 12"/>
                <a:gd name="T4" fmla="*/ 0 w 14"/>
                <a:gd name="T5" fmla="*/ 5 h 12"/>
                <a:gd name="T6" fmla="*/ 8 w 14"/>
                <a:gd name="T7" fmla="*/ 12 h 12"/>
                <a:gd name="T8" fmla="*/ 14 w 14"/>
                <a:gd name="T9" fmla="*/ 5 h 12"/>
              </a:gdLst>
              <a:ahLst/>
              <a:cxnLst>
                <a:cxn ang="0">
                  <a:pos x="T0" y="T1"/>
                </a:cxn>
                <a:cxn ang="0">
                  <a:pos x="T2" y="T3"/>
                </a:cxn>
                <a:cxn ang="0">
                  <a:pos x="T4" y="T5"/>
                </a:cxn>
                <a:cxn ang="0">
                  <a:pos x="T6" y="T7"/>
                </a:cxn>
                <a:cxn ang="0">
                  <a:pos x="T8" y="T9"/>
                </a:cxn>
              </a:cxnLst>
              <a:rect l="0" t="0" r="r" b="b"/>
              <a:pathLst>
                <a:path w="14" h="12">
                  <a:moveTo>
                    <a:pt x="14" y="5"/>
                  </a:moveTo>
                  <a:lnTo>
                    <a:pt x="8" y="0"/>
                  </a:lnTo>
                  <a:lnTo>
                    <a:pt x="0" y="5"/>
                  </a:lnTo>
                  <a:lnTo>
                    <a:pt x="8" y="12"/>
                  </a:lnTo>
                  <a:lnTo>
                    <a:pt x="14"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199" name="Freeform 180"/>
            <p:cNvSpPr>
              <a:spLocks/>
            </p:cNvSpPr>
            <p:nvPr/>
          </p:nvSpPr>
          <p:spPr bwMode="auto">
            <a:xfrm>
              <a:off x="444501" y="2505075"/>
              <a:ext cx="23813" cy="19050"/>
            </a:xfrm>
            <a:custGeom>
              <a:avLst/>
              <a:gdLst>
                <a:gd name="T0" fmla="*/ 15 w 15"/>
                <a:gd name="T1" fmla="*/ 5 h 12"/>
                <a:gd name="T2" fmla="*/ 7 w 15"/>
                <a:gd name="T3" fmla="*/ 0 h 12"/>
                <a:gd name="T4" fmla="*/ 0 w 15"/>
                <a:gd name="T5" fmla="*/ 5 h 12"/>
                <a:gd name="T6" fmla="*/ 7 w 15"/>
                <a:gd name="T7" fmla="*/ 12 h 12"/>
                <a:gd name="T8" fmla="*/ 15 w 15"/>
                <a:gd name="T9" fmla="*/ 5 h 12"/>
              </a:gdLst>
              <a:ahLst/>
              <a:cxnLst>
                <a:cxn ang="0">
                  <a:pos x="T0" y="T1"/>
                </a:cxn>
                <a:cxn ang="0">
                  <a:pos x="T2" y="T3"/>
                </a:cxn>
                <a:cxn ang="0">
                  <a:pos x="T4" y="T5"/>
                </a:cxn>
                <a:cxn ang="0">
                  <a:pos x="T6" y="T7"/>
                </a:cxn>
                <a:cxn ang="0">
                  <a:pos x="T8" y="T9"/>
                </a:cxn>
              </a:cxnLst>
              <a:rect l="0" t="0" r="r" b="b"/>
              <a:pathLst>
                <a:path w="15" h="12">
                  <a:moveTo>
                    <a:pt x="15" y="5"/>
                  </a:moveTo>
                  <a:lnTo>
                    <a:pt x="7" y="0"/>
                  </a:lnTo>
                  <a:lnTo>
                    <a:pt x="0" y="5"/>
                  </a:lnTo>
                  <a:lnTo>
                    <a:pt x="7" y="12"/>
                  </a:lnTo>
                  <a:lnTo>
                    <a:pt x="1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0" name="Freeform 181"/>
            <p:cNvSpPr>
              <a:spLocks/>
            </p:cNvSpPr>
            <p:nvPr/>
          </p:nvSpPr>
          <p:spPr bwMode="auto">
            <a:xfrm>
              <a:off x="1295401" y="2505075"/>
              <a:ext cx="26988" cy="15875"/>
            </a:xfrm>
            <a:custGeom>
              <a:avLst/>
              <a:gdLst>
                <a:gd name="T0" fmla="*/ 9 w 17"/>
                <a:gd name="T1" fmla="*/ 10 h 10"/>
                <a:gd name="T2" fmla="*/ 17 w 17"/>
                <a:gd name="T3" fmla="*/ 5 h 10"/>
                <a:gd name="T4" fmla="*/ 9 w 17"/>
                <a:gd name="T5" fmla="*/ 0 h 10"/>
                <a:gd name="T6" fmla="*/ 0 w 17"/>
                <a:gd name="T7" fmla="*/ 5 h 10"/>
                <a:gd name="T8" fmla="*/ 9 w 17"/>
                <a:gd name="T9" fmla="*/ 10 h 10"/>
              </a:gdLst>
              <a:ahLst/>
              <a:cxnLst>
                <a:cxn ang="0">
                  <a:pos x="T0" y="T1"/>
                </a:cxn>
                <a:cxn ang="0">
                  <a:pos x="T2" y="T3"/>
                </a:cxn>
                <a:cxn ang="0">
                  <a:pos x="T4" y="T5"/>
                </a:cxn>
                <a:cxn ang="0">
                  <a:pos x="T6" y="T7"/>
                </a:cxn>
                <a:cxn ang="0">
                  <a:pos x="T8" y="T9"/>
                </a:cxn>
              </a:cxnLst>
              <a:rect l="0" t="0" r="r" b="b"/>
              <a:pathLst>
                <a:path w="17" h="10">
                  <a:moveTo>
                    <a:pt x="9" y="10"/>
                  </a:moveTo>
                  <a:lnTo>
                    <a:pt x="17" y="5"/>
                  </a:lnTo>
                  <a:lnTo>
                    <a:pt x="9" y="0"/>
                  </a:lnTo>
                  <a:lnTo>
                    <a:pt x="0" y="5"/>
                  </a:lnTo>
                  <a:lnTo>
                    <a:pt x="9" y="1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1" name="Freeform 182"/>
            <p:cNvSpPr>
              <a:spLocks/>
            </p:cNvSpPr>
            <p:nvPr/>
          </p:nvSpPr>
          <p:spPr bwMode="auto">
            <a:xfrm>
              <a:off x="1195388" y="2451100"/>
              <a:ext cx="15875" cy="125412"/>
            </a:xfrm>
            <a:custGeom>
              <a:avLst/>
              <a:gdLst>
                <a:gd name="T0" fmla="*/ 10 w 10"/>
                <a:gd name="T1" fmla="*/ 0 h 79"/>
                <a:gd name="T2" fmla="*/ 0 w 10"/>
                <a:gd name="T3" fmla="*/ 0 h 79"/>
                <a:gd name="T4" fmla="*/ 0 w 10"/>
                <a:gd name="T5" fmla="*/ 2 h 79"/>
                <a:gd name="T6" fmla="*/ 0 w 10"/>
                <a:gd name="T7" fmla="*/ 79 h 79"/>
                <a:gd name="T8" fmla="*/ 0 w 10"/>
                <a:gd name="T9" fmla="*/ 79 h 79"/>
                <a:gd name="T10" fmla="*/ 10 w 10"/>
                <a:gd name="T11" fmla="*/ 79 h 79"/>
                <a:gd name="T12" fmla="*/ 10 w 10"/>
                <a:gd name="T13" fmla="*/ 79 h 79"/>
                <a:gd name="T14" fmla="*/ 10 w 10"/>
                <a:gd name="T15" fmla="*/ 2 h 79"/>
                <a:gd name="T16" fmla="*/ 10 w 1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9">
                  <a:moveTo>
                    <a:pt x="10" y="0"/>
                  </a:moveTo>
                  <a:lnTo>
                    <a:pt x="0" y="0"/>
                  </a:lnTo>
                  <a:lnTo>
                    <a:pt x="0" y="2"/>
                  </a:lnTo>
                  <a:lnTo>
                    <a:pt x="0" y="79"/>
                  </a:lnTo>
                  <a:lnTo>
                    <a:pt x="0" y="79"/>
                  </a:lnTo>
                  <a:lnTo>
                    <a:pt x="10" y="79"/>
                  </a:lnTo>
                  <a:lnTo>
                    <a:pt x="10" y="79"/>
                  </a:lnTo>
                  <a:lnTo>
                    <a:pt x="10" y="2"/>
                  </a:lnTo>
                  <a:lnTo>
                    <a:pt x="1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2" name="Freeform 183"/>
            <p:cNvSpPr>
              <a:spLocks/>
            </p:cNvSpPr>
            <p:nvPr/>
          </p:nvSpPr>
          <p:spPr bwMode="auto">
            <a:xfrm>
              <a:off x="869951" y="2505075"/>
              <a:ext cx="25400" cy="19050"/>
            </a:xfrm>
            <a:custGeom>
              <a:avLst/>
              <a:gdLst>
                <a:gd name="T0" fmla="*/ 16 w 16"/>
                <a:gd name="T1" fmla="*/ 5 h 12"/>
                <a:gd name="T2" fmla="*/ 8 w 16"/>
                <a:gd name="T3" fmla="*/ 0 h 12"/>
                <a:gd name="T4" fmla="*/ 0 w 16"/>
                <a:gd name="T5" fmla="*/ 5 h 12"/>
                <a:gd name="T6" fmla="*/ 8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lnTo>
                    <a:pt x="8" y="0"/>
                  </a:lnTo>
                  <a:lnTo>
                    <a:pt x="0" y="5"/>
                  </a:lnTo>
                  <a:lnTo>
                    <a:pt x="8" y="12"/>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3" name="Freeform 184"/>
            <p:cNvSpPr>
              <a:spLocks/>
            </p:cNvSpPr>
            <p:nvPr/>
          </p:nvSpPr>
          <p:spPr bwMode="auto">
            <a:xfrm>
              <a:off x="344488" y="2451100"/>
              <a:ext cx="12700" cy="125412"/>
            </a:xfrm>
            <a:custGeom>
              <a:avLst/>
              <a:gdLst>
                <a:gd name="T0" fmla="*/ 0 w 8"/>
                <a:gd name="T1" fmla="*/ 79 h 79"/>
                <a:gd name="T2" fmla="*/ 8 w 8"/>
                <a:gd name="T3" fmla="*/ 79 h 79"/>
                <a:gd name="T4" fmla="*/ 8 w 8"/>
                <a:gd name="T5" fmla="*/ 79 h 79"/>
                <a:gd name="T6" fmla="*/ 8 w 8"/>
                <a:gd name="T7" fmla="*/ 2 h 79"/>
                <a:gd name="T8" fmla="*/ 8 w 8"/>
                <a:gd name="T9" fmla="*/ 0 h 79"/>
                <a:gd name="T10" fmla="*/ 0 w 8"/>
                <a:gd name="T11" fmla="*/ 0 h 79"/>
                <a:gd name="T12" fmla="*/ 0 w 8"/>
                <a:gd name="T13" fmla="*/ 2 h 79"/>
                <a:gd name="T14" fmla="*/ 0 w 8"/>
                <a:gd name="T15" fmla="*/ 79 h 79"/>
                <a:gd name="T16" fmla="*/ 0 w 8"/>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9">
                  <a:moveTo>
                    <a:pt x="0" y="79"/>
                  </a:moveTo>
                  <a:lnTo>
                    <a:pt x="8" y="79"/>
                  </a:lnTo>
                  <a:lnTo>
                    <a:pt x="8" y="79"/>
                  </a:lnTo>
                  <a:lnTo>
                    <a:pt x="8" y="2"/>
                  </a:lnTo>
                  <a:lnTo>
                    <a:pt x="8"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4" name="Freeform 185"/>
            <p:cNvSpPr>
              <a:spLocks/>
            </p:cNvSpPr>
            <p:nvPr/>
          </p:nvSpPr>
          <p:spPr bwMode="auto">
            <a:xfrm>
              <a:off x="555626" y="2451100"/>
              <a:ext cx="12700" cy="125412"/>
            </a:xfrm>
            <a:custGeom>
              <a:avLst/>
              <a:gdLst>
                <a:gd name="T0" fmla="*/ 0 w 8"/>
                <a:gd name="T1" fmla="*/ 79 h 79"/>
                <a:gd name="T2" fmla="*/ 8 w 8"/>
                <a:gd name="T3" fmla="*/ 79 h 79"/>
                <a:gd name="T4" fmla="*/ 8 w 8"/>
                <a:gd name="T5" fmla="*/ 79 h 79"/>
                <a:gd name="T6" fmla="*/ 8 w 8"/>
                <a:gd name="T7" fmla="*/ 2 h 79"/>
                <a:gd name="T8" fmla="*/ 8 w 8"/>
                <a:gd name="T9" fmla="*/ 0 h 79"/>
                <a:gd name="T10" fmla="*/ 0 w 8"/>
                <a:gd name="T11" fmla="*/ 0 h 79"/>
                <a:gd name="T12" fmla="*/ 0 w 8"/>
                <a:gd name="T13" fmla="*/ 2 h 79"/>
                <a:gd name="T14" fmla="*/ 0 w 8"/>
                <a:gd name="T15" fmla="*/ 79 h 79"/>
                <a:gd name="T16" fmla="*/ 0 w 8"/>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9">
                  <a:moveTo>
                    <a:pt x="0" y="79"/>
                  </a:moveTo>
                  <a:lnTo>
                    <a:pt x="8" y="79"/>
                  </a:lnTo>
                  <a:lnTo>
                    <a:pt x="8" y="79"/>
                  </a:lnTo>
                  <a:lnTo>
                    <a:pt x="8" y="2"/>
                  </a:lnTo>
                  <a:lnTo>
                    <a:pt x="8"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5" name="Freeform 186"/>
            <p:cNvSpPr>
              <a:spLocks/>
            </p:cNvSpPr>
            <p:nvPr/>
          </p:nvSpPr>
          <p:spPr bwMode="auto">
            <a:xfrm>
              <a:off x="230188" y="2505075"/>
              <a:ext cx="25400" cy="19050"/>
            </a:xfrm>
            <a:custGeom>
              <a:avLst/>
              <a:gdLst>
                <a:gd name="T0" fmla="*/ 16 w 16"/>
                <a:gd name="T1" fmla="*/ 5 h 12"/>
                <a:gd name="T2" fmla="*/ 8 w 16"/>
                <a:gd name="T3" fmla="*/ 0 h 12"/>
                <a:gd name="T4" fmla="*/ 0 w 16"/>
                <a:gd name="T5" fmla="*/ 5 h 12"/>
                <a:gd name="T6" fmla="*/ 8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lnTo>
                    <a:pt x="8" y="0"/>
                  </a:lnTo>
                  <a:lnTo>
                    <a:pt x="0" y="5"/>
                  </a:lnTo>
                  <a:lnTo>
                    <a:pt x="8" y="12"/>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6" name="Freeform 187"/>
            <p:cNvSpPr>
              <a:spLocks/>
            </p:cNvSpPr>
            <p:nvPr/>
          </p:nvSpPr>
          <p:spPr bwMode="auto">
            <a:xfrm>
              <a:off x="657226" y="2505075"/>
              <a:ext cx="25400" cy="19050"/>
            </a:xfrm>
            <a:custGeom>
              <a:avLst/>
              <a:gdLst>
                <a:gd name="T0" fmla="*/ 16 w 16"/>
                <a:gd name="T1" fmla="*/ 5 h 12"/>
                <a:gd name="T2" fmla="*/ 8 w 16"/>
                <a:gd name="T3" fmla="*/ 0 h 12"/>
                <a:gd name="T4" fmla="*/ 0 w 16"/>
                <a:gd name="T5" fmla="*/ 5 h 12"/>
                <a:gd name="T6" fmla="*/ 8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lnTo>
                    <a:pt x="8" y="0"/>
                  </a:lnTo>
                  <a:lnTo>
                    <a:pt x="0" y="5"/>
                  </a:lnTo>
                  <a:lnTo>
                    <a:pt x="8" y="12"/>
                  </a:lnTo>
                  <a:lnTo>
                    <a:pt x="1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7" name="Freeform 188"/>
            <p:cNvSpPr>
              <a:spLocks/>
            </p:cNvSpPr>
            <p:nvPr/>
          </p:nvSpPr>
          <p:spPr bwMode="auto">
            <a:xfrm>
              <a:off x="768351" y="2451100"/>
              <a:ext cx="15875" cy="125412"/>
            </a:xfrm>
            <a:custGeom>
              <a:avLst/>
              <a:gdLst>
                <a:gd name="T0" fmla="*/ 0 w 10"/>
                <a:gd name="T1" fmla="*/ 79 h 79"/>
                <a:gd name="T2" fmla="*/ 10 w 10"/>
                <a:gd name="T3" fmla="*/ 79 h 79"/>
                <a:gd name="T4" fmla="*/ 10 w 10"/>
                <a:gd name="T5" fmla="*/ 79 h 79"/>
                <a:gd name="T6" fmla="*/ 10 w 10"/>
                <a:gd name="T7" fmla="*/ 2 h 79"/>
                <a:gd name="T8" fmla="*/ 10 w 10"/>
                <a:gd name="T9" fmla="*/ 0 h 79"/>
                <a:gd name="T10" fmla="*/ 0 w 10"/>
                <a:gd name="T11" fmla="*/ 0 h 79"/>
                <a:gd name="T12" fmla="*/ 0 w 10"/>
                <a:gd name="T13" fmla="*/ 2 h 79"/>
                <a:gd name="T14" fmla="*/ 0 w 10"/>
                <a:gd name="T15" fmla="*/ 79 h 79"/>
                <a:gd name="T16" fmla="*/ 0 w 1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9">
                  <a:moveTo>
                    <a:pt x="0" y="79"/>
                  </a:moveTo>
                  <a:lnTo>
                    <a:pt x="10" y="79"/>
                  </a:lnTo>
                  <a:lnTo>
                    <a:pt x="10" y="79"/>
                  </a:lnTo>
                  <a:lnTo>
                    <a:pt x="10" y="2"/>
                  </a:lnTo>
                  <a:lnTo>
                    <a:pt x="10"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8" name="Freeform 189"/>
            <p:cNvSpPr>
              <a:spLocks/>
            </p:cNvSpPr>
            <p:nvPr/>
          </p:nvSpPr>
          <p:spPr bwMode="auto">
            <a:xfrm>
              <a:off x="982663" y="2451100"/>
              <a:ext cx="12700" cy="125412"/>
            </a:xfrm>
            <a:custGeom>
              <a:avLst/>
              <a:gdLst>
                <a:gd name="T0" fmla="*/ 0 w 8"/>
                <a:gd name="T1" fmla="*/ 79 h 79"/>
                <a:gd name="T2" fmla="*/ 8 w 8"/>
                <a:gd name="T3" fmla="*/ 79 h 79"/>
                <a:gd name="T4" fmla="*/ 8 w 8"/>
                <a:gd name="T5" fmla="*/ 79 h 79"/>
                <a:gd name="T6" fmla="*/ 8 w 8"/>
                <a:gd name="T7" fmla="*/ 2 h 79"/>
                <a:gd name="T8" fmla="*/ 8 w 8"/>
                <a:gd name="T9" fmla="*/ 0 h 79"/>
                <a:gd name="T10" fmla="*/ 0 w 8"/>
                <a:gd name="T11" fmla="*/ 0 h 79"/>
                <a:gd name="T12" fmla="*/ 0 w 8"/>
                <a:gd name="T13" fmla="*/ 2 h 79"/>
                <a:gd name="T14" fmla="*/ 0 w 8"/>
                <a:gd name="T15" fmla="*/ 79 h 79"/>
                <a:gd name="T16" fmla="*/ 0 w 8"/>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9">
                  <a:moveTo>
                    <a:pt x="0" y="79"/>
                  </a:moveTo>
                  <a:lnTo>
                    <a:pt x="8" y="79"/>
                  </a:lnTo>
                  <a:lnTo>
                    <a:pt x="8" y="79"/>
                  </a:lnTo>
                  <a:lnTo>
                    <a:pt x="8" y="2"/>
                  </a:lnTo>
                  <a:lnTo>
                    <a:pt x="8" y="0"/>
                  </a:lnTo>
                  <a:lnTo>
                    <a:pt x="0" y="0"/>
                  </a:lnTo>
                  <a:lnTo>
                    <a:pt x="0" y="2"/>
                  </a:lnTo>
                  <a:lnTo>
                    <a:pt x="0" y="79"/>
                  </a:lnTo>
                  <a:lnTo>
                    <a:pt x="0" y="7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09" name="Freeform 190"/>
            <p:cNvSpPr>
              <a:spLocks/>
            </p:cNvSpPr>
            <p:nvPr/>
          </p:nvSpPr>
          <p:spPr bwMode="auto">
            <a:xfrm>
              <a:off x="349251" y="2433638"/>
              <a:ext cx="31750" cy="17462"/>
            </a:xfrm>
            <a:custGeom>
              <a:avLst/>
              <a:gdLst>
                <a:gd name="T0" fmla="*/ 5 w 20"/>
                <a:gd name="T1" fmla="*/ 11 h 11"/>
                <a:gd name="T2" fmla="*/ 20 w 20"/>
                <a:gd name="T3" fmla="*/ 11 h 11"/>
                <a:gd name="T4" fmla="*/ 3 w 20"/>
                <a:gd name="T5" fmla="*/ 0 h 11"/>
                <a:gd name="T6" fmla="*/ 0 w 20"/>
                <a:gd name="T7" fmla="*/ 5 h 11"/>
                <a:gd name="T8" fmla="*/ 5 w 20"/>
                <a:gd name="T9" fmla="*/ 5 h 11"/>
                <a:gd name="T10" fmla="*/ 5 w 20"/>
                <a:gd name="T11" fmla="*/ 11 h 11"/>
              </a:gdLst>
              <a:ahLst/>
              <a:cxnLst>
                <a:cxn ang="0">
                  <a:pos x="T0" y="T1"/>
                </a:cxn>
                <a:cxn ang="0">
                  <a:pos x="T2" y="T3"/>
                </a:cxn>
                <a:cxn ang="0">
                  <a:pos x="T4" y="T5"/>
                </a:cxn>
                <a:cxn ang="0">
                  <a:pos x="T6" y="T7"/>
                </a:cxn>
                <a:cxn ang="0">
                  <a:pos x="T8" y="T9"/>
                </a:cxn>
                <a:cxn ang="0">
                  <a:pos x="T10" y="T11"/>
                </a:cxn>
              </a:cxnLst>
              <a:rect l="0" t="0" r="r" b="b"/>
              <a:pathLst>
                <a:path w="20" h="11">
                  <a:moveTo>
                    <a:pt x="5" y="11"/>
                  </a:moveTo>
                  <a:lnTo>
                    <a:pt x="20" y="11"/>
                  </a:lnTo>
                  <a:lnTo>
                    <a:pt x="3"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0" name="Freeform 191"/>
            <p:cNvSpPr>
              <a:spLocks/>
            </p:cNvSpPr>
            <p:nvPr/>
          </p:nvSpPr>
          <p:spPr bwMode="auto">
            <a:xfrm>
              <a:off x="1203326" y="2433638"/>
              <a:ext cx="30163" cy="17462"/>
            </a:xfrm>
            <a:custGeom>
              <a:avLst/>
              <a:gdLst>
                <a:gd name="T0" fmla="*/ 5 w 19"/>
                <a:gd name="T1" fmla="*/ 11 h 11"/>
                <a:gd name="T2" fmla="*/ 19 w 19"/>
                <a:gd name="T3" fmla="*/ 11 h 11"/>
                <a:gd name="T4" fmla="*/ 1 w 19"/>
                <a:gd name="T5" fmla="*/ 0 h 11"/>
                <a:gd name="T6" fmla="*/ 0 w 19"/>
                <a:gd name="T7" fmla="*/ 5 h 11"/>
                <a:gd name="T8" fmla="*/ 5 w 19"/>
                <a:gd name="T9" fmla="*/ 5 h 11"/>
                <a:gd name="T10" fmla="*/ 5 w 19"/>
                <a:gd name="T11" fmla="*/ 11 h 11"/>
              </a:gdLst>
              <a:ahLst/>
              <a:cxnLst>
                <a:cxn ang="0">
                  <a:pos x="T0" y="T1"/>
                </a:cxn>
                <a:cxn ang="0">
                  <a:pos x="T2" y="T3"/>
                </a:cxn>
                <a:cxn ang="0">
                  <a:pos x="T4" y="T5"/>
                </a:cxn>
                <a:cxn ang="0">
                  <a:pos x="T6" y="T7"/>
                </a:cxn>
                <a:cxn ang="0">
                  <a:pos x="T8" y="T9"/>
                </a:cxn>
                <a:cxn ang="0">
                  <a:pos x="T10" y="T11"/>
                </a:cxn>
              </a:cxnLst>
              <a:rect l="0" t="0" r="r" b="b"/>
              <a:pathLst>
                <a:path w="19" h="11">
                  <a:moveTo>
                    <a:pt x="5" y="11"/>
                  </a:moveTo>
                  <a:lnTo>
                    <a:pt x="19" y="11"/>
                  </a:lnTo>
                  <a:lnTo>
                    <a:pt x="1"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1" name="Freeform 192"/>
            <p:cNvSpPr>
              <a:spLocks/>
            </p:cNvSpPr>
            <p:nvPr/>
          </p:nvSpPr>
          <p:spPr bwMode="auto">
            <a:xfrm>
              <a:off x="776288" y="2433638"/>
              <a:ext cx="30163" cy="17462"/>
            </a:xfrm>
            <a:custGeom>
              <a:avLst/>
              <a:gdLst>
                <a:gd name="T0" fmla="*/ 5 w 19"/>
                <a:gd name="T1" fmla="*/ 11 h 11"/>
                <a:gd name="T2" fmla="*/ 19 w 19"/>
                <a:gd name="T3" fmla="*/ 11 h 11"/>
                <a:gd name="T4" fmla="*/ 3 w 19"/>
                <a:gd name="T5" fmla="*/ 0 h 11"/>
                <a:gd name="T6" fmla="*/ 0 w 19"/>
                <a:gd name="T7" fmla="*/ 5 h 11"/>
                <a:gd name="T8" fmla="*/ 5 w 19"/>
                <a:gd name="T9" fmla="*/ 5 h 11"/>
                <a:gd name="T10" fmla="*/ 5 w 19"/>
                <a:gd name="T11" fmla="*/ 11 h 11"/>
              </a:gdLst>
              <a:ahLst/>
              <a:cxnLst>
                <a:cxn ang="0">
                  <a:pos x="T0" y="T1"/>
                </a:cxn>
                <a:cxn ang="0">
                  <a:pos x="T2" y="T3"/>
                </a:cxn>
                <a:cxn ang="0">
                  <a:pos x="T4" y="T5"/>
                </a:cxn>
                <a:cxn ang="0">
                  <a:pos x="T6" y="T7"/>
                </a:cxn>
                <a:cxn ang="0">
                  <a:pos x="T8" y="T9"/>
                </a:cxn>
                <a:cxn ang="0">
                  <a:pos x="T10" y="T11"/>
                </a:cxn>
              </a:cxnLst>
              <a:rect l="0" t="0" r="r" b="b"/>
              <a:pathLst>
                <a:path w="19" h="11">
                  <a:moveTo>
                    <a:pt x="5" y="11"/>
                  </a:moveTo>
                  <a:lnTo>
                    <a:pt x="19" y="11"/>
                  </a:lnTo>
                  <a:lnTo>
                    <a:pt x="3"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2" name="Freeform 193"/>
            <p:cNvSpPr>
              <a:spLocks/>
            </p:cNvSpPr>
            <p:nvPr/>
          </p:nvSpPr>
          <p:spPr bwMode="auto">
            <a:xfrm>
              <a:off x="563563" y="2433638"/>
              <a:ext cx="31750" cy="17462"/>
            </a:xfrm>
            <a:custGeom>
              <a:avLst/>
              <a:gdLst>
                <a:gd name="T0" fmla="*/ 3 w 20"/>
                <a:gd name="T1" fmla="*/ 11 h 11"/>
                <a:gd name="T2" fmla="*/ 20 w 20"/>
                <a:gd name="T3" fmla="*/ 11 h 11"/>
                <a:gd name="T4" fmla="*/ 2 w 20"/>
                <a:gd name="T5" fmla="*/ 0 h 11"/>
                <a:gd name="T6" fmla="*/ 0 w 20"/>
                <a:gd name="T7" fmla="*/ 5 h 11"/>
                <a:gd name="T8" fmla="*/ 3 w 20"/>
                <a:gd name="T9" fmla="*/ 5 h 11"/>
                <a:gd name="T10" fmla="*/ 3 w 20"/>
                <a:gd name="T11" fmla="*/ 11 h 11"/>
              </a:gdLst>
              <a:ahLst/>
              <a:cxnLst>
                <a:cxn ang="0">
                  <a:pos x="T0" y="T1"/>
                </a:cxn>
                <a:cxn ang="0">
                  <a:pos x="T2" y="T3"/>
                </a:cxn>
                <a:cxn ang="0">
                  <a:pos x="T4" y="T5"/>
                </a:cxn>
                <a:cxn ang="0">
                  <a:pos x="T6" y="T7"/>
                </a:cxn>
                <a:cxn ang="0">
                  <a:pos x="T8" y="T9"/>
                </a:cxn>
                <a:cxn ang="0">
                  <a:pos x="T10" y="T11"/>
                </a:cxn>
              </a:cxnLst>
              <a:rect l="0" t="0" r="r" b="b"/>
              <a:pathLst>
                <a:path w="20" h="11">
                  <a:moveTo>
                    <a:pt x="3" y="11"/>
                  </a:moveTo>
                  <a:lnTo>
                    <a:pt x="20" y="11"/>
                  </a:lnTo>
                  <a:lnTo>
                    <a:pt x="2" y="0"/>
                  </a:lnTo>
                  <a:lnTo>
                    <a:pt x="0" y="5"/>
                  </a:lnTo>
                  <a:lnTo>
                    <a:pt x="3" y="5"/>
                  </a:lnTo>
                  <a:lnTo>
                    <a:pt x="3"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3" name="Freeform 194"/>
            <p:cNvSpPr>
              <a:spLocks/>
            </p:cNvSpPr>
            <p:nvPr/>
          </p:nvSpPr>
          <p:spPr bwMode="auto">
            <a:xfrm>
              <a:off x="987426" y="2433638"/>
              <a:ext cx="31750" cy="17462"/>
            </a:xfrm>
            <a:custGeom>
              <a:avLst/>
              <a:gdLst>
                <a:gd name="T0" fmla="*/ 5 w 20"/>
                <a:gd name="T1" fmla="*/ 11 h 11"/>
                <a:gd name="T2" fmla="*/ 20 w 20"/>
                <a:gd name="T3" fmla="*/ 11 h 11"/>
                <a:gd name="T4" fmla="*/ 4 w 20"/>
                <a:gd name="T5" fmla="*/ 0 h 11"/>
                <a:gd name="T6" fmla="*/ 0 w 20"/>
                <a:gd name="T7" fmla="*/ 5 h 11"/>
                <a:gd name="T8" fmla="*/ 5 w 20"/>
                <a:gd name="T9" fmla="*/ 5 h 11"/>
                <a:gd name="T10" fmla="*/ 5 w 20"/>
                <a:gd name="T11" fmla="*/ 11 h 11"/>
              </a:gdLst>
              <a:ahLst/>
              <a:cxnLst>
                <a:cxn ang="0">
                  <a:pos x="T0" y="T1"/>
                </a:cxn>
                <a:cxn ang="0">
                  <a:pos x="T2" y="T3"/>
                </a:cxn>
                <a:cxn ang="0">
                  <a:pos x="T4" y="T5"/>
                </a:cxn>
                <a:cxn ang="0">
                  <a:pos x="T6" y="T7"/>
                </a:cxn>
                <a:cxn ang="0">
                  <a:pos x="T8" y="T9"/>
                </a:cxn>
                <a:cxn ang="0">
                  <a:pos x="T10" y="T11"/>
                </a:cxn>
              </a:cxnLst>
              <a:rect l="0" t="0" r="r" b="b"/>
              <a:pathLst>
                <a:path w="20" h="11">
                  <a:moveTo>
                    <a:pt x="5" y="11"/>
                  </a:moveTo>
                  <a:lnTo>
                    <a:pt x="20" y="11"/>
                  </a:lnTo>
                  <a:lnTo>
                    <a:pt x="4" y="0"/>
                  </a:lnTo>
                  <a:lnTo>
                    <a:pt x="0" y="5"/>
                  </a:lnTo>
                  <a:lnTo>
                    <a:pt x="5" y="5"/>
                  </a:lnTo>
                  <a:lnTo>
                    <a:pt x="5" y="1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4" name="Freeform 195"/>
            <p:cNvSpPr>
              <a:spLocks/>
            </p:cNvSpPr>
            <p:nvPr/>
          </p:nvSpPr>
          <p:spPr bwMode="auto">
            <a:xfrm>
              <a:off x="344488" y="2441575"/>
              <a:ext cx="12700" cy="9525"/>
            </a:xfrm>
            <a:custGeom>
              <a:avLst/>
              <a:gdLst>
                <a:gd name="T0" fmla="*/ 0 w 8"/>
                <a:gd name="T1" fmla="*/ 6 h 6"/>
                <a:gd name="T2" fmla="*/ 8 w 8"/>
                <a:gd name="T3" fmla="*/ 6 h 6"/>
                <a:gd name="T4" fmla="*/ 8 w 8"/>
                <a:gd name="T5" fmla="*/ 0 h 6"/>
                <a:gd name="T6" fmla="*/ 3 w 8"/>
                <a:gd name="T7" fmla="*/ 0 h 6"/>
                <a:gd name="T8" fmla="*/ 0 w 8"/>
                <a:gd name="T9" fmla="*/ 0 h 6"/>
                <a:gd name="T10" fmla="*/ 0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0" y="6"/>
                  </a:moveTo>
                  <a:lnTo>
                    <a:pt x="8" y="6"/>
                  </a:lnTo>
                  <a:lnTo>
                    <a:pt x="8" y="0"/>
                  </a:lnTo>
                  <a:lnTo>
                    <a:pt x="3"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5" name="Freeform 196"/>
            <p:cNvSpPr>
              <a:spLocks/>
            </p:cNvSpPr>
            <p:nvPr/>
          </p:nvSpPr>
          <p:spPr bwMode="auto">
            <a:xfrm>
              <a:off x="1195388" y="2441575"/>
              <a:ext cx="15875" cy="9525"/>
            </a:xfrm>
            <a:custGeom>
              <a:avLst/>
              <a:gdLst>
                <a:gd name="T0" fmla="*/ 0 w 10"/>
                <a:gd name="T1" fmla="*/ 6 h 6"/>
                <a:gd name="T2" fmla="*/ 10 w 10"/>
                <a:gd name="T3" fmla="*/ 6 h 6"/>
                <a:gd name="T4" fmla="*/ 10 w 10"/>
                <a:gd name="T5" fmla="*/ 0 h 6"/>
                <a:gd name="T6" fmla="*/ 5 w 10"/>
                <a:gd name="T7" fmla="*/ 0 h 6"/>
                <a:gd name="T8" fmla="*/ 0 w 10"/>
                <a:gd name="T9" fmla="*/ 0 h 6"/>
                <a:gd name="T10" fmla="*/ 0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0" y="6"/>
                  </a:moveTo>
                  <a:lnTo>
                    <a:pt x="10" y="6"/>
                  </a:lnTo>
                  <a:lnTo>
                    <a:pt x="10" y="0"/>
                  </a:lnTo>
                  <a:lnTo>
                    <a:pt x="5"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6" name="Freeform 197"/>
            <p:cNvSpPr>
              <a:spLocks/>
            </p:cNvSpPr>
            <p:nvPr/>
          </p:nvSpPr>
          <p:spPr bwMode="auto">
            <a:xfrm>
              <a:off x="982663" y="2441575"/>
              <a:ext cx="12700" cy="9525"/>
            </a:xfrm>
            <a:custGeom>
              <a:avLst/>
              <a:gdLst>
                <a:gd name="T0" fmla="*/ 0 w 8"/>
                <a:gd name="T1" fmla="*/ 6 h 6"/>
                <a:gd name="T2" fmla="*/ 8 w 8"/>
                <a:gd name="T3" fmla="*/ 6 h 6"/>
                <a:gd name="T4" fmla="*/ 8 w 8"/>
                <a:gd name="T5" fmla="*/ 0 h 6"/>
                <a:gd name="T6" fmla="*/ 3 w 8"/>
                <a:gd name="T7" fmla="*/ 0 h 6"/>
                <a:gd name="T8" fmla="*/ 0 w 8"/>
                <a:gd name="T9" fmla="*/ 0 h 6"/>
                <a:gd name="T10" fmla="*/ 0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0" y="6"/>
                  </a:moveTo>
                  <a:lnTo>
                    <a:pt x="8" y="6"/>
                  </a:lnTo>
                  <a:lnTo>
                    <a:pt x="8" y="0"/>
                  </a:lnTo>
                  <a:lnTo>
                    <a:pt x="3"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7" name="Freeform 198"/>
            <p:cNvSpPr>
              <a:spLocks/>
            </p:cNvSpPr>
            <p:nvPr/>
          </p:nvSpPr>
          <p:spPr bwMode="auto">
            <a:xfrm>
              <a:off x="768351" y="2441575"/>
              <a:ext cx="15875" cy="9525"/>
            </a:xfrm>
            <a:custGeom>
              <a:avLst/>
              <a:gdLst>
                <a:gd name="T0" fmla="*/ 0 w 10"/>
                <a:gd name="T1" fmla="*/ 6 h 6"/>
                <a:gd name="T2" fmla="*/ 10 w 10"/>
                <a:gd name="T3" fmla="*/ 6 h 6"/>
                <a:gd name="T4" fmla="*/ 10 w 10"/>
                <a:gd name="T5" fmla="*/ 0 h 6"/>
                <a:gd name="T6" fmla="*/ 5 w 10"/>
                <a:gd name="T7" fmla="*/ 0 h 6"/>
                <a:gd name="T8" fmla="*/ 0 w 10"/>
                <a:gd name="T9" fmla="*/ 0 h 6"/>
                <a:gd name="T10" fmla="*/ 0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0" y="6"/>
                  </a:moveTo>
                  <a:lnTo>
                    <a:pt x="10" y="6"/>
                  </a:lnTo>
                  <a:lnTo>
                    <a:pt x="10" y="0"/>
                  </a:lnTo>
                  <a:lnTo>
                    <a:pt x="5"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8" name="Freeform 199"/>
            <p:cNvSpPr>
              <a:spLocks/>
            </p:cNvSpPr>
            <p:nvPr/>
          </p:nvSpPr>
          <p:spPr bwMode="auto">
            <a:xfrm>
              <a:off x="555626" y="2441575"/>
              <a:ext cx="12700" cy="9525"/>
            </a:xfrm>
            <a:custGeom>
              <a:avLst/>
              <a:gdLst>
                <a:gd name="T0" fmla="*/ 0 w 8"/>
                <a:gd name="T1" fmla="*/ 6 h 6"/>
                <a:gd name="T2" fmla="*/ 8 w 8"/>
                <a:gd name="T3" fmla="*/ 6 h 6"/>
                <a:gd name="T4" fmla="*/ 8 w 8"/>
                <a:gd name="T5" fmla="*/ 0 h 6"/>
                <a:gd name="T6" fmla="*/ 5 w 8"/>
                <a:gd name="T7" fmla="*/ 0 h 6"/>
                <a:gd name="T8" fmla="*/ 0 w 8"/>
                <a:gd name="T9" fmla="*/ 0 h 6"/>
                <a:gd name="T10" fmla="*/ 0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0" y="6"/>
                  </a:moveTo>
                  <a:lnTo>
                    <a:pt x="8" y="6"/>
                  </a:lnTo>
                  <a:lnTo>
                    <a:pt x="8" y="0"/>
                  </a:lnTo>
                  <a:lnTo>
                    <a:pt x="5" y="0"/>
                  </a:lnTo>
                  <a:lnTo>
                    <a:pt x="0" y="0"/>
                  </a:lnTo>
                  <a:lnTo>
                    <a:pt x="0"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19" name="Freeform 200"/>
            <p:cNvSpPr>
              <a:spLocks/>
            </p:cNvSpPr>
            <p:nvPr/>
          </p:nvSpPr>
          <p:spPr bwMode="auto">
            <a:xfrm>
              <a:off x="533401" y="2576513"/>
              <a:ext cx="30163" cy="17462"/>
            </a:xfrm>
            <a:custGeom>
              <a:avLst/>
              <a:gdLst>
                <a:gd name="T0" fmla="*/ 14 w 19"/>
                <a:gd name="T1" fmla="*/ 0 h 11"/>
                <a:gd name="T2" fmla="*/ 0 w 19"/>
                <a:gd name="T3" fmla="*/ 0 h 11"/>
                <a:gd name="T4" fmla="*/ 16 w 19"/>
                <a:gd name="T5" fmla="*/ 11 h 11"/>
                <a:gd name="T6" fmla="*/ 19 w 19"/>
                <a:gd name="T7" fmla="*/ 8 h 11"/>
                <a:gd name="T8" fmla="*/ 14 w 19"/>
                <a:gd name="T9" fmla="*/ 8 h 11"/>
                <a:gd name="T10" fmla="*/ 14 w 19"/>
                <a:gd name="T11" fmla="*/ 0 h 11"/>
              </a:gdLst>
              <a:ahLst/>
              <a:cxnLst>
                <a:cxn ang="0">
                  <a:pos x="T0" y="T1"/>
                </a:cxn>
                <a:cxn ang="0">
                  <a:pos x="T2" y="T3"/>
                </a:cxn>
                <a:cxn ang="0">
                  <a:pos x="T4" y="T5"/>
                </a:cxn>
                <a:cxn ang="0">
                  <a:pos x="T6" y="T7"/>
                </a:cxn>
                <a:cxn ang="0">
                  <a:pos x="T8" y="T9"/>
                </a:cxn>
                <a:cxn ang="0">
                  <a:pos x="T10" y="T11"/>
                </a:cxn>
              </a:cxnLst>
              <a:rect l="0" t="0" r="r" b="b"/>
              <a:pathLst>
                <a:path w="19" h="11">
                  <a:moveTo>
                    <a:pt x="14" y="0"/>
                  </a:moveTo>
                  <a:lnTo>
                    <a:pt x="0" y="0"/>
                  </a:lnTo>
                  <a:lnTo>
                    <a:pt x="16" y="11"/>
                  </a:lnTo>
                  <a:lnTo>
                    <a:pt x="19" y="8"/>
                  </a:lnTo>
                  <a:lnTo>
                    <a:pt x="14" y="8"/>
                  </a:lnTo>
                  <a:lnTo>
                    <a:pt x="1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0" name="Freeform 201"/>
            <p:cNvSpPr>
              <a:spLocks/>
            </p:cNvSpPr>
            <p:nvPr/>
          </p:nvSpPr>
          <p:spPr bwMode="auto">
            <a:xfrm>
              <a:off x="317501" y="2576513"/>
              <a:ext cx="31750" cy="17462"/>
            </a:xfrm>
            <a:custGeom>
              <a:avLst/>
              <a:gdLst>
                <a:gd name="T0" fmla="*/ 17 w 20"/>
                <a:gd name="T1" fmla="*/ 0 h 11"/>
                <a:gd name="T2" fmla="*/ 0 w 20"/>
                <a:gd name="T3" fmla="*/ 0 h 11"/>
                <a:gd name="T4" fmla="*/ 18 w 20"/>
                <a:gd name="T5" fmla="*/ 11 h 11"/>
                <a:gd name="T6" fmla="*/ 20 w 20"/>
                <a:gd name="T7" fmla="*/ 8 h 11"/>
                <a:gd name="T8" fmla="*/ 17 w 20"/>
                <a:gd name="T9" fmla="*/ 8 h 11"/>
                <a:gd name="T10" fmla="*/ 17 w 20"/>
                <a:gd name="T11" fmla="*/ 0 h 11"/>
              </a:gdLst>
              <a:ahLst/>
              <a:cxnLst>
                <a:cxn ang="0">
                  <a:pos x="T0" y="T1"/>
                </a:cxn>
                <a:cxn ang="0">
                  <a:pos x="T2" y="T3"/>
                </a:cxn>
                <a:cxn ang="0">
                  <a:pos x="T4" y="T5"/>
                </a:cxn>
                <a:cxn ang="0">
                  <a:pos x="T6" y="T7"/>
                </a:cxn>
                <a:cxn ang="0">
                  <a:pos x="T8" y="T9"/>
                </a:cxn>
                <a:cxn ang="0">
                  <a:pos x="T10" y="T11"/>
                </a:cxn>
              </a:cxnLst>
              <a:rect l="0" t="0" r="r" b="b"/>
              <a:pathLst>
                <a:path w="20" h="11">
                  <a:moveTo>
                    <a:pt x="17" y="0"/>
                  </a:moveTo>
                  <a:lnTo>
                    <a:pt x="0" y="0"/>
                  </a:lnTo>
                  <a:lnTo>
                    <a:pt x="18" y="11"/>
                  </a:lnTo>
                  <a:lnTo>
                    <a:pt x="20" y="8"/>
                  </a:lnTo>
                  <a:lnTo>
                    <a:pt x="17" y="8"/>
                  </a:lnTo>
                  <a:lnTo>
                    <a:pt x="1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1" name="Freeform 202"/>
            <p:cNvSpPr>
              <a:spLocks/>
            </p:cNvSpPr>
            <p:nvPr/>
          </p:nvSpPr>
          <p:spPr bwMode="auto">
            <a:xfrm>
              <a:off x="957263" y="2576513"/>
              <a:ext cx="30163" cy="17462"/>
            </a:xfrm>
            <a:custGeom>
              <a:avLst/>
              <a:gdLst>
                <a:gd name="T0" fmla="*/ 16 w 19"/>
                <a:gd name="T1" fmla="*/ 0 h 11"/>
                <a:gd name="T2" fmla="*/ 0 w 19"/>
                <a:gd name="T3" fmla="*/ 0 h 11"/>
                <a:gd name="T4" fmla="*/ 18 w 19"/>
                <a:gd name="T5" fmla="*/ 11 h 11"/>
                <a:gd name="T6" fmla="*/ 19 w 19"/>
                <a:gd name="T7" fmla="*/ 8 h 11"/>
                <a:gd name="T8" fmla="*/ 16 w 19"/>
                <a:gd name="T9" fmla="*/ 8 h 11"/>
                <a:gd name="T10" fmla="*/ 16 w 19"/>
                <a:gd name="T11" fmla="*/ 0 h 11"/>
              </a:gdLst>
              <a:ahLst/>
              <a:cxnLst>
                <a:cxn ang="0">
                  <a:pos x="T0" y="T1"/>
                </a:cxn>
                <a:cxn ang="0">
                  <a:pos x="T2" y="T3"/>
                </a:cxn>
                <a:cxn ang="0">
                  <a:pos x="T4" y="T5"/>
                </a:cxn>
                <a:cxn ang="0">
                  <a:pos x="T6" y="T7"/>
                </a:cxn>
                <a:cxn ang="0">
                  <a:pos x="T8" y="T9"/>
                </a:cxn>
                <a:cxn ang="0">
                  <a:pos x="T10" y="T11"/>
                </a:cxn>
              </a:cxnLst>
              <a:rect l="0" t="0" r="r" b="b"/>
              <a:pathLst>
                <a:path w="19" h="11">
                  <a:moveTo>
                    <a:pt x="16" y="0"/>
                  </a:moveTo>
                  <a:lnTo>
                    <a:pt x="0" y="0"/>
                  </a:lnTo>
                  <a:lnTo>
                    <a:pt x="18" y="11"/>
                  </a:lnTo>
                  <a:lnTo>
                    <a:pt x="19" y="8"/>
                  </a:lnTo>
                  <a:lnTo>
                    <a:pt x="16" y="8"/>
                  </a:lnTo>
                  <a:lnTo>
                    <a:pt x="1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2" name="Freeform 203"/>
            <p:cNvSpPr>
              <a:spLocks/>
            </p:cNvSpPr>
            <p:nvPr/>
          </p:nvSpPr>
          <p:spPr bwMode="auto">
            <a:xfrm>
              <a:off x="1171576" y="2576513"/>
              <a:ext cx="31750" cy="17462"/>
            </a:xfrm>
            <a:custGeom>
              <a:avLst/>
              <a:gdLst>
                <a:gd name="T0" fmla="*/ 15 w 20"/>
                <a:gd name="T1" fmla="*/ 0 h 11"/>
                <a:gd name="T2" fmla="*/ 0 w 20"/>
                <a:gd name="T3" fmla="*/ 0 h 11"/>
                <a:gd name="T4" fmla="*/ 16 w 20"/>
                <a:gd name="T5" fmla="*/ 11 h 11"/>
                <a:gd name="T6" fmla="*/ 20 w 20"/>
                <a:gd name="T7" fmla="*/ 8 h 11"/>
                <a:gd name="T8" fmla="*/ 15 w 20"/>
                <a:gd name="T9" fmla="*/ 8 h 11"/>
                <a:gd name="T10" fmla="*/ 15 w 20"/>
                <a:gd name="T11" fmla="*/ 0 h 11"/>
              </a:gdLst>
              <a:ahLst/>
              <a:cxnLst>
                <a:cxn ang="0">
                  <a:pos x="T0" y="T1"/>
                </a:cxn>
                <a:cxn ang="0">
                  <a:pos x="T2" y="T3"/>
                </a:cxn>
                <a:cxn ang="0">
                  <a:pos x="T4" y="T5"/>
                </a:cxn>
                <a:cxn ang="0">
                  <a:pos x="T6" y="T7"/>
                </a:cxn>
                <a:cxn ang="0">
                  <a:pos x="T8" y="T9"/>
                </a:cxn>
                <a:cxn ang="0">
                  <a:pos x="T10" y="T11"/>
                </a:cxn>
              </a:cxnLst>
              <a:rect l="0" t="0" r="r" b="b"/>
              <a:pathLst>
                <a:path w="20" h="11">
                  <a:moveTo>
                    <a:pt x="15" y="0"/>
                  </a:moveTo>
                  <a:lnTo>
                    <a:pt x="0" y="0"/>
                  </a:lnTo>
                  <a:lnTo>
                    <a:pt x="16" y="11"/>
                  </a:lnTo>
                  <a:lnTo>
                    <a:pt x="20" y="8"/>
                  </a:lnTo>
                  <a:lnTo>
                    <a:pt x="15" y="8"/>
                  </a:lnTo>
                  <a:lnTo>
                    <a:pt x="1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3" name="Freeform 204"/>
            <p:cNvSpPr>
              <a:spLocks/>
            </p:cNvSpPr>
            <p:nvPr/>
          </p:nvSpPr>
          <p:spPr bwMode="auto">
            <a:xfrm>
              <a:off x="744538" y="2576513"/>
              <a:ext cx="31750" cy="17462"/>
            </a:xfrm>
            <a:custGeom>
              <a:avLst/>
              <a:gdLst>
                <a:gd name="T0" fmla="*/ 15 w 20"/>
                <a:gd name="T1" fmla="*/ 0 h 11"/>
                <a:gd name="T2" fmla="*/ 0 w 20"/>
                <a:gd name="T3" fmla="*/ 0 h 11"/>
                <a:gd name="T4" fmla="*/ 17 w 20"/>
                <a:gd name="T5" fmla="*/ 11 h 11"/>
                <a:gd name="T6" fmla="*/ 20 w 20"/>
                <a:gd name="T7" fmla="*/ 8 h 11"/>
                <a:gd name="T8" fmla="*/ 15 w 20"/>
                <a:gd name="T9" fmla="*/ 8 h 11"/>
                <a:gd name="T10" fmla="*/ 15 w 20"/>
                <a:gd name="T11" fmla="*/ 0 h 11"/>
              </a:gdLst>
              <a:ahLst/>
              <a:cxnLst>
                <a:cxn ang="0">
                  <a:pos x="T0" y="T1"/>
                </a:cxn>
                <a:cxn ang="0">
                  <a:pos x="T2" y="T3"/>
                </a:cxn>
                <a:cxn ang="0">
                  <a:pos x="T4" y="T5"/>
                </a:cxn>
                <a:cxn ang="0">
                  <a:pos x="T6" y="T7"/>
                </a:cxn>
                <a:cxn ang="0">
                  <a:pos x="T8" y="T9"/>
                </a:cxn>
                <a:cxn ang="0">
                  <a:pos x="T10" y="T11"/>
                </a:cxn>
              </a:cxnLst>
              <a:rect l="0" t="0" r="r" b="b"/>
              <a:pathLst>
                <a:path w="20" h="11">
                  <a:moveTo>
                    <a:pt x="15" y="0"/>
                  </a:moveTo>
                  <a:lnTo>
                    <a:pt x="0" y="0"/>
                  </a:lnTo>
                  <a:lnTo>
                    <a:pt x="17" y="11"/>
                  </a:lnTo>
                  <a:lnTo>
                    <a:pt x="20" y="8"/>
                  </a:lnTo>
                  <a:lnTo>
                    <a:pt x="15" y="8"/>
                  </a:lnTo>
                  <a:lnTo>
                    <a:pt x="1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4" name="Freeform 206"/>
            <p:cNvSpPr>
              <a:spLocks/>
            </p:cNvSpPr>
            <p:nvPr/>
          </p:nvSpPr>
          <p:spPr bwMode="auto">
            <a:xfrm>
              <a:off x="344488" y="2576513"/>
              <a:ext cx="12700" cy="12700"/>
            </a:xfrm>
            <a:custGeom>
              <a:avLst/>
              <a:gdLst>
                <a:gd name="T0" fmla="*/ 8 w 8"/>
                <a:gd name="T1" fmla="*/ 0 h 8"/>
                <a:gd name="T2" fmla="*/ 0 w 8"/>
                <a:gd name="T3" fmla="*/ 0 h 8"/>
                <a:gd name="T4" fmla="*/ 0 w 8"/>
                <a:gd name="T5" fmla="*/ 8 h 8"/>
                <a:gd name="T6" fmla="*/ 3 w 8"/>
                <a:gd name="T7" fmla="*/ 8 h 8"/>
                <a:gd name="T8" fmla="*/ 8 w 8"/>
                <a:gd name="T9" fmla="*/ 8 h 8"/>
                <a:gd name="T10" fmla="*/ 8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3" y="8"/>
                  </a:lnTo>
                  <a:lnTo>
                    <a:pt x="8" y="8"/>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5" name="Freeform 207"/>
            <p:cNvSpPr>
              <a:spLocks/>
            </p:cNvSpPr>
            <p:nvPr/>
          </p:nvSpPr>
          <p:spPr bwMode="auto">
            <a:xfrm>
              <a:off x="1195388" y="2576513"/>
              <a:ext cx="15875" cy="12700"/>
            </a:xfrm>
            <a:custGeom>
              <a:avLst/>
              <a:gdLst>
                <a:gd name="T0" fmla="*/ 0 w 10"/>
                <a:gd name="T1" fmla="*/ 8 h 8"/>
                <a:gd name="T2" fmla="*/ 5 w 10"/>
                <a:gd name="T3" fmla="*/ 8 h 8"/>
                <a:gd name="T4" fmla="*/ 10 w 10"/>
                <a:gd name="T5" fmla="*/ 8 h 8"/>
                <a:gd name="T6" fmla="*/ 10 w 10"/>
                <a:gd name="T7" fmla="*/ 0 h 8"/>
                <a:gd name="T8" fmla="*/ 0 w 10"/>
                <a:gd name="T9" fmla="*/ 0 h 8"/>
                <a:gd name="T10" fmla="*/ 0 w 10"/>
                <a:gd name="T11" fmla="*/ 8 h 8"/>
              </a:gdLst>
              <a:ahLst/>
              <a:cxnLst>
                <a:cxn ang="0">
                  <a:pos x="T0" y="T1"/>
                </a:cxn>
                <a:cxn ang="0">
                  <a:pos x="T2" y="T3"/>
                </a:cxn>
                <a:cxn ang="0">
                  <a:pos x="T4" y="T5"/>
                </a:cxn>
                <a:cxn ang="0">
                  <a:pos x="T6" y="T7"/>
                </a:cxn>
                <a:cxn ang="0">
                  <a:pos x="T8" y="T9"/>
                </a:cxn>
                <a:cxn ang="0">
                  <a:pos x="T10" y="T11"/>
                </a:cxn>
              </a:cxnLst>
              <a:rect l="0" t="0" r="r" b="b"/>
              <a:pathLst>
                <a:path w="10" h="8">
                  <a:moveTo>
                    <a:pt x="0" y="8"/>
                  </a:moveTo>
                  <a:lnTo>
                    <a:pt x="5" y="8"/>
                  </a:lnTo>
                  <a:lnTo>
                    <a:pt x="10" y="8"/>
                  </a:lnTo>
                  <a:lnTo>
                    <a:pt x="10" y="0"/>
                  </a:lnTo>
                  <a:lnTo>
                    <a:pt x="0" y="0"/>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6" name="Freeform 208"/>
            <p:cNvSpPr>
              <a:spLocks/>
            </p:cNvSpPr>
            <p:nvPr/>
          </p:nvSpPr>
          <p:spPr bwMode="auto">
            <a:xfrm>
              <a:off x="555625" y="2576513"/>
              <a:ext cx="12700" cy="12700"/>
            </a:xfrm>
            <a:custGeom>
              <a:avLst/>
              <a:gdLst>
                <a:gd name="T0" fmla="*/ 8 w 8"/>
                <a:gd name="T1" fmla="*/ 0 h 8"/>
                <a:gd name="T2" fmla="*/ 0 w 8"/>
                <a:gd name="T3" fmla="*/ 0 h 8"/>
                <a:gd name="T4" fmla="*/ 0 w 8"/>
                <a:gd name="T5" fmla="*/ 8 h 8"/>
                <a:gd name="T6" fmla="*/ 5 w 8"/>
                <a:gd name="T7" fmla="*/ 8 h 8"/>
                <a:gd name="T8" fmla="*/ 8 w 8"/>
                <a:gd name="T9" fmla="*/ 8 h 8"/>
                <a:gd name="T10" fmla="*/ 8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5" y="8"/>
                  </a:lnTo>
                  <a:lnTo>
                    <a:pt x="8" y="8"/>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7" name="Freeform 209"/>
            <p:cNvSpPr>
              <a:spLocks/>
            </p:cNvSpPr>
            <p:nvPr/>
          </p:nvSpPr>
          <p:spPr bwMode="auto">
            <a:xfrm>
              <a:off x="768350" y="2576513"/>
              <a:ext cx="15875" cy="12700"/>
            </a:xfrm>
            <a:custGeom>
              <a:avLst/>
              <a:gdLst>
                <a:gd name="T0" fmla="*/ 10 w 10"/>
                <a:gd name="T1" fmla="*/ 0 h 8"/>
                <a:gd name="T2" fmla="*/ 0 w 10"/>
                <a:gd name="T3" fmla="*/ 0 h 8"/>
                <a:gd name="T4" fmla="*/ 0 w 10"/>
                <a:gd name="T5" fmla="*/ 8 h 8"/>
                <a:gd name="T6" fmla="*/ 5 w 10"/>
                <a:gd name="T7" fmla="*/ 8 h 8"/>
                <a:gd name="T8" fmla="*/ 10 w 10"/>
                <a:gd name="T9" fmla="*/ 8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0" y="0"/>
                  </a:lnTo>
                  <a:lnTo>
                    <a:pt x="0" y="8"/>
                  </a:lnTo>
                  <a:lnTo>
                    <a:pt x="5" y="8"/>
                  </a:lnTo>
                  <a:lnTo>
                    <a:pt x="10" y="8"/>
                  </a:lnTo>
                  <a:lnTo>
                    <a:pt x="1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8" name="Freeform 210"/>
            <p:cNvSpPr>
              <a:spLocks/>
            </p:cNvSpPr>
            <p:nvPr/>
          </p:nvSpPr>
          <p:spPr bwMode="auto">
            <a:xfrm>
              <a:off x="982663" y="2576513"/>
              <a:ext cx="12700" cy="12700"/>
            </a:xfrm>
            <a:custGeom>
              <a:avLst/>
              <a:gdLst>
                <a:gd name="T0" fmla="*/ 8 w 8"/>
                <a:gd name="T1" fmla="*/ 0 h 8"/>
                <a:gd name="T2" fmla="*/ 0 w 8"/>
                <a:gd name="T3" fmla="*/ 0 h 8"/>
                <a:gd name="T4" fmla="*/ 0 w 8"/>
                <a:gd name="T5" fmla="*/ 8 h 8"/>
                <a:gd name="T6" fmla="*/ 3 w 8"/>
                <a:gd name="T7" fmla="*/ 8 h 8"/>
                <a:gd name="T8" fmla="*/ 8 w 8"/>
                <a:gd name="T9" fmla="*/ 8 h 8"/>
                <a:gd name="T10" fmla="*/ 8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3" y="8"/>
                  </a:lnTo>
                  <a:lnTo>
                    <a:pt x="8" y="8"/>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29" name="Rectangle 211"/>
            <p:cNvSpPr>
              <a:spLocks noChangeArrowheads="1"/>
            </p:cNvSpPr>
            <p:nvPr/>
          </p:nvSpPr>
          <p:spPr bwMode="auto">
            <a:xfrm>
              <a:off x="1425575" y="3105150"/>
              <a:ext cx="484188" cy="474662"/>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0" name="Rectangle 212"/>
            <p:cNvSpPr>
              <a:spLocks noChangeArrowheads="1"/>
            </p:cNvSpPr>
            <p:nvPr/>
          </p:nvSpPr>
          <p:spPr bwMode="auto">
            <a:xfrm>
              <a:off x="1350963" y="3313113"/>
              <a:ext cx="633413" cy="13652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1" name="Freeform 213"/>
            <p:cNvSpPr>
              <a:spLocks/>
            </p:cNvSpPr>
            <p:nvPr/>
          </p:nvSpPr>
          <p:spPr bwMode="auto">
            <a:xfrm>
              <a:off x="150813" y="2513013"/>
              <a:ext cx="92075" cy="63500"/>
            </a:xfrm>
            <a:custGeom>
              <a:avLst/>
              <a:gdLst>
                <a:gd name="T0" fmla="*/ 0 w 58"/>
                <a:gd name="T1" fmla="*/ 40 h 40"/>
                <a:gd name="T2" fmla="*/ 11 w 58"/>
                <a:gd name="T3" fmla="*/ 40 h 40"/>
                <a:gd name="T4" fmla="*/ 58 w 58"/>
                <a:gd name="T5" fmla="*/ 7 h 40"/>
                <a:gd name="T6" fmla="*/ 50 w 58"/>
                <a:gd name="T7" fmla="*/ 0 h 40"/>
                <a:gd name="T8" fmla="*/ 0 w 58"/>
                <a:gd name="T9" fmla="*/ 36 h 40"/>
                <a:gd name="T10" fmla="*/ 0 w 58"/>
                <a:gd name="T11" fmla="*/ 40 h 40"/>
              </a:gdLst>
              <a:ahLst/>
              <a:cxnLst>
                <a:cxn ang="0">
                  <a:pos x="T0" y="T1"/>
                </a:cxn>
                <a:cxn ang="0">
                  <a:pos x="T2" y="T3"/>
                </a:cxn>
                <a:cxn ang="0">
                  <a:pos x="T4" y="T5"/>
                </a:cxn>
                <a:cxn ang="0">
                  <a:pos x="T6" y="T7"/>
                </a:cxn>
                <a:cxn ang="0">
                  <a:pos x="T8" y="T9"/>
                </a:cxn>
                <a:cxn ang="0">
                  <a:pos x="T10" y="T11"/>
                </a:cxn>
              </a:cxnLst>
              <a:rect l="0" t="0" r="r" b="b"/>
              <a:pathLst>
                <a:path w="58" h="40">
                  <a:moveTo>
                    <a:pt x="0" y="40"/>
                  </a:moveTo>
                  <a:lnTo>
                    <a:pt x="11" y="40"/>
                  </a:lnTo>
                  <a:lnTo>
                    <a:pt x="58" y="7"/>
                  </a:lnTo>
                  <a:lnTo>
                    <a:pt x="50" y="0"/>
                  </a:lnTo>
                  <a:lnTo>
                    <a:pt x="0" y="36"/>
                  </a:lnTo>
                  <a:lnTo>
                    <a:pt x="0" y="4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2" name="Freeform 214"/>
            <p:cNvSpPr>
              <a:spLocks/>
            </p:cNvSpPr>
            <p:nvPr/>
          </p:nvSpPr>
          <p:spPr bwMode="auto">
            <a:xfrm>
              <a:off x="150813" y="2427288"/>
              <a:ext cx="1295400" cy="23812"/>
            </a:xfrm>
            <a:custGeom>
              <a:avLst/>
              <a:gdLst>
                <a:gd name="T0" fmla="*/ 0 w 816"/>
                <a:gd name="T1" fmla="*/ 0 h 15"/>
                <a:gd name="T2" fmla="*/ 0 w 816"/>
                <a:gd name="T3" fmla="*/ 7 h 15"/>
                <a:gd name="T4" fmla="*/ 11 w 816"/>
                <a:gd name="T5" fmla="*/ 15 h 15"/>
                <a:gd name="T6" fmla="*/ 105 w 816"/>
                <a:gd name="T7" fmla="*/ 15 h 15"/>
                <a:gd name="T8" fmla="*/ 123 w 816"/>
                <a:gd name="T9" fmla="*/ 4 h 15"/>
                <a:gd name="T10" fmla="*/ 125 w 816"/>
                <a:gd name="T11" fmla="*/ 9 h 15"/>
                <a:gd name="T12" fmla="*/ 128 w 816"/>
                <a:gd name="T13" fmla="*/ 4 h 15"/>
                <a:gd name="T14" fmla="*/ 145 w 816"/>
                <a:gd name="T15" fmla="*/ 15 h 15"/>
                <a:gd name="T16" fmla="*/ 241 w 816"/>
                <a:gd name="T17" fmla="*/ 15 h 15"/>
                <a:gd name="T18" fmla="*/ 257 w 816"/>
                <a:gd name="T19" fmla="*/ 4 h 15"/>
                <a:gd name="T20" fmla="*/ 260 w 816"/>
                <a:gd name="T21" fmla="*/ 9 h 15"/>
                <a:gd name="T22" fmla="*/ 262 w 816"/>
                <a:gd name="T23" fmla="*/ 4 h 15"/>
                <a:gd name="T24" fmla="*/ 280 w 816"/>
                <a:gd name="T25" fmla="*/ 15 h 15"/>
                <a:gd name="T26" fmla="*/ 374 w 816"/>
                <a:gd name="T27" fmla="*/ 15 h 15"/>
                <a:gd name="T28" fmla="*/ 391 w 816"/>
                <a:gd name="T29" fmla="*/ 4 h 15"/>
                <a:gd name="T30" fmla="*/ 394 w 816"/>
                <a:gd name="T31" fmla="*/ 9 h 15"/>
                <a:gd name="T32" fmla="*/ 397 w 816"/>
                <a:gd name="T33" fmla="*/ 4 h 15"/>
                <a:gd name="T34" fmla="*/ 413 w 816"/>
                <a:gd name="T35" fmla="*/ 15 h 15"/>
                <a:gd name="T36" fmla="*/ 508 w 816"/>
                <a:gd name="T37" fmla="*/ 15 h 15"/>
                <a:gd name="T38" fmla="*/ 526 w 816"/>
                <a:gd name="T39" fmla="*/ 4 h 15"/>
                <a:gd name="T40" fmla="*/ 527 w 816"/>
                <a:gd name="T41" fmla="*/ 9 h 15"/>
                <a:gd name="T42" fmla="*/ 531 w 816"/>
                <a:gd name="T43" fmla="*/ 4 h 15"/>
                <a:gd name="T44" fmla="*/ 547 w 816"/>
                <a:gd name="T45" fmla="*/ 15 h 15"/>
                <a:gd name="T46" fmla="*/ 643 w 816"/>
                <a:gd name="T47" fmla="*/ 15 h 15"/>
                <a:gd name="T48" fmla="*/ 659 w 816"/>
                <a:gd name="T49" fmla="*/ 4 h 15"/>
                <a:gd name="T50" fmla="*/ 663 w 816"/>
                <a:gd name="T51" fmla="*/ 9 h 15"/>
                <a:gd name="T52" fmla="*/ 664 w 816"/>
                <a:gd name="T53" fmla="*/ 4 h 15"/>
                <a:gd name="T54" fmla="*/ 682 w 816"/>
                <a:gd name="T55" fmla="*/ 15 h 15"/>
                <a:gd name="T56" fmla="*/ 777 w 816"/>
                <a:gd name="T57" fmla="*/ 15 h 15"/>
                <a:gd name="T58" fmla="*/ 795 w 816"/>
                <a:gd name="T59" fmla="*/ 4 h 15"/>
                <a:gd name="T60" fmla="*/ 800 w 816"/>
                <a:gd name="T61" fmla="*/ 12 h 15"/>
                <a:gd name="T62" fmla="*/ 816 w 816"/>
                <a:gd name="T63" fmla="*/ 0 h 15"/>
                <a:gd name="T64" fmla="*/ 0 w 816"/>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6" h="15">
                  <a:moveTo>
                    <a:pt x="0" y="0"/>
                  </a:moveTo>
                  <a:lnTo>
                    <a:pt x="0" y="7"/>
                  </a:lnTo>
                  <a:lnTo>
                    <a:pt x="11" y="15"/>
                  </a:lnTo>
                  <a:lnTo>
                    <a:pt x="105" y="15"/>
                  </a:lnTo>
                  <a:lnTo>
                    <a:pt x="123" y="4"/>
                  </a:lnTo>
                  <a:lnTo>
                    <a:pt x="125" y="9"/>
                  </a:lnTo>
                  <a:lnTo>
                    <a:pt x="128" y="4"/>
                  </a:lnTo>
                  <a:lnTo>
                    <a:pt x="145" y="15"/>
                  </a:lnTo>
                  <a:lnTo>
                    <a:pt x="241" y="15"/>
                  </a:lnTo>
                  <a:lnTo>
                    <a:pt x="257" y="4"/>
                  </a:lnTo>
                  <a:lnTo>
                    <a:pt x="260" y="9"/>
                  </a:lnTo>
                  <a:lnTo>
                    <a:pt x="262" y="4"/>
                  </a:lnTo>
                  <a:lnTo>
                    <a:pt x="280" y="15"/>
                  </a:lnTo>
                  <a:lnTo>
                    <a:pt x="374" y="15"/>
                  </a:lnTo>
                  <a:lnTo>
                    <a:pt x="391" y="4"/>
                  </a:lnTo>
                  <a:lnTo>
                    <a:pt x="394" y="9"/>
                  </a:lnTo>
                  <a:lnTo>
                    <a:pt x="397" y="4"/>
                  </a:lnTo>
                  <a:lnTo>
                    <a:pt x="413" y="15"/>
                  </a:lnTo>
                  <a:lnTo>
                    <a:pt x="508" y="15"/>
                  </a:lnTo>
                  <a:lnTo>
                    <a:pt x="526" y="4"/>
                  </a:lnTo>
                  <a:lnTo>
                    <a:pt x="527" y="9"/>
                  </a:lnTo>
                  <a:lnTo>
                    <a:pt x="531" y="4"/>
                  </a:lnTo>
                  <a:lnTo>
                    <a:pt x="547" y="15"/>
                  </a:lnTo>
                  <a:lnTo>
                    <a:pt x="643" y="15"/>
                  </a:lnTo>
                  <a:lnTo>
                    <a:pt x="659" y="4"/>
                  </a:lnTo>
                  <a:lnTo>
                    <a:pt x="663" y="9"/>
                  </a:lnTo>
                  <a:lnTo>
                    <a:pt x="664" y="4"/>
                  </a:lnTo>
                  <a:lnTo>
                    <a:pt x="682" y="15"/>
                  </a:lnTo>
                  <a:lnTo>
                    <a:pt x="777" y="15"/>
                  </a:lnTo>
                  <a:lnTo>
                    <a:pt x="795" y="4"/>
                  </a:lnTo>
                  <a:lnTo>
                    <a:pt x="800" y="12"/>
                  </a:lnTo>
                  <a:lnTo>
                    <a:pt x="816"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3" name="Freeform 215"/>
            <p:cNvSpPr>
              <a:spLocks/>
            </p:cNvSpPr>
            <p:nvPr/>
          </p:nvSpPr>
          <p:spPr bwMode="auto">
            <a:xfrm>
              <a:off x="150813" y="2576513"/>
              <a:ext cx="1054100" cy="25400"/>
            </a:xfrm>
            <a:custGeom>
              <a:avLst/>
              <a:gdLst>
                <a:gd name="T0" fmla="*/ 0 w 664"/>
                <a:gd name="T1" fmla="*/ 8 h 16"/>
                <a:gd name="T2" fmla="*/ 0 w 664"/>
                <a:gd name="T3" fmla="*/ 16 h 16"/>
                <a:gd name="T4" fmla="*/ 658 w 664"/>
                <a:gd name="T5" fmla="*/ 16 h 16"/>
                <a:gd name="T6" fmla="*/ 664 w 664"/>
                <a:gd name="T7" fmla="*/ 11 h 16"/>
                <a:gd name="T8" fmla="*/ 663 w 664"/>
                <a:gd name="T9" fmla="*/ 8 h 16"/>
                <a:gd name="T10" fmla="*/ 659 w 664"/>
                <a:gd name="T11" fmla="*/ 11 h 16"/>
                <a:gd name="T12" fmla="*/ 643 w 664"/>
                <a:gd name="T13" fmla="*/ 0 h 16"/>
                <a:gd name="T14" fmla="*/ 547 w 664"/>
                <a:gd name="T15" fmla="*/ 0 h 16"/>
                <a:gd name="T16" fmla="*/ 531 w 664"/>
                <a:gd name="T17" fmla="*/ 11 h 16"/>
                <a:gd name="T18" fmla="*/ 527 w 664"/>
                <a:gd name="T19" fmla="*/ 8 h 16"/>
                <a:gd name="T20" fmla="*/ 526 w 664"/>
                <a:gd name="T21" fmla="*/ 11 h 16"/>
                <a:gd name="T22" fmla="*/ 508 w 664"/>
                <a:gd name="T23" fmla="*/ 0 h 16"/>
                <a:gd name="T24" fmla="*/ 413 w 664"/>
                <a:gd name="T25" fmla="*/ 0 h 16"/>
                <a:gd name="T26" fmla="*/ 397 w 664"/>
                <a:gd name="T27" fmla="*/ 11 h 16"/>
                <a:gd name="T28" fmla="*/ 394 w 664"/>
                <a:gd name="T29" fmla="*/ 8 h 16"/>
                <a:gd name="T30" fmla="*/ 391 w 664"/>
                <a:gd name="T31" fmla="*/ 11 h 16"/>
                <a:gd name="T32" fmla="*/ 374 w 664"/>
                <a:gd name="T33" fmla="*/ 0 h 16"/>
                <a:gd name="T34" fmla="*/ 280 w 664"/>
                <a:gd name="T35" fmla="*/ 0 h 16"/>
                <a:gd name="T36" fmla="*/ 262 w 664"/>
                <a:gd name="T37" fmla="*/ 11 h 16"/>
                <a:gd name="T38" fmla="*/ 260 w 664"/>
                <a:gd name="T39" fmla="*/ 8 h 16"/>
                <a:gd name="T40" fmla="*/ 257 w 664"/>
                <a:gd name="T41" fmla="*/ 11 h 16"/>
                <a:gd name="T42" fmla="*/ 241 w 664"/>
                <a:gd name="T43" fmla="*/ 0 h 16"/>
                <a:gd name="T44" fmla="*/ 145 w 664"/>
                <a:gd name="T45" fmla="*/ 0 h 16"/>
                <a:gd name="T46" fmla="*/ 128 w 664"/>
                <a:gd name="T47" fmla="*/ 11 h 16"/>
                <a:gd name="T48" fmla="*/ 125 w 664"/>
                <a:gd name="T49" fmla="*/ 8 h 16"/>
                <a:gd name="T50" fmla="*/ 123 w 664"/>
                <a:gd name="T51" fmla="*/ 11 h 16"/>
                <a:gd name="T52" fmla="*/ 105 w 664"/>
                <a:gd name="T53" fmla="*/ 0 h 16"/>
                <a:gd name="T54" fmla="*/ 11 w 664"/>
                <a:gd name="T55" fmla="*/ 0 h 16"/>
                <a:gd name="T56" fmla="*/ 0 w 664"/>
                <a:gd name="T5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4" h="16">
                  <a:moveTo>
                    <a:pt x="0" y="8"/>
                  </a:moveTo>
                  <a:lnTo>
                    <a:pt x="0" y="16"/>
                  </a:lnTo>
                  <a:lnTo>
                    <a:pt x="658" y="16"/>
                  </a:lnTo>
                  <a:lnTo>
                    <a:pt x="664" y="11"/>
                  </a:lnTo>
                  <a:lnTo>
                    <a:pt x="663" y="8"/>
                  </a:lnTo>
                  <a:lnTo>
                    <a:pt x="659" y="11"/>
                  </a:lnTo>
                  <a:lnTo>
                    <a:pt x="643" y="0"/>
                  </a:lnTo>
                  <a:lnTo>
                    <a:pt x="547" y="0"/>
                  </a:lnTo>
                  <a:lnTo>
                    <a:pt x="531" y="11"/>
                  </a:lnTo>
                  <a:lnTo>
                    <a:pt x="527" y="8"/>
                  </a:lnTo>
                  <a:lnTo>
                    <a:pt x="526" y="11"/>
                  </a:lnTo>
                  <a:lnTo>
                    <a:pt x="508" y="0"/>
                  </a:lnTo>
                  <a:lnTo>
                    <a:pt x="413" y="0"/>
                  </a:lnTo>
                  <a:lnTo>
                    <a:pt x="397" y="11"/>
                  </a:lnTo>
                  <a:lnTo>
                    <a:pt x="394" y="8"/>
                  </a:lnTo>
                  <a:lnTo>
                    <a:pt x="391" y="11"/>
                  </a:lnTo>
                  <a:lnTo>
                    <a:pt x="374" y="0"/>
                  </a:lnTo>
                  <a:lnTo>
                    <a:pt x="280" y="0"/>
                  </a:lnTo>
                  <a:lnTo>
                    <a:pt x="262" y="11"/>
                  </a:lnTo>
                  <a:lnTo>
                    <a:pt x="260" y="8"/>
                  </a:lnTo>
                  <a:lnTo>
                    <a:pt x="257" y="11"/>
                  </a:lnTo>
                  <a:lnTo>
                    <a:pt x="241" y="0"/>
                  </a:lnTo>
                  <a:lnTo>
                    <a:pt x="145" y="0"/>
                  </a:lnTo>
                  <a:lnTo>
                    <a:pt x="128" y="11"/>
                  </a:lnTo>
                  <a:lnTo>
                    <a:pt x="125" y="8"/>
                  </a:lnTo>
                  <a:lnTo>
                    <a:pt x="123" y="11"/>
                  </a:lnTo>
                  <a:lnTo>
                    <a:pt x="105" y="0"/>
                  </a:lnTo>
                  <a:lnTo>
                    <a:pt x="11" y="0"/>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4" name="Freeform 216"/>
            <p:cNvSpPr>
              <a:spLocks/>
            </p:cNvSpPr>
            <p:nvPr/>
          </p:nvSpPr>
          <p:spPr bwMode="auto">
            <a:xfrm>
              <a:off x="150813" y="2451100"/>
              <a:ext cx="92075" cy="61912"/>
            </a:xfrm>
            <a:custGeom>
              <a:avLst/>
              <a:gdLst>
                <a:gd name="T0" fmla="*/ 0 w 58"/>
                <a:gd name="T1" fmla="*/ 0 h 39"/>
                <a:gd name="T2" fmla="*/ 0 w 58"/>
                <a:gd name="T3" fmla="*/ 3 h 39"/>
                <a:gd name="T4" fmla="*/ 50 w 58"/>
                <a:gd name="T5" fmla="*/ 39 h 39"/>
                <a:gd name="T6" fmla="*/ 58 w 58"/>
                <a:gd name="T7" fmla="*/ 34 h 39"/>
                <a:gd name="T8" fmla="*/ 11 w 58"/>
                <a:gd name="T9" fmla="*/ 0 h 39"/>
                <a:gd name="T10" fmla="*/ 0 w 58"/>
                <a:gd name="T11" fmla="*/ 0 h 39"/>
              </a:gdLst>
              <a:ahLst/>
              <a:cxnLst>
                <a:cxn ang="0">
                  <a:pos x="T0" y="T1"/>
                </a:cxn>
                <a:cxn ang="0">
                  <a:pos x="T2" y="T3"/>
                </a:cxn>
                <a:cxn ang="0">
                  <a:pos x="T4" y="T5"/>
                </a:cxn>
                <a:cxn ang="0">
                  <a:pos x="T6" y="T7"/>
                </a:cxn>
                <a:cxn ang="0">
                  <a:pos x="T8" y="T9"/>
                </a:cxn>
                <a:cxn ang="0">
                  <a:pos x="T10" y="T11"/>
                </a:cxn>
              </a:cxnLst>
              <a:rect l="0" t="0" r="r" b="b"/>
              <a:pathLst>
                <a:path w="58" h="39">
                  <a:moveTo>
                    <a:pt x="0" y="0"/>
                  </a:moveTo>
                  <a:lnTo>
                    <a:pt x="0" y="3"/>
                  </a:lnTo>
                  <a:lnTo>
                    <a:pt x="50" y="39"/>
                  </a:lnTo>
                  <a:lnTo>
                    <a:pt x="58" y="34"/>
                  </a:lnTo>
                  <a:lnTo>
                    <a:pt x="11"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5" name="Rectangle 217"/>
            <p:cNvSpPr>
              <a:spLocks noChangeArrowheads="1"/>
            </p:cNvSpPr>
            <p:nvPr/>
          </p:nvSpPr>
          <p:spPr bwMode="auto">
            <a:xfrm>
              <a:off x="274638" y="2308225"/>
              <a:ext cx="25400" cy="17462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6" name="Rectangle 218"/>
            <p:cNvSpPr>
              <a:spLocks noChangeArrowheads="1"/>
            </p:cNvSpPr>
            <p:nvPr/>
          </p:nvSpPr>
          <p:spPr bwMode="auto">
            <a:xfrm>
              <a:off x="0" y="2254250"/>
              <a:ext cx="357188" cy="179387"/>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7" name="Rectangle 219"/>
            <p:cNvSpPr>
              <a:spLocks noChangeArrowheads="1"/>
            </p:cNvSpPr>
            <p:nvPr/>
          </p:nvSpPr>
          <p:spPr bwMode="auto">
            <a:xfrm>
              <a:off x="150813" y="2425700"/>
              <a:ext cx="206375" cy="179387"/>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8" name="Freeform 220"/>
            <p:cNvSpPr>
              <a:spLocks noEditPoints="1"/>
            </p:cNvSpPr>
            <p:nvPr/>
          </p:nvSpPr>
          <p:spPr bwMode="auto">
            <a:xfrm>
              <a:off x="1143000" y="2409825"/>
              <a:ext cx="1150938" cy="731837"/>
            </a:xfrm>
            <a:custGeom>
              <a:avLst/>
              <a:gdLst>
                <a:gd name="T0" fmla="*/ 579 w 725"/>
                <a:gd name="T1" fmla="*/ 461 h 461"/>
                <a:gd name="T2" fmla="*/ 186 w 725"/>
                <a:gd name="T3" fmla="*/ 461 h 461"/>
                <a:gd name="T4" fmla="*/ 54 w 725"/>
                <a:gd name="T5" fmla="*/ 392 h 461"/>
                <a:gd name="T6" fmla="*/ 54 w 725"/>
                <a:gd name="T7" fmla="*/ 302 h 461"/>
                <a:gd name="T8" fmla="*/ 0 w 725"/>
                <a:gd name="T9" fmla="*/ 302 h 461"/>
                <a:gd name="T10" fmla="*/ 0 w 725"/>
                <a:gd name="T11" fmla="*/ 140 h 461"/>
                <a:gd name="T12" fmla="*/ 207 w 725"/>
                <a:gd name="T13" fmla="*/ 0 h 461"/>
                <a:gd name="T14" fmla="*/ 611 w 725"/>
                <a:gd name="T15" fmla="*/ 0 h 461"/>
                <a:gd name="T16" fmla="*/ 725 w 725"/>
                <a:gd name="T17" fmla="*/ 158 h 461"/>
                <a:gd name="T18" fmla="*/ 579 w 725"/>
                <a:gd name="T19" fmla="*/ 461 h 461"/>
                <a:gd name="T20" fmla="*/ 194 w 725"/>
                <a:gd name="T21" fmla="*/ 430 h 461"/>
                <a:gd name="T22" fmla="*/ 559 w 725"/>
                <a:gd name="T23" fmla="*/ 430 h 461"/>
                <a:gd name="T24" fmla="*/ 690 w 725"/>
                <a:gd name="T25" fmla="*/ 162 h 461"/>
                <a:gd name="T26" fmla="*/ 675 w 725"/>
                <a:gd name="T27" fmla="*/ 144 h 461"/>
                <a:gd name="T28" fmla="*/ 595 w 725"/>
                <a:gd name="T29" fmla="*/ 31 h 461"/>
                <a:gd name="T30" fmla="*/ 217 w 725"/>
                <a:gd name="T31" fmla="*/ 33 h 461"/>
                <a:gd name="T32" fmla="*/ 31 w 725"/>
                <a:gd name="T33" fmla="*/ 157 h 461"/>
                <a:gd name="T34" fmla="*/ 31 w 725"/>
                <a:gd name="T35" fmla="*/ 271 h 461"/>
                <a:gd name="T36" fmla="*/ 87 w 725"/>
                <a:gd name="T37" fmla="*/ 271 h 461"/>
                <a:gd name="T38" fmla="*/ 87 w 725"/>
                <a:gd name="T39" fmla="*/ 373 h 461"/>
                <a:gd name="T40" fmla="*/ 194 w 725"/>
                <a:gd name="T41" fmla="*/ 43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5" h="461">
                  <a:moveTo>
                    <a:pt x="579" y="461"/>
                  </a:moveTo>
                  <a:lnTo>
                    <a:pt x="186" y="461"/>
                  </a:lnTo>
                  <a:lnTo>
                    <a:pt x="54" y="392"/>
                  </a:lnTo>
                  <a:lnTo>
                    <a:pt x="54" y="302"/>
                  </a:lnTo>
                  <a:lnTo>
                    <a:pt x="0" y="302"/>
                  </a:lnTo>
                  <a:lnTo>
                    <a:pt x="0" y="140"/>
                  </a:lnTo>
                  <a:lnTo>
                    <a:pt x="207" y="0"/>
                  </a:lnTo>
                  <a:lnTo>
                    <a:pt x="611" y="0"/>
                  </a:lnTo>
                  <a:lnTo>
                    <a:pt x="725" y="158"/>
                  </a:lnTo>
                  <a:lnTo>
                    <a:pt x="579" y="461"/>
                  </a:lnTo>
                  <a:close/>
                  <a:moveTo>
                    <a:pt x="194" y="430"/>
                  </a:moveTo>
                  <a:lnTo>
                    <a:pt x="559" y="430"/>
                  </a:lnTo>
                  <a:lnTo>
                    <a:pt x="690" y="162"/>
                  </a:lnTo>
                  <a:lnTo>
                    <a:pt x="675" y="144"/>
                  </a:lnTo>
                  <a:lnTo>
                    <a:pt x="595" y="31"/>
                  </a:lnTo>
                  <a:lnTo>
                    <a:pt x="217" y="33"/>
                  </a:lnTo>
                  <a:lnTo>
                    <a:pt x="31" y="157"/>
                  </a:lnTo>
                  <a:lnTo>
                    <a:pt x="31" y="271"/>
                  </a:lnTo>
                  <a:lnTo>
                    <a:pt x="87" y="271"/>
                  </a:lnTo>
                  <a:lnTo>
                    <a:pt x="87" y="373"/>
                  </a:lnTo>
                  <a:lnTo>
                    <a:pt x="194" y="43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39" name="Rectangle 221"/>
            <p:cNvSpPr>
              <a:spLocks noChangeArrowheads="1"/>
            </p:cNvSpPr>
            <p:nvPr/>
          </p:nvSpPr>
          <p:spPr bwMode="auto">
            <a:xfrm>
              <a:off x="1143000" y="2838450"/>
              <a:ext cx="1027113" cy="57150"/>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40" name="Rectangle 222"/>
            <p:cNvSpPr>
              <a:spLocks noChangeArrowheads="1"/>
            </p:cNvSpPr>
            <p:nvPr/>
          </p:nvSpPr>
          <p:spPr bwMode="auto">
            <a:xfrm>
              <a:off x="1479550" y="2435225"/>
              <a:ext cx="323850" cy="758825"/>
            </a:xfrm>
            <a:prstGeom prst="rect">
              <a:avLst/>
            </a:pr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41" name="Freeform 223"/>
            <p:cNvSpPr>
              <a:spLocks/>
            </p:cNvSpPr>
            <p:nvPr/>
          </p:nvSpPr>
          <p:spPr bwMode="auto">
            <a:xfrm>
              <a:off x="4330700" y="2427288"/>
              <a:ext cx="501650" cy="184150"/>
            </a:xfrm>
            <a:custGeom>
              <a:avLst/>
              <a:gdLst>
                <a:gd name="T0" fmla="*/ 0 w 316"/>
                <a:gd name="T1" fmla="*/ 0 h 116"/>
                <a:gd name="T2" fmla="*/ 55 w 316"/>
                <a:gd name="T3" fmla="*/ 56 h 116"/>
                <a:gd name="T4" fmla="*/ 119 w 316"/>
                <a:gd name="T5" fmla="*/ 56 h 116"/>
                <a:gd name="T6" fmla="*/ 119 w 316"/>
                <a:gd name="T7" fmla="*/ 92 h 116"/>
                <a:gd name="T8" fmla="*/ 190 w 316"/>
                <a:gd name="T9" fmla="*/ 92 h 116"/>
                <a:gd name="T10" fmla="*/ 190 w 316"/>
                <a:gd name="T11" fmla="*/ 92 h 116"/>
                <a:gd name="T12" fmla="*/ 208 w 316"/>
                <a:gd name="T13" fmla="*/ 79 h 116"/>
                <a:gd name="T14" fmla="*/ 223 w 316"/>
                <a:gd name="T15" fmla="*/ 69 h 116"/>
                <a:gd name="T16" fmla="*/ 231 w 316"/>
                <a:gd name="T17" fmla="*/ 64 h 116"/>
                <a:gd name="T18" fmla="*/ 236 w 316"/>
                <a:gd name="T19" fmla="*/ 62 h 116"/>
                <a:gd name="T20" fmla="*/ 236 w 316"/>
                <a:gd name="T21" fmla="*/ 62 h 116"/>
                <a:gd name="T22" fmla="*/ 241 w 316"/>
                <a:gd name="T23" fmla="*/ 62 h 116"/>
                <a:gd name="T24" fmla="*/ 246 w 316"/>
                <a:gd name="T25" fmla="*/ 64 h 116"/>
                <a:gd name="T26" fmla="*/ 257 w 316"/>
                <a:gd name="T27" fmla="*/ 69 h 116"/>
                <a:gd name="T28" fmla="*/ 270 w 316"/>
                <a:gd name="T29" fmla="*/ 77 h 116"/>
                <a:gd name="T30" fmla="*/ 283 w 316"/>
                <a:gd name="T31" fmla="*/ 89 h 116"/>
                <a:gd name="T32" fmla="*/ 306 w 316"/>
                <a:gd name="T33" fmla="*/ 108 h 116"/>
                <a:gd name="T34" fmla="*/ 316 w 316"/>
                <a:gd name="T35" fmla="*/ 116 h 116"/>
                <a:gd name="T36" fmla="*/ 316 w 316"/>
                <a:gd name="T37" fmla="*/ 7 h 116"/>
                <a:gd name="T38" fmla="*/ 0 w 316"/>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6" h="116">
                  <a:moveTo>
                    <a:pt x="0" y="0"/>
                  </a:moveTo>
                  <a:lnTo>
                    <a:pt x="55" y="56"/>
                  </a:lnTo>
                  <a:lnTo>
                    <a:pt x="119" y="56"/>
                  </a:lnTo>
                  <a:lnTo>
                    <a:pt x="119" y="92"/>
                  </a:lnTo>
                  <a:lnTo>
                    <a:pt x="190" y="92"/>
                  </a:lnTo>
                  <a:lnTo>
                    <a:pt x="190" y="92"/>
                  </a:lnTo>
                  <a:lnTo>
                    <a:pt x="208" y="79"/>
                  </a:lnTo>
                  <a:lnTo>
                    <a:pt x="223" y="69"/>
                  </a:lnTo>
                  <a:lnTo>
                    <a:pt x="231" y="64"/>
                  </a:lnTo>
                  <a:lnTo>
                    <a:pt x="236" y="62"/>
                  </a:lnTo>
                  <a:lnTo>
                    <a:pt x="236" y="62"/>
                  </a:lnTo>
                  <a:lnTo>
                    <a:pt x="241" y="62"/>
                  </a:lnTo>
                  <a:lnTo>
                    <a:pt x="246" y="64"/>
                  </a:lnTo>
                  <a:lnTo>
                    <a:pt x="257" y="69"/>
                  </a:lnTo>
                  <a:lnTo>
                    <a:pt x="270" y="77"/>
                  </a:lnTo>
                  <a:lnTo>
                    <a:pt x="283" y="89"/>
                  </a:lnTo>
                  <a:lnTo>
                    <a:pt x="306" y="108"/>
                  </a:lnTo>
                  <a:lnTo>
                    <a:pt x="316" y="116"/>
                  </a:lnTo>
                  <a:lnTo>
                    <a:pt x="316" y="7"/>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42" name="Freeform 224"/>
            <p:cNvSpPr>
              <a:spLocks/>
            </p:cNvSpPr>
            <p:nvPr/>
          </p:nvSpPr>
          <p:spPr bwMode="auto">
            <a:xfrm>
              <a:off x="4610100" y="2635250"/>
              <a:ext cx="45719" cy="767857"/>
            </a:xfrm>
            <a:custGeom>
              <a:avLst/>
              <a:gdLst>
                <a:gd name="T0" fmla="*/ 5 w 19"/>
                <a:gd name="T1" fmla="*/ 992 h 992"/>
                <a:gd name="T2" fmla="*/ 0 w 19"/>
                <a:gd name="T3" fmla="*/ 0 h 992"/>
                <a:gd name="T4" fmla="*/ 16 w 19"/>
                <a:gd name="T5" fmla="*/ 0 h 992"/>
                <a:gd name="T6" fmla="*/ 19 w 19"/>
                <a:gd name="T7" fmla="*/ 992 h 992"/>
                <a:gd name="T8" fmla="*/ 5 w 19"/>
                <a:gd name="T9" fmla="*/ 992 h 992"/>
              </a:gdLst>
              <a:ahLst/>
              <a:cxnLst>
                <a:cxn ang="0">
                  <a:pos x="T0" y="T1"/>
                </a:cxn>
                <a:cxn ang="0">
                  <a:pos x="T2" y="T3"/>
                </a:cxn>
                <a:cxn ang="0">
                  <a:pos x="T4" y="T5"/>
                </a:cxn>
                <a:cxn ang="0">
                  <a:pos x="T6" y="T7"/>
                </a:cxn>
                <a:cxn ang="0">
                  <a:pos x="T8" y="T9"/>
                </a:cxn>
              </a:cxnLst>
              <a:rect l="0" t="0" r="r" b="b"/>
              <a:pathLst>
                <a:path w="19" h="992">
                  <a:moveTo>
                    <a:pt x="5" y="992"/>
                  </a:moveTo>
                  <a:lnTo>
                    <a:pt x="0" y="0"/>
                  </a:lnTo>
                  <a:lnTo>
                    <a:pt x="16" y="0"/>
                  </a:lnTo>
                  <a:lnTo>
                    <a:pt x="19" y="992"/>
                  </a:lnTo>
                  <a:lnTo>
                    <a:pt x="5" y="99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43" name="Freeform 225"/>
            <p:cNvSpPr>
              <a:spLocks/>
            </p:cNvSpPr>
            <p:nvPr/>
          </p:nvSpPr>
          <p:spPr bwMode="auto">
            <a:xfrm>
              <a:off x="4799484" y="2629332"/>
              <a:ext cx="45719" cy="767857"/>
            </a:xfrm>
            <a:custGeom>
              <a:avLst/>
              <a:gdLst>
                <a:gd name="T0" fmla="*/ 4 w 20"/>
                <a:gd name="T1" fmla="*/ 992 h 992"/>
                <a:gd name="T2" fmla="*/ 0 w 20"/>
                <a:gd name="T3" fmla="*/ 0 h 992"/>
                <a:gd name="T4" fmla="*/ 15 w 20"/>
                <a:gd name="T5" fmla="*/ 0 h 992"/>
                <a:gd name="T6" fmla="*/ 20 w 20"/>
                <a:gd name="T7" fmla="*/ 992 h 992"/>
                <a:gd name="T8" fmla="*/ 4 w 20"/>
                <a:gd name="T9" fmla="*/ 992 h 992"/>
              </a:gdLst>
              <a:ahLst/>
              <a:cxnLst>
                <a:cxn ang="0">
                  <a:pos x="T0" y="T1"/>
                </a:cxn>
                <a:cxn ang="0">
                  <a:pos x="T2" y="T3"/>
                </a:cxn>
                <a:cxn ang="0">
                  <a:pos x="T4" y="T5"/>
                </a:cxn>
                <a:cxn ang="0">
                  <a:pos x="T6" y="T7"/>
                </a:cxn>
                <a:cxn ang="0">
                  <a:pos x="T8" y="T9"/>
                </a:cxn>
              </a:cxnLst>
              <a:rect l="0" t="0" r="r" b="b"/>
              <a:pathLst>
                <a:path w="20" h="992">
                  <a:moveTo>
                    <a:pt x="4" y="992"/>
                  </a:moveTo>
                  <a:lnTo>
                    <a:pt x="0" y="0"/>
                  </a:lnTo>
                  <a:lnTo>
                    <a:pt x="15" y="0"/>
                  </a:lnTo>
                  <a:lnTo>
                    <a:pt x="20" y="992"/>
                  </a:lnTo>
                  <a:lnTo>
                    <a:pt x="4" y="99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sp>
          <p:nvSpPr>
            <p:cNvPr id="244" name="Freeform 226"/>
            <p:cNvSpPr>
              <a:spLocks noEditPoints="1"/>
            </p:cNvSpPr>
            <p:nvPr/>
          </p:nvSpPr>
          <p:spPr bwMode="auto">
            <a:xfrm>
              <a:off x="4610100" y="2519363"/>
              <a:ext cx="225425" cy="222250"/>
            </a:xfrm>
            <a:custGeom>
              <a:avLst/>
              <a:gdLst>
                <a:gd name="T0" fmla="*/ 70 w 142"/>
                <a:gd name="T1" fmla="*/ 140 h 140"/>
                <a:gd name="T2" fmla="*/ 44 w 142"/>
                <a:gd name="T3" fmla="*/ 135 h 140"/>
                <a:gd name="T4" fmla="*/ 21 w 142"/>
                <a:gd name="T5" fmla="*/ 119 h 140"/>
                <a:gd name="T6" fmla="*/ 6 w 142"/>
                <a:gd name="T7" fmla="*/ 98 h 140"/>
                <a:gd name="T8" fmla="*/ 0 w 142"/>
                <a:gd name="T9" fmla="*/ 70 h 140"/>
                <a:gd name="T10" fmla="*/ 1 w 142"/>
                <a:gd name="T11" fmla="*/ 55 h 140"/>
                <a:gd name="T12" fmla="*/ 13 w 142"/>
                <a:gd name="T13" fmla="*/ 31 h 140"/>
                <a:gd name="T14" fmla="*/ 31 w 142"/>
                <a:gd name="T15" fmla="*/ 11 h 140"/>
                <a:gd name="T16" fmla="*/ 57 w 142"/>
                <a:gd name="T17" fmla="*/ 1 h 140"/>
                <a:gd name="T18" fmla="*/ 70 w 142"/>
                <a:gd name="T19" fmla="*/ 0 h 140"/>
                <a:gd name="T20" fmla="*/ 98 w 142"/>
                <a:gd name="T21" fmla="*/ 4 h 140"/>
                <a:gd name="T22" fmla="*/ 120 w 142"/>
                <a:gd name="T23" fmla="*/ 19 h 140"/>
                <a:gd name="T24" fmla="*/ 135 w 142"/>
                <a:gd name="T25" fmla="*/ 42 h 140"/>
                <a:gd name="T26" fmla="*/ 142 w 142"/>
                <a:gd name="T27" fmla="*/ 70 h 140"/>
                <a:gd name="T28" fmla="*/ 140 w 142"/>
                <a:gd name="T29" fmla="*/ 85 h 140"/>
                <a:gd name="T30" fmla="*/ 129 w 142"/>
                <a:gd name="T31" fmla="*/ 109 h 140"/>
                <a:gd name="T32" fmla="*/ 109 w 142"/>
                <a:gd name="T33" fmla="*/ 129 h 140"/>
                <a:gd name="T34" fmla="*/ 85 w 142"/>
                <a:gd name="T35" fmla="*/ 139 h 140"/>
                <a:gd name="T36" fmla="*/ 70 w 142"/>
                <a:gd name="T37" fmla="*/ 140 h 140"/>
                <a:gd name="T38" fmla="*/ 70 w 142"/>
                <a:gd name="T39" fmla="*/ 22 h 140"/>
                <a:gd name="T40" fmla="*/ 52 w 142"/>
                <a:gd name="T41" fmla="*/ 26 h 140"/>
                <a:gd name="T42" fmla="*/ 37 w 142"/>
                <a:gd name="T43" fmla="*/ 36 h 140"/>
                <a:gd name="T44" fmla="*/ 28 w 142"/>
                <a:gd name="T45" fmla="*/ 52 h 140"/>
                <a:gd name="T46" fmla="*/ 24 w 142"/>
                <a:gd name="T47" fmla="*/ 70 h 140"/>
                <a:gd name="T48" fmla="*/ 24 w 142"/>
                <a:gd name="T49" fmla="*/ 80 h 140"/>
                <a:gd name="T50" fmla="*/ 32 w 142"/>
                <a:gd name="T51" fmla="*/ 96 h 140"/>
                <a:gd name="T52" fmla="*/ 44 w 142"/>
                <a:gd name="T53" fmla="*/ 109 h 140"/>
                <a:gd name="T54" fmla="*/ 62 w 142"/>
                <a:gd name="T55" fmla="*/ 116 h 140"/>
                <a:gd name="T56" fmla="*/ 70 w 142"/>
                <a:gd name="T57" fmla="*/ 117 h 140"/>
                <a:gd name="T58" fmla="*/ 89 w 142"/>
                <a:gd name="T59" fmla="*/ 112 h 140"/>
                <a:gd name="T60" fmla="*/ 104 w 142"/>
                <a:gd name="T61" fmla="*/ 103 h 140"/>
                <a:gd name="T62" fmla="*/ 114 w 142"/>
                <a:gd name="T63" fmla="*/ 88 h 140"/>
                <a:gd name="T64" fmla="*/ 117 w 142"/>
                <a:gd name="T65" fmla="*/ 70 h 140"/>
                <a:gd name="T66" fmla="*/ 117 w 142"/>
                <a:gd name="T67" fmla="*/ 60 h 140"/>
                <a:gd name="T68" fmla="*/ 109 w 142"/>
                <a:gd name="T69" fmla="*/ 44 h 140"/>
                <a:gd name="T70" fmla="*/ 98 w 142"/>
                <a:gd name="T71" fmla="*/ 31 h 140"/>
                <a:gd name="T72" fmla="*/ 80 w 142"/>
                <a:gd name="T73" fmla="*/ 24 h 140"/>
                <a:gd name="T74" fmla="*/ 70 w 142"/>
                <a:gd name="T75"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0">
                  <a:moveTo>
                    <a:pt x="70" y="140"/>
                  </a:moveTo>
                  <a:lnTo>
                    <a:pt x="70" y="140"/>
                  </a:lnTo>
                  <a:lnTo>
                    <a:pt x="57" y="139"/>
                  </a:lnTo>
                  <a:lnTo>
                    <a:pt x="44" y="135"/>
                  </a:lnTo>
                  <a:lnTo>
                    <a:pt x="31" y="129"/>
                  </a:lnTo>
                  <a:lnTo>
                    <a:pt x="21" y="119"/>
                  </a:lnTo>
                  <a:lnTo>
                    <a:pt x="13" y="109"/>
                  </a:lnTo>
                  <a:lnTo>
                    <a:pt x="6" y="98"/>
                  </a:lnTo>
                  <a:lnTo>
                    <a:pt x="1" y="85"/>
                  </a:lnTo>
                  <a:lnTo>
                    <a:pt x="0" y="70"/>
                  </a:lnTo>
                  <a:lnTo>
                    <a:pt x="0" y="70"/>
                  </a:lnTo>
                  <a:lnTo>
                    <a:pt x="1" y="55"/>
                  </a:lnTo>
                  <a:lnTo>
                    <a:pt x="6" y="42"/>
                  </a:lnTo>
                  <a:lnTo>
                    <a:pt x="13" y="31"/>
                  </a:lnTo>
                  <a:lnTo>
                    <a:pt x="21" y="19"/>
                  </a:lnTo>
                  <a:lnTo>
                    <a:pt x="31" y="11"/>
                  </a:lnTo>
                  <a:lnTo>
                    <a:pt x="44" y="4"/>
                  </a:lnTo>
                  <a:lnTo>
                    <a:pt x="57" y="1"/>
                  </a:lnTo>
                  <a:lnTo>
                    <a:pt x="70" y="0"/>
                  </a:lnTo>
                  <a:lnTo>
                    <a:pt x="70" y="0"/>
                  </a:lnTo>
                  <a:lnTo>
                    <a:pt x="85" y="1"/>
                  </a:lnTo>
                  <a:lnTo>
                    <a:pt x="98" y="4"/>
                  </a:lnTo>
                  <a:lnTo>
                    <a:pt x="109" y="11"/>
                  </a:lnTo>
                  <a:lnTo>
                    <a:pt x="120" y="19"/>
                  </a:lnTo>
                  <a:lnTo>
                    <a:pt x="129" y="31"/>
                  </a:lnTo>
                  <a:lnTo>
                    <a:pt x="135" y="42"/>
                  </a:lnTo>
                  <a:lnTo>
                    <a:pt x="140" y="55"/>
                  </a:lnTo>
                  <a:lnTo>
                    <a:pt x="142" y="70"/>
                  </a:lnTo>
                  <a:lnTo>
                    <a:pt x="142" y="70"/>
                  </a:lnTo>
                  <a:lnTo>
                    <a:pt x="140" y="85"/>
                  </a:lnTo>
                  <a:lnTo>
                    <a:pt x="135" y="98"/>
                  </a:lnTo>
                  <a:lnTo>
                    <a:pt x="129" y="109"/>
                  </a:lnTo>
                  <a:lnTo>
                    <a:pt x="120" y="119"/>
                  </a:lnTo>
                  <a:lnTo>
                    <a:pt x="109" y="129"/>
                  </a:lnTo>
                  <a:lnTo>
                    <a:pt x="98" y="135"/>
                  </a:lnTo>
                  <a:lnTo>
                    <a:pt x="85" y="139"/>
                  </a:lnTo>
                  <a:lnTo>
                    <a:pt x="70" y="140"/>
                  </a:lnTo>
                  <a:lnTo>
                    <a:pt x="70" y="140"/>
                  </a:lnTo>
                  <a:close/>
                  <a:moveTo>
                    <a:pt x="70" y="22"/>
                  </a:moveTo>
                  <a:lnTo>
                    <a:pt x="70" y="22"/>
                  </a:lnTo>
                  <a:lnTo>
                    <a:pt x="62" y="24"/>
                  </a:lnTo>
                  <a:lnTo>
                    <a:pt x="52" y="26"/>
                  </a:lnTo>
                  <a:lnTo>
                    <a:pt x="44" y="31"/>
                  </a:lnTo>
                  <a:lnTo>
                    <a:pt x="37" y="36"/>
                  </a:lnTo>
                  <a:lnTo>
                    <a:pt x="32" y="44"/>
                  </a:lnTo>
                  <a:lnTo>
                    <a:pt x="28" y="52"/>
                  </a:lnTo>
                  <a:lnTo>
                    <a:pt x="24" y="60"/>
                  </a:lnTo>
                  <a:lnTo>
                    <a:pt x="24" y="70"/>
                  </a:lnTo>
                  <a:lnTo>
                    <a:pt x="24" y="70"/>
                  </a:lnTo>
                  <a:lnTo>
                    <a:pt x="24" y="80"/>
                  </a:lnTo>
                  <a:lnTo>
                    <a:pt x="28" y="88"/>
                  </a:lnTo>
                  <a:lnTo>
                    <a:pt x="32" y="96"/>
                  </a:lnTo>
                  <a:lnTo>
                    <a:pt x="37" y="103"/>
                  </a:lnTo>
                  <a:lnTo>
                    <a:pt x="44" y="109"/>
                  </a:lnTo>
                  <a:lnTo>
                    <a:pt x="52" y="112"/>
                  </a:lnTo>
                  <a:lnTo>
                    <a:pt x="62" y="116"/>
                  </a:lnTo>
                  <a:lnTo>
                    <a:pt x="70" y="117"/>
                  </a:lnTo>
                  <a:lnTo>
                    <a:pt x="70" y="117"/>
                  </a:lnTo>
                  <a:lnTo>
                    <a:pt x="80" y="116"/>
                  </a:lnTo>
                  <a:lnTo>
                    <a:pt x="89" y="112"/>
                  </a:lnTo>
                  <a:lnTo>
                    <a:pt x="98" y="109"/>
                  </a:lnTo>
                  <a:lnTo>
                    <a:pt x="104" y="103"/>
                  </a:lnTo>
                  <a:lnTo>
                    <a:pt x="109" y="96"/>
                  </a:lnTo>
                  <a:lnTo>
                    <a:pt x="114" y="88"/>
                  </a:lnTo>
                  <a:lnTo>
                    <a:pt x="117" y="80"/>
                  </a:lnTo>
                  <a:lnTo>
                    <a:pt x="117" y="70"/>
                  </a:lnTo>
                  <a:lnTo>
                    <a:pt x="117" y="70"/>
                  </a:lnTo>
                  <a:lnTo>
                    <a:pt x="117" y="60"/>
                  </a:lnTo>
                  <a:lnTo>
                    <a:pt x="114" y="52"/>
                  </a:lnTo>
                  <a:lnTo>
                    <a:pt x="109" y="44"/>
                  </a:lnTo>
                  <a:lnTo>
                    <a:pt x="104" y="36"/>
                  </a:lnTo>
                  <a:lnTo>
                    <a:pt x="98" y="31"/>
                  </a:lnTo>
                  <a:lnTo>
                    <a:pt x="89" y="26"/>
                  </a:lnTo>
                  <a:lnTo>
                    <a:pt x="80" y="24"/>
                  </a:lnTo>
                  <a:lnTo>
                    <a:pt x="70" y="22"/>
                  </a:lnTo>
                  <a:lnTo>
                    <a:pt x="70" y="2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4C575C"/>
                </a:solidFill>
                <a:effectLst/>
                <a:uLnTx/>
                <a:uFillTx/>
                <a:latin typeface="Tahoma"/>
                <a:ea typeface="+mn-ea"/>
                <a:cs typeface="+mn-cs"/>
              </a:endParaRPr>
            </a:p>
          </p:txBody>
        </p:sp>
      </p:grpSp>
      <p:sp>
        <p:nvSpPr>
          <p:cNvPr id="3" name="Content Placeholder 2"/>
          <p:cNvSpPr>
            <a:spLocks noGrp="1"/>
          </p:cNvSpPr>
          <p:nvPr>
            <p:ph idx="4294967295"/>
          </p:nvPr>
        </p:nvSpPr>
        <p:spPr>
          <a:xfrm rot="20488733">
            <a:off x="2998471" y="3349713"/>
            <a:ext cx="5412443" cy="2383483"/>
          </a:xfrm>
        </p:spPr>
        <p:txBody>
          <a:bodyPr/>
          <a:lstStyle/>
          <a:p>
            <a:pPr marL="177800" indent="-177800">
              <a:spcBef>
                <a:spcPts val="1200"/>
              </a:spcBef>
              <a:buClr>
                <a:schemeClr val="tx1"/>
              </a:buClr>
              <a:buFont typeface="Arial" panose="020B0604020202020204" pitchFamily="34" charset="0"/>
              <a:buChar char="•"/>
            </a:pPr>
            <a:r>
              <a:rPr lang="en-GB" sz="1600" dirty="0">
                <a:solidFill>
                  <a:schemeClr val="tx1"/>
                </a:solidFill>
              </a:rPr>
              <a:t>Every planning permission granted for development in England (with limited exceptions) will be deemed subject to a pre-commencement condition</a:t>
            </a:r>
          </a:p>
          <a:p>
            <a:pPr marL="177800" indent="-177800">
              <a:spcBef>
                <a:spcPts val="1200"/>
              </a:spcBef>
              <a:buClr>
                <a:schemeClr val="tx1"/>
              </a:buClr>
              <a:buFont typeface="Arial" panose="020B0604020202020204" pitchFamily="34" charset="0"/>
              <a:buChar char="•"/>
            </a:pPr>
            <a:r>
              <a:rPr lang="en-GB" sz="1600" dirty="0">
                <a:solidFill>
                  <a:schemeClr val="tx1"/>
                </a:solidFill>
              </a:rPr>
              <a:t>The condition will require the formal approval by the planning authority of a “biodiversity gain plan” for the site </a:t>
            </a:r>
          </a:p>
          <a:p>
            <a:pPr marL="177800" indent="-177800">
              <a:spcBef>
                <a:spcPts val="1200"/>
              </a:spcBef>
              <a:buClr>
                <a:schemeClr val="tx1"/>
              </a:buClr>
              <a:buFont typeface="Arial" panose="020B0604020202020204" pitchFamily="34" charset="0"/>
              <a:buChar char="•"/>
            </a:pPr>
            <a:r>
              <a:rPr lang="en-GB" sz="1600" dirty="0">
                <a:solidFill>
                  <a:schemeClr val="tx1"/>
                </a:solidFill>
              </a:rPr>
              <a:t>The planning authority can only approve if it is satisfied that specific tests are satisfied, in particular that the “biodiversity gain objective” has been met</a:t>
            </a:r>
          </a:p>
        </p:txBody>
      </p:sp>
      <p:sp>
        <p:nvSpPr>
          <p:cNvPr id="245"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15274645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Environment Act 2021</a:t>
            </a:r>
            <a:br>
              <a:rPr lang="en-GB" dirty="0"/>
            </a:br>
            <a:r>
              <a:rPr lang="en-GB" sz="2400" dirty="0"/>
              <a:t>The Biodiversity Gain Objective </a:t>
            </a:r>
          </a:p>
        </p:txBody>
      </p:sp>
      <p:sp>
        <p:nvSpPr>
          <p:cNvPr id="3" name="Content Placeholder 2"/>
          <p:cNvSpPr>
            <a:spLocks noGrp="1"/>
          </p:cNvSpPr>
          <p:nvPr>
            <p:ph idx="4294967295"/>
          </p:nvPr>
        </p:nvSpPr>
        <p:spPr>
          <a:xfrm>
            <a:off x="958849" y="1833037"/>
            <a:ext cx="4928383" cy="3252530"/>
          </a:xfrm>
        </p:spPr>
        <p:txBody>
          <a:bodyPr>
            <a:noAutofit/>
          </a:bodyPr>
          <a:lstStyle/>
          <a:p>
            <a:pPr>
              <a:spcBef>
                <a:spcPts val="600"/>
              </a:spcBef>
            </a:pPr>
            <a:r>
              <a:rPr lang="en-GB" sz="1600" dirty="0"/>
              <a:t>Met if the biodiversity value attributable to the development exceeds the pre-development biodiversity value of the onsite habitat by at least 10%</a:t>
            </a:r>
          </a:p>
          <a:p>
            <a:pPr>
              <a:spcBef>
                <a:spcPts val="1200"/>
              </a:spcBef>
            </a:pPr>
            <a:r>
              <a:rPr lang="en-GB" sz="1600" dirty="0"/>
              <a:t>Biodiversity attributable to the development is the total of:</a:t>
            </a:r>
          </a:p>
          <a:p>
            <a:pPr lvl="1">
              <a:spcBef>
                <a:spcPts val="600"/>
              </a:spcBef>
            </a:pPr>
            <a:r>
              <a:rPr lang="en-GB" sz="1400" dirty="0"/>
              <a:t>Post development biodiversity value of the habitat at the development site;</a:t>
            </a:r>
          </a:p>
          <a:p>
            <a:pPr lvl="1">
              <a:spcBef>
                <a:spcPts val="600"/>
              </a:spcBef>
            </a:pPr>
            <a:r>
              <a:rPr lang="en-GB" sz="1400" dirty="0"/>
              <a:t>The biodiversity value of any registered offsite biodiversity gain allocated to the development; and</a:t>
            </a:r>
          </a:p>
          <a:p>
            <a:pPr lvl="1">
              <a:spcBef>
                <a:spcPts val="600"/>
              </a:spcBef>
            </a:pPr>
            <a:r>
              <a:rPr lang="en-GB" sz="1400" dirty="0"/>
              <a:t>The biodiversity value of any biodiversity credits purchased for the development</a:t>
            </a:r>
          </a:p>
        </p:txBody>
      </p:sp>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78216" y="1833037"/>
            <a:ext cx="5204048" cy="3252530"/>
          </a:xfrm>
          <a:prstGeom prst="rect">
            <a:avLst/>
          </a:prstGeom>
        </p:spPr>
      </p:pic>
      <p:sp>
        <p:nvSpPr>
          <p:cNvPr id="12"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58732723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r>
              <a:rPr lang="en-US" dirty="0"/>
              <a:t>Page </a:t>
            </a:r>
            <a:fld id="{2437FF73-E73E-4AE1-8E3C-7C8E50C86C15}" type="slidenum">
              <a:rPr lang="en-US" smtClean="0"/>
              <a:pPr/>
              <a:t>8</a:t>
            </a:fld>
            <a:r>
              <a:rPr lang="en-US" dirty="0"/>
              <a:t> | © BRYAN CAVE LEIGHTON PAISNER</a:t>
            </a:r>
          </a:p>
        </p:txBody>
      </p:sp>
      <p:grpSp>
        <p:nvGrpSpPr>
          <p:cNvPr id="637" name="Group 636"/>
          <p:cNvGrpSpPr/>
          <p:nvPr/>
        </p:nvGrpSpPr>
        <p:grpSpPr>
          <a:xfrm>
            <a:off x="547968" y="630803"/>
            <a:ext cx="1721538" cy="1721538"/>
            <a:chOff x="2540438" y="1524000"/>
            <a:chExt cx="2273299" cy="2273299"/>
          </a:xfrm>
        </p:grpSpPr>
        <p:sp>
          <p:nvSpPr>
            <p:cNvPr id="636" name="Oval 635"/>
            <p:cNvSpPr/>
            <p:nvPr/>
          </p:nvSpPr>
          <p:spPr>
            <a:xfrm>
              <a:off x="2540438" y="1524000"/>
              <a:ext cx="2273299" cy="2273299"/>
            </a:xfrm>
            <a:prstGeom prst="ellipse">
              <a:avLst/>
            </a:prstGeom>
            <a:solidFill>
              <a:srgbClr val="E5E4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grpSp>
          <p:nvGrpSpPr>
            <p:cNvPr id="634" name="Group 633"/>
            <p:cNvGrpSpPr/>
            <p:nvPr/>
          </p:nvGrpSpPr>
          <p:grpSpPr>
            <a:xfrm>
              <a:off x="2623379" y="1706380"/>
              <a:ext cx="1887326" cy="1860182"/>
              <a:chOff x="734508" y="2493251"/>
              <a:chExt cx="2436743" cy="2401693"/>
            </a:xfrm>
          </p:grpSpPr>
          <p:grpSp>
            <p:nvGrpSpPr>
              <p:cNvPr id="207" name="Group 206"/>
              <p:cNvGrpSpPr/>
              <p:nvPr/>
            </p:nvGrpSpPr>
            <p:grpSpPr>
              <a:xfrm>
                <a:off x="2026909" y="3060836"/>
                <a:ext cx="1122015" cy="710960"/>
                <a:chOff x="3249757" y="150946"/>
                <a:chExt cx="1839912" cy="1109663"/>
              </a:xfrm>
            </p:grpSpPr>
            <p:sp>
              <p:nvSpPr>
                <p:cNvPr id="8" name="Freeform 41"/>
                <p:cNvSpPr>
                  <a:spLocks/>
                </p:cNvSpPr>
                <p:nvPr/>
              </p:nvSpPr>
              <p:spPr bwMode="auto">
                <a:xfrm>
                  <a:off x="3479944" y="589096"/>
                  <a:ext cx="4763" cy="3175"/>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 name="Freeform 42"/>
                <p:cNvSpPr>
                  <a:spLocks/>
                </p:cNvSpPr>
                <p:nvPr/>
              </p:nvSpPr>
              <p:spPr bwMode="auto">
                <a:xfrm>
                  <a:off x="4788044" y="765309"/>
                  <a:ext cx="1588" cy="7938"/>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 name="Freeform 43"/>
                <p:cNvSpPr>
                  <a:spLocks/>
                </p:cNvSpPr>
                <p:nvPr/>
              </p:nvSpPr>
              <p:spPr bwMode="auto">
                <a:xfrm>
                  <a:off x="4959494" y="885959"/>
                  <a:ext cx="3175" cy="4763"/>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 name="Freeform 44"/>
                <p:cNvSpPr>
                  <a:spLocks/>
                </p:cNvSpPr>
                <p:nvPr/>
              </p:nvSpPr>
              <p:spPr bwMode="auto">
                <a:xfrm>
                  <a:off x="5022994" y="698634"/>
                  <a:ext cx="4763" cy="3175"/>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 name="Freeform 45"/>
                <p:cNvSpPr>
                  <a:spLocks/>
                </p:cNvSpPr>
                <p:nvPr/>
              </p:nvSpPr>
              <p:spPr bwMode="auto">
                <a:xfrm>
                  <a:off x="4313382" y="844684"/>
                  <a:ext cx="3175" cy="7938"/>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 name="Freeform 46"/>
                <p:cNvSpPr>
                  <a:spLocks/>
                </p:cNvSpPr>
                <p:nvPr/>
              </p:nvSpPr>
              <p:spPr bwMode="auto">
                <a:xfrm>
                  <a:off x="4183207" y="479559"/>
                  <a:ext cx="4763" cy="3175"/>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 name="Freeform 47"/>
                <p:cNvSpPr>
                  <a:spLocks/>
                </p:cNvSpPr>
                <p:nvPr/>
              </p:nvSpPr>
              <p:spPr bwMode="auto">
                <a:xfrm>
                  <a:off x="3965719" y="379546"/>
                  <a:ext cx="6350" cy="4763"/>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 name="Freeform 48"/>
                <p:cNvSpPr>
                  <a:spLocks/>
                </p:cNvSpPr>
                <p:nvPr/>
              </p:nvSpPr>
              <p:spPr bwMode="auto">
                <a:xfrm>
                  <a:off x="4026044" y="223971"/>
                  <a:ext cx="3175" cy="6350"/>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 name="Freeform 49"/>
                <p:cNvSpPr>
                  <a:spLocks/>
                </p:cNvSpPr>
                <p:nvPr/>
              </p:nvSpPr>
              <p:spPr bwMode="auto">
                <a:xfrm>
                  <a:off x="3703782" y="944696"/>
                  <a:ext cx="4763" cy="3175"/>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 name="Freeform 50"/>
                <p:cNvSpPr>
                  <a:spLocks/>
                </p:cNvSpPr>
                <p:nvPr/>
              </p:nvSpPr>
              <p:spPr bwMode="auto">
                <a:xfrm>
                  <a:off x="3894282" y="914534"/>
                  <a:ext cx="4763" cy="7938"/>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 name="Freeform 51"/>
                <p:cNvSpPr>
                  <a:spLocks/>
                </p:cNvSpPr>
                <p:nvPr/>
              </p:nvSpPr>
              <p:spPr bwMode="auto">
                <a:xfrm>
                  <a:off x="3672032" y="274771"/>
                  <a:ext cx="6350" cy="4763"/>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 name="Freeform 52"/>
                <p:cNvSpPr>
                  <a:spLocks/>
                </p:cNvSpPr>
                <p:nvPr/>
              </p:nvSpPr>
              <p:spPr bwMode="auto">
                <a:xfrm>
                  <a:off x="4816619" y="1239971"/>
                  <a:ext cx="1588" cy="3175"/>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0" name="Freeform 53"/>
                <p:cNvSpPr>
                  <a:spLocks/>
                </p:cNvSpPr>
                <p:nvPr/>
              </p:nvSpPr>
              <p:spPr bwMode="auto">
                <a:xfrm>
                  <a:off x="4819794" y="1243146"/>
                  <a:ext cx="1588" cy="4763"/>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1" name="Freeform 54"/>
                <p:cNvSpPr>
                  <a:spLocks/>
                </p:cNvSpPr>
                <p:nvPr/>
              </p:nvSpPr>
              <p:spPr bwMode="auto">
                <a:xfrm>
                  <a:off x="4824557" y="1246321"/>
                  <a:ext cx="1588" cy="3175"/>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2" name="Freeform 55"/>
                <p:cNvSpPr>
                  <a:spLocks/>
                </p:cNvSpPr>
                <p:nvPr/>
              </p:nvSpPr>
              <p:spPr bwMode="auto">
                <a:xfrm>
                  <a:off x="4837257" y="1257434"/>
                  <a:ext cx="0" cy="3175"/>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3" name="Freeform 56"/>
                <p:cNvSpPr>
                  <a:spLocks/>
                </p:cNvSpPr>
                <p:nvPr/>
              </p:nvSpPr>
              <p:spPr bwMode="auto">
                <a:xfrm>
                  <a:off x="4838844" y="1235209"/>
                  <a:ext cx="1588" cy="1588"/>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 name="Freeform 57"/>
                <p:cNvSpPr>
                  <a:spLocks/>
                </p:cNvSpPr>
                <p:nvPr/>
              </p:nvSpPr>
              <p:spPr bwMode="auto">
                <a:xfrm>
                  <a:off x="4843607" y="1252671"/>
                  <a:ext cx="1588" cy="6350"/>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 name="Freeform 58"/>
                <p:cNvSpPr>
                  <a:spLocks/>
                </p:cNvSpPr>
                <p:nvPr/>
              </p:nvSpPr>
              <p:spPr bwMode="auto">
                <a:xfrm>
                  <a:off x="4846782" y="1133609"/>
                  <a:ext cx="1588" cy="3175"/>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 name="Freeform 59"/>
                <p:cNvSpPr>
                  <a:spLocks/>
                </p:cNvSpPr>
                <p:nvPr/>
              </p:nvSpPr>
              <p:spPr bwMode="auto">
                <a:xfrm>
                  <a:off x="4843607" y="1217746"/>
                  <a:ext cx="3175" cy="3175"/>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 name="Freeform 60"/>
                <p:cNvSpPr>
                  <a:spLocks/>
                </p:cNvSpPr>
                <p:nvPr/>
              </p:nvSpPr>
              <p:spPr bwMode="auto">
                <a:xfrm>
                  <a:off x="5062682" y="860559"/>
                  <a:ext cx="4763"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 name="Freeform 61"/>
                <p:cNvSpPr>
                  <a:spLocks/>
                </p:cNvSpPr>
                <p:nvPr/>
              </p:nvSpPr>
              <p:spPr bwMode="auto">
                <a:xfrm>
                  <a:off x="5054744" y="870084"/>
                  <a:ext cx="7938" cy="1588"/>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9" name="Freeform 62"/>
                <p:cNvSpPr>
                  <a:spLocks/>
                </p:cNvSpPr>
                <p:nvPr/>
              </p:nvSpPr>
              <p:spPr bwMode="auto">
                <a:xfrm>
                  <a:off x="5086494" y="773246"/>
                  <a:ext cx="3175" cy="3175"/>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0" name="Freeform 63"/>
                <p:cNvSpPr>
                  <a:spLocks/>
                </p:cNvSpPr>
                <p:nvPr/>
              </p:nvSpPr>
              <p:spPr bwMode="auto">
                <a:xfrm>
                  <a:off x="5056332" y="663709"/>
                  <a:ext cx="1588" cy="3175"/>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1" name="Freeform 64"/>
                <p:cNvSpPr>
                  <a:spLocks/>
                </p:cNvSpPr>
                <p:nvPr/>
              </p:nvSpPr>
              <p:spPr bwMode="auto">
                <a:xfrm>
                  <a:off x="3438669" y="393834"/>
                  <a:ext cx="1588" cy="3175"/>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2" name="Freeform 65"/>
                <p:cNvSpPr>
                  <a:spLocks/>
                </p:cNvSpPr>
                <p:nvPr/>
              </p:nvSpPr>
              <p:spPr bwMode="auto">
                <a:xfrm>
                  <a:off x="3446607" y="417646"/>
                  <a:ext cx="3175" cy="7938"/>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3" name="Freeform 66"/>
                <p:cNvSpPr>
                  <a:spLocks/>
                </p:cNvSpPr>
                <p:nvPr/>
              </p:nvSpPr>
              <p:spPr bwMode="auto">
                <a:xfrm>
                  <a:off x="3249757" y="766896"/>
                  <a:ext cx="3175" cy="3175"/>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4" name="Freeform 67"/>
                <p:cNvSpPr>
                  <a:spLocks/>
                </p:cNvSpPr>
                <p:nvPr/>
              </p:nvSpPr>
              <p:spPr bwMode="auto">
                <a:xfrm>
                  <a:off x="3259282" y="743084"/>
                  <a:ext cx="1588" cy="3175"/>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5" name="Freeform 68"/>
                <p:cNvSpPr>
                  <a:spLocks/>
                </p:cNvSpPr>
                <p:nvPr/>
              </p:nvSpPr>
              <p:spPr bwMode="auto">
                <a:xfrm>
                  <a:off x="3254519" y="746259"/>
                  <a:ext cx="4763" cy="3175"/>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6" name="Freeform 69"/>
                <p:cNvSpPr>
                  <a:spLocks/>
                </p:cNvSpPr>
                <p:nvPr/>
              </p:nvSpPr>
              <p:spPr bwMode="auto">
                <a:xfrm>
                  <a:off x="3254519" y="752609"/>
                  <a:ext cx="3175" cy="1588"/>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7" name="Freeform 70"/>
                <p:cNvSpPr>
                  <a:spLocks/>
                </p:cNvSpPr>
                <p:nvPr/>
              </p:nvSpPr>
              <p:spPr bwMode="auto">
                <a:xfrm>
                  <a:off x="3254519" y="771659"/>
                  <a:ext cx="4763" cy="3175"/>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8" name="Freeform 71"/>
                <p:cNvSpPr>
                  <a:spLocks/>
                </p:cNvSpPr>
                <p:nvPr/>
              </p:nvSpPr>
              <p:spPr bwMode="auto">
                <a:xfrm>
                  <a:off x="3273569" y="760546"/>
                  <a:ext cx="158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39" name="Freeform 72"/>
                <p:cNvSpPr>
                  <a:spLocks/>
                </p:cNvSpPr>
                <p:nvPr/>
              </p:nvSpPr>
              <p:spPr bwMode="auto">
                <a:xfrm>
                  <a:off x="3283094" y="747846"/>
                  <a:ext cx="0" cy="4763"/>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0" name="Freeform 73"/>
                <p:cNvSpPr>
                  <a:spLocks/>
                </p:cNvSpPr>
                <p:nvPr/>
              </p:nvSpPr>
              <p:spPr bwMode="auto">
                <a:xfrm>
                  <a:off x="3286269" y="741496"/>
                  <a:ext cx="4763" cy="1588"/>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1" name="Freeform 74"/>
                <p:cNvSpPr>
                  <a:spLocks/>
                </p:cNvSpPr>
                <p:nvPr/>
              </p:nvSpPr>
              <p:spPr bwMode="auto">
                <a:xfrm>
                  <a:off x="3291032" y="755784"/>
                  <a:ext cx="1588" cy="3175"/>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2" name="Freeform 75"/>
                <p:cNvSpPr>
                  <a:spLocks/>
                </p:cNvSpPr>
                <p:nvPr/>
              </p:nvSpPr>
              <p:spPr bwMode="auto">
                <a:xfrm>
                  <a:off x="3297382" y="670059"/>
                  <a:ext cx="1588" cy="1588"/>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 name="Freeform 76"/>
                <p:cNvSpPr>
                  <a:spLocks/>
                </p:cNvSpPr>
                <p:nvPr/>
              </p:nvSpPr>
              <p:spPr bwMode="auto">
                <a:xfrm>
                  <a:off x="3386282" y="984384"/>
                  <a:ext cx="1588" cy="1588"/>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 name="Freeform 77"/>
                <p:cNvSpPr>
                  <a:spLocks/>
                </p:cNvSpPr>
                <p:nvPr/>
              </p:nvSpPr>
              <p:spPr bwMode="auto">
                <a:xfrm>
                  <a:off x="3402157" y="990734"/>
                  <a:ext cx="4763" cy="1588"/>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 name="Freeform 78"/>
                <p:cNvSpPr>
                  <a:spLocks/>
                </p:cNvSpPr>
                <p:nvPr/>
              </p:nvSpPr>
              <p:spPr bwMode="auto">
                <a:xfrm>
                  <a:off x="3549794" y="1024071"/>
                  <a:ext cx="1588" cy="3175"/>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 name="Freeform 79"/>
                <p:cNvSpPr>
                  <a:spLocks/>
                </p:cNvSpPr>
                <p:nvPr/>
              </p:nvSpPr>
              <p:spPr bwMode="auto">
                <a:xfrm>
                  <a:off x="3545032" y="1132021"/>
                  <a:ext cx="1588" cy="3175"/>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 name="Freeform 80"/>
                <p:cNvSpPr>
                  <a:spLocks/>
                </p:cNvSpPr>
                <p:nvPr/>
              </p:nvSpPr>
              <p:spPr bwMode="auto">
                <a:xfrm>
                  <a:off x="3548207" y="1114559"/>
                  <a:ext cx="1588" cy="3175"/>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 name="Freeform 81"/>
                <p:cNvSpPr>
                  <a:spLocks/>
                </p:cNvSpPr>
                <p:nvPr/>
              </p:nvSpPr>
              <p:spPr bwMode="auto">
                <a:xfrm>
                  <a:off x="3549794" y="1117734"/>
                  <a:ext cx="3175" cy="4763"/>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 name="Freeform 82"/>
                <p:cNvSpPr>
                  <a:spLocks/>
                </p:cNvSpPr>
                <p:nvPr/>
              </p:nvSpPr>
              <p:spPr bwMode="auto">
                <a:xfrm>
                  <a:off x="3567257" y="1132021"/>
                  <a:ext cx="1588" cy="3175"/>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 name="Freeform 83"/>
                <p:cNvSpPr>
                  <a:spLocks/>
                </p:cNvSpPr>
                <p:nvPr/>
              </p:nvSpPr>
              <p:spPr bwMode="auto">
                <a:xfrm>
                  <a:off x="3556144" y="1120909"/>
                  <a:ext cx="0" cy="476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 name="Freeform 84"/>
                <p:cNvSpPr>
                  <a:spLocks/>
                </p:cNvSpPr>
                <p:nvPr/>
              </p:nvSpPr>
              <p:spPr bwMode="auto">
                <a:xfrm>
                  <a:off x="3652982" y="1192346"/>
                  <a:ext cx="3175" cy="4763"/>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 name="Freeform 85"/>
                <p:cNvSpPr>
                  <a:spLocks/>
                </p:cNvSpPr>
                <p:nvPr/>
              </p:nvSpPr>
              <p:spPr bwMode="auto">
                <a:xfrm>
                  <a:off x="3649807" y="1174884"/>
                  <a:ext cx="1588" cy="3175"/>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 name="Freeform 86"/>
                <p:cNvSpPr>
                  <a:spLocks/>
                </p:cNvSpPr>
                <p:nvPr/>
              </p:nvSpPr>
              <p:spPr bwMode="auto">
                <a:xfrm>
                  <a:off x="3646632" y="1178059"/>
                  <a:ext cx="3175" cy="4763"/>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 name="Freeform 87"/>
                <p:cNvSpPr>
                  <a:spLocks/>
                </p:cNvSpPr>
                <p:nvPr/>
              </p:nvSpPr>
              <p:spPr bwMode="auto">
                <a:xfrm>
                  <a:off x="3643457" y="1182821"/>
                  <a:ext cx="0"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 name="Freeform 88"/>
                <p:cNvSpPr>
                  <a:spLocks/>
                </p:cNvSpPr>
                <p:nvPr/>
              </p:nvSpPr>
              <p:spPr bwMode="auto">
                <a:xfrm>
                  <a:off x="3630757" y="1192346"/>
                  <a:ext cx="1588"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 name="Freeform 89"/>
                <p:cNvSpPr>
                  <a:spLocks/>
                </p:cNvSpPr>
                <p:nvPr/>
              </p:nvSpPr>
              <p:spPr bwMode="auto">
                <a:xfrm>
                  <a:off x="3629169" y="1170121"/>
                  <a:ext cx="0" cy="3175"/>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 name="Freeform 90"/>
                <p:cNvSpPr>
                  <a:spLocks/>
                </p:cNvSpPr>
                <p:nvPr/>
              </p:nvSpPr>
              <p:spPr bwMode="auto">
                <a:xfrm>
                  <a:off x="4067319" y="804996"/>
                  <a:ext cx="3175" cy="1588"/>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 name="Freeform 91"/>
                <p:cNvSpPr>
                  <a:spLocks/>
                </p:cNvSpPr>
                <p:nvPr/>
              </p:nvSpPr>
              <p:spPr bwMode="auto">
                <a:xfrm>
                  <a:off x="4051444" y="847859"/>
                  <a:ext cx="4763" cy="6350"/>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 name="Freeform 92"/>
                <p:cNvSpPr>
                  <a:spLocks/>
                </p:cNvSpPr>
                <p:nvPr/>
              </p:nvSpPr>
              <p:spPr bwMode="auto">
                <a:xfrm>
                  <a:off x="4040332" y="824046"/>
                  <a:ext cx="1588" cy="3175"/>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 name="Freeform 93"/>
                <p:cNvSpPr>
                  <a:spLocks/>
                </p:cNvSpPr>
                <p:nvPr/>
              </p:nvSpPr>
              <p:spPr bwMode="auto">
                <a:xfrm>
                  <a:off x="4002232" y="743084"/>
                  <a:ext cx="3175" cy="4763"/>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 name="Freeform 94"/>
                <p:cNvSpPr>
                  <a:spLocks/>
                </p:cNvSpPr>
                <p:nvPr/>
              </p:nvSpPr>
              <p:spPr bwMode="auto">
                <a:xfrm>
                  <a:off x="3994294" y="924059"/>
                  <a:ext cx="1588" cy="3175"/>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2" name="Freeform 95"/>
                <p:cNvSpPr>
                  <a:spLocks/>
                </p:cNvSpPr>
                <p:nvPr/>
              </p:nvSpPr>
              <p:spPr bwMode="auto">
                <a:xfrm>
                  <a:off x="3906982" y="1032009"/>
                  <a:ext cx="158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3" name="Freeform 96"/>
                <p:cNvSpPr>
                  <a:spLocks/>
                </p:cNvSpPr>
                <p:nvPr/>
              </p:nvSpPr>
              <p:spPr bwMode="auto">
                <a:xfrm>
                  <a:off x="3889519" y="989146"/>
                  <a:ext cx="1588" cy="476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4" name="Freeform 97"/>
                <p:cNvSpPr>
                  <a:spLocks/>
                </p:cNvSpPr>
                <p:nvPr/>
              </p:nvSpPr>
              <p:spPr bwMode="auto">
                <a:xfrm>
                  <a:off x="3884757" y="985971"/>
                  <a:ext cx="3175" cy="4763"/>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5" name="Freeform 98"/>
                <p:cNvSpPr>
                  <a:spLocks/>
                </p:cNvSpPr>
                <p:nvPr/>
              </p:nvSpPr>
              <p:spPr bwMode="auto">
                <a:xfrm>
                  <a:off x="3862532" y="1041534"/>
                  <a:ext cx="1588" cy="1588"/>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6" name="Freeform 99"/>
                <p:cNvSpPr>
                  <a:spLocks/>
                </p:cNvSpPr>
                <p:nvPr/>
              </p:nvSpPr>
              <p:spPr bwMode="auto">
                <a:xfrm>
                  <a:off x="3845069" y="925646"/>
                  <a:ext cx="0" cy="3175"/>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7" name="Freeform 100"/>
                <p:cNvSpPr>
                  <a:spLocks/>
                </p:cNvSpPr>
                <p:nvPr/>
              </p:nvSpPr>
              <p:spPr bwMode="auto">
                <a:xfrm>
                  <a:off x="3840307" y="941521"/>
                  <a:ext cx="3175" cy="4763"/>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8" name="Freeform 101"/>
                <p:cNvSpPr>
                  <a:spLocks/>
                </p:cNvSpPr>
                <p:nvPr/>
              </p:nvSpPr>
              <p:spPr bwMode="auto">
                <a:xfrm>
                  <a:off x="3800619" y="989146"/>
                  <a:ext cx="3175" cy="1588"/>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9" name="Freeform 102"/>
                <p:cNvSpPr>
                  <a:spLocks/>
                </p:cNvSpPr>
                <p:nvPr/>
              </p:nvSpPr>
              <p:spPr bwMode="auto">
                <a:xfrm>
                  <a:off x="3784744" y="1030421"/>
                  <a:ext cx="3175" cy="6350"/>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0" name="Freeform 103"/>
                <p:cNvSpPr>
                  <a:spLocks/>
                </p:cNvSpPr>
                <p:nvPr/>
              </p:nvSpPr>
              <p:spPr bwMode="auto">
                <a:xfrm>
                  <a:off x="3773632" y="1006609"/>
                  <a:ext cx="1588" cy="4763"/>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1" name="Freeform 104"/>
                <p:cNvSpPr>
                  <a:spLocks/>
                </p:cNvSpPr>
                <p:nvPr/>
              </p:nvSpPr>
              <p:spPr bwMode="auto">
                <a:xfrm>
                  <a:off x="3764107" y="1008196"/>
                  <a:ext cx="1588" cy="3175"/>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2" name="Freeform 105"/>
                <p:cNvSpPr>
                  <a:spLocks/>
                </p:cNvSpPr>
                <p:nvPr/>
              </p:nvSpPr>
              <p:spPr bwMode="auto">
                <a:xfrm>
                  <a:off x="3760932" y="987559"/>
                  <a:ext cx="0" cy="3175"/>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3" name="Freeform 106"/>
                <p:cNvSpPr>
                  <a:spLocks/>
                </p:cNvSpPr>
                <p:nvPr/>
              </p:nvSpPr>
              <p:spPr bwMode="auto">
                <a:xfrm>
                  <a:off x="3757757" y="1011371"/>
                  <a:ext cx="0" cy="3175"/>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4" name="Freeform 107"/>
                <p:cNvSpPr>
                  <a:spLocks/>
                </p:cNvSpPr>
                <p:nvPr/>
              </p:nvSpPr>
              <p:spPr bwMode="auto">
                <a:xfrm>
                  <a:off x="3745057" y="1000259"/>
                  <a:ext cx="1588" cy="3175"/>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5" name="Freeform 108"/>
                <p:cNvSpPr>
                  <a:spLocks/>
                </p:cNvSpPr>
                <p:nvPr/>
              </p:nvSpPr>
              <p:spPr bwMode="auto">
                <a:xfrm>
                  <a:off x="3740294" y="997084"/>
                  <a:ext cx="3175" cy="4763"/>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6" name="Freeform 109"/>
                <p:cNvSpPr>
                  <a:spLocks/>
                </p:cNvSpPr>
                <p:nvPr/>
              </p:nvSpPr>
              <p:spPr bwMode="auto">
                <a:xfrm>
                  <a:off x="3738707" y="993909"/>
                  <a:ext cx="1588" cy="3175"/>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7" name="Freeform 110"/>
                <p:cNvSpPr>
                  <a:spLocks/>
                </p:cNvSpPr>
                <p:nvPr/>
              </p:nvSpPr>
              <p:spPr bwMode="auto">
                <a:xfrm>
                  <a:off x="3687907" y="984384"/>
                  <a:ext cx="3175" cy="3175"/>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8" name="Freeform 111"/>
                <p:cNvSpPr>
                  <a:spLocks/>
                </p:cNvSpPr>
                <p:nvPr/>
              </p:nvSpPr>
              <p:spPr bwMode="auto">
                <a:xfrm>
                  <a:off x="3687907" y="1020896"/>
                  <a:ext cx="1588" cy="4763"/>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79" name="Freeform 112"/>
                <p:cNvSpPr>
                  <a:spLocks/>
                </p:cNvSpPr>
                <p:nvPr/>
              </p:nvSpPr>
              <p:spPr bwMode="auto">
                <a:xfrm>
                  <a:off x="3683144" y="1001846"/>
                  <a:ext cx="1588" cy="1588"/>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0" name="Freeform 113"/>
                <p:cNvSpPr>
                  <a:spLocks/>
                </p:cNvSpPr>
                <p:nvPr/>
              </p:nvSpPr>
              <p:spPr bwMode="auto">
                <a:xfrm>
                  <a:off x="3681557" y="1024071"/>
                  <a:ext cx="1588" cy="3175"/>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1" name="Freeform 114"/>
                <p:cNvSpPr>
                  <a:spLocks/>
                </p:cNvSpPr>
                <p:nvPr/>
              </p:nvSpPr>
              <p:spPr bwMode="auto">
                <a:xfrm>
                  <a:off x="3668857" y="1014546"/>
                  <a:ext cx="1588" cy="1588"/>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2" name="Freeform 115"/>
                <p:cNvSpPr>
                  <a:spLocks/>
                </p:cNvSpPr>
                <p:nvPr/>
              </p:nvSpPr>
              <p:spPr bwMode="auto">
                <a:xfrm>
                  <a:off x="3664094" y="1009784"/>
                  <a:ext cx="1588" cy="4763"/>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3" name="Freeform 116"/>
                <p:cNvSpPr>
                  <a:spLocks/>
                </p:cNvSpPr>
                <p:nvPr/>
              </p:nvSpPr>
              <p:spPr bwMode="auto">
                <a:xfrm>
                  <a:off x="3660919" y="1006609"/>
                  <a:ext cx="3175" cy="3175"/>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4" name="Freeform 117"/>
                <p:cNvSpPr>
                  <a:spLocks/>
                </p:cNvSpPr>
                <p:nvPr/>
              </p:nvSpPr>
              <p:spPr bwMode="auto">
                <a:xfrm>
                  <a:off x="3630757" y="1028834"/>
                  <a:ext cx="6350" cy="3175"/>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5" name="Freeform 118"/>
                <p:cNvSpPr>
                  <a:spLocks/>
                </p:cNvSpPr>
                <p:nvPr/>
              </p:nvSpPr>
              <p:spPr bwMode="auto">
                <a:xfrm>
                  <a:off x="3625994" y="1079634"/>
                  <a:ext cx="3175" cy="4763"/>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6" name="Freeform 119"/>
                <p:cNvSpPr>
                  <a:spLocks/>
                </p:cNvSpPr>
                <p:nvPr/>
              </p:nvSpPr>
              <p:spPr bwMode="auto">
                <a:xfrm>
                  <a:off x="3621232" y="1084396"/>
                  <a:ext cx="3175" cy="4763"/>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7" name="Freeform 120"/>
                <p:cNvSpPr>
                  <a:spLocks/>
                </p:cNvSpPr>
                <p:nvPr/>
              </p:nvSpPr>
              <p:spPr bwMode="auto">
                <a:xfrm>
                  <a:off x="3619644" y="1036771"/>
                  <a:ext cx="1588" cy="1588"/>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8" name="Freeform 121"/>
                <p:cNvSpPr>
                  <a:spLocks/>
                </p:cNvSpPr>
                <p:nvPr/>
              </p:nvSpPr>
              <p:spPr bwMode="auto">
                <a:xfrm>
                  <a:off x="3624407" y="1019309"/>
                  <a:ext cx="3175" cy="3175"/>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89" name="Freeform 122"/>
                <p:cNvSpPr>
                  <a:spLocks/>
                </p:cNvSpPr>
                <p:nvPr/>
              </p:nvSpPr>
              <p:spPr bwMode="auto">
                <a:xfrm>
                  <a:off x="3599007" y="989146"/>
                  <a:ext cx="3175" cy="3175"/>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0" name="Freeform 123"/>
                <p:cNvSpPr>
                  <a:spLocks/>
                </p:cNvSpPr>
                <p:nvPr/>
              </p:nvSpPr>
              <p:spPr bwMode="auto">
                <a:xfrm>
                  <a:off x="3594244" y="954221"/>
                  <a:ext cx="4763" cy="9525"/>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1" name="Freeform 124"/>
                <p:cNvSpPr>
                  <a:spLocks/>
                </p:cNvSpPr>
                <p:nvPr/>
              </p:nvSpPr>
              <p:spPr bwMode="auto">
                <a:xfrm>
                  <a:off x="3587894" y="958984"/>
                  <a:ext cx="1588" cy="3175"/>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2" name="Freeform 125"/>
                <p:cNvSpPr>
                  <a:spLocks/>
                </p:cNvSpPr>
                <p:nvPr/>
              </p:nvSpPr>
              <p:spPr bwMode="auto">
                <a:xfrm>
                  <a:off x="3581544" y="954221"/>
                  <a:ext cx="3175" cy="4763"/>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3" name="Freeform 126"/>
                <p:cNvSpPr>
                  <a:spLocks/>
                </p:cNvSpPr>
                <p:nvPr/>
              </p:nvSpPr>
              <p:spPr bwMode="auto">
                <a:xfrm>
                  <a:off x="3581544" y="952634"/>
                  <a:ext cx="0" cy="1588"/>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4" name="Freeform 127"/>
                <p:cNvSpPr>
                  <a:spLocks/>
                </p:cNvSpPr>
                <p:nvPr/>
              </p:nvSpPr>
              <p:spPr bwMode="auto">
                <a:xfrm>
                  <a:off x="3581544" y="601796"/>
                  <a:ext cx="4763" cy="1588"/>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5" name="Freeform 128"/>
                <p:cNvSpPr>
                  <a:spLocks/>
                </p:cNvSpPr>
                <p:nvPr/>
              </p:nvSpPr>
              <p:spPr bwMode="auto">
                <a:xfrm>
                  <a:off x="3583132" y="495434"/>
                  <a:ext cx="3175" cy="1588"/>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6" name="Freeform 129"/>
                <p:cNvSpPr>
                  <a:spLocks/>
                </p:cNvSpPr>
                <p:nvPr/>
              </p:nvSpPr>
              <p:spPr bwMode="auto">
                <a:xfrm>
                  <a:off x="3599007" y="331921"/>
                  <a:ext cx="1588" cy="1588"/>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7" name="Freeform 130"/>
                <p:cNvSpPr>
                  <a:spLocks/>
                </p:cNvSpPr>
                <p:nvPr/>
              </p:nvSpPr>
              <p:spPr bwMode="auto">
                <a:xfrm>
                  <a:off x="3629169" y="316046"/>
                  <a:ext cx="1588" cy="1588"/>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8" name="Freeform 131"/>
                <p:cNvSpPr>
                  <a:spLocks/>
                </p:cNvSpPr>
                <p:nvPr/>
              </p:nvSpPr>
              <p:spPr bwMode="auto">
                <a:xfrm>
                  <a:off x="3651394" y="571634"/>
                  <a:ext cx="3175" cy="3175"/>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99" name="Freeform 132"/>
                <p:cNvSpPr>
                  <a:spLocks/>
                </p:cNvSpPr>
                <p:nvPr/>
              </p:nvSpPr>
              <p:spPr bwMode="auto">
                <a:xfrm>
                  <a:off x="3657744" y="612909"/>
                  <a:ext cx="4763" cy="4763"/>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0" name="Freeform 133"/>
                <p:cNvSpPr>
                  <a:spLocks/>
                </p:cNvSpPr>
                <p:nvPr/>
              </p:nvSpPr>
              <p:spPr bwMode="auto">
                <a:xfrm>
                  <a:off x="3673619" y="304934"/>
                  <a:ext cx="3175" cy="1588"/>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1" name="Freeform 134"/>
                <p:cNvSpPr>
                  <a:spLocks/>
                </p:cNvSpPr>
                <p:nvPr/>
              </p:nvSpPr>
              <p:spPr bwMode="auto">
                <a:xfrm>
                  <a:off x="3676794" y="281121"/>
                  <a:ext cx="0" cy="3175"/>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2" name="Freeform 135"/>
                <p:cNvSpPr>
                  <a:spLocks/>
                </p:cNvSpPr>
                <p:nvPr/>
              </p:nvSpPr>
              <p:spPr bwMode="auto">
                <a:xfrm>
                  <a:off x="3686319" y="292234"/>
                  <a:ext cx="0" cy="1588"/>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3" name="Freeform 136"/>
                <p:cNvSpPr>
                  <a:spLocks/>
                </p:cNvSpPr>
                <p:nvPr/>
              </p:nvSpPr>
              <p:spPr bwMode="auto">
                <a:xfrm>
                  <a:off x="3740294" y="444634"/>
                  <a:ext cx="1588" cy="1588"/>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4" name="Freeform 137"/>
                <p:cNvSpPr>
                  <a:spLocks/>
                </p:cNvSpPr>
                <p:nvPr/>
              </p:nvSpPr>
              <p:spPr bwMode="auto">
                <a:xfrm>
                  <a:off x="3740294" y="544646"/>
                  <a:ext cx="3175"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5" name="Freeform 138"/>
                <p:cNvSpPr>
                  <a:spLocks/>
                </p:cNvSpPr>
                <p:nvPr/>
              </p:nvSpPr>
              <p:spPr bwMode="auto">
                <a:xfrm>
                  <a:off x="3794269" y="316046"/>
                  <a:ext cx="1588" cy="4763"/>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6" name="Freeform 139"/>
                <p:cNvSpPr>
                  <a:spLocks/>
                </p:cNvSpPr>
                <p:nvPr/>
              </p:nvSpPr>
              <p:spPr bwMode="auto">
                <a:xfrm>
                  <a:off x="3802207" y="236671"/>
                  <a:ext cx="3175" cy="3175"/>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7" name="Freeform 140"/>
                <p:cNvSpPr>
                  <a:spLocks/>
                </p:cNvSpPr>
                <p:nvPr/>
              </p:nvSpPr>
              <p:spPr bwMode="auto">
                <a:xfrm>
                  <a:off x="3808557" y="308109"/>
                  <a:ext cx="4763" cy="3175"/>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8" name="Freeform 141"/>
                <p:cNvSpPr>
                  <a:spLocks/>
                </p:cNvSpPr>
                <p:nvPr/>
              </p:nvSpPr>
              <p:spPr bwMode="auto">
                <a:xfrm>
                  <a:off x="3810144" y="370021"/>
                  <a:ext cx="4763" cy="3175"/>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09" name="Freeform 142"/>
                <p:cNvSpPr>
                  <a:spLocks/>
                </p:cNvSpPr>
                <p:nvPr/>
              </p:nvSpPr>
              <p:spPr bwMode="auto">
                <a:xfrm>
                  <a:off x="3819669" y="322396"/>
                  <a:ext cx="4763" cy="3175"/>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0" name="Freeform 143"/>
                <p:cNvSpPr>
                  <a:spLocks/>
                </p:cNvSpPr>
                <p:nvPr/>
              </p:nvSpPr>
              <p:spPr bwMode="auto">
                <a:xfrm>
                  <a:off x="3829194" y="368434"/>
                  <a:ext cx="3175" cy="1588"/>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1" name="Freeform 144"/>
                <p:cNvSpPr>
                  <a:spLocks/>
                </p:cNvSpPr>
                <p:nvPr/>
              </p:nvSpPr>
              <p:spPr bwMode="auto">
                <a:xfrm>
                  <a:off x="3857769" y="270009"/>
                  <a:ext cx="4763" cy="1588"/>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2" name="Freeform 145"/>
                <p:cNvSpPr>
                  <a:spLocks/>
                </p:cNvSpPr>
                <p:nvPr/>
              </p:nvSpPr>
              <p:spPr bwMode="auto">
                <a:xfrm>
                  <a:off x="3862532" y="187459"/>
                  <a:ext cx="1588" cy="4763"/>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3" name="Freeform 146"/>
                <p:cNvSpPr>
                  <a:spLocks/>
                </p:cNvSpPr>
                <p:nvPr/>
              </p:nvSpPr>
              <p:spPr bwMode="auto">
                <a:xfrm>
                  <a:off x="3864119" y="250959"/>
                  <a:ext cx="4763" cy="1588"/>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4" name="Freeform 147"/>
                <p:cNvSpPr>
                  <a:spLocks/>
                </p:cNvSpPr>
                <p:nvPr/>
              </p:nvSpPr>
              <p:spPr bwMode="auto">
                <a:xfrm>
                  <a:off x="3872057" y="243021"/>
                  <a:ext cx="3175" cy="1588"/>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5" name="Freeform 148"/>
                <p:cNvSpPr>
                  <a:spLocks/>
                </p:cNvSpPr>
                <p:nvPr/>
              </p:nvSpPr>
              <p:spPr bwMode="auto">
                <a:xfrm>
                  <a:off x="3875232" y="227146"/>
                  <a:ext cx="4763" cy="4763"/>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6" name="Freeform 149"/>
                <p:cNvSpPr>
                  <a:spLocks/>
                </p:cNvSpPr>
                <p:nvPr/>
              </p:nvSpPr>
              <p:spPr bwMode="auto">
                <a:xfrm>
                  <a:off x="3889519" y="252546"/>
                  <a:ext cx="1588" cy="1588"/>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7" name="Freeform 150"/>
                <p:cNvSpPr>
                  <a:spLocks/>
                </p:cNvSpPr>
                <p:nvPr/>
              </p:nvSpPr>
              <p:spPr bwMode="auto">
                <a:xfrm>
                  <a:off x="3894282" y="258896"/>
                  <a:ext cx="3175" cy="4763"/>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8" name="Freeform 151"/>
                <p:cNvSpPr>
                  <a:spLocks/>
                </p:cNvSpPr>
                <p:nvPr/>
              </p:nvSpPr>
              <p:spPr bwMode="auto">
                <a:xfrm>
                  <a:off x="3897457" y="266834"/>
                  <a:ext cx="1588" cy="3175"/>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19" name="Freeform 152"/>
                <p:cNvSpPr>
                  <a:spLocks/>
                </p:cNvSpPr>
                <p:nvPr/>
              </p:nvSpPr>
              <p:spPr bwMode="auto">
                <a:xfrm>
                  <a:off x="3935557" y="331921"/>
                  <a:ext cx="3175" cy="1588"/>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0" name="Freeform 153"/>
                <p:cNvSpPr>
                  <a:spLocks/>
                </p:cNvSpPr>
                <p:nvPr/>
              </p:nvSpPr>
              <p:spPr bwMode="auto">
                <a:xfrm>
                  <a:off x="3937144" y="389071"/>
                  <a:ext cx="1588" cy="1588"/>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1" name="Freeform 154"/>
                <p:cNvSpPr>
                  <a:spLocks/>
                </p:cNvSpPr>
                <p:nvPr/>
              </p:nvSpPr>
              <p:spPr bwMode="auto">
                <a:xfrm>
                  <a:off x="3941907" y="373196"/>
                  <a:ext cx="3175" cy="3175"/>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2" name="Freeform 155"/>
                <p:cNvSpPr>
                  <a:spLocks/>
                </p:cNvSpPr>
                <p:nvPr/>
              </p:nvSpPr>
              <p:spPr bwMode="auto">
                <a:xfrm>
                  <a:off x="3941907" y="411296"/>
                  <a:ext cx="3175" cy="4763"/>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3" name="Freeform 156"/>
                <p:cNvSpPr>
                  <a:spLocks/>
                </p:cNvSpPr>
                <p:nvPr/>
              </p:nvSpPr>
              <p:spPr bwMode="auto">
                <a:xfrm>
                  <a:off x="3946669" y="293821"/>
                  <a:ext cx="3175" cy="4763"/>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4" name="Freeform 157"/>
                <p:cNvSpPr>
                  <a:spLocks/>
                </p:cNvSpPr>
                <p:nvPr/>
              </p:nvSpPr>
              <p:spPr bwMode="auto">
                <a:xfrm>
                  <a:off x="3948257" y="292234"/>
                  <a:ext cx="1588" cy="1588"/>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5" name="Freeform 158"/>
                <p:cNvSpPr>
                  <a:spLocks/>
                </p:cNvSpPr>
                <p:nvPr/>
              </p:nvSpPr>
              <p:spPr bwMode="auto">
                <a:xfrm>
                  <a:off x="3954607" y="341446"/>
                  <a:ext cx="3175" cy="4763"/>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6" name="Freeform 159"/>
                <p:cNvSpPr>
                  <a:spLocks/>
                </p:cNvSpPr>
                <p:nvPr/>
              </p:nvSpPr>
              <p:spPr bwMode="auto">
                <a:xfrm>
                  <a:off x="3956194" y="430346"/>
                  <a:ext cx="1588" cy="3175"/>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7" name="Freeform 160"/>
                <p:cNvSpPr>
                  <a:spLocks/>
                </p:cNvSpPr>
                <p:nvPr/>
              </p:nvSpPr>
              <p:spPr bwMode="auto">
                <a:xfrm>
                  <a:off x="3956194" y="463684"/>
                  <a:ext cx="1588" cy="3175"/>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8" name="Freeform 161"/>
                <p:cNvSpPr>
                  <a:spLocks/>
                </p:cNvSpPr>
                <p:nvPr/>
              </p:nvSpPr>
              <p:spPr bwMode="auto">
                <a:xfrm>
                  <a:off x="3983182" y="292234"/>
                  <a:ext cx="3175" cy="3175"/>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29" name="Freeform 162"/>
                <p:cNvSpPr>
                  <a:spLocks/>
                </p:cNvSpPr>
                <p:nvPr/>
              </p:nvSpPr>
              <p:spPr bwMode="auto">
                <a:xfrm>
                  <a:off x="4003819" y="219209"/>
                  <a:ext cx="3175" cy="3175"/>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0" name="Freeform 163"/>
                <p:cNvSpPr>
                  <a:spLocks/>
                </p:cNvSpPr>
                <p:nvPr/>
              </p:nvSpPr>
              <p:spPr bwMode="auto">
                <a:xfrm>
                  <a:off x="4003819" y="249371"/>
                  <a:ext cx="1588" cy="3175"/>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1" name="Freeform 164"/>
                <p:cNvSpPr>
                  <a:spLocks/>
                </p:cNvSpPr>
                <p:nvPr/>
              </p:nvSpPr>
              <p:spPr bwMode="auto">
                <a:xfrm>
                  <a:off x="4010169" y="195396"/>
                  <a:ext cx="3175" cy="1588"/>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2" name="Freeform 165"/>
                <p:cNvSpPr>
                  <a:spLocks/>
                </p:cNvSpPr>
                <p:nvPr/>
              </p:nvSpPr>
              <p:spPr bwMode="auto">
                <a:xfrm>
                  <a:off x="4026044" y="198571"/>
                  <a:ext cx="4763" cy="3175"/>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3" name="Freeform 166"/>
                <p:cNvSpPr>
                  <a:spLocks/>
                </p:cNvSpPr>
                <p:nvPr/>
              </p:nvSpPr>
              <p:spPr bwMode="auto">
                <a:xfrm>
                  <a:off x="4056207" y="209684"/>
                  <a:ext cx="4763" cy="1588"/>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4" name="Freeform 167"/>
                <p:cNvSpPr>
                  <a:spLocks/>
                </p:cNvSpPr>
                <p:nvPr/>
              </p:nvSpPr>
              <p:spPr bwMode="auto">
                <a:xfrm>
                  <a:off x="4060969" y="319221"/>
                  <a:ext cx="3175" cy="1588"/>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5" name="Freeform 168"/>
                <p:cNvSpPr>
                  <a:spLocks/>
                </p:cNvSpPr>
                <p:nvPr/>
              </p:nvSpPr>
              <p:spPr bwMode="auto">
                <a:xfrm>
                  <a:off x="4054619" y="277946"/>
                  <a:ext cx="1588" cy="1588"/>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6" name="Freeform 169"/>
                <p:cNvSpPr>
                  <a:spLocks/>
                </p:cNvSpPr>
                <p:nvPr/>
              </p:nvSpPr>
              <p:spPr bwMode="auto">
                <a:xfrm>
                  <a:off x="4043507" y="330334"/>
                  <a:ext cx="4763" cy="1588"/>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7" name="Freeform 170"/>
                <p:cNvSpPr>
                  <a:spLocks/>
                </p:cNvSpPr>
                <p:nvPr/>
              </p:nvSpPr>
              <p:spPr bwMode="auto">
                <a:xfrm>
                  <a:off x="4045094" y="323984"/>
                  <a:ext cx="3175" cy="1588"/>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8" name="Freeform 171"/>
                <p:cNvSpPr>
                  <a:spLocks/>
                </p:cNvSpPr>
                <p:nvPr/>
              </p:nvSpPr>
              <p:spPr bwMode="auto">
                <a:xfrm>
                  <a:off x="4019694" y="273184"/>
                  <a:ext cx="1588" cy="3175"/>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39" name="Freeform 172"/>
                <p:cNvSpPr>
                  <a:spLocks/>
                </p:cNvSpPr>
                <p:nvPr/>
              </p:nvSpPr>
              <p:spPr bwMode="auto">
                <a:xfrm>
                  <a:off x="4030807" y="293821"/>
                  <a:ext cx="3175" cy="3175"/>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0" name="Freeform 173"/>
                <p:cNvSpPr>
                  <a:spLocks/>
                </p:cNvSpPr>
                <p:nvPr/>
              </p:nvSpPr>
              <p:spPr bwMode="auto">
                <a:xfrm>
                  <a:off x="4008582" y="354146"/>
                  <a:ext cx="3175" cy="1588"/>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1" name="Freeform 174"/>
                <p:cNvSpPr>
                  <a:spLocks/>
                </p:cNvSpPr>
                <p:nvPr/>
              </p:nvSpPr>
              <p:spPr bwMode="auto">
                <a:xfrm>
                  <a:off x="4070494" y="231909"/>
                  <a:ext cx="3175" cy="4763"/>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2" name="Freeform 175"/>
                <p:cNvSpPr>
                  <a:spLocks/>
                </p:cNvSpPr>
                <p:nvPr/>
              </p:nvSpPr>
              <p:spPr bwMode="auto">
                <a:xfrm>
                  <a:off x="4078432" y="252546"/>
                  <a:ext cx="4763" cy="1588"/>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3" name="Freeform 176"/>
                <p:cNvSpPr>
                  <a:spLocks/>
                </p:cNvSpPr>
                <p:nvPr/>
              </p:nvSpPr>
              <p:spPr bwMode="auto">
                <a:xfrm>
                  <a:off x="4080019" y="244609"/>
                  <a:ext cx="3175" cy="3175"/>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4" name="Freeform 177"/>
                <p:cNvSpPr>
                  <a:spLocks/>
                </p:cNvSpPr>
                <p:nvPr/>
              </p:nvSpPr>
              <p:spPr bwMode="auto">
                <a:xfrm>
                  <a:off x="4078432" y="257309"/>
                  <a:ext cx="6350" cy="4763"/>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5" name="Freeform 178"/>
                <p:cNvSpPr>
                  <a:spLocks/>
                </p:cNvSpPr>
                <p:nvPr/>
              </p:nvSpPr>
              <p:spPr bwMode="auto">
                <a:xfrm>
                  <a:off x="4073669" y="228734"/>
                  <a:ext cx="11113" cy="3175"/>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6" name="Freeform 179"/>
                <p:cNvSpPr>
                  <a:spLocks/>
                </p:cNvSpPr>
                <p:nvPr/>
              </p:nvSpPr>
              <p:spPr bwMode="auto">
                <a:xfrm>
                  <a:off x="4095894" y="241434"/>
                  <a:ext cx="3175" cy="1588"/>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7" name="Freeform 180"/>
                <p:cNvSpPr>
                  <a:spLocks/>
                </p:cNvSpPr>
                <p:nvPr/>
              </p:nvSpPr>
              <p:spPr bwMode="auto">
                <a:xfrm>
                  <a:off x="4105419" y="239846"/>
                  <a:ext cx="3175"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8" name="Freeform 181"/>
                <p:cNvSpPr>
                  <a:spLocks/>
                </p:cNvSpPr>
                <p:nvPr/>
              </p:nvSpPr>
              <p:spPr bwMode="auto">
                <a:xfrm>
                  <a:off x="4137169" y="190634"/>
                  <a:ext cx="4763" cy="3175"/>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49" name="Freeform 182"/>
                <p:cNvSpPr>
                  <a:spLocks/>
                </p:cNvSpPr>
                <p:nvPr/>
              </p:nvSpPr>
              <p:spPr bwMode="auto">
                <a:xfrm>
                  <a:off x="4141932" y="189046"/>
                  <a:ext cx="1588" cy="1588"/>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0" name="Freeform 183"/>
                <p:cNvSpPr>
                  <a:spLocks/>
                </p:cNvSpPr>
                <p:nvPr/>
              </p:nvSpPr>
              <p:spPr bwMode="auto">
                <a:xfrm>
                  <a:off x="4149869" y="209684"/>
                  <a:ext cx="1588" cy="1588"/>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1" name="Freeform 184"/>
                <p:cNvSpPr>
                  <a:spLocks/>
                </p:cNvSpPr>
                <p:nvPr/>
              </p:nvSpPr>
              <p:spPr bwMode="auto">
                <a:xfrm>
                  <a:off x="4164157" y="265246"/>
                  <a:ext cx="3175"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2" name="Freeform 185"/>
                <p:cNvSpPr>
                  <a:spLocks/>
                </p:cNvSpPr>
                <p:nvPr/>
              </p:nvSpPr>
              <p:spPr bwMode="auto">
                <a:xfrm>
                  <a:off x="4157807" y="263659"/>
                  <a:ext cx="6350" cy="3175"/>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3" name="Freeform 186"/>
                <p:cNvSpPr>
                  <a:spLocks/>
                </p:cNvSpPr>
                <p:nvPr/>
              </p:nvSpPr>
              <p:spPr bwMode="auto">
                <a:xfrm>
                  <a:off x="4153044" y="266834"/>
                  <a:ext cx="4763" cy="3175"/>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4" name="Freeform 187"/>
                <p:cNvSpPr>
                  <a:spLocks/>
                </p:cNvSpPr>
                <p:nvPr/>
              </p:nvSpPr>
              <p:spPr bwMode="auto">
                <a:xfrm>
                  <a:off x="4138757" y="271596"/>
                  <a:ext cx="3175" cy="1588"/>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5" name="Freeform 188"/>
                <p:cNvSpPr>
                  <a:spLocks/>
                </p:cNvSpPr>
                <p:nvPr/>
              </p:nvSpPr>
              <p:spPr bwMode="auto">
                <a:xfrm>
                  <a:off x="4137169" y="276359"/>
                  <a:ext cx="4763" cy="3175"/>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6" name="Freeform 189"/>
                <p:cNvSpPr>
                  <a:spLocks/>
                </p:cNvSpPr>
                <p:nvPr/>
              </p:nvSpPr>
              <p:spPr bwMode="auto">
                <a:xfrm>
                  <a:off x="4113357" y="260484"/>
                  <a:ext cx="4763" cy="3175"/>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7" name="Freeform 190"/>
                <p:cNvSpPr>
                  <a:spLocks/>
                </p:cNvSpPr>
                <p:nvPr/>
              </p:nvSpPr>
              <p:spPr bwMode="auto">
                <a:xfrm>
                  <a:off x="4110182" y="266834"/>
                  <a:ext cx="7938" cy="3175"/>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8" name="Freeform 191"/>
                <p:cNvSpPr>
                  <a:spLocks/>
                </p:cNvSpPr>
                <p:nvPr/>
              </p:nvSpPr>
              <p:spPr bwMode="auto">
                <a:xfrm>
                  <a:off x="4110182" y="273184"/>
                  <a:ext cx="3175" cy="3175"/>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59" name="Freeform 192"/>
                <p:cNvSpPr>
                  <a:spLocks/>
                </p:cNvSpPr>
                <p:nvPr/>
              </p:nvSpPr>
              <p:spPr bwMode="auto">
                <a:xfrm>
                  <a:off x="4192732" y="301759"/>
                  <a:ext cx="4763" cy="4763"/>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0" name="Freeform 193"/>
                <p:cNvSpPr>
                  <a:spLocks/>
                </p:cNvSpPr>
                <p:nvPr/>
              </p:nvSpPr>
              <p:spPr bwMode="auto">
                <a:xfrm>
                  <a:off x="4245119" y="282709"/>
                  <a:ext cx="1588" cy="1588"/>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1" name="Freeform 194"/>
                <p:cNvSpPr>
                  <a:spLocks/>
                </p:cNvSpPr>
                <p:nvPr/>
              </p:nvSpPr>
              <p:spPr bwMode="auto">
                <a:xfrm>
                  <a:off x="4256232" y="270009"/>
                  <a:ext cx="3175" cy="1588"/>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2" name="Freeform 195"/>
                <p:cNvSpPr>
                  <a:spLocks/>
                </p:cNvSpPr>
                <p:nvPr/>
              </p:nvSpPr>
              <p:spPr bwMode="auto">
                <a:xfrm>
                  <a:off x="4268932" y="190634"/>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3" name="Freeform 196"/>
                <p:cNvSpPr>
                  <a:spLocks/>
                </p:cNvSpPr>
                <p:nvPr/>
              </p:nvSpPr>
              <p:spPr bwMode="auto">
                <a:xfrm>
                  <a:off x="4275282" y="227146"/>
                  <a:ext cx="3175" cy="4763"/>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4" name="Freeform 197"/>
                <p:cNvSpPr>
                  <a:spLocks/>
                </p:cNvSpPr>
                <p:nvPr/>
              </p:nvSpPr>
              <p:spPr bwMode="auto">
                <a:xfrm>
                  <a:off x="4272107" y="222384"/>
                  <a:ext cx="3175" cy="1588"/>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5" name="Freeform 198"/>
                <p:cNvSpPr>
                  <a:spLocks/>
                </p:cNvSpPr>
                <p:nvPr/>
              </p:nvSpPr>
              <p:spPr bwMode="auto">
                <a:xfrm>
                  <a:off x="4264169" y="192221"/>
                  <a:ext cx="4763" cy="3175"/>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6" name="Freeform 199"/>
                <p:cNvSpPr>
                  <a:spLocks/>
                </p:cNvSpPr>
                <p:nvPr/>
              </p:nvSpPr>
              <p:spPr bwMode="auto">
                <a:xfrm>
                  <a:off x="4262582" y="198571"/>
                  <a:ext cx="3175" cy="1588"/>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7" name="Freeform 200"/>
                <p:cNvSpPr>
                  <a:spLocks/>
                </p:cNvSpPr>
                <p:nvPr/>
              </p:nvSpPr>
              <p:spPr bwMode="auto">
                <a:xfrm>
                  <a:off x="4310207" y="223971"/>
                  <a:ext cx="4763" cy="3175"/>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8" name="Freeform 201"/>
                <p:cNvSpPr>
                  <a:spLocks/>
                </p:cNvSpPr>
                <p:nvPr/>
              </p:nvSpPr>
              <p:spPr bwMode="auto">
                <a:xfrm>
                  <a:off x="4310207" y="284296"/>
                  <a:ext cx="158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69" name="Freeform 202"/>
                <p:cNvSpPr>
                  <a:spLocks/>
                </p:cNvSpPr>
                <p:nvPr/>
              </p:nvSpPr>
              <p:spPr bwMode="auto">
                <a:xfrm>
                  <a:off x="4287982" y="289059"/>
                  <a:ext cx="4763" cy="3175"/>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0" name="Freeform 203"/>
                <p:cNvSpPr>
                  <a:spLocks/>
                </p:cNvSpPr>
                <p:nvPr/>
              </p:nvSpPr>
              <p:spPr bwMode="auto">
                <a:xfrm>
                  <a:off x="4284807" y="284296"/>
                  <a:ext cx="3175"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1" name="Freeform 204"/>
                <p:cNvSpPr>
                  <a:spLocks/>
                </p:cNvSpPr>
                <p:nvPr/>
              </p:nvSpPr>
              <p:spPr bwMode="auto">
                <a:xfrm>
                  <a:off x="4294332" y="271596"/>
                  <a:ext cx="3175"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2" name="Freeform 205"/>
                <p:cNvSpPr>
                  <a:spLocks/>
                </p:cNvSpPr>
                <p:nvPr/>
              </p:nvSpPr>
              <p:spPr bwMode="auto">
                <a:xfrm>
                  <a:off x="4297507" y="263659"/>
                  <a:ext cx="4763" cy="3175"/>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3" name="Freeform 206"/>
                <p:cNvSpPr>
                  <a:spLocks/>
                </p:cNvSpPr>
                <p:nvPr/>
              </p:nvSpPr>
              <p:spPr bwMode="auto">
                <a:xfrm>
                  <a:off x="4302269" y="263659"/>
                  <a:ext cx="158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4" name="Freeform 207"/>
                <p:cNvSpPr>
                  <a:spLocks/>
                </p:cNvSpPr>
                <p:nvPr/>
              </p:nvSpPr>
              <p:spPr bwMode="auto">
                <a:xfrm>
                  <a:off x="4348307" y="235084"/>
                  <a:ext cx="3175" cy="1588"/>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5" name="Freeform 208"/>
                <p:cNvSpPr>
                  <a:spLocks/>
                </p:cNvSpPr>
                <p:nvPr/>
              </p:nvSpPr>
              <p:spPr bwMode="auto">
                <a:xfrm>
                  <a:off x="4364182" y="171584"/>
                  <a:ext cx="3175" cy="1588"/>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6" name="Freeform 209"/>
                <p:cNvSpPr>
                  <a:spLocks/>
                </p:cNvSpPr>
                <p:nvPr/>
              </p:nvSpPr>
              <p:spPr bwMode="auto">
                <a:xfrm>
                  <a:off x="4373707" y="158884"/>
                  <a:ext cx="3175" cy="1588"/>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7" name="Freeform 210"/>
                <p:cNvSpPr>
                  <a:spLocks/>
                </p:cNvSpPr>
                <p:nvPr/>
              </p:nvSpPr>
              <p:spPr bwMode="auto">
                <a:xfrm>
                  <a:off x="4375294" y="152534"/>
                  <a:ext cx="4763" cy="3175"/>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8" name="Freeform 211"/>
                <p:cNvSpPr>
                  <a:spLocks/>
                </p:cNvSpPr>
                <p:nvPr/>
              </p:nvSpPr>
              <p:spPr bwMode="auto">
                <a:xfrm>
                  <a:off x="4380057" y="150946"/>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79" name="Freeform 212"/>
                <p:cNvSpPr>
                  <a:spLocks/>
                </p:cNvSpPr>
                <p:nvPr/>
              </p:nvSpPr>
              <p:spPr bwMode="auto">
                <a:xfrm>
                  <a:off x="4383232" y="273184"/>
                  <a:ext cx="3175" cy="3175"/>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0" name="Freeform 213"/>
                <p:cNvSpPr>
                  <a:spLocks/>
                </p:cNvSpPr>
                <p:nvPr/>
              </p:nvSpPr>
              <p:spPr bwMode="auto">
                <a:xfrm>
                  <a:off x="4394344" y="257309"/>
                  <a:ext cx="158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1" name="Freeform 214"/>
                <p:cNvSpPr>
                  <a:spLocks/>
                </p:cNvSpPr>
                <p:nvPr/>
              </p:nvSpPr>
              <p:spPr bwMode="auto">
                <a:xfrm>
                  <a:off x="4392757" y="309696"/>
                  <a:ext cx="1588" cy="1588"/>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2" name="Freeform 215"/>
                <p:cNvSpPr>
                  <a:spLocks/>
                </p:cNvSpPr>
                <p:nvPr/>
              </p:nvSpPr>
              <p:spPr bwMode="auto">
                <a:xfrm>
                  <a:off x="4391169" y="241434"/>
                  <a:ext cx="6350" cy="3175"/>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3" name="Freeform 216"/>
                <p:cNvSpPr>
                  <a:spLocks/>
                </p:cNvSpPr>
                <p:nvPr/>
              </p:nvSpPr>
              <p:spPr bwMode="auto">
                <a:xfrm>
                  <a:off x="4389582" y="249371"/>
                  <a:ext cx="3175"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4" name="Freeform 217"/>
                <p:cNvSpPr>
                  <a:spLocks/>
                </p:cNvSpPr>
                <p:nvPr/>
              </p:nvSpPr>
              <p:spPr bwMode="auto">
                <a:xfrm>
                  <a:off x="4386407" y="254134"/>
                  <a:ext cx="4763" cy="1588"/>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5" name="Freeform 218"/>
                <p:cNvSpPr>
                  <a:spLocks/>
                </p:cNvSpPr>
                <p:nvPr/>
              </p:nvSpPr>
              <p:spPr bwMode="auto">
                <a:xfrm>
                  <a:off x="4384819" y="306521"/>
                  <a:ext cx="4763" cy="1588"/>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6" name="Freeform 219"/>
                <p:cNvSpPr>
                  <a:spLocks/>
                </p:cNvSpPr>
                <p:nvPr/>
              </p:nvSpPr>
              <p:spPr bwMode="auto">
                <a:xfrm>
                  <a:off x="4410219" y="363671"/>
                  <a:ext cx="9525" cy="1588"/>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7" name="Freeform 220"/>
                <p:cNvSpPr>
                  <a:spLocks/>
                </p:cNvSpPr>
                <p:nvPr/>
              </p:nvSpPr>
              <p:spPr bwMode="auto">
                <a:xfrm>
                  <a:off x="4491182" y="366846"/>
                  <a:ext cx="3175" cy="3175"/>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8" name="Freeform 221"/>
                <p:cNvSpPr>
                  <a:spLocks/>
                </p:cNvSpPr>
                <p:nvPr/>
              </p:nvSpPr>
              <p:spPr bwMode="auto">
                <a:xfrm>
                  <a:off x="4494357" y="554171"/>
                  <a:ext cx="3175" cy="3175"/>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89" name="Freeform 222"/>
                <p:cNvSpPr>
                  <a:spLocks/>
                </p:cNvSpPr>
                <p:nvPr/>
              </p:nvSpPr>
              <p:spPr bwMode="auto">
                <a:xfrm>
                  <a:off x="4505469" y="803409"/>
                  <a:ext cx="1588" cy="3175"/>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0" name="Freeform 223"/>
                <p:cNvSpPr>
                  <a:spLocks/>
                </p:cNvSpPr>
                <p:nvPr/>
              </p:nvSpPr>
              <p:spPr bwMode="auto">
                <a:xfrm>
                  <a:off x="4505469" y="554171"/>
                  <a:ext cx="3175"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1" name="Freeform 224"/>
                <p:cNvSpPr>
                  <a:spLocks/>
                </p:cNvSpPr>
                <p:nvPr/>
              </p:nvSpPr>
              <p:spPr bwMode="auto">
                <a:xfrm>
                  <a:off x="4535632" y="247784"/>
                  <a:ext cx="3175"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2" name="Freeform 225"/>
                <p:cNvSpPr>
                  <a:spLocks/>
                </p:cNvSpPr>
                <p:nvPr/>
              </p:nvSpPr>
              <p:spPr bwMode="auto">
                <a:xfrm>
                  <a:off x="4537219" y="239846"/>
                  <a:ext cx="4763" cy="3175"/>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3" name="Freeform 226"/>
                <p:cNvSpPr>
                  <a:spLocks/>
                </p:cNvSpPr>
                <p:nvPr/>
              </p:nvSpPr>
              <p:spPr bwMode="auto">
                <a:xfrm>
                  <a:off x="4535632" y="276359"/>
                  <a:ext cx="3175" cy="4763"/>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4" name="Freeform 227"/>
                <p:cNvSpPr>
                  <a:spLocks/>
                </p:cNvSpPr>
                <p:nvPr/>
              </p:nvSpPr>
              <p:spPr bwMode="auto">
                <a:xfrm>
                  <a:off x="4541982" y="239846"/>
                  <a:ext cx="3175"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5" name="Freeform 228"/>
                <p:cNvSpPr>
                  <a:spLocks/>
                </p:cNvSpPr>
                <p:nvPr/>
              </p:nvSpPr>
              <p:spPr bwMode="auto">
                <a:xfrm>
                  <a:off x="4549919" y="323984"/>
                  <a:ext cx="4763" cy="3175"/>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6" name="Freeform 229"/>
                <p:cNvSpPr>
                  <a:spLocks/>
                </p:cNvSpPr>
                <p:nvPr/>
              </p:nvSpPr>
              <p:spPr bwMode="auto">
                <a:xfrm>
                  <a:off x="4572144" y="576396"/>
                  <a:ext cx="3175" cy="6350"/>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7" name="Freeform 230"/>
                <p:cNvSpPr>
                  <a:spLocks/>
                </p:cNvSpPr>
                <p:nvPr/>
              </p:nvSpPr>
              <p:spPr bwMode="auto">
                <a:xfrm>
                  <a:off x="4570557" y="328746"/>
                  <a:ext cx="158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8" name="Freeform 231"/>
                <p:cNvSpPr>
                  <a:spLocks/>
                </p:cNvSpPr>
                <p:nvPr/>
              </p:nvSpPr>
              <p:spPr bwMode="auto">
                <a:xfrm>
                  <a:off x="4580082" y="393834"/>
                  <a:ext cx="1588" cy="3175"/>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199" name="Freeform 232"/>
                <p:cNvSpPr>
                  <a:spLocks/>
                </p:cNvSpPr>
                <p:nvPr/>
              </p:nvSpPr>
              <p:spPr bwMode="auto">
                <a:xfrm>
                  <a:off x="4597544" y="593859"/>
                  <a:ext cx="3175" cy="3175"/>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00" name="Freeform 233"/>
                <p:cNvSpPr>
                  <a:spLocks/>
                </p:cNvSpPr>
                <p:nvPr/>
              </p:nvSpPr>
              <p:spPr bwMode="auto">
                <a:xfrm>
                  <a:off x="4594369" y="531946"/>
                  <a:ext cx="3175" cy="3175"/>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01" name="Freeform 234"/>
                <p:cNvSpPr>
                  <a:spLocks/>
                </p:cNvSpPr>
                <p:nvPr/>
              </p:nvSpPr>
              <p:spPr bwMode="auto">
                <a:xfrm>
                  <a:off x="4607069" y="376371"/>
                  <a:ext cx="3175"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02" name="Freeform 235"/>
                <p:cNvSpPr>
                  <a:spLocks/>
                </p:cNvSpPr>
                <p:nvPr/>
              </p:nvSpPr>
              <p:spPr bwMode="auto">
                <a:xfrm>
                  <a:off x="4632469" y="325571"/>
                  <a:ext cx="4763" cy="6350"/>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03" name="Freeform 236"/>
                <p:cNvSpPr>
                  <a:spLocks/>
                </p:cNvSpPr>
                <p:nvPr/>
              </p:nvSpPr>
              <p:spPr bwMode="auto">
                <a:xfrm>
                  <a:off x="4653107" y="330334"/>
                  <a:ext cx="1588" cy="3175"/>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04" name="Freeform 237"/>
                <p:cNvSpPr>
                  <a:spLocks/>
                </p:cNvSpPr>
                <p:nvPr/>
              </p:nvSpPr>
              <p:spPr bwMode="auto">
                <a:xfrm>
                  <a:off x="4648344" y="366846"/>
                  <a:ext cx="4763" cy="4763"/>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05" name="Freeform 238"/>
                <p:cNvSpPr>
                  <a:spLocks/>
                </p:cNvSpPr>
                <p:nvPr/>
              </p:nvSpPr>
              <p:spPr bwMode="auto">
                <a:xfrm>
                  <a:off x="4653107" y="362084"/>
                  <a:ext cx="3175" cy="3175"/>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06" name="Freeform 239"/>
                <p:cNvSpPr>
                  <a:spLocks/>
                </p:cNvSpPr>
                <p:nvPr/>
              </p:nvSpPr>
              <p:spPr bwMode="auto">
                <a:xfrm>
                  <a:off x="4680094" y="368434"/>
                  <a:ext cx="158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pic>
            <p:nvPicPr>
              <p:cNvPr id="221" name="Picture 2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127777">
                <a:off x="2000433" y="4103326"/>
                <a:ext cx="1020937" cy="791618"/>
              </a:xfrm>
              <a:prstGeom prst="rect">
                <a:avLst/>
              </a:prstGeom>
            </p:spPr>
          </p:pic>
          <p:pic>
            <p:nvPicPr>
              <p:cNvPr id="423" name="Picture 4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18200" y="4484214"/>
                <a:ext cx="175980" cy="188640"/>
              </a:xfrm>
              <a:prstGeom prst="rect">
                <a:avLst/>
              </a:prstGeom>
            </p:spPr>
          </p:pic>
          <p:grpSp>
            <p:nvGrpSpPr>
              <p:cNvPr id="426" name="Group 425"/>
              <p:cNvGrpSpPr/>
              <p:nvPr/>
            </p:nvGrpSpPr>
            <p:grpSpPr>
              <a:xfrm flipH="1">
                <a:off x="734508" y="2493251"/>
                <a:ext cx="2336501" cy="1623881"/>
                <a:chOff x="1258210" y="-952441"/>
                <a:chExt cx="3831459" cy="2534555"/>
              </a:xfrm>
            </p:grpSpPr>
            <p:sp>
              <p:nvSpPr>
                <p:cNvPr id="427" name="Freeform 40"/>
                <p:cNvSpPr>
                  <a:spLocks noEditPoints="1"/>
                </p:cNvSpPr>
                <p:nvPr/>
              </p:nvSpPr>
              <p:spPr bwMode="auto">
                <a:xfrm>
                  <a:off x="1258210" y="-952441"/>
                  <a:ext cx="3252497" cy="2534555"/>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28" name="Freeform 41"/>
                <p:cNvSpPr>
                  <a:spLocks/>
                </p:cNvSpPr>
                <p:nvPr/>
              </p:nvSpPr>
              <p:spPr bwMode="auto">
                <a:xfrm>
                  <a:off x="3479944" y="589096"/>
                  <a:ext cx="4763" cy="3175"/>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29" name="Freeform 42"/>
                <p:cNvSpPr>
                  <a:spLocks/>
                </p:cNvSpPr>
                <p:nvPr/>
              </p:nvSpPr>
              <p:spPr bwMode="auto">
                <a:xfrm>
                  <a:off x="4788044" y="765309"/>
                  <a:ext cx="1588" cy="7938"/>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0" name="Freeform 43"/>
                <p:cNvSpPr>
                  <a:spLocks/>
                </p:cNvSpPr>
                <p:nvPr/>
              </p:nvSpPr>
              <p:spPr bwMode="auto">
                <a:xfrm>
                  <a:off x="4959494" y="885959"/>
                  <a:ext cx="3175" cy="4763"/>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1" name="Freeform 44"/>
                <p:cNvSpPr>
                  <a:spLocks/>
                </p:cNvSpPr>
                <p:nvPr/>
              </p:nvSpPr>
              <p:spPr bwMode="auto">
                <a:xfrm>
                  <a:off x="5022994" y="698634"/>
                  <a:ext cx="4763" cy="3175"/>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2" name="Freeform 45"/>
                <p:cNvSpPr>
                  <a:spLocks/>
                </p:cNvSpPr>
                <p:nvPr/>
              </p:nvSpPr>
              <p:spPr bwMode="auto">
                <a:xfrm>
                  <a:off x="4313382" y="844684"/>
                  <a:ext cx="3175" cy="7938"/>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3" name="Freeform 46"/>
                <p:cNvSpPr>
                  <a:spLocks/>
                </p:cNvSpPr>
                <p:nvPr/>
              </p:nvSpPr>
              <p:spPr bwMode="auto">
                <a:xfrm>
                  <a:off x="4183207" y="479559"/>
                  <a:ext cx="4763" cy="3175"/>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4" name="Freeform 47"/>
                <p:cNvSpPr>
                  <a:spLocks/>
                </p:cNvSpPr>
                <p:nvPr/>
              </p:nvSpPr>
              <p:spPr bwMode="auto">
                <a:xfrm>
                  <a:off x="3965719" y="379546"/>
                  <a:ext cx="6350" cy="4763"/>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5" name="Freeform 48"/>
                <p:cNvSpPr>
                  <a:spLocks/>
                </p:cNvSpPr>
                <p:nvPr/>
              </p:nvSpPr>
              <p:spPr bwMode="auto">
                <a:xfrm>
                  <a:off x="4026044" y="223971"/>
                  <a:ext cx="3175" cy="6350"/>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6" name="Freeform 49"/>
                <p:cNvSpPr>
                  <a:spLocks/>
                </p:cNvSpPr>
                <p:nvPr/>
              </p:nvSpPr>
              <p:spPr bwMode="auto">
                <a:xfrm>
                  <a:off x="3703782" y="944696"/>
                  <a:ext cx="4763" cy="3175"/>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7" name="Freeform 50"/>
                <p:cNvSpPr>
                  <a:spLocks/>
                </p:cNvSpPr>
                <p:nvPr/>
              </p:nvSpPr>
              <p:spPr bwMode="auto">
                <a:xfrm>
                  <a:off x="3894282" y="914534"/>
                  <a:ext cx="4763" cy="7938"/>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 name="Freeform 51"/>
                <p:cNvSpPr>
                  <a:spLocks/>
                </p:cNvSpPr>
                <p:nvPr/>
              </p:nvSpPr>
              <p:spPr bwMode="auto">
                <a:xfrm>
                  <a:off x="3672032" y="274771"/>
                  <a:ext cx="6350" cy="4763"/>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 name="Freeform 52"/>
                <p:cNvSpPr>
                  <a:spLocks/>
                </p:cNvSpPr>
                <p:nvPr/>
              </p:nvSpPr>
              <p:spPr bwMode="auto">
                <a:xfrm>
                  <a:off x="4816619" y="1239971"/>
                  <a:ext cx="1588" cy="3175"/>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 name="Freeform 53"/>
                <p:cNvSpPr>
                  <a:spLocks/>
                </p:cNvSpPr>
                <p:nvPr/>
              </p:nvSpPr>
              <p:spPr bwMode="auto">
                <a:xfrm>
                  <a:off x="4819794" y="1243146"/>
                  <a:ext cx="1588" cy="4763"/>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 name="Freeform 54"/>
                <p:cNvSpPr>
                  <a:spLocks/>
                </p:cNvSpPr>
                <p:nvPr/>
              </p:nvSpPr>
              <p:spPr bwMode="auto">
                <a:xfrm>
                  <a:off x="4824557" y="1246321"/>
                  <a:ext cx="1588" cy="3175"/>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 name="Freeform 55"/>
                <p:cNvSpPr>
                  <a:spLocks/>
                </p:cNvSpPr>
                <p:nvPr/>
              </p:nvSpPr>
              <p:spPr bwMode="auto">
                <a:xfrm>
                  <a:off x="4837257" y="1257434"/>
                  <a:ext cx="0" cy="3175"/>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 name="Freeform 56"/>
                <p:cNvSpPr>
                  <a:spLocks/>
                </p:cNvSpPr>
                <p:nvPr/>
              </p:nvSpPr>
              <p:spPr bwMode="auto">
                <a:xfrm>
                  <a:off x="4838844" y="1235209"/>
                  <a:ext cx="1588" cy="1588"/>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 name="Freeform 57"/>
                <p:cNvSpPr>
                  <a:spLocks/>
                </p:cNvSpPr>
                <p:nvPr/>
              </p:nvSpPr>
              <p:spPr bwMode="auto">
                <a:xfrm>
                  <a:off x="4843607" y="1252671"/>
                  <a:ext cx="1588" cy="6350"/>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 name="Freeform 58"/>
                <p:cNvSpPr>
                  <a:spLocks/>
                </p:cNvSpPr>
                <p:nvPr/>
              </p:nvSpPr>
              <p:spPr bwMode="auto">
                <a:xfrm>
                  <a:off x="4846782" y="1133609"/>
                  <a:ext cx="1588" cy="3175"/>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 name="Freeform 59"/>
                <p:cNvSpPr>
                  <a:spLocks/>
                </p:cNvSpPr>
                <p:nvPr/>
              </p:nvSpPr>
              <p:spPr bwMode="auto">
                <a:xfrm>
                  <a:off x="4843607" y="1217746"/>
                  <a:ext cx="3175" cy="3175"/>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 name="Freeform 60"/>
                <p:cNvSpPr>
                  <a:spLocks/>
                </p:cNvSpPr>
                <p:nvPr/>
              </p:nvSpPr>
              <p:spPr bwMode="auto">
                <a:xfrm>
                  <a:off x="5062682" y="860559"/>
                  <a:ext cx="4763"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 name="Freeform 61"/>
                <p:cNvSpPr>
                  <a:spLocks/>
                </p:cNvSpPr>
                <p:nvPr/>
              </p:nvSpPr>
              <p:spPr bwMode="auto">
                <a:xfrm>
                  <a:off x="5054744" y="870084"/>
                  <a:ext cx="7938" cy="1588"/>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 name="Freeform 62"/>
                <p:cNvSpPr>
                  <a:spLocks/>
                </p:cNvSpPr>
                <p:nvPr/>
              </p:nvSpPr>
              <p:spPr bwMode="auto">
                <a:xfrm>
                  <a:off x="5086494" y="773246"/>
                  <a:ext cx="3175" cy="3175"/>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 name="Freeform 63"/>
                <p:cNvSpPr>
                  <a:spLocks/>
                </p:cNvSpPr>
                <p:nvPr/>
              </p:nvSpPr>
              <p:spPr bwMode="auto">
                <a:xfrm>
                  <a:off x="5056332" y="663709"/>
                  <a:ext cx="1588" cy="3175"/>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 name="Freeform 64"/>
                <p:cNvSpPr>
                  <a:spLocks/>
                </p:cNvSpPr>
                <p:nvPr/>
              </p:nvSpPr>
              <p:spPr bwMode="auto">
                <a:xfrm>
                  <a:off x="3438669" y="393834"/>
                  <a:ext cx="1588" cy="3175"/>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 name="Freeform 65"/>
                <p:cNvSpPr>
                  <a:spLocks/>
                </p:cNvSpPr>
                <p:nvPr/>
              </p:nvSpPr>
              <p:spPr bwMode="auto">
                <a:xfrm>
                  <a:off x="3446607" y="417646"/>
                  <a:ext cx="3175" cy="7938"/>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 name="Freeform 66"/>
                <p:cNvSpPr>
                  <a:spLocks/>
                </p:cNvSpPr>
                <p:nvPr/>
              </p:nvSpPr>
              <p:spPr bwMode="auto">
                <a:xfrm>
                  <a:off x="3249757" y="766896"/>
                  <a:ext cx="3175" cy="3175"/>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 name="Freeform 67"/>
                <p:cNvSpPr>
                  <a:spLocks/>
                </p:cNvSpPr>
                <p:nvPr/>
              </p:nvSpPr>
              <p:spPr bwMode="auto">
                <a:xfrm>
                  <a:off x="3259282" y="743084"/>
                  <a:ext cx="1588" cy="3175"/>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 name="Freeform 68"/>
                <p:cNvSpPr>
                  <a:spLocks/>
                </p:cNvSpPr>
                <p:nvPr/>
              </p:nvSpPr>
              <p:spPr bwMode="auto">
                <a:xfrm>
                  <a:off x="3254519" y="746259"/>
                  <a:ext cx="4763" cy="3175"/>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 name="Freeform 69"/>
                <p:cNvSpPr>
                  <a:spLocks/>
                </p:cNvSpPr>
                <p:nvPr/>
              </p:nvSpPr>
              <p:spPr bwMode="auto">
                <a:xfrm>
                  <a:off x="3254519" y="752609"/>
                  <a:ext cx="3175" cy="1588"/>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 name="Freeform 70"/>
                <p:cNvSpPr>
                  <a:spLocks/>
                </p:cNvSpPr>
                <p:nvPr/>
              </p:nvSpPr>
              <p:spPr bwMode="auto">
                <a:xfrm>
                  <a:off x="3254519" y="771659"/>
                  <a:ext cx="4763" cy="3175"/>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 name="Freeform 71"/>
                <p:cNvSpPr>
                  <a:spLocks/>
                </p:cNvSpPr>
                <p:nvPr/>
              </p:nvSpPr>
              <p:spPr bwMode="auto">
                <a:xfrm>
                  <a:off x="3273569" y="760546"/>
                  <a:ext cx="158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 name="Freeform 72"/>
                <p:cNvSpPr>
                  <a:spLocks/>
                </p:cNvSpPr>
                <p:nvPr/>
              </p:nvSpPr>
              <p:spPr bwMode="auto">
                <a:xfrm>
                  <a:off x="3283094" y="747846"/>
                  <a:ext cx="0" cy="4763"/>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 name="Freeform 73"/>
                <p:cNvSpPr>
                  <a:spLocks/>
                </p:cNvSpPr>
                <p:nvPr/>
              </p:nvSpPr>
              <p:spPr bwMode="auto">
                <a:xfrm>
                  <a:off x="3286269" y="741496"/>
                  <a:ext cx="4763" cy="1588"/>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 name="Freeform 74"/>
                <p:cNvSpPr>
                  <a:spLocks/>
                </p:cNvSpPr>
                <p:nvPr/>
              </p:nvSpPr>
              <p:spPr bwMode="auto">
                <a:xfrm>
                  <a:off x="3291032" y="755784"/>
                  <a:ext cx="1588" cy="3175"/>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 name="Freeform 75"/>
                <p:cNvSpPr>
                  <a:spLocks/>
                </p:cNvSpPr>
                <p:nvPr/>
              </p:nvSpPr>
              <p:spPr bwMode="auto">
                <a:xfrm>
                  <a:off x="3297382" y="670059"/>
                  <a:ext cx="1588" cy="1588"/>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 name="Freeform 76"/>
                <p:cNvSpPr>
                  <a:spLocks/>
                </p:cNvSpPr>
                <p:nvPr/>
              </p:nvSpPr>
              <p:spPr bwMode="auto">
                <a:xfrm>
                  <a:off x="3386282" y="984384"/>
                  <a:ext cx="1588" cy="1588"/>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 name="Freeform 77"/>
                <p:cNvSpPr>
                  <a:spLocks/>
                </p:cNvSpPr>
                <p:nvPr/>
              </p:nvSpPr>
              <p:spPr bwMode="auto">
                <a:xfrm>
                  <a:off x="3402157" y="990734"/>
                  <a:ext cx="4763" cy="1588"/>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 name="Freeform 78"/>
                <p:cNvSpPr>
                  <a:spLocks/>
                </p:cNvSpPr>
                <p:nvPr/>
              </p:nvSpPr>
              <p:spPr bwMode="auto">
                <a:xfrm>
                  <a:off x="3549794" y="1024071"/>
                  <a:ext cx="1588" cy="3175"/>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 name="Freeform 79"/>
                <p:cNvSpPr>
                  <a:spLocks/>
                </p:cNvSpPr>
                <p:nvPr/>
              </p:nvSpPr>
              <p:spPr bwMode="auto">
                <a:xfrm>
                  <a:off x="3545032" y="1132021"/>
                  <a:ext cx="1588" cy="3175"/>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 name="Freeform 80"/>
                <p:cNvSpPr>
                  <a:spLocks/>
                </p:cNvSpPr>
                <p:nvPr/>
              </p:nvSpPr>
              <p:spPr bwMode="auto">
                <a:xfrm>
                  <a:off x="3548207" y="1114559"/>
                  <a:ext cx="1588" cy="3175"/>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 name="Freeform 81"/>
                <p:cNvSpPr>
                  <a:spLocks/>
                </p:cNvSpPr>
                <p:nvPr/>
              </p:nvSpPr>
              <p:spPr bwMode="auto">
                <a:xfrm>
                  <a:off x="3549794" y="1117734"/>
                  <a:ext cx="3175" cy="4763"/>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 name="Freeform 82"/>
                <p:cNvSpPr>
                  <a:spLocks/>
                </p:cNvSpPr>
                <p:nvPr/>
              </p:nvSpPr>
              <p:spPr bwMode="auto">
                <a:xfrm>
                  <a:off x="3567257" y="1132021"/>
                  <a:ext cx="1588" cy="3175"/>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 name="Freeform 83"/>
                <p:cNvSpPr>
                  <a:spLocks/>
                </p:cNvSpPr>
                <p:nvPr/>
              </p:nvSpPr>
              <p:spPr bwMode="auto">
                <a:xfrm>
                  <a:off x="3556144" y="1120909"/>
                  <a:ext cx="0" cy="476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 name="Freeform 84"/>
                <p:cNvSpPr>
                  <a:spLocks/>
                </p:cNvSpPr>
                <p:nvPr/>
              </p:nvSpPr>
              <p:spPr bwMode="auto">
                <a:xfrm>
                  <a:off x="3652982" y="1192346"/>
                  <a:ext cx="3175" cy="4763"/>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 name="Freeform 85"/>
                <p:cNvSpPr>
                  <a:spLocks/>
                </p:cNvSpPr>
                <p:nvPr/>
              </p:nvSpPr>
              <p:spPr bwMode="auto">
                <a:xfrm>
                  <a:off x="3649807" y="1174884"/>
                  <a:ext cx="1588" cy="3175"/>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 name="Freeform 86"/>
                <p:cNvSpPr>
                  <a:spLocks/>
                </p:cNvSpPr>
                <p:nvPr/>
              </p:nvSpPr>
              <p:spPr bwMode="auto">
                <a:xfrm>
                  <a:off x="3646632" y="1178059"/>
                  <a:ext cx="3175" cy="4763"/>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 name="Freeform 87"/>
                <p:cNvSpPr>
                  <a:spLocks/>
                </p:cNvSpPr>
                <p:nvPr/>
              </p:nvSpPr>
              <p:spPr bwMode="auto">
                <a:xfrm>
                  <a:off x="3643457" y="1182821"/>
                  <a:ext cx="0"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 name="Freeform 88"/>
                <p:cNvSpPr>
                  <a:spLocks/>
                </p:cNvSpPr>
                <p:nvPr/>
              </p:nvSpPr>
              <p:spPr bwMode="auto">
                <a:xfrm>
                  <a:off x="3630757" y="1192346"/>
                  <a:ext cx="1588"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6" name="Freeform 89"/>
                <p:cNvSpPr>
                  <a:spLocks/>
                </p:cNvSpPr>
                <p:nvPr/>
              </p:nvSpPr>
              <p:spPr bwMode="auto">
                <a:xfrm>
                  <a:off x="3629169" y="1170121"/>
                  <a:ext cx="0" cy="3175"/>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7" name="Freeform 90"/>
                <p:cNvSpPr>
                  <a:spLocks/>
                </p:cNvSpPr>
                <p:nvPr/>
              </p:nvSpPr>
              <p:spPr bwMode="auto">
                <a:xfrm>
                  <a:off x="4067319" y="804996"/>
                  <a:ext cx="3175" cy="1588"/>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 name="Freeform 91"/>
                <p:cNvSpPr>
                  <a:spLocks/>
                </p:cNvSpPr>
                <p:nvPr/>
              </p:nvSpPr>
              <p:spPr bwMode="auto">
                <a:xfrm>
                  <a:off x="4051444" y="847859"/>
                  <a:ext cx="4763" cy="6350"/>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 name="Freeform 92"/>
                <p:cNvSpPr>
                  <a:spLocks/>
                </p:cNvSpPr>
                <p:nvPr/>
              </p:nvSpPr>
              <p:spPr bwMode="auto">
                <a:xfrm>
                  <a:off x="4040332" y="824046"/>
                  <a:ext cx="1588" cy="3175"/>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 name="Freeform 93"/>
                <p:cNvSpPr>
                  <a:spLocks/>
                </p:cNvSpPr>
                <p:nvPr/>
              </p:nvSpPr>
              <p:spPr bwMode="auto">
                <a:xfrm>
                  <a:off x="4002232" y="743084"/>
                  <a:ext cx="3175" cy="4763"/>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 name="Freeform 94"/>
                <p:cNvSpPr>
                  <a:spLocks/>
                </p:cNvSpPr>
                <p:nvPr/>
              </p:nvSpPr>
              <p:spPr bwMode="auto">
                <a:xfrm>
                  <a:off x="3994294" y="924059"/>
                  <a:ext cx="1588" cy="3175"/>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2" name="Freeform 95"/>
                <p:cNvSpPr>
                  <a:spLocks/>
                </p:cNvSpPr>
                <p:nvPr/>
              </p:nvSpPr>
              <p:spPr bwMode="auto">
                <a:xfrm>
                  <a:off x="3906982" y="1032009"/>
                  <a:ext cx="158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3" name="Freeform 96"/>
                <p:cNvSpPr>
                  <a:spLocks/>
                </p:cNvSpPr>
                <p:nvPr/>
              </p:nvSpPr>
              <p:spPr bwMode="auto">
                <a:xfrm>
                  <a:off x="3889519" y="989146"/>
                  <a:ext cx="1588" cy="476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4" name="Freeform 97"/>
                <p:cNvSpPr>
                  <a:spLocks/>
                </p:cNvSpPr>
                <p:nvPr/>
              </p:nvSpPr>
              <p:spPr bwMode="auto">
                <a:xfrm>
                  <a:off x="3884757" y="985971"/>
                  <a:ext cx="3175" cy="4763"/>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5" name="Freeform 98"/>
                <p:cNvSpPr>
                  <a:spLocks/>
                </p:cNvSpPr>
                <p:nvPr/>
              </p:nvSpPr>
              <p:spPr bwMode="auto">
                <a:xfrm>
                  <a:off x="3862532" y="1041534"/>
                  <a:ext cx="1588" cy="1588"/>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6" name="Freeform 99"/>
                <p:cNvSpPr>
                  <a:spLocks/>
                </p:cNvSpPr>
                <p:nvPr/>
              </p:nvSpPr>
              <p:spPr bwMode="auto">
                <a:xfrm>
                  <a:off x="3845069" y="925646"/>
                  <a:ext cx="0" cy="3175"/>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7" name="Freeform 100"/>
                <p:cNvSpPr>
                  <a:spLocks/>
                </p:cNvSpPr>
                <p:nvPr/>
              </p:nvSpPr>
              <p:spPr bwMode="auto">
                <a:xfrm>
                  <a:off x="3840307" y="941521"/>
                  <a:ext cx="3175" cy="4763"/>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8" name="Freeform 101"/>
                <p:cNvSpPr>
                  <a:spLocks/>
                </p:cNvSpPr>
                <p:nvPr/>
              </p:nvSpPr>
              <p:spPr bwMode="auto">
                <a:xfrm>
                  <a:off x="3800619" y="989146"/>
                  <a:ext cx="3175" cy="1588"/>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9" name="Freeform 102"/>
                <p:cNvSpPr>
                  <a:spLocks/>
                </p:cNvSpPr>
                <p:nvPr/>
              </p:nvSpPr>
              <p:spPr bwMode="auto">
                <a:xfrm>
                  <a:off x="3784744" y="1030421"/>
                  <a:ext cx="3175" cy="6350"/>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0" name="Freeform 103"/>
                <p:cNvSpPr>
                  <a:spLocks/>
                </p:cNvSpPr>
                <p:nvPr/>
              </p:nvSpPr>
              <p:spPr bwMode="auto">
                <a:xfrm>
                  <a:off x="3773632" y="1006609"/>
                  <a:ext cx="1588" cy="4763"/>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1" name="Freeform 104"/>
                <p:cNvSpPr>
                  <a:spLocks/>
                </p:cNvSpPr>
                <p:nvPr/>
              </p:nvSpPr>
              <p:spPr bwMode="auto">
                <a:xfrm>
                  <a:off x="3764107" y="1008196"/>
                  <a:ext cx="1588" cy="3175"/>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2" name="Freeform 105"/>
                <p:cNvSpPr>
                  <a:spLocks/>
                </p:cNvSpPr>
                <p:nvPr/>
              </p:nvSpPr>
              <p:spPr bwMode="auto">
                <a:xfrm>
                  <a:off x="3760932" y="987559"/>
                  <a:ext cx="0" cy="3175"/>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3" name="Freeform 106"/>
                <p:cNvSpPr>
                  <a:spLocks/>
                </p:cNvSpPr>
                <p:nvPr/>
              </p:nvSpPr>
              <p:spPr bwMode="auto">
                <a:xfrm>
                  <a:off x="3757757" y="1011371"/>
                  <a:ext cx="0" cy="3175"/>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4" name="Freeform 107"/>
                <p:cNvSpPr>
                  <a:spLocks/>
                </p:cNvSpPr>
                <p:nvPr/>
              </p:nvSpPr>
              <p:spPr bwMode="auto">
                <a:xfrm>
                  <a:off x="3745057" y="1000259"/>
                  <a:ext cx="1588" cy="3175"/>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5" name="Freeform 108"/>
                <p:cNvSpPr>
                  <a:spLocks/>
                </p:cNvSpPr>
                <p:nvPr/>
              </p:nvSpPr>
              <p:spPr bwMode="auto">
                <a:xfrm>
                  <a:off x="3740294" y="997084"/>
                  <a:ext cx="3175" cy="4763"/>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6" name="Freeform 109"/>
                <p:cNvSpPr>
                  <a:spLocks/>
                </p:cNvSpPr>
                <p:nvPr/>
              </p:nvSpPr>
              <p:spPr bwMode="auto">
                <a:xfrm>
                  <a:off x="3738707" y="993909"/>
                  <a:ext cx="1588" cy="3175"/>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7" name="Freeform 110"/>
                <p:cNvSpPr>
                  <a:spLocks/>
                </p:cNvSpPr>
                <p:nvPr/>
              </p:nvSpPr>
              <p:spPr bwMode="auto">
                <a:xfrm>
                  <a:off x="3687907" y="984384"/>
                  <a:ext cx="3175" cy="3175"/>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8" name="Freeform 111"/>
                <p:cNvSpPr>
                  <a:spLocks/>
                </p:cNvSpPr>
                <p:nvPr/>
              </p:nvSpPr>
              <p:spPr bwMode="auto">
                <a:xfrm>
                  <a:off x="3687907" y="1020896"/>
                  <a:ext cx="1588" cy="4763"/>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99" name="Freeform 112"/>
                <p:cNvSpPr>
                  <a:spLocks/>
                </p:cNvSpPr>
                <p:nvPr/>
              </p:nvSpPr>
              <p:spPr bwMode="auto">
                <a:xfrm>
                  <a:off x="3683144" y="1001846"/>
                  <a:ext cx="1588" cy="1588"/>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0" name="Freeform 113"/>
                <p:cNvSpPr>
                  <a:spLocks/>
                </p:cNvSpPr>
                <p:nvPr/>
              </p:nvSpPr>
              <p:spPr bwMode="auto">
                <a:xfrm>
                  <a:off x="3681557" y="1024071"/>
                  <a:ext cx="1588" cy="3175"/>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1" name="Freeform 114"/>
                <p:cNvSpPr>
                  <a:spLocks/>
                </p:cNvSpPr>
                <p:nvPr/>
              </p:nvSpPr>
              <p:spPr bwMode="auto">
                <a:xfrm>
                  <a:off x="3668857" y="1014546"/>
                  <a:ext cx="1588" cy="1588"/>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2" name="Freeform 115"/>
                <p:cNvSpPr>
                  <a:spLocks/>
                </p:cNvSpPr>
                <p:nvPr/>
              </p:nvSpPr>
              <p:spPr bwMode="auto">
                <a:xfrm>
                  <a:off x="3664094" y="1009784"/>
                  <a:ext cx="1588" cy="4763"/>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3" name="Freeform 116"/>
                <p:cNvSpPr>
                  <a:spLocks/>
                </p:cNvSpPr>
                <p:nvPr/>
              </p:nvSpPr>
              <p:spPr bwMode="auto">
                <a:xfrm>
                  <a:off x="3660919" y="1006609"/>
                  <a:ext cx="3175" cy="3175"/>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4" name="Freeform 117"/>
                <p:cNvSpPr>
                  <a:spLocks/>
                </p:cNvSpPr>
                <p:nvPr/>
              </p:nvSpPr>
              <p:spPr bwMode="auto">
                <a:xfrm>
                  <a:off x="3630757" y="1028834"/>
                  <a:ext cx="6350" cy="3175"/>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5" name="Freeform 118"/>
                <p:cNvSpPr>
                  <a:spLocks/>
                </p:cNvSpPr>
                <p:nvPr/>
              </p:nvSpPr>
              <p:spPr bwMode="auto">
                <a:xfrm>
                  <a:off x="3625994" y="1079634"/>
                  <a:ext cx="3175" cy="4763"/>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6" name="Freeform 119"/>
                <p:cNvSpPr>
                  <a:spLocks/>
                </p:cNvSpPr>
                <p:nvPr/>
              </p:nvSpPr>
              <p:spPr bwMode="auto">
                <a:xfrm>
                  <a:off x="3621232" y="1084396"/>
                  <a:ext cx="3175" cy="4763"/>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7" name="Freeform 120"/>
                <p:cNvSpPr>
                  <a:spLocks/>
                </p:cNvSpPr>
                <p:nvPr/>
              </p:nvSpPr>
              <p:spPr bwMode="auto">
                <a:xfrm>
                  <a:off x="3619644" y="1036771"/>
                  <a:ext cx="1588" cy="1588"/>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8" name="Freeform 121"/>
                <p:cNvSpPr>
                  <a:spLocks/>
                </p:cNvSpPr>
                <p:nvPr/>
              </p:nvSpPr>
              <p:spPr bwMode="auto">
                <a:xfrm>
                  <a:off x="3624407" y="1019309"/>
                  <a:ext cx="3175" cy="3175"/>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09" name="Freeform 122"/>
                <p:cNvSpPr>
                  <a:spLocks/>
                </p:cNvSpPr>
                <p:nvPr/>
              </p:nvSpPr>
              <p:spPr bwMode="auto">
                <a:xfrm>
                  <a:off x="3599007" y="989146"/>
                  <a:ext cx="3175" cy="3175"/>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0" name="Freeform 123"/>
                <p:cNvSpPr>
                  <a:spLocks/>
                </p:cNvSpPr>
                <p:nvPr/>
              </p:nvSpPr>
              <p:spPr bwMode="auto">
                <a:xfrm>
                  <a:off x="3594244" y="954221"/>
                  <a:ext cx="4763" cy="9525"/>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1" name="Freeform 124"/>
                <p:cNvSpPr>
                  <a:spLocks/>
                </p:cNvSpPr>
                <p:nvPr/>
              </p:nvSpPr>
              <p:spPr bwMode="auto">
                <a:xfrm>
                  <a:off x="3587894" y="958984"/>
                  <a:ext cx="1588" cy="3175"/>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2" name="Freeform 125"/>
                <p:cNvSpPr>
                  <a:spLocks/>
                </p:cNvSpPr>
                <p:nvPr/>
              </p:nvSpPr>
              <p:spPr bwMode="auto">
                <a:xfrm>
                  <a:off x="3581544" y="954221"/>
                  <a:ext cx="3175" cy="4763"/>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3" name="Freeform 126"/>
                <p:cNvSpPr>
                  <a:spLocks/>
                </p:cNvSpPr>
                <p:nvPr/>
              </p:nvSpPr>
              <p:spPr bwMode="auto">
                <a:xfrm>
                  <a:off x="3581544" y="952634"/>
                  <a:ext cx="0" cy="1588"/>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4" name="Freeform 127"/>
                <p:cNvSpPr>
                  <a:spLocks/>
                </p:cNvSpPr>
                <p:nvPr/>
              </p:nvSpPr>
              <p:spPr bwMode="auto">
                <a:xfrm>
                  <a:off x="3581544" y="601796"/>
                  <a:ext cx="4763" cy="1588"/>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5" name="Freeform 128"/>
                <p:cNvSpPr>
                  <a:spLocks/>
                </p:cNvSpPr>
                <p:nvPr/>
              </p:nvSpPr>
              <p:spPr bwMode="auto">
                <a:xfrm>
                  <a:off x="3583132" y="495434"/>
                  <a:ext cx="3175" cy="1588"/>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6" name="Freeform 129"/>
                <p:cNvSpPr>
                  <a:spLocks/>
                </p:cNvSpPr>
                <p:nvPr/>
              </p:nvSpPr>
              <p:spPr bwMode="auto">
                <a:xfrm>
                  <a:off x="3599007" y="331921"/>
                  <a:ext cx="1588" cy="1588"/>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7" name="Freeform 130"/>
                <p:cNvSpPr>
                  <a:spLocks/>
                </p:cNvSpPr>
                <p:nvPr/>
              </p:nvSpPr>
              <p:spPr bwMode="auto">
                <a:xfrm>
                  <a:off x="3629169" y="316046"/>
                  <a:ext cx="1588" cy="1588"/>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8" name="Freeform 131"/>
                <p:cNvSpPr>
                  <a:spLocks/>
                </p:cNvSpPr>
                <p:nvPr/>
              </p:nvSpPr>
              <p:spPr bwMode="auto">
                <a:xfrm>
                  <a:off x="3651394" y="571634"/>
                  <a:ext cx="3175" cy="3175"/>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19" name="Freeform 132"/>
                <p:cNvSpPr>
                  <a:spLocks/>
                </p:cNvSpPr>
                <p:nvPr/>
              </p:nvSpPr>
              <p:spPr bwMode="auto">
                <a:xfrm>
                  <a:off x="3657744" y="612909"/>
                  <a:ext cx="4763" cy="4763"/>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0" name="Freeform 133"/>
                <p:cNvSpPr>
                  <a:spLocks/>
                </p:cNvSpPr>
                <p:nvPr/>
              </p:nvSpPr>
              <p:spPr bwMode="auto">
                <a:xfrm>
                  <a:off x="3673619" y="304934"/>
                  <a:ext cx="3175" cy="1588"/>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1" name="Freeform 134"/>
                <p:cNvSpPr>
                  <a:spLocks/>
                </p:cNvSpPr>
                <p:nvPr/>
              </p:nvSpPr>
              <p:spPr bwMode="auto">
                <a:xfrm>
                  <a:off x="3676794" y="281121"/>
                  <a:ext cx="0" cy="3175"/>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2" name="Freeform 135"/>
                <p:cNvSpPr>
                  <a:spLocks/>
                </p:cNvSpPr>
                <p:nvPr/>
              </p:nvSpPr>
              <p:spPr bwMode="auto">
                <a:xfrm>
                  <a:off x="3686319" y="292234"/>
                  <a:ext cx="0" cy="1588"/>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3" name="Freeform 136"/>
                <p:cNvSpPr>
                  <a:spLocks/>
                </p:cNvSpPr>
                <p:nvPr/>
              </p:nvSpPr>
              <p:spPr bwMode="auto">
                <a:xfrm>
                  <a:off x="3740294" y="444634"/>
                  <a:ext cx="1588" cy="1588"/>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4" name="Freeform 137"/>
                <p:cNvSpPr>
                  <a:spLocks/>
                </p:cNvSpPr>
                <p:nvPr/>
              </p:nvSpPr>
              <p:spPr bwMode="auto">
                <a:xfrm>
                  <a:off x="3740294" y="544646"/>
                  <a:ext cx="3175"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5" name="Freeform 138"/>
                <p:cNvSpPr>
                  <a:spLocks/>
                </p:cNvSpPr>
                <p:nvPr/>
              </p:nvSpPr>
              <p:spPr bwMode="auto">
                <a:xfrm>
                  <a:off x="3794269" y="316046"/>
                  <a:ext cx="1588" cy="4763"/>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6" name="Freeform 139"/>
                <p:cNvSpPr>
                  <a:spLocks/>
                </p:cNvSpPr>
                <p:nvPr/>
              </p:nvSpPr>
              <p:spPr bwMode="auto">
                <a:xfrm>
                  <a:off x="3802207" y="236671"/>
                  <a:ext cx="3175" cy="3175"/>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 name="Freeform 140"/>
                <p:cNvSpPr>
                  <a:spLocks/>
                </p:cNvSpPr>
                <p:nvPr/>
              </p:nvSpPr>
              <p:spPr bwMode="auto">
                <a:xfrm>
                  <a:off x="3808557" y="308109"/>
                  <a:ext cx="4763" cy="3175"/>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 name="Freeform 141"/>
                <p:cNvSpPr>
                  <a:spLocks/>
                </p:cNvSpPr>
                <p:nvPr/>
              </p:nvSpPr>
              <p:spPr bwMode="auto">
                <a:xfrm>
                  <a:off x="3810144" y="370021"/>
                  <a:ext cx="4763" cy="3175"/>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 name="Freeform 142"/>
                <p:cNvSpPr>
                  <a:spLocks/>
                </p:cNvSpPr>
                <p:nvPr/>
              </p:nvSpPr>
              <p:spPr bwMode="auto">
                <a:xfrm>
                  <a:off x="3819669" y="322396"/>
                  <a:ext cx="4763" cy="3175"/>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 name="Freeform 143"/>
                <p:cNvSpPr>
                  <a:spLocks/>
                </p:cNvSpPr>
                <p:nvPr/>
              </p:nvSpPr>
              <p:spPr bwMode="auto">
                <a:xfrm>
                  <a:off x="3829194" y="368434"/>
                  <a:ext cx="3175" cy="1588"/>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 name="Freeform 144"/>
                <p:cNvSpPr>
                  <a:spLocks/>
                </p:cNvSpPr>
                <p:nvPr/>
              </p:nvSpPr>
              <p:spPr bwMode="auto">
                <a:xfrm>
                  <a:off x="3857769" y="270009"/>
                  <a:ext cx="4763" cy="1588"/>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 name="Freeform 145"/>
                <p:cNvSpPr>
                  <a:spLocks/>
                </p:cNvSpPr>
                <p:nvPr/>
              </p:nvSpPr>
              <p:spPr bwMode="auto">
                <a:xfrm>
                  <a:off x="3862532" y="187459"/>
                  <a:ext cx="1588" cy="4763"/>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 name="Freeform 146"/>
                <p:cNvSpPr>
                  <a:spLocks/>
                </p:cNvSpPr>
                <p:nvPr/>
              </p:nvSpPr>
              <p:spPr bwMode="auto">
                <a:xfrm>
                  <a:off x="3864119" y="250959"/>
                  <a:ext cx="4763" cy="1588"/>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 name="Freeform 147"/>
                <p:cNvSpPr>
                  <a:spLocks/>
                </p:cNvSpPr>
                <p:nvPr/>
              </p:nvSpPr>
              <p:spPr bwMode="auto">
                <a:xfrm>
                  <a:off x="3872057" y="243021"/>
                  <a:ext cx="3175" cy="1588"/>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 name="Freeform 148"/>
                <p:cNvSpPr>
                  <a:spLocks/>
                </p:cNvSpPr>
                <p:nvPr/>
              </p:nvSpPr>
              <p:spPr bwMode="auto">
                <a:xfrm>
                  <a:off x="3875232" y="227146"/>
                  <a:ext cx="4763" cy="4763"/>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 name="Freeform 149"/>
                <p:cNvSpPr>
                  <a:spLocks/>
                </p:cNvSpPr>
                <p:nvPr/>
              </p:nvSpPr>
              <p:spPr bwMode="auto">
                <a:xfrm>
                  <a:off x="3889519" y="252546"/>
                  <a:ext cx="1588" cy="1588"/>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 name="Freeform 150"/>
                <p:cNvSpPr>
                  <a:spLocks/>
                </p:cNvSpPr>
                <p:nvPr/>
              </p:nvSpPr>
              <p:spPr bwMode="auto">
                <a:xfrm>
                  <a:off x="3894282" y="258896"/>
                  <a:ext cx="3175" cy="4763"/>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 name="Freeform 151"/>
                <p:cNvSpPr>
                  <a:spLocks/>
                </p:cNvSpPr>
                <p:nvPr/>
              </p:nvSpPr>
              <p:spPr bwMode="auto">
                <a:xfrm>
                  <a:off x="3897457" y="266834"/>
                  <a:ext cx="1588" cy="3175"/>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 name="Freeform 152"/>
                <p:cNvSpPr>
                  <a:spLocks/>
                </p:cNvSpPr>
                <p:nvPr/>
              </p:nvSpPr>
              <p:spPr bwMode="auto">
                <a:xfrm>
                  <a:off x="3935557" y="331921"/>
                  <a:ext cx="3175" cy="1588"/>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 name="Freeform 153"/>
                <p:cNvSpPr>
                  <a:spLocks/>
                </p:cNvSpPr>
                <p:nvPr/>
              </p:nvSpPr>
              <p:spPr bwMode="auto">
                <a:xfrm>
                  <a:off x="3937144" y="389071"/>
                  <a:ext cx="1588" cy="1588"/>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 name="Freeform 154"/>
                <p:cNvSpPr>
                  <a:spLocks/>
                </p:cNvSpPr>
                <p:nvPr/>
              </p:nvSpPr>
              <p:spPr bwMode="auto">
                <a:xfrm>
                  <a:off x="3941907" y="373196"/>
                  <a:ext cx="3175" cy="3175"/>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 name="Freeform 155"/>
                <p:cNvSpPr>
                  <a:spLocks/>
                </p:cNvSpPr>
                <p:nvPr/>
              </p:nvSpPr>
              <p:spPr bwMode="auto">
                <a:xfrm>
                  <a:off x="3941907" y="411296"/>
                  <a:ext cx="3175" cy="4763"/>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 name="Freeform 156"/>
                <p:cNvSpPr>
                  <a:spLocks/>
                </p:cNvSpPr>
                <p:nvPr/>
              </p:nvSpPr>
              <p:spPr bwMode="auto">
                <a:xfrm>
                  <a:off x="3946669" y="293821"/>
                  <a:ext cx="3175" cy="4763"/>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 name="Freeform 157"/>
                <p:cNvSpPr>
                  <a:spLocks/>
                </p:cNvSpPr>
                <p:nvPr/>
              </p:nvSpPr>
              <p:spPr bwMode="auto">
                <a:xfrm>
                  <a:off x="3948257" y="292234"/>
                  <a:ext cx="1588" cy="1588"/>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 name="Freeform 158"/>
                <p:cNvSpPr>
                  <a:spLocks/>
                </p:cNvSpPr>
                <p:nvPr/>
              </p:nvSpPr>
              <p:spPr bwMode="auto">
                <a:xfrm>
                  <a:off x="3954607" y="341446"/>
                  <a:ext cx="3175" cy="4763"/>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 name="Freeform 159"/>
                <p:cNvSpPr>
                  <a:spLocks/>
                </p:cNvSpPr>
                <p:nvPr/>
              </p:nvSpPr>
              <p:spPr bwMode="auto">
                <a:xfrm>
                  <a:off x="3956194" y="430346"/>
                  <a:ext cx="1588" cy="3175"/>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 name="Freeform 160"/>
                <p:cNvSpPr>
                  <a:spLocks/>
                </p:cNvSpPr>
                <p:nvPr/>
              </p:nvSpPr>
              <p:spPr bwMode="auto">
                <a:xfrm>
                  <a:off x="3956194" y="463684"/>
                  <a:ext cx="1588" cy="3175"/>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 name="Freeform 161"/>
                <p:cNvSpPr>
                  <a:spLocks/>
                </p:cNvSpPr>
                <p:nvPr/>
              </p:nvSpPr>
              <p:spPr bwMode="auto">
                <a:xfrm>
                  <a:off x="3983182" y="292234"/>
                  <a:ext cx="3175" cy="3175"/>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 name="Freeform 162"/>
                <p:cNvSpPr>
                  <a:spLocks/>
                </p:cNvSpPr>
                <p:nvPr/>
              </p:nvSpPr>
              <p:spPr bwMode="auto">
                <a:xfrm>
                  <a:off x="4003819" y="219209"/>
                  <a:ext cx="3175" cy="3175"/>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 name="Freeform 163"/>
                <p:cNvSpPr>
                  <a:spLocks/>
                </p:cNvSpPr>
                <p:nvPr/>
              </p:nvSpPr>
              <p:spPr bwMode="auto">
                <a:xfrm>
                  <a:off x="4003819" y="249371"/>
                  <a:ext cx="1588" cy="3175"/>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 name="Freeform 164"/>
                <p:cNvSpPr>
                  <a:spLocks/>
                </p:cNvSpPr>
                <p:nvPr/>
              </p:nvSpPr>
              <p:spPr bwMode="auto">
                <a:xfrm>
                  <a:off x="4010169" y="195396"/>
                  <a:ext cx="3175" cy="1588"/>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 name="Freeform 165"/>
                <p:cNvSpPr>
                  <a:spLocks/>
                </p:cNvSpPr>
                <p:nvPr/>
              </p:nvSpPr>
              <p:spPr bwMode="auto">
                <a:xfrm>
                  <a:off x="4026044" y="198571"/>
                  <a:ext cx="4763" cy="3175"/>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 name="Freeform 166"/>
                <p:cNvSpPr>
                  <a:spLocks/>
                </p:cNvSpPr>
                <p:nvPr/>
              </p:nvSpPr>
              <p:spPr bwMode="auto">
                <a:xfrm>
                  <a:off x="4056207" y="209684"/>
                  <a:ext cx="4763" cy="1588"/>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 name="Freeform 167"/>
                <p:cNvSpPr>
                  <a:spLocks/>
                </p:cNvSpPr>
                <p:nvPr/>
              </p:nvSpPr>
              <p:spPr bwMode="auto">
                <a:xfrm>
                  <a:off x="4060969" y="319221"/>
                  <a:ext cx="3175" cy="1588"/>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 name="Freeform 168"/>
                <p:cNvSpPr>
                  <a:spLocks/>
                </p:cNvSpPr>
                <p:nvPr/>
              </p:nvSpPr>
              <p:spPr bwMode="auto">
                <a:xfrm>
                  <a:off x="4054619" y="277946"/>
                  <a:ext cx="1588" cy="1588"/>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 name="Freeform 169"/>
                <p:cNvSpPr>
                  <a:spLocks/>
                </p:cNvSpPr>
                <p:nvPr/>
              </p:nvSpPr>
              <p:spPr bwMode="auto">
                <a:xfrm>
                  <a:off x="4043507" y="330334"/>
                  <a:ext cx="4763" cy="1588"/>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 name="Freeform 170"/>
                <p:cNvSpPr>
                  <a:spLocks/>
                </p:cNvSpPr>
                <p:nvPr/>
              </p:nvSpPr>
              <p:spPr bwMode="auto">
                <a:xfrm>
                  <a:off x="4045094" y="323984"/>
                  <a:ext cx="3175" cy="1588"/>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 name="Freeform 171"/>
                <p:cNvSpPr>
                  <a:spLocks/>
                </p:cNvSpPr>
                <p:nvPr/>
              </p:nvSpPr>
              <p:spPr bwMode="auto">
                <a:xfrm>
                  <a:off x="4019694" y="273184"/>
                  <a:ext cx="1588" cy="3175"/>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 name="Freeform 172"/>
                <p:cNvSpPr>
                  <a:spLocks/>
                </p:cNvSpPr>
                <p:nvPr/>
              </p:nvSpPr>
              <p:spPr bwMode="auto">
                <a:xfrm>
                  <a:off x="4030807" y="293821"/>
                  <a:ext cx="3175" cy="3175"/>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 name="Freeform 173"/>
                <p:cNvSpPr>
                  <a:spLocks/>
                </p:cNvSpPr>
                <p:nvPr/>
              </p:nvSpPr>
              <p:spPr bwMode="auto">
                <a:xfrm>
                  <a:off x="4008582" y="354146"/>
                  <a:ext cx="3175" cy="1588"/>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 name="Freeform 174"/>
                <p:cNvSpPr>
                  <a:spLocks/>
                </p:cNvSpPr>
                <p:nvPr/>
              </p:nvSpPr>
              <p:spPr bwMode="auto">
                <a:xfrm>
                  <a:off x="4070494" y="231909"/>
                  <a:ext cx="3175" cy="4763"/>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2" name="Freeform 175"/>
                <p:cNvSpPr>
                  <a:spLocks/>
                </p:cNvSpPr>
                <p:nvPr/>
              </p:nvSpPr>
              <p:spPr bwMode="auto">
                <a:xfrm>
                  <a:off x="4078432" y="252546"/>
                  <a:ext cx="4763" cy="1588"/>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 name="Freeform 176"/>
                <p:cNvSpPr>
                  <a:spLocks/>
                </p:cNvSpPr>
                <p:nvPr/>
              </p:nvSpPr>
              <p:spPr bwMode="auto">
                <a:xfrm>
                  <a:off x="4080019" y="244609"/>
                  <a:ext cx="3175" cy="3175"/>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 name="Freeform 177"/>
                <p:cNvSpPr>
                  <a:spLocks/>
                </p:cNvSpPr>
                <p:nvPr/>
              </p:nvSpPr>
              <p:spPr bwMode="auto">
                <a:xfrm>
                  <a:off x="4078432" y="257309"/>
                  <a:ext cx="6350" cy="4763"/>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 name="Freeform 178"/>
                <p:cNvSpPr>
                  <a:spLocks/>
                </p:cNvSpPr>
                <p:nvPr/>
              </p:nvSpPr>
              <p:spPr bwMode="auto">
                <a:xfrm>
                  <a:off x="4073669" y="228734"/>
                  <a:ext cx="11113" cy="3175"/>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 name="Freeform 179"/>
                <p:cNvSpPr>
                  <a:spLocks/>
                </p:cNvSpPr>
                <p:nvPr/>
              </p:nvSpPr>
              <p:spPr bwMode="auto">
                <a:xfrm>
                  <a:off x="4095894" y="241434"/>
                  <a:ext cx="3175" cy="1588"/>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 name="Freeform 180"/>
                <p:cNvSpPr>
                  <a:spLocks/>
                </p:cNvSpPr>
                <p:nvPr/>
              </p:nvSpPr>
              <p:spPr bwMode="auto">
                <a:xfrm>
                  <a:off x="4105419" y="239846"/>
                  <a:ext cx="3175"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 name="Freeform 181"/>
                <p:cNvSpPr>
                  <a:spLocks/>
                </p:cNvSpPr>
                <p:nvPr/>
              </p:nvSpPr>
              <p:spPr bwMode="auto">
                <a:xfrm>
                  <a:off x="4137169" y="190634"/>
                  <a:ext cx="4763" cy="3175"/>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 name="Freeform 182"/>
                <p:cNvSpPr>
                  <a:spLocks/>
                </p:cNvSpPr>
                <p:nvPr/>
              </p:nvSpPr>
              <p:spPr bwMode="auto">
                <a:xfrm>
                  <a:off x="4141932" y="189046"/>
                  <a:ext cx="1588" cy="1588"/>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 name="Freeform 183"/>
                <p:cNvSpPr>
                  <a:spLocks/>
                </p:cNvSpPr>
                <p:nvPr/>
              </p:nvSpPr>
              <p:spPr bwMode="auto">
                <a:xfrm>
                  <a:off x="4149869" y="209684"/>
                  <a:ext cx="1588" cy="1588"/>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 name="Freeform 184"/>
                <p:cNvSpPr>
                  <a:spLocks/>
                </p:cNvSpPr>
                <p:nvPr/>
              </p:nvSpPr>
              <p:spPr bwMode="auto">
                <a:xfrm>
                  <a:off x="4164157" y="265246"/>
                  <a:ext cx="3175"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 name="Freeform 185"/>
                <p:cNvSpPr>
                  <a:spLocks/>
                </p:cNvSpPr>
                <p:nvPr/>
              </p:nvSpPr>
              <p:spPr bwMode="auto">
                <a:xfrm>
                  <a:off x="4157807" y="263659"/>
                  <a:ext cx="6350" cy="3175"/>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 name="Freeform 186"/>
                <p:cNvSpPr>
                  <a:spLocks/>
                </p:cNvSpPr>
                <p:nvPr/>
              </p:nvSpPr>
              <p:spPr bwMode="auto">
                <a:xfrm>
                  <a:off x="4153044" y="266834"/>
                  <a:ext cx="4763" cy="3175"/>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 name="Freeform 187"/>
                <p:cNvSpPr>
                  <a:spLocks/>
                </p:cNvSpPr>
                <p:nvPr/>
              </p:nvSpPr>
              <p:spPr bwMode="auto">
                <a:xfrm>
                  <a:off x="4138757" y="271596"/>
                  <a:ext cx="3175" cy="1588"/>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 name="Freeform 188"/>
                <p:cNvSpPr>
                  <a:spLocks/>
                </p:cNvSpPr>
                <p:nvPr/>
              </p:nvSpPr>
              <p:spPr bwMode="auto">
                <a:xfrm>
                  <a:off x="4137169" y="276359"/>
                  <a:ext cx="4763" cy="3175"/>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 name="Freeform 189"/>
                <p:cNvSpPr>
                  <a:spLocks/>
                </p:cNvSpPr>
                <p:nvPr/>
              </p:nvSpPr>
              <p:spPr bwMode="auto">
                <a:xfrm>
                  <a:off x="4113357" y="260484"/>
                  <a:ext cx="4763" cy="3175"/>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 name="Freeform 190"/>
                <p:cNvSpPr>
                  <a:spLocks/>
                </p:cNvSpPr>
                <p:nvPr/>
              </p:nvSpPr>
              <p:spPr bwMode="auto">
                <a:xfrm>
                  <a:off x="4110182" y="266834"/>
                  <a:ext cx="7938" cy="3175"/>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 name="Freeform 191"/>
                <p:cNvSpPr>
                  <a:spLocks/>
                </p:cNvSpPr>
                <p:nvPr/>
              </p:nvSpPr>
              <p:spPr bwMode="auto">
                <a:xfrm>
                  <a:off x="4110182" y="273184"/>
                  <a:ext cx="3175" cy="3175"/>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 name="Freeform 192"/>
                <p:cNvSpPr>
                  <a:spLocks/>
                </p:cNvSpPr>
                <p:nvPr/>
              </p:nvSpPr>
              <p:spPr bwMode="auto">
                <a:xfrm>
                  <a:off x="4192732" y="301759"/>
                  <a:ext cx="4763" cy="4763"/>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 name="Freeform 193"/>
                <p:cNvSpPr>
                  <a:spLocks/>
                </p:cNvSpPr>
                <p:nvPr/>
              </p:nvSpPr>
              <p:spPr bwMode="auto">
                <a:xfrm>
                  <a:off x="4245119" y="282709"/>
                  <a:ext cx="1588" cy="1588"/>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 name="Freeform 194"/>
                <p:cNvSpPr>
                  <a:spLocks/>
                </p:cNvSpPr>
                <p:nvPr/>
              </p:nvSpPr>
              <p:spPr bwMode="auto">
                <a:xfrm>
                  <a:off x="4256232" y="270009"/>
                  <a:ext cx="3175" cy="1588"/>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 name="Freeform 195"/>
                <p:cNvSpPr>
                  <a:spLocks/>
                </p:cNvSpPr>
                <p:nvPr/>
              </p:nvSpPr>
              <p:spPr bwMode="auto">
                <a:xfrm>
                  <a:off x="4268932" y="190634"/>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 name="Freeform 196"/>
                <p:cNvSpPr>
                  <a:spLocks/>
                </p:cNvSpPr>
                <p:nvPr/>
              </p:nvSpPr>
              <p:spPr bwMode="auto">
                <a:xfrm>
                  <a:off x="4275282" y="227146"/>
                  <a:ext cx="3175" cy="4763"/>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 name="Freeform 197"/>
                <p:cNvSpPr>
                  <a:spLocks/>
                </p:cNvSpPr>
                <p:nvPr/>
              </p:nvSpPr>
              <p:spPr bwMode="auto">
                <a:xfrm>
                  <a:off x="4272107" y="222384"/>
                  <a:ext cx="3175" cy="1588"/>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 name="Freeform 198"/>
                <p:cNvSpPr>
                  <a:spLocks/>
                </p:cNvSpPr>
                <p:nvPr/>
              </p:nvSpPr>
              <p:spPr bwMode="auto">
                <a:xfrm>
                  <a:off x="4264169" y="192221"/>
                  <a:ext cx="4763" cy="3175"/>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 name="Freeform 199"/>
                <p:cNvSpPr>
                  <a:spLocks/>
                </p:cNvSpPr>
                <p:nvPr/>
              </p:nvSpPr>
              <p:spPr bwMode="auto">
                <a:xfrm>
                  <a:off x="4262582" y="198571"/>
                  <a:ext cx="3175" cy="1588"/>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 name="Freeform 200"/>
                <p:cNvSpPr>
                  <a:spLocks/>
                </p:cNvSpPr>
                <p:nvPr/>
              </p:nvSpPr>
              <p:spPr bwMode="auto">
                <a:xfrm>
                  <a:off x="4310207" y="223971"/>
                  <a:ext cx="4763" cy="3175"/>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 name="Freeform 201"/>
                <p:cNvSpPr>
                  <a:spLocks/>
                </p:cNvSpPr>
                <p:nvPr/>
              </p:nvSpPr>
              <p:spPr bwMode="auto">
                <a:xfrm>
                  <a:off x="4310207" y="284296"/>
                  <a:ext cx="158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 name="Freeform 202"/>
                <p:cNvSpPr>
                  <a:spLocks/>
                </p:cNvSpPr>
                <p:nvPr/>
              </p:nvSpPr>
              <p:spPr bwMode="auto">
                <a:xfrm>
                  <a:off x="4287982" y="289059"/>
                  <a:ext cx="4763" cy="3175"/>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 name="Freeform 203"/>
                <p:cNvSpPr>
                  <a:spLocks/>
                </p:cNvSpPr>
                <p:nvPr/>
              </p:nvSpPr>
              <p:spPr bwMode="auto">
                <a:xfrm>
                  <a:off x="4284807" y="284296"/>
                  <a:ext cx="3175"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 name="Freeform 204"/>
                <p:cNvSpPr>
                  <a:spLocks/>
                </p:cNvSpPr>
                <p:nvPr/>
              </p:nvSpPr>
              <p:spPr bwMode="auto">
                <a:xfrm>
                  <a:off x="4294332" y="271596"/>
                  <a:ext cx="3175"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 name="Freeform 205"/>
                <p:cNvSpPr>
                  <a:spLocks/>
                </p:cNvSpPr>
                <p:nvPr/>
              </p:nvSpPr>
              <p:spPr bwMode="auto">
                <a:xfrm>
                  <a:off x="4297507" y="263659"/>
                  <a:ext cx="4763" cy="3175"/>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 name="Freeform 206"/>
                <p:cNvSpPr>
                  <a:spLocks/>
                </p:cNvSpPr>
                <p:nvPr/>
              </p:nvSpPr>
              <p:spPr bwMode="auto">
                <a:xfrm>
                  <a:off x="4302269" y="263659"/>
                  <a:ext cx="158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 name="Freeform 207"/>
                <p:cNvSpPr>
                  <a:spLocks/>
                </p:cNvSpPr>
                <p:nvPr/>
              </p:nvSpPr>
              <p:spPr bwMode="auto">
                <a:xfrm>
                  <a:off x="4348307" y="235084"/>
                  <a:ext cx="3175" cy="1588"/>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 name="Freeform 208"/>
                <p:cNvSpPr>
                  <a:spLocks/>
                </p:cNvSpPr>
                <p:nvPr/>
              </p:nvSpPr>
              <p:spPr bwMode="auto">
                <a:xfrm>
                  <a:off x="4364182" y="171584"/>
                  <a:ext cx="3175" cy="1588"/>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 name="Freeform 209"/>
                <p:cNvSpPr>
                  <a:spLocks/>
                </p:cNvSpPr>
                <p:nvPr/>
              </p:nvSpPr>
              <p:spPr bwMode="auto">
                <a:xfrm>
                  <a:off x="4373707" y="158884"/>
                  <a:ext cx="3175" cy="1588"/>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 name="Freeform 210"/>
                <p:cNvSpPr>
                  <a:spLocks/>
                </p:cNvSpPr>
                <p:nvPr/>
              </p:nvSpPr>
              <p:spPr bwMode="auto">
                <a:xfrm>
                  <a:off x="4375294" y="152534"/>
                  <a:ext cx="4763" cy="3175"/>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 name="Freeform 211"/>
                <p:cNvSpPr>
                  <a:spLocks/>
                </p:cNvSpPr>
                <p:nvPr/>
              </p:nvSpPr>
              <p:spPr bwMode="auto">
                <a:xfrm>
                  <a:off x="4380057" y="150946"/>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 name="Freeform 212"/>
                <p:cNvSpPr>
                  <a:spLocks/>
                </p:cNvSpPr>
                <p:nvPr/>
              </p:nvSpPr>
              <p:spPr bwMode="auto">
                <a:xfrm>
                  <a:off x="4383232" y="273184"/>
                  <a:ext cx="3175" cy="3175"/>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 name="Freeform 213"/>
                <p:cNvSpPr>
                  <a:spLocks/>
                </p:cNvSpPr>
                <p:nvPr/>
              </p:nvSpPr>
              <p:spPr bwMode="auto">
                <a:xfrm>
                  <a:off x="4394344" y="257309"/>
                  <a:ext cx="158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 name="Freeform 214"/>
                <p:cNvSpPr>
                  <a:spLocks/>
                </p:cNvSpPr>
                <p:nvPr/>
              </p:nvSpPr>
              <p:spPr bwMode="auto">
                <a:xfrm>
                  <a:off x="4392757" y="309696"/>
                  <a:ext cx="1588" cy="1588"/>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2" name="Freeform 215"/>
                <p:cNvSpPr>
                  <a:spLocks/>
                </p:cNvSpPr>
                <p:nvPr/>
              </p:nvSpPr>
              <p:spPr bwMode="auto">
                <a:xfrm>
                  <a:off x="4391169" y="241434"/>
                  <a:ext cx="6350" cy="3175"/>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3" name="Freeform 216"/>
                <p:cNvSpPr>
                  <a:spLocks/>
                </p:cNvSpPr>
                <p:nvPr/>
              </p:nvSpPr>
              <p:spPr bwMode="auto">
                <a:xfrm>
                  <a:off x="4389582" y="249371"/>
                  <a:ext cx="3175"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4" name="Freeform 217"/>
                <p:cNvSpPr>
                  <a:spLocks/>
                </p:cNvSpPr>
                <p:nvPr/>
              </p:nvSpPr>
              <p:spPr bwMode="auto">
                <a:xfrm>
                  <a:off x="4386407" y="254134"/>
                  <a:ext cx="4763" cy="1588"/>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5" name="Freeform 218"/>
                <p:cNvSpPr>
                  <a:spLocks/>
                </p:cNvSpPr>
                <p:nvPr/>
              </p:nvSpPr>
              <p:spPr bwMode="auto">
                <a:xfrm>
                  <a:off x="4384819" y="306521"/>
                  <a:ext cx="4763" cy="1588"/>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6" name="Freeform 219"/>
                <p:cNvSpPr>
                  <a:spLocks/>
                </p:cNvSpPr>
                <p:nvPr/>
              </p:nvSpPr>
              <p:spPr bwMode="auto">
                <a:xfrm>
                  <a:off x="4410219" y="363671"/>
                  <a:ext cx="9525" cy="1588"/>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7" name="Freeform 220"/>
                <p:cNvSpPr>
                  <a:spLocks/>
                </p:cNvSpPr>
                <p:nvPr/>
              </p:nvSpPr>
              <p:spPr bwMode="auto">
                <a:xfrm>
                  <a:off x="4491182" y="366846"/>
                  <a:ext cx="3175" cy="3175"/>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8" name="Freeform 221"/>
                <p:cNvSpPr>
                  <a:spLocks/>
                </p:cNvSpPr>
                <p:nvPr/>
              </p:nvSpPr>
              <p:spPr bwMode="auto">
                <a:xfrm>
                  <a:off x="4494357" y="554171"/>
                  <a:ext cx="3175" cy="3175"/>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9" name="Freeform 222"/>
                <p:cNvSpPr>
                  <a:spLocks/>
                </p:cNvSpPr>
                <p:nvPr/>
              </p:nvSpPr>
              <p:spPr bwMode="auto">
                <a:xfrm>
                  <a:off x="4505469" y="803409"/>
                  <a:ext cx="1588" cy="3175"/>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0" name="Freeform 223"/>
                <p:cNvSpPr>
                  <a:spLocks/>
                </p:cNvSpPr>
                <p:nvPr/>
              </p:nvSpPr>
              <p:spPr bwMode="auto">
                <a:xfrm>
                  <a:off x="4505469" y="554171"/>
                  <a:ext cx="3175"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1" name="Freeform 224"/>
                <p:cNvSpPr>
                  <a:spLocks/>
                </p:cNvSpPr>
                <p:nvPr/>
              </p:nvSpPr>
              <p:spPr bwMode="auto">
                <a:xfrm>
                  <a:off x="4535632" y="247784"/>
                  <a:ext cx="3175"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2" name="Freeform 225"/>
                <p:cNvSpPr>
                  <a:spLocks/>
                </p:cNvSpPr>
                <p:nvPr/>
              </p:nvSpPr>
              <p:spPr bwMode="auto">
                <a:xfrm>
                  <a:off x="4537219" y="239846"/>
                  <a:ext cx="4763" cy="3175"/>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3" name="Freeform 226"/>
                <p:cNvSpPr>
                  <a:spLocks/>
                </p:cNvSpPr>
                <p:nvPr/>
              </p:nvSpPr>
              <p:spPr bwMode="auto">
                <a:xfrm>
                  <a:off x="4535632" y="276359"/>
                  <a:ext cx="3175" cy="4763"/>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4" name="Freeform 227"/>
                <p:cNvSpPr>
                  <a:spLocks/>
                </p:cNvSpPr>
                <p:nvPr/>
              </p:nvSpPr>
              <p:spPr bwMode="auto">
                <a:xfrm>
                  <a:off x="4541982" y="239846"/>
                  <a:ext cx="3175"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5" name="Freeform 228"/>
                <p:cNvSpPr>
                  <a:spLocks/>
                </p:cNvSpPr>
                <p:nvPr/>
              </p:nvSpPr>
              <p:spPr bwMode="auto">
                <a:xfrm>
                  <a:off x="4549919" y="323984"/>
                  <a:ext cx="4763" cy="3175"/>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6" name="Freeform 229"/>
                <p:cNvSpPr>
                  <a:spLocks/>
                </p:cNvSpPr>
                <p:nvPr/>
              </p:nvSpPr>
              <p:spPr bwMode="auto">
                <a:xfrm>
                  <a:off x="4572144" y="576396"/>
                  <a:ext cx="3175" cy="6350"/>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7" name="Freeform 230"/>
                <p:cNvSpPr>
                  <a:spLocks/>
                </p:cNvSpPr>
                <p:nvPr/>
              </p:nvSpPr>
              <p:spPr bwMode="auto">
                <a:xfrm>
                  <a:off x="4570557" y="328746"/>
                  <a:ext cx="158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8" name="Freeform 231"/>
                <p:cNvSpPr>
                  <a:spLocks/>
                </p:cNvSpPr>
                <p:nvPr/>
              </p:nvSpPr>
              <p:spPr bwMode="auto">
                <a:xfrm>
                  <a:off x="4580082" y="393834"/>
                  <a:ext cx="1588" cy="3175"/>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19" name="Freeform 232"/>
                <p:cNvSpPr>
                  <a:spLocks/>
                </p:cNvSpPr>
                <p:nvPr/>
              </p:nvSpPr>
              <p:spPr bwMode="auto">
                <a:xfrm>
                  <a:off x="4597544" y="593859"/>
                  <a:ext cx="3175" cy="3175"/>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20" name="Freeform 233"/>
                <p:cNvSpPr>
                  <a:spLocks/>
                </p:cNvSpPr>
                <p:nvPr/>
              </p:nvSpPr>
              <p:spPr bwMode="auto">
                <a:xfrm>
                  <a:off x="4594369" y="531946"/>
                  <a:ext cx="3175" cy="3175"/>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21" name="Freeform 234"/>
                <p:cNvSpPr>
                  <a:spLocks/>
                </p:cNvSpPr>
                <p:nvPr/>
              </p:nvSpPr>
              <p:spPr bwMode="auto">
                <a:xfrm>
                  <a:off x="4607069" y="376371"/>
                  <a:ext cx="3175"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22" name="Freeform 235"/>
                <p:cNvSpPr>
                  <a:spLocks/>
                </p:cNvSpPr>
                <p:nvPr/>
              </p:nvSpPr>
              <p:spPr bwMode="auto">
                <a:xfrm>
                  <a:off x="4632469" y="325571"/>
                  <a:ext cx="4763" cy="6350"/>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23" name="Freeform 236"/>
                <p:cNvSpPr>
                  <a:spLocks/>
                </p:cNvSpPr>
                <p:nvPr/>
              </p:nvSpPr>
              <p:spPr bwMode="auto">
                <a:xfrm>
                  <a:off x="4653107" y="330334"/>
                  <a:ext cx="1588" cy="3175"/>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24" name="Freeform 237"/>
                <p:cNvSpPr>
                  <a:spLocks/>
                </p:cNvSpPr>
                <p:nvPr/>
              </p:nvSpPr>
              <p:spPr bwMode="auto">
                <a:xfrm>
                  <a:off x="4648344" y="366846"/>
                  <a:ext cx="4763" cy="4763"/>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25" name="Freeform 238"/>
                <p:cNvSpPr>
                  <a:spLocks/>
                </p:cNvSpPr>
                <p:nvPr/>
              </p:nvSpPr>
              <p:spPr bwMode="auto">
                <a:xfrm>
                  <a:off x="4653107" y="362084"/>
                  <a:ext cx="3175" cy="3175"/>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26" name="Freeform 239"/>
                <p:cNvSpPr>
                  <a:spLocks/>
                </p:cNvSpPr>
                <p:nvPr/>
              </p:nvSpPr>
              <p:spPr bwMode="auto">
                <a:xfrm>
                  <a:off x="4680094" y="368434"/>
                  <a:ext cx="158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pic>
            <p:nvPicPr>
              <p:cNvPr id="632" name="Picture 63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68103">
                <a:off x="1089427" y="4044878"/>
                <a:ext cx="125381" cy="125212"/>
              </a:xfrm>
              <a:prstGeom prst="rect">
                <a:avLst/>
              </a:prstGeom>
            </p:spPr>
          </p:pic>
          <p:pic>
            <p:nvPicPr>
              <p:cNvPr id="2863" name="Picture 286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68103">
                <a:off x="3045870" y="3753001"/>
                <a:ext cx="125381" cy="125212"/>
              </a:xfrm>
              <a:prstGeom prst="rect">
                <a:avLst/>
              </a:prstGeom>
            </p:spPr>
          </p:pic>
        </p:grpSp>
      </p:grpSp>
      <p:grpSp>
        <p:nvGrpSpPr>
          <p:cNvPr id="2444" name="Group 2443"/>
          <p:cNvGrpSpPr/>
          <p:nvPr/>
        </p:nvGrpSpPr>
        <p:grpSpPr>
          <a:xfrm>
            <a:off x="5487791" y="623974"/>
            <a:ext cx="1721538" cy="1721538"/>
            <a:chOff x="5719439" y="612500"/>
            <a:chExt cx="1721538" cy="1721538"/>
          </a:xfrm>
        </p:grpSpPr>
        <p:sp>
          <p:nvSpPr>
            <p:cNvPr id="639" name="Oval 638"/>
            <p:cNvSpPr/>
            <p:nvPr/>
          </p:nvSpPr>
          <p:spPr>
            <a:xfrm>
              <a:off x="5719439" y="612500"/>
              <a:ext cx="1721538" cy="1721538"/>
            </a:xfrm>
            <a:prstGeom prst="ellipse">
              <a:avLst/>
            </a:prstGeom>
            <a:solidFill>
              <a:srgbClr val="FFEC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sp>
          <p:nvSpPr>
            <p:cNvPr id="1075" name="Freeform 17"/>
            <p:cNvSpPr>
              <a:spLocks/>
            </p:cNvSpPr>
            <p:nvPr/>
          </p:nvSpPr>
          <p:spPr bwMode="auto">
            <a:xfrm>
              <a:off x="5722526" y="811873"/>
              <a:ext cx="1715363" cy="1056610"/>
            </a:xfrm>
            <a:custGeom>
              <a:avLst/>
              <a:gdLst>
                <a:gd name="T0" fmla="*/ 1524 w 1524"/>
                <a:gd name="T1" fmla="*/ 702 h 1342"/>
                <a:gd name="T2" fmla="*/ 1189 w 1524"/>
                <a:gd name="T3" fmla="*/ 393 h 1342"/>
                <a:gd name="T4" fmla="*/ 1189 w 1524"/>
                <a:gd name="T5" fmla="*/ 124 h 1342"/>
                <a:gd name="T6" fmla="*/ 1026 w 1524"/>
                <a:gd name="T7" fmla="*/ 124 h 1342"/>
                <a:gd name="T8" fmla="*/ 1026 w 1524"/>
                <a:gd name="T9" fmla="*/ 243 h 1342"/>
                <a:gd name="T10" fmla="*/ 763 w 1524"/>
                <a:gd name="T11" fmla="*/ 0 h 1342"/>
                <a:gd name="T12" fmla="*/ 761 w 1524"/>
                <a:gd name="T13" fmla="*/ 0 h 1342"/>
                <a:gd name="T14" fmla="*/ 0 w 1524"/>
                <a:gd name="T15" fmla="*/ 702 h 1342"/>
                <a:gd name="T16" fmla="*/ 175 w 1524"/>
                <a:gd name="T17" fmla="*/ 702 h 1342"/>
                <a:gd name="T18" fmla="*/ 175 w 1524"/>
                <a:gd name="T19" fmla="*/ 1342 h 1342"/>
                <a:gd name="T20" fmla="*/ 1349 w 1524"/>
                <a:gd name="T21" fmla="*/ 1342 h 1342"/>
                <a:gd name="T22" fmla="*/ 1349 w 1524"/>
                <a:gd name="T23" fmla="*/ 702 h 1342"/>
                <a:gd name="T24" fmla="*/ 1524 w 1524"/>
                <a:gd name="T25" fmla="*/ 702 h 1342"/>
                <a:gd name="connsiteX0" fmla="*/ 10000 w 10000"/>
                <a:gd name="connsiteY0" fmla="*/ 5231 h 10000"/>
                <a:gd name="connsiteX1" fmla="*/ 7802 w 10000"/>
                <a:gd name="connsiteY1" fmla="*/ 2928 h 10000"/>
                <a:gd name="connsiteX2" fmla="*/ 6732 w 10000"/>
                <a:gd name="connsiteY2" fmla="*/ 924 h 10000"/>
                <a:gd name="connsiteX3" fmla="*/ 6732 w 10000"/>
                <a:gd name="connsiteY3" fmla="*/ 1811 h 10000"/>
                <a:gd name="connsiteX4" fmla="*/ 5007 w 10000"/>
                <a:gd name="connsiteY4" fmla="*/ 0 h 10000"/>
                <a:gd name="connsiteX5" fmla="*/ 4993 w 10000"/>
                <a:gd name="connsiteY5" fmla="*/ 0 h 10000"/>
                <a:gd name="connsiteX6" fmla="*/ 0 w 10000"/>
                <a:gd name="connsiteY6" fmla="*/ 5231 h 10000"/>
                <a:gd name="connsiteX7" fmla="*/ 1148 w 10000"/>
                <a:gd name="connsiteY7" fmla="*/ 5231 h 10000"/>
                <a:gd name="connsiteX8" fmla="*/ 1148 w 10000"/>
                <a:gd name="connsiteY8" fmla="*/ 10000 h 10000"/>
                <a:gd name="connsiteX9" fmla="*/ 8852 w 10000"/>
                <a:gd name="connsiteY9" fmla="*/ 10000 h 10000"/>
                <a:gd name="connsiteX10" fmla="*/ 8852 w 10000"/>
                <a:gd name="connsiteY10" fmla="*/ 5231 h 10000"/>
                <a:gd name="connsiteX11" fmla="*/ 10000 w 10000"/>
                <a:gd name="connsiteY11" fmla="*/ 5231 h 10000"/>
                <a:gd name="connsiteX0" fmla="*/ 10000 w 10000"/>
                <a:gd name="connsiteY0" fmla="*/ 5231 h 10000"/>
                <a:gd name="connsiteX1" fmla="*/ 7802 w 10000"/>
                <a:gd name="connsiteY1" fmla="*/ 2928 h 10000"/>
                <a:gd name="connsiteX2" fmla="*/ 6732 w 10000"/>
                <a:gd name="connsiteY2" fmla="*/ 1811 h 10000"/>
                <a:gd name="connsiteX3" fmla="*/ 5007 w 10000"/>
                <a:gd name="connsiteY3" fmla="*/ 0 h 10000"/>
                <a:gd name="connsiteX4" fmla="*/ 4993 w 10000"/>
                <a:gd name="connsiteY4" fmla="*/ 0 h 10000"/>
                <a:gd name="connsiteX5" fmla="*/ 0 w 10000"/>
                <a:gd name="connsiteY5" fmla="*/ 5231 h 10000"/>
                <a:gd name="connsiteX6" fmla="*/ 1148 w 10000"/>
                <a:gd name="connsiteY6" fmla="*/ 5231 h 10000"/>
                <a:gd name="connsiteX7" fmla="*/ 1148 w 10000"/>
                <a:gd name="connsiteY7" fmla="*/ 10000 h 10000"/>
                <a:gd name="connsiteX8" fmla="*/ 8852 w 10000"/>
                <a:gd name="connsiteY8" fmla="*/ 10000 h 10000"/>
                <a:gd name="connsiteX9" fmla="*/ 8852 w 10000"/>
                <a:gd name="connsiteY9" fmla="*/ 5231 h 10000"/>
                <a:gd name="connsiteX10" fmla="*/ 10000 w 10000"/>
                <a:gd name="connsiteY10" fmla="*/ 523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0000" y="5231"/>
                  </a:moveTo>
                  <a:lnTo>
                    <a:pt x="7802" y="2928"/>
                  </a:lnTo>
                  <a:lnTo>
                    <a:pt x="6732" y="1811"/>
                  </a:lnTo>
                  <a:lnTo>
                    <a:pt x="5007" y="0"/>
                  </a:lnTo>
                  <a:lnTo>
                    <a:pt x="4993" y="0"/>
                  </a:lnTo>
                  <a:lnTo>
                    <a:pt x="0" y="5231"/>
                  </a:lnTo>
                  <a:lnTo>
                    <a:pt x="1148" y="5231"/>
                  </a:lnTo>
                  <a:lnTo>
                    <a:pt x="1148" y="10000"/>
                  </a:lnTo>
                  <a:lnTo>
                    <a:pt x="8852" y="10000"/>
                  </a:lnTo>
                  <a:lnTo>
                    <a:pt x="8852" y="5231"/>
                  </a:lnTo>
                  <a:lnTo>
                    <a:pt x="10000" y="5231"/>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094" name="Rectangle 1093"/>
            <p:cNvSpPr/>
            <p:nvPr/>
          </p:nvSpPr>
          <p:spPr>
            <a:xfrm flipH="1">
              <a:off x="6103335" y="1554482"/>
              <a:ext cx="84002"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0" name="Rectangle 1099"/>
            <p:cNvSpPr/>
            <p:nvPr/>
          </p:nvSpPr>
          <p:spPr>
            <a:xfrm>
              <a:off x="6972220" y="1726416"/>
              <a:ext cx="84002"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3" name="Straight Connector 1102"/>
            <p:cNvCxnSpPr/>
            <p:nvPr/>
          </p:nvCxnSpPr>
          <p:spPr>
            <a:xfrm>
              <a:off x="7028498" y="1387189"/>
              <a:ext cx="215761" cy="142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a:off x="7028225" y="1743730"/>
              <a:ext cx="215761" cy="142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a:off x="5920383" y="1568687"/>
              <a:ext cx="215761" cy="142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a:off x="5882541" y="1952044"/>
              <a:ext cx="1399895"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flipV="1">
              <a:off x="6599837" y="1828771"/>
              <a:ext cx="0" cy="123273"/>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83" name="Rectangle 1082"/>
            <p:cNvSpPr/>
            <p:nvPr/>
          </p:nvSpPr>
          <p:spPr>
            <a:xfrm>
              <a:off x="6949099" y="1372136"/>
              <a:ext cx="108000"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15" name="Group 1114"/>
            <p:cNvGrpSpPr/>
            <p:nvPr/>
          </p:nvGrpSpPr>
          <p:grpSpPr>
            <a:xfrm>
              <a:off x="6152872" y="1316731"/>
              <a:ext cx="855401" cy="153148"/>
              <a:chOff x="8321134" y="2266811"/>
              <a:chExt cx="1206459" cy="216000"/>
            </a:xfrm>
          </p:grpSpPr>
          <p:sp>
            <p:nvSpPr>
              <p:cNvPr id="1076" name="Rectangle 1075"/>
              <p:cNvSpPr/>
              <p:nvPr/>
            </p:nvSpPr>
            <p:spPr>
              <a:xfrm>
                <a:off x="8321134" y="2266811"/>
                <a:ext cx="1206459"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078" name="Straight Connector 1077"/>
              <p:cNvCxnSpPr/>
              <p:nvPr/>
            </p:nvCxnSpPr>
            <p:spPr>
              <a:xfrm>
                <a:off x="8415728" y="2369566"/>
                <a:ext cx="1032877"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grpSp>
          <p:nvGrpSpPr>
            <p:cNvPr id="1116" name="Group 1115"/>
            <p:cNvGrpSpPr/>
            <p:nvPr/>
          </p:nvGrpSpPr>
          <p:grpSpPr>
            <a:xfrm>
              <a:off x="6152872" y="1496909"/>
              <a:ext cx="855401" cy="153148"/>
              <a:chOff x="8321134" y="2520934"/>
              <a:chExt cx="1206458" cy="216000"/>
            </a:xfrm>
          </p:grpSpPr>
          <p:sp>
            <p:nvSpPr>
              <p:cNvPr id="1091" name="Rectangle 1090"/>
              <p:cNvSpPr/>
              <p:nvPr/>
            </p:nvSpPr>
            <p:spPr>
              <a:xfrm flipH="1">
                <a:off x="8321134" y="2520934"/>
                <a:ext cx="1206458"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092" name="Straight Connector 1091"/>
              <p:cNvCxnSpPr/>
              <p:nvPr/>
            </p:nvCxnSpPr>
            <p:spPr>
              <a:xfrm flipH="1">
                <a:off x="8400123" y="2627711"/>
                <a:ext cx="1032877"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grpSp>
          <p:nvGrpSpPr>
            <p:cNvPr id="1117" name="Group 1116"/>
            <p:cNvGrpSpPr/>
            <p:nvPr/>
          </p:nvGrpSpPr>
          <p:grpSpPr>
            <a:xfrm>
              <a:off x="6152873" y="1675623"/>
              <a:ext cx="853812" cy="153148"/>
              <a:chOff x="8321135" y="2772993"/>
              <a:chExt cx="1204218" cy="216000"/>
            </a:xfrm>
          </p:grpSpPr>
          <p:sp>
            <p:nvSpPr>
              <p:cNvPr id="1097" name="Rectangle 1096"/>
              <p:cNvSpPr/>
              <p:nvPr/>
            </p:nvSpPr>
            <p:spPr>
              <a:xfrm>
                <a:off x="8321135" y="2772993"/>
                <a:ext cx="1204218"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098" name="Straight Connector 1097"/>
              <p:cNvCxnSpPr/>
              <p:nvPr/>
            </p:nvCxnSpPr>
            <p:spPr>
              <a:xfrm>
                <a:off x="8413487" y="2867196"/>
                <a:ext cx="1032877"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sp>
          <p:nvSpPr>
            <p:cNvPr id="1122" name="TextBox 1121"/>
            <p:cNvSpPr txBox="1"/>
            <p:nvPr/>
          </p:nvSpPr>
          <p:spPr>
            <a:xfrm>
              <a:off x="5960010" y="1031222"/>
              <a:ext cx="1240538" cy="261610"/>
            </a:xfrm>
            <a:prstGeom prst="rect">
              <a:avLst/>
            </a:prstGeom>
            <a:noFill/>
          </p:spPr>
          <p:txBody>
            <a:bodyPr wrap="square" rtlCol="0">
              <a:spAutoFit/>
            </a:bodyPr>
            <a:lstStyle/>
            <a:p>
              <a:pPr algn="ctr"/>
              <a:r>
                <a:rPr lang="en-GB" sz="1100" dirty="0"/>
                <a:t>Data Centre</a:t>
              </a:r>
              <a:endParaRPr lang="en-GB" sz="1600" dirty="0"/>
            </a:p>
          </p:txBody>
        </p:sp>
      </p:grpSp>
      <p:grpSp>
        <p:nvGrpSpPr>
          <p:cNvPr id="1542" name="Group 1541"/>
          <p:cNvGrpSpPr/>
          <p:nvPr/>
        </p:nvGrpSpPr>
        <p:grpSpPr>
          <a:xfrm>
            <a:off x="3017880" y="2629936"/>
            <a:ext cx="1721538" cy="1721538"/>
            <a:chOff x="3289542" y="3226187"/>
            <a:chExt cx="1721538" cy="1721538"/>
          </a:xfrm>
        </p:grpSpPr>
        <p:sp>
          <p:nvSpPr>
            <p:cNvPr id="1123" name="Oval 1122"/>
            <p:cNvSpPr/>
            <p:nvPr/>
          </p:nvSpPr>
          <p:spPr>
            <a:xfrm>
              <a:off x="3289542" y="3226187"/>
              <a:ext cx="1721538" cy="172153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pic>
          <p:nvPicPr>
            <p:cNvPr id="1540" name="Picture 153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596866" y="3744375"/>
              <a:ext cx="1017472" cy="729269"/>
            </a:xfrm>
            <a:prstGeom prst="rect">
              <a:avLst/>
            </a:prstGeom>
          </p:spPr>
        </p:pic>
      </p:grpSp>
      <p:grpSp>
        <p:nvGrpSpPr>
          <p:cNvPr id="1567" name="Group 1566"/>
          <p:cNvGrpSpPr/>
          <p:nvPr/>
        </p:nvGrpSpPr>
        <p:grpSpPr>
          <a:xfrm>
            <a:off x="5478096" y="2614912"/>
            <a:ext cx="1721538" cy="1721538"/>
            <a:chOff x="5871839" y="1514708"/>
            <a:chExt cx="1721538" cy="1721538"/>
          </a:xfrm>
        </p:grpSpPr>
        <p:sp>
          <p:nvSpPr>
            <p:cNvPr id="1547" name="Oval 1546"/>
            <p:cNvSpPr/>
            <p:nvPr/>
          </p:nvSpPr>
          <p:spPr>
            <a:xfrm>
              <a:off x="5871839" y="1514708"/>
              <a:ext cx="1721538" cy="1721538"/>
            </a:xfrm>
            <a:prstGeom prst="ellipse">
              <a:avLst/>
            </a:prstGeom>
            <a:solidFill>
              <a:srgbClr val="FFEC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sp>
          <p:nvSpPr>
            <p:cNvPr id="1548" name="Freeform 17"/>
            <p:cNvSpPr>
              <a:spLocks/>
            </p:cNvSpPr>
            <p:nvPr/>
          </p:nvSpPr>
          <p:spPr bwMode="auto">
            <a:xfrm>
              <a:off x="5874926" y="1714081"/>
              <a:ext cx="1715363" cy="1056610"/>
            </a:xfrm>
            <a:custGeom>
              <a:avLst/>
              <a:gdLst>
                <a:gd name="T0" fmla="*/ 1524 w 1524"/>
                <a:gd name="T1" fmla="*/ 702 h 1342"/>
                <a:gd name="T2" fmla="*/ 1189 w 1524"/>
                <a:gd name="T3" fmla="*/ 393 h 1342"/>
                <a:gd name="T4" fmla="*/ 1189 w 1524"/>
                <a:gd name="T5" fmla="*/ 124 h 1342"/>
                <a:gd name="T6" fmla="*/ 1026 w 1524"/>
                <a:gd name="T7" fmla="*/ 124 h 1342"/>
                <a:gd name="T8" fmla="*/ 1026 w 1524"/>
                <a:gd name="T9" fmla="*/ 243 h 1342"/>
                <a:gd name="T10" fmla="*/ 763 w 1524"/>
                <a:gd name="T11" fmla="*/ 0 h 1342"/>
                <a:gd name="T12" fmla="*/ 761 w 1524"/>
                <a:gd name="T13" fmla="*/ 0 h 1342"/>
                <a:gd name="T14" fmla="*/ 0 w 1524"/>
                <a:gd name="T15" fmla="*/ 702 h 1342"/>
                <a:gd name="T16" fmla="*/ 175 w 1524"/>
                <a:gd name="T17" fmla="*/ 702 h 1342"/>
                <a:gd name="T18" fmla="*/ 175 w 1524"/>
                <a:gd name="T19" fmla="*/ 1342 h 1342"/>
                <a:gd name="T20" fmla="*/ 1349 w 1524"/>
                <a:gd name="T21" fmla="*/ 1342 h 1342"/>
                <a:gd name="T22" fmla="*/ 1349 w 1524"/>
                <a:gd name="T23" fmla="*/ 702 h 1342"/>
                <a:gd name="T24" fmla="*/ 1524 w 1524"/>
                <a:gd name="T25" fmla="*/ 702 h 1342"/>
                <a:gd name="connsiteX0" fmla="*/ 10000 w 10000"/>
                <a:gd name="connsiteY0" fmla="*/ 5231 h 10000"/>
                <a:gd name="connsiteX1" fmla="*/ 7802 w 10000"/>
                <a:gd name="connsiteY1" fmla="*/ 2928 h 10000"/>
                <a:gd name="connsiteX2" fmla="*/ 6732 w 10000"/>
                <a:gd name="connsiteY2" fmla="*/ 924 h 10000"/>
                <a:gd name="connsiteX3" fmla="*/ 6732 w 10000"/>
                <a:gd name="connsiteY3" fmla="*/ 1811 h 10000"/>
                <a:gd name="connsiteX4" fmla="*/ 5007 w 10000"/>
                <a:gd name="connsiteY4" fmla="*/ 0 h 10000"/>
                <a:gd name="connsiteX5" fmla="*/ 4993 w 10000"/>
                <a:gd name="connsiteY5" fmla="*/ 0 h 10000"/>
                <a:gd name="connsiteX6" fmla="*/ 0 w 10000"/>
                <a:gd name="connsiteY6" fmla="*/ 5231 h 10000"/>
                <a:gd name="connsiteX7" fmla="*/ 1148 w 10000"/>
                <a:gd name="connsiteY7" fmla="*/ 5231 h 10000"/>
                <a:gd name="connsiteX8" fmla="*/ 1148 w 10000"/>
                <a:gd name="connsiteY8" fmla="*/ 10000 h 10000"/>
                <a:gd name="connsiteX9" fmla="*/ 8852 w 10000"/>
                <a:gd name="connsiteY9" fmla="*/ 10000 h 10000"/>
                <a:gd name="connsiteX10" fmla="*/ 8852 w 10000"/>
                <a:gd name="connsiteY10" fmla="*/ 5231 h 10000"/>
                <a:gd name="connsiteX11" fmla="*/ 10000 w 10000"/>
                <a:gd name="connsiteY11" fmla="*/ 5231 h 10000"/>
                <a:gd name="connsiteX0" fmla="*/ 10000 w 10000"/>
                <a:gd name="connsiteY0" fmla="*/ 5231 h 10000"/>
                <a:gd name="connsiteX1" fmla="*/ 7802 w 10000"/>
                <a:gd name="connsiteY1" fmla="*/ 2928 h 10000"/>
                <a:gd name="connsiteX2" fmla="*/ 6732 w 10000"/>
                <a:gd name="connsiteY2" fmla="*/ 1811 h 10000"/>
                <a:gd name="connsiteX3" fmla="*/ 5007 w 10000"/>
                <a:gd name="connsiteY3" fmla="*/ 0 h 10000"/>
                <a:gd name="connsiteX4" fmla="*/ 4993 w 10000"/>
                <a:gd name="connsiteY4" fmla="*/ 0 h 10000"/>
                <a:gd name="connsiteX5" fmla="*/ 0 w 10000"/>
                <a:gd name="connsiteY5" fmla="*/ 5231 h 10000"/>
                <a:gd name="connsiteX6" fmla="*/ 1148 w 10000"/>
                <a:gd name="connsiteY6" fmla="*/ 5231 h 10000"/>
                <a:gd name="connsiteX7" fmla="*/ 1148 w 10000"/>
                <a:gd name="connsiteY7" fmla="*/ 10000 h 10000"/>
                <a:gd name="connsiteX8" fmla="*/ 8852 w 10000"/>
                <a:gd name="connsiteY8" fmla="*/ 10000 h 10000"/>
                <a:gd name="connsiteX9" fmla="*/ 8852 w 10000"/>
                <a:gd name="connsiteY9" fmla="*/ 5231 h 10000"/>
                <a:gd name="connsiteX10" fmla="*/ 10000 w 10000"/>
                <a:gd name="connsiteY10" fmla="*/ 523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0000" y="5231"/>
                  </a:moveTo>
                  <a:lnTo>
                    <a:pt x="7802" y="2928"/>
                  </a:lnTo>
                  <a:lnTo>
                    <a:pt x="6732" y="1811"/>
                  </a:lnTo>
                  <a:lnTo>
                    <a:pt x="5007" y="0"/>
                  </a:lnTo>
                  <a:lnTo>
                    <a:pt x="4993" y="0"/>
                  </a:lnTo>
                  <a:lnTo>
                    <a:pt x="0" y="5231"/>
                  </a:lnTo>
                  <a:lnTo>
                    <a:pt x="1148" y="5231"/>
                  </a:lnTo>
                  <a:lnTo>
                    <a:pt x="1148" y="10000"/>
                  </a:lnTo>
                  <a:lnTo>
                    <a:pt x="8852" y="10000"/>
                  </a:lnTo>
                  <a:lnTo>
                    <a:pt x="8852" y="5231"/>
                  </a:lnTo>
                  <a:lnTo>
                    <a:pt x="10000" y="5231"/>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549" name="Rectangle 1548"/>
            <p:cNvSpPr/>
            <p:nvPr/>
          </p:nvSpPr>
          <p:spPr>
            <a:xfrm flipH="1">
              <a:off x="6255735" y="2456690"/>
              <a:ext cx="84002"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0" name="Rectangle 1549"/>
            <p:cNvSpPr/>
            <p:nvPr/>
          </p:nvSpPr>
          <p:spPr>
            <a:xfrm>
              <a:off x="7124620" y="2628624"/>
              <a:ext cx="84002"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551" name="Straight Connector 1550"/>
            <p:cNvCxnSpPr/>
            <p:nvPr/>
          </p:nvCxnSpPr>
          <p:spPr>
            <a:xfrm>
              <a:off x="7180898" y="2289397"/>
              <a:ext cx="215761" cy="142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2" name="Straight Connector 1551"/>
            <p:cNvCxnSpPr/>
            <p:nvPr/>
          </p:nvCxnSpPr>
          <p:spPr>
            <a:xfrm>
              <a:off x="7180625" y="2645938"/>
              <a:ext cx="215761" cy="142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3" name="Straight Connector 1552"/>
            <p:cNvCxnSpPr/>
            <p:nvPr/>
          </p:nvCxnSpPr>
          <p:spPr>
            <a:xfrm>
              <a:off x="6072783" y="2470895"/>
              <a:ext cx="215761" cy="142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4" name="Straight Connector 1553"/>
            <p:cNvCxnSpPr/>
            <p:nvPr/>
          </p:nvCxnSpPr>
          <p:spPr>
            <a:xfrm>
              <a:off x="6034941" y="2854252"/>
              <a:ext cx="1399895"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5" name="Straight Connector 1554"/>
            <p:cNvCxnSpPr/>
            <p:nvPr/>
          </p:nvCxnSpPr>
          <p:spPr>
            <a:xfrm flipV="1">
              <a:off x="6752237" y="2730979"/>
              <a:ext cx="0" cy="123273"/>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56" name="Rectangle 1555"/>
            <p:cNvSpPr/>
            <p:nvPr/>
          </p:nvSpPr>
          <p:spPr>
            <a:xfrm>
              <a:off x="7101499" y="2274344"/>
              <a:ext cx="108000"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57" name="Group 1556"/>
            <p:cNvGrpSpPr/>
            <p:nvPr/>
          </p:nvGrpSpPr>
          <p:grpSpPr>
            <a:xfrm>
              <a:off x="6305272" y="2218939"/>
              <a:ext cx="855401" cy="153148"/>
              <a:chOff x="8321134" y="2266811"/>
              <a:chExt cx="1206459" cy="216000"/>
            </a:xfrm>
          </p:grpSpPr>
          <p:sp>
            <p:nvSpPr>
              <p:cNvPr id="1558" name="Rectangle 1557"/>
              <p:cNvSpPr/>
              <p:nvPr/>
            </p:nvSpPr>
            <p:spPr>
              <a:xfrm>
                <a:off x="8321134" y="2266811"/>
                <a:ext cx="1206459"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559" name="Straight Connector 1558"/>
              <p:cNvCxnSpPr/>
              <p:nvPr/>
            </p:nvCxnSpPr>
            <p:spPr>
              <a:xfrm>
                <a:off x="8415728" y="2369566"/>
                <a:ext cx="1032877"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grpSp>
          <p:nvGrpSpPr>
            <p:cNvPr id="1560" name="Group 1559"/>
            <p:cNvGrpSpPr/>
            <p:nvPr/>
          </p:nvGrpSpPr>
          <p:grpSpPr>
            <a:xfrm>
              <a:off x="6305272" y="2399117"/>
              <a:ext cx="855401" cy="153148"/>
              <a:chOff x="8321134" y="2520934"/>
              <a:chExt cx="1206458" cy="216000"/>
            </a:xfrm>
          </p:grpSpPr>
          <p:sp>
            <p:nvSpPr>
              <p:cNvPr id="1561" name="Rectangle 1560"/>
              <p:cNvSpPr/>
              <p:nvPr/>
            </p:nvSpPr>
            <p:spPr>
              <a:xfrm flipH="1">
                <a:off x="8321134" y="2520934"/>
                <a:ext cx="1206458"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562" name="Straight Connector 1561"/>
              <p:cNvCxnSpPr/>
              <p:nvPr/>
            </p:nvCxnSpPr>
            <p:spPr>
              <a:xfrm flipH="1">
                <a:off x="8400123" y="2627711"/>
                <a:ext cx="1032877"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grpSp>
          <p:nvGrpSpPr>
            <p:cNvPr id="1563" name="Group 1562"/>
            <p:cNvGrpSpPr/>
            <p:nvPr/>
          </p:nvGrpSpPr>
          <p:grpSpPr>
            <a:xfrm>
              <a:off x="6305273" y="2577831"/>
              <a:ext cx="853812" cy="153148"/>
              <a:chOff x="8321135" y="2772993"/>
              <a:chExt cx="1204218" cy="216000"/>
            </a:xfrm>
          </p:grpSpPr>
          <p:sp>
            <p:nvSpPr>
              <p:cNvPr id="1564" name="Rectangle 1563"/>
              <p:cNvSpPr/>
              <p:nvPr/>
            </p:nvSpPr>
            <p:spPr>
              <a:xfrm>
                <a:off x="8321135" y="2772993"/>
                <a:ext cx="1204218"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565" name="Straight Connector 1564"/>
              <p:cNvCxnSpPr/>
              <p:nvPr/>
            </p:nvCxnSpPr>
            <p:spPr>
              <a:xfrm>
                <a:off x="8413487" y="2867196"/>
                <a:ext cx="1032877"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sp>
          <p:nvSpPr>
            <p:cNvPr id="1566" name="TextBox 1565"/>
            <p:cNvSpPr txBox="1"/>
            <p:nvPr/>
          </p:nvSpPr>
          <p:spPr>
            <a:xfrm>
              <a:off x="6112410" y="1933430"/>
              <a:ext cx="1240538" cy="261610"/>
            </a:xfrm>
            <a:prstGeom prst="rect">
              <a:avLst/>
            </a:prstGeom>
            <a:noFill/>
          </p:spPr>
          <p:txBody>
            <a:bodyPr wrap="square" rtlCol="0">
              <a:spAutoFit/>
            </a:bodyPr>
            <a:lstStyle/>
            <a:p>
              <a:pPr algn="ctr"/>
              <a:r>
                <a:rPr lang="en-GB" sz="1100" dirty="0"/>
                <a:t>Data Centre</a:t>
              </a:r>
              <a:endParaRPr lang="en-GB" sz="1600" dirty="0"/>
            </a:p>
          </p:txBody>
        </p:sp>
      </p:grpSp>
      <p:grpSp>
        <p:nvGrpSpPr>
          <p:cNvPr id="4135" name="Group 4134"/>
          <p:cNvGrpSpPr/>
          <p:nvPr/>
        </p:nvGrpSpPr>
        <p:grpSpPr>
          <a:xfrm>
            <a:off x="7948496" y="4599995"/>
            <a:ext cx="1721538" cy="1721538"/>
            <a:chOff x="7643454" y="4486604"/>
            <a:chExt cx="1721538" cy="1721538"/>
          </a:xfrm>
        </p:grpSpPr>
        <p:sp>
          <p:nvSpPr>
            <p:cNvPr id="2446" name="Oval 2445"/>
            <p:cNvSpPr/>
            <p:nvPr/>
          </p:nvSpPr>
          <p:spPr>
            <a:xfrm>
              <a:off x="7643454" y="4486604"/>
              <a:ext cx="1721538" cy="1721538"/>
            </a:xfrm>
            <a:prstGeom prst="ellipse">
              <a:avLst/>
            </a:prstGeom>
            <a:solidFill>
              <a:srgbClr val="E5E4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grpSp>
          <p:nvGrpSpPr>
            <p:cNvPr id="2887" name="Group 2886"/>
            <p:cNvGrpSpPr/>
            <p:nvPr/>
          </p:nvGrpSpPr>
          <p:grpSpPr>
            <a:xfrm>
              <a:off x="8246388" y="5079708"/>
              <a:ext cx="790898" cy="647524"/>
              <a:chOff x="8377916" y="4895483"/>
              <a:chExt cx="679116" cy="556006"/>
            </a:xfrm>
          </p:grpSpPr>
          <p:sp>
            <p:nvSpPr>
              <p:cNvPr id="2661" name="Freeform 40"/>
              <p:cNvSpPr>
                <a:spLocks noEditPoints="1"/>
              </p:cNvSpPr>
              <p:nvPr/>
            </p:nvSpPr>
            <p:spPr bwMode="auto">
              <a:xfrm>
                <a:off x="8377916" y="4895483"/>
                <a:ext cx="679116" cy="556006"/>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62" name="Freeform 41"/>
              <p:cNvSpPr>
                <a:spLocks/>
              </p:cNvSpPr>
              <p:nvPr/>
            </p:nvSpPr>
            <p:spPr bwMode="auto">
              <a:xfrm>
                <a:off x="8474446" y="5093546"/>
                <a:ext cx="1704" cy="1193"/>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63" name="Freeform 42"/>
              <p:cNvSpPr>
                <a:spLocks/>
              </p:cNvSpPr>
              <p:nvPr/>
            </p:nvSpPr>
            <p:spPr bwMode="auto">
              <a:xfrm>
                <a:off x="8942332" y="5159765"/>
                <a:ext cx="568" cy="2983"/>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64" name="Freeform 43"/>
              <p:cNvSpPr>
                <a:spLocks/>
              </p:cNvSpPr>
              <p:nvPr/>
            </p:nvSpPr>
            <p:spPr bwMode="auto">
              <a:xfrm>
                <a:off x="9003657" y="5205105"/>
                <a:ext cx="1136" cy="1790"/>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65" name="Freeform 44"/>
              <p:cNvSpPr>
                <a:spLocks/>
              </p:cNvSpPr>
              <p:nvPr/>
            </p:nvSpPr>
            <p:spPr bwMode="auto">
              <a:xfrm>
                <a:off x="9026370" y="5134709"/>
                <a:ext cx="1704" cy="1193"/>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66" name="Freeform 45"/>
              <p:cNvSpPr>
                <a:spLocks/>
              </p:cNvSpPr>
              <p:nvPr/>
            </p:nvSpPr>
            <p:spPr bwMode="auto">
              <a:xfrm>
                <a:off x="8772553" y="5189594"/>
                <a:ext cx="1136" cy="2983"/>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67" name="Freeform 46"/>
              <p:cNvSpPr>
                <a:spLocks/>
              </p:cNvSpPr>
              <p:nvPr/>
            </p:nvSpPr>
            <p:spPr bwMode="auto">
              <a:xfrm>
                <a:off x="8725992" y="5052382"/>
                <a:ext cx="1704" cy="1193"/>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68" name="Freeform 47"/>
              <p:cNvSpPr>
                <a:spLocks/>
              </p:cNvSpPr>
              <p:nvPr/>
            </p:nvSpPr>
            <p:spPr bwMode="auto">
              <a:xfrm>
                <a:off x="8648200" y="5014798"/>
                <a:ext cx="2271" cy="1790"/>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69" name="Freeform 48"/>
              <p:cNvSpPr>
                <a:spLocks/>
              </p:cNvSpPr>
              <p:nvPr/>
            </p:nvSpPr>
            <p:spPr bwMode="auto">
              <a:xfrm>
                <a:off x="8669777" y="4956334"/>
                <a:ext cx="1136" cy="2386"/>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0" name="Freeform 49"/>
              <p:cNvSpPr>
                <a:spLocks/>
              </p:cNvSpPr>
              <p:nvPr/>
            </p:nvSpPr>
            <p:spPr bwMode="auto">
              <a:xfrm>
                <a:off x="8554509" y="5227178"/>
                <a:ext cx="1704" cy="1193"/>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1" name="Freeform 50"/>
              <p:cNvSpPr>
                <a:spLocks/>
              </p:cNvSpPr>
              <p:nvPr/>
            </p:nvSpPr>
            <p:spPr bwMode="auto">
              <a:xfrm>
                <a:off x="8622648" y="5215843"/>
                <a:ext cx="1704" cy="2983"/>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2" name="Freeform 51"/>
              <p:cNvSpPr>
                <a:spLocks/>
              </p:cNvSpPr>
              <p:nvPr/>
            </p:nvSpPr>
            <p:spPr bwMode="auto">
              <a:xfrm>
                <a:off x="8543153" y="4975424"/>
                <a:ext cx="2271" cy="1790"/>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3" name="Freeform 52"/>
              <p:cNvSpPr>
                <a:spLocks/>
              </p:cNvSpPr>
              <p:nvPr/>
            </p:nvSpPr>
            <p:spPr bwMode="auto">
              <a:xfrm>
                <a:off x="8952553" y="5338140"/>
                <a:ext cx="568" cy="1193"/>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4" name="Freeform 53"/>
              <p:cNvSpPr>
                <a:spLocks/>
              </p:cNvSpPr>
              <p:nvPr/>
            </p:nvSpPr>
            <p:spPr bwMode="auto">
              <a:xfrm>
                <a:off x="8953688" y="5339333"/>
                <a:ext cx="568" cy="1790"/>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5" name="Freeform 54"/>
              <p:cNvSpPr>
                <a:spLocks/>
              </p:cNvSpPr>
              <p:nvPr/>
            </p:nvSpPr>
            <p:spPr bwMode="auto">
              <a:xfrm>
                <a:off x="8955392" y="5340527"/>
                <a:ext cx="568" cy="1193"/>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6" name="Freeform 55"/>
              <p:cNvSpPr>
                <a:spLocks/>
              </p:cNvSpPr>
              <p:nvPr/>
            </p:nvSpPr>
            <p:spPr bwMode="auto">
              <a:xfrm>
                <a:off x="8959934" y="5344703"/>
                <a:ext cx="0" cy="1193"/>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7" name="Freeform 56"/>
              <p:cNvSpPr>
                <a:spLocks/>
              </p:cNvSpPr>
              <p:nvPr/>
            </p:nvSpPr>
            <p:spPr bwMode="auto">
              <a:xfrm>
                <a:off x="8960502" y="5336351"/>
                <a:ext cx="568" cy="597"/>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8" name="Freeform 57"/>
              <p:cNvSpPr>
                <a:spLocks/>
              </p:cNvSpPr>
              <p:nvPr/>
            </p:nvSpPr>
            <p:spPr bwMode="auto">
              <a:xfrm>
                <a:off x="8962206" y="5342913"/>
                <a:ext cx="568" cy="2386"/>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79" name="Freeform 58"/>
              <p:cNvSpPr>
                <a:spLocks/>
              </p:cNvSpPr>
              <p:nvPr/>
            </p:nvSpPr>
            <p:spPr bwMode="auto">
              <a:xfrm>
                <a:off x="8963341" y="5298170"/>
                <a:ext cx="568" cy="1193"/>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0" name="Freeform 59"/>
              <p:cNvSpPr>
                <a:spLocks/>
              </p:cNvSpPr>
              <p:nvPr/>
            </p:nvSpPr>
            <p:spPr bwMode="auto">
              <a:xfrm>
                <a:off x="8962206" y="5329788"/>
                <a:ext cx="1136" cy="1193"/>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1" name="Freeform 60"/>
              <p:cNvSpPr>
                <a:spLocks/>
              </p:cNvSpPr>
              <p:nvPr/>
            </p:nvSpPr>
            <p:spPr bwMode="auto">
              <a:xfrm>
                <a:off x="9040565" y="5195560"/>
                <a:ext cx="1704"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2" name="Freeform 61"/>
              <p:cNvSpPr>
                <a:spLocks/>
              </p:cNvSpPr>
              <p:nvPr/>
            </p:nvSpPr>
            <p:spPr bwMode="auto">
              <a:xfrm>
                <a:off x="9037726" y="5199139"/>
                <a:ext cx="2839" cy="597"/>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3" name="Freeform 62"/>
              <p:cNvSpPr>
                <a:spLocks/>
              </p:cNvSpPr>
              <p:nvPr/>
            </p:nvSpPr>
            <p:spPr bwMode="auto">
              <a:xfrm>
                <a:off x="9049082" y="5162748"/>
                <a:ext cx="1136" cy="1193"/>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4" name="Freeform 63"/>
              <p:cNvSpPr>
                <a:spLocks/>
              </p:cNvSpPr>
              <p:nvPr/>
            </p:nvSpPr>
            <p:spPr bwMode="auto">
              <a:xfrm>
                <a:off x="9038294" y="5121585"/>
                <a:ext cx="568" cy="1193"/>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5" name="Freeform 64"/>
              <p:cNvSpPr>
                <a:spLocks/>
              </p:cNvSpPr>
              <p:nvPr/>
            </p:nvSpPr>
            <p:spPr bwMode="auto">
              <a:xfrm>
                <a:off x="8459682" y="5020167"/>
                <a:ext cx="568" cy="1193"/>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6" name="Freeform 65"/>
              <p:cNvSpPr>
                <a:spLocks/>
              </p:cNvSpPr>
              <p:nvPr/>
            </p:nvSpPr>
            <p:spPr bwMode="auto">
              <a:xfrm>
                <a:off x="8462522" y="5029116"/>
                <a:ext cx="1136" cy="2983"/>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7" name="Freeform 66"/>
              <p:cNvSpPr>
                <a:spLocks/>
              </p:cNvSpPr>
              <p:nvPr/>
            </p:nvSpPr>
            <p:spPr bwMode="auto">
              <a:xfrm>
                <a:off x="8392112" y="5160362"/>
                <a:ext cx="1136" cy="1193"/>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8" name="Freeform 67"/>
              <p:cNvSpPr>
                <a:spLocks/>
              </p:cNvSpPr>
              <p:nvPr/>
            </p:nvSpPr>
            <p:spPr bwMode="auto">
              <a:xfrm>
                <a:off x="8395519" y="5151413"/>
                <a:ext cx="568" cy="1193"/>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89" name="Freeform 68"/>
              <p:cNvSpPr>
                <a:spLocks/>
              </p:cNvSpPr>
              <p:nvPr/>
            </p:nvSpPr>
            <p:spPr bwMode="auto">
              <a:xfrm>
                <a:off x="8393815" y="5152606"/>
                <a:ext cx="1704" cy="1193"/>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0" name="Freeform 69"/>
              <p:cNvSpPr>
                <a:spLocks/>
              </p:cNvSpPr>
              <p:nvPr/>
            </p:nvSpPr>
            <p:spPr bwMode="auto">
              <a:xfrm>
                <a:off x="8393815" y="5154993"/>
                <a:ext cx="1136" cy="597"/>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1" name="Freeform 70"/>
              <p:cNvSpPr>
                <a:spLocks/>
              </p:cNvSpPr>
              <p:nvPr/>
            </p:nvSpPr>
            <p:spPr bwMode="auto">
              <a:xfrm>
                <a:off x="8393815" y="5162152"/>
                <a:ext cx="1704" cy="1193"/>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2" name="Freeform 71"/>
              <p:cNvSpPr>
                <a:spLocks/>
              </p:cNvSpPr>
              <p:nvPr/>
            </p:nvSpPr>
            <p:spPr bwMode="auto">
              <a:xfrm>
                <a:off x="8400629" y="5157975"/>
                <a:ext cx="56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3" name="Freeform 72"/>
              <p:cNvSpPr>
                <a:spLocks/>
              </p:cNvSpPr>
              <p:nvPr/>
            </p:nvSpPr>
            <p:spPr bwMode="auto">
              <a:xfrm>
                <a:off x="8404036" y="5153203"/>
                <a:ext cx="0" cy="1790"/>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4" name="Freeform 73"/>
              <p:cNvSpPr>
                <a:spLocks/>
              </p:cNvSpPr>
              <p:nvPr/>
            </p:nvSpPr>
            <p:spPr bwMode="auto">
              <a:xfrm>
                <a:off x="8405171" y="5150816"/>
                <a:ext cx="1704" cy="597"/>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5" name="Freeform 74"/>
              <p:cNvSpPr>
                <a:spLocks/>
              </p:cNvSpPr>
              <p:nvPr/>
            </p:nvSpPr>
            <p:spPr bwMode="auto">
              <a:xfrm>
                <a:off x="8406875" y="5156186"/>
                <a:ext cx="568" cy="1193"/>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6" name="Freeform 75"/>
              <p:cNvSpPr>
                <a:spLocks/>
              </p:cNvSpPr>
              <p:nvPr/>
            </p:nvSpPr>
            <p:spPr bwMode="auto">
              <a:xfrm>
                <a:off x="8409146" y="5123971"/>
                <a:ext cx="568" cy="597"/>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7" name="Freeform 76"/>
              <p:cNvSpPr>
                <a:spLocks/>
              </p:cNvSpPr>
              <p:nvPr/>
            </p:nvSpPr>
            <p:spPr bwMode="auto">
              <a:xfrm>
                <a:off x="8440944" y="5242092"/>
                <a:ext cx="568" cy="597"/>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8" name="Freeform 77"/>
              <p:cNvSpPr>
                <a:spLocks/>
              </p:cNvSpPr>
              <p:nvPr/>
            </p:nvSpPr>
            <p:spPr bwMode="auto">
              <a:xfrm>
                <a:off x="8446623" y="5244479"/>
                <a:ext cx="1704" cy="597"/>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99" name="Freeform 78"/>
              <p:cNvSpPr>
                <a:spLocks/>
              </p:cNvSpPr>
              <p:nvPr/>
            </p:nvSpPr>
            <p:spPr bwMode="auto">
              <a:xfrm>
                <a:off x="8499430" y="5257006"/>
                <a:ext cx="568" cy="1193"/>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0" name="Freeform 79"/>
              <p:cNvSpPr>
                <a:spLocks/>
              </p:cNvSpPr>
              <p:nvPr/>
            </p:nvSpPr>
            <p:spPr bwMode="auto">
              <a:xfrm>
                <a:off x="8497727" y="5297573"/>
                <a:ext cx="568" cy="1193"/>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1" name="Freeform 80"/>
              <p:cNvSpPr>
                <a:spLocks/>
              </p:cNvSpPr>
              <p:nvPr/>
            </p:nvSpPr>
            <p:spPr bwMode="auto">
              <a:xfrm>
                <a:off x="8498862" y="5291011"/>
                <a:ext cx="568" cy="1193"/>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2" name="Freeform 81"/>
              <p:cNvSpPr>
                <a:spLocks/>
              </p:cNvSpPr>
              <p:nvPr/>
            </p:nvSpPr>
            <p:spPr bwMode="auto">
              <a:xfrm>
                <a:off x="8499430" y="5292204"/>
                <a:ext cx="1136" cy="1790"/>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3" name="Freeform 82"/>
              <p:cNvSpPr>
                <a:spLocks/>
              </p:cNvSpPr>
              <p:nvPr/>
            </p:nvSpPr>
            <p:spPr bwMode="auto">
              <a:xfrm>
                <a:off x="8505676" y="5297573"/>
                <a:ext cx="568" cy="1193"/>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4" name="Freeform 83"/>
              <p:cNvSpPr>
                <a:spLocks/>
              </p:cNvSpPr>
              <p:nvPr/>
            </p:nvSpPr>
            <p:spPr bwMode="auto">
              <a:xfrm>
                <a:off x="8501701" y="5293397"/>
                <a:ext cx="0" cy="1790"/>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5" name="Freeform 84"/>
              <p:cNvSpPr>
                <a:spLocks/>
              </p:cNvSpPr>
              <p:nvPr/>
            </p:nvSpPr>
            <p:spPr bwMode="auto">
              <a:xfrm>
                <a:off x="8536339" y="5320243"/>
                <a:ext cx="1136" cy="1790"/>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6" name="Freeform 85"/>
              <p:cNvSpPr>
                <a:spLocks/>
              </p:cNvSpPr>
              <p:nvPr/>
            </p:nvSpPr>
            <p:spPr bwMode="auto">
              <a:xfrm>
                <a:off x="8535203" y="5313681"/>
                <a:ext cx="568" cy="1193"/>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7" name="Freeform 86"/>
              <p:cNvSpPr>
                <a:spLocks/>
              </p:cNvSpPr>
              <p:nvPr/>
            </p:nvSpPr>
            <p:spPr bwMode="auto">
              <a:xfrm>
                <a:off x="8534067" y="5314874"/>
                <a:ext cx="1136" cy="1790"/>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8" name="Freeform 87"/>
              <p:cNvSpPr>
                <a:spLocks/>
              </p:cNvSpPr>
              <p:nvPr/>
            </p:nvSpPr>
            <p:spPr bwMode="auto">
              <a:xfrm>
                <a:off x="8532932" y="5316664"/>
                <a:ext cx="0" cy="1193"/>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09" name="Freeform 88"/>
              <p:cNvSpPr>
                <a:spLocks/>
              </p:cNvSpPr>
              <p:nvPr/>
            </p:nvSpPr>
            <p:spPr bwMode="auto">
              <a:xfrm>
                <a:off x="8528389" y="5320243"/>
                <a:ext cx="568" cy="1193"/>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0" name="Freeform 89"/>
              <p:cNvSpPr>
                <a:spLocks/>
              </p:cNvSpPr>
              <p:nvPr/>
            </p:nvSpPr>
            <p:spPr bwMode="auto">
              <a:xfrm>
                <a:off x="8527821" y="5311891"/>
                <a:ext cx="0" cy="1193"/>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1" name="Freeform 90"/>
              <p:cNvSpPr>
                <a:spLocks/>
              </p:cNvSpPr>
              <p:nvPr/>
            </p:nvSpPr>
            <p:spPr bwMode="auto">
              <a:xfrm>
                <a:off x="8684540" y="5174679"/>
                <a:ext cx="1136" cy="597"/>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2" name="Freeform 91"/>
              <p:cNvSpPr>
                <a:spLocks/>
              </p:cNvSpPr>
              <p:nvPr/>
            </p:nvSpPr>
            <p:spPr bwMode="auto">
              <a:xfrm>
                <a:off x="8678862" y="5190787"/>
                <a:ext cx="1704" cy="2386"/>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3" name="Freeform 92"/>
              <p:cNvSpPr>
                <a:spLocks/>
              </p:cNvSpPr>
              <p:nvPr/>
            </p:nvSpPr>
            <p:spPr bwMode="auto">
              <a:xfrm>
                <a:off x="8674887" y="5181838"/>
                <a:ext cx="568" cy="1193"/>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4" name="Freeform 93"/>
              <p:cNvSpPr>
                <a:spLocks/>
              </p:cNvSpPr>
              <p:nvPr/>
            </p:nvSpPr>
            <p:spPr bwMode="auto">
              <a:xfrm>
                <a:off x="8661260" y="5151413"/>
                <a:ext cx="1136" cy="1790"/>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5" name="Freeform 94"/>
              <p:cNvSpPr>
                <a:spLocks/>
              </p:cNvSpPr>
              <p:nvPr/>
            </p:nvSpPr>
            <p:spPr bwMode="auto">
              <a:xfrm>
                <a:off x="8658420" y="5219423"/>
                <a:ext cx="568" cy="1193"/>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6" name="Freeform 95"/>
              <p:cNvSpPr>
                <a:spLocks/>
              </p:cNvSpPr>
              <p:nvPr/>
            </p:nvSpPr>
            <p:spPr bwMode="auto">
              <a:xfrm>
                <a:off x="8627190" y="5259989"/>
                <a:ext cx="56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7" name="Freeform 96"/>
              <p:cNvSpPr>
                <a:spLocks/>
              </p:cNvSpPr>
              <p:nvPr/>
            </p:nvSpPr>
            <p:spPr bwMode="auto">
              <a:xfrm>
                <a:off x="8620944" y="5243882"/>
                <a:ext cx="568" cy="1790"/>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8" name="Freeform 97"/>
              <p:cNvSpPr>
                <a:spLocks/>
              </p:cNvSpPr>
              <p:nvPr/>
            </p:nvSpPr>
            <p:spPr bwMode="auto">
              <a:xfrm>
                <a:off x="8619241" y="5242689"/>
                <a:ext cx="1136" cy="1790"/>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19" name="Freeform 98"/>
              <p:cNvSpPr>
                <a:spLocks/>
              </p:cNvSpPr>
              <p:nvPr/>
            </p:nvSpPr>
            <p:spPr bwMode="auto">
              <a:xfrm>
                <a:off x="8611291" y="5263569"/>
                <a:ext cx="568" cy="597"/>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0" name="Freeform 99"/>
              <p:cNvSpPr>
                <a:spLocks/>
              </p:cNvSpPr>
              <p:nvPr/>
            </p:nvSpPr>
            <p:spPr bwMode="auto">
              <a:xfrm>
                <a:off x="8605045" y="5220019"/>
                <a:ext cx="0" cy="1193"/>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1" name="Freeform 100"/>
              <p:cNvSpPr>
                <a:spLocks/>
              </p:cNvSpPr>
              <p:nvPr/>
            </p:nvSpPr>
            <p:spPr bwMode="auto">
              <a:xfrm>
                <a:off x="8603342" y="5225985"/>
                <a:ext cx="1136" cy="1790"/>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2" name="Freeform 101"/>
              <p:cNvSpPr>
                <a:spLocks/>
              </p:cNvSpPr>
              <p:nvPr/>
            </p:nvSpPr>
            <p:spPr bwMode="auto">
              <a:xfrm>
                <a:off x="8589146" y="5243882"/>
                <a:ext cx="1136" cy="597"/>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3" name="Freeform 102"/>
              <p:cNvSpPr>
                <a:spLocks/>
              </p:cNvSpPr>
              <p:nvPr/>
            </p:nvSpPr>
            <p:spPr bwMode="auto">
              <a:xfrm>
                <a:off x="8583468" y="5259393"/>
                <a:ext cx="1136" cy="2386"/>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4" name="Freeform 103"/>
              <p:cNvSpPr>
                <a:spLocks/>
              </p:cNvSpPr>
              <p:nvPr/>
            </p:nvSpPr>
            <p:spPr bwMode="auto">
              <a:xfrm>
                <a:off x="8579493" y="5250444"/>
                <a:ext cx="568" cy="1790"/>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5" name="Freeform 104"/>
              <p:cNvSpPr>
                <a:spLocks/>
              </p:cNvSpPr>
              <p:nvPr/>
            </p:nvSpPr>
            <p:spPr bwMode="auto">
              <a:xfrm>
                <a:off x="8576086" y="5251041"/>
                <a:ext cx="568" cy="1193"/>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6" name="Freeform 105"/>
              <p:cNvSpPr>
                <a:spLocks/>
              </p:cNvSpPr>
              <p:nvPr/>
            </p:nvSpPr>
            <p:spPr bwMode="auto">
              <a:xfrm>
                <a:off x="8574951" y="5243285"/>
                <a:ext cx="0" cy="119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7" name="Freeform 106"/>
              <p:cNvSpPr>
                <a:spLocks/>
              </p:cNvSpPr>
              <p:nvPr/>
            </p:nvSpPr>
            <p:spPr bwMode="auto">
              <a:xfrm>
                <a:off x="8573815" y="5252234"/>
                <a:ext cx="0" cy="1193"/>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8" name="Freeform 107"/>
              <p:cNvSpPr>
                <a:spLocks/>
              </p:cNvSpPr>
              <p:nvPr/>
            </p:nvSpPr>
            <p:spPr bwMode="auto">
              <a:xfrm>
                <a:off x="8569272" y="5248058"/>
                <a:ext cx="568" cy="119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29" name="Freeform 108"/>
              <p:cNvSpPr>
                <a:spLocks/>
              </p:cNvSpPr>
              <p:nvPr/>
            </p:nvSpPr>
            <p:spPr bwMode="auto">
              <a:xfrm>
                <a:off x="8567569" y="5246865"/>
                <a:ext cx="1136" cy="1790"/>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0" name="Freeform 109"/>
              <p:cNvSpPr>
                <a:spLocks/>
              </p:cNvSpPr>
              <p:nvPr/>
            </p:nvSpPr>
            <p:spPr bwMode="auto">
              <a:xfrm>
                <a:off x="8567001" y="5245672"/>
                <a:ext cx="568" cy="1193"/>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1" name="Freeform 110"/>
              <p:cNvSpPr>
                <a:spLocks/>
              </p:cNvSpPr>
              <p:nvPr/>
            </p:nvSpPr>
            <p:spPr bwMode="auto">
              <a:xfrm>
                <a:off x="8548831" y="5242092"/>
                <a:ext cx="1136" cy="1193"/>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2" name="Freeform 111"/>
              <p:cNvSpPr>
                <a:spLocks/>
              </p:cNvSpPr>
              <p:nvPr/>
            </p:nvSpPr>
            <p:spPr bwMode="auto">
              <a:xfrm>
                <a:off x="8548831" y="5255813"/>
                <a:ext cx="568" cy="1790"/>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3" name="Freeform 112"/>
              <p:cNvSpPr>
                <a:spLocks/>
              </p:cNvSpPr>
              <p:nvPr/>
            </p:nvSpPr>
            <p:spPr bwMode="auto">
              <a:xfrm>
                <a:off x="8547127" y="5248654"/>
                <a:ext cx="568" cy="597"/>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4" name="Freeform 113"/>
              <p:cNvSpPr>
                <a:spLocks/>
              </p:cNvSpPr>
              <p:nvPr/>
            </p:nvSpPr>
            <p:spPr bwMode="auto">
              <a:xfrm>
                <a:off x="8546560" y="5257006"/>
                <a:ext cx="568" cy="1193"/>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5" name="Freeform 114"/>
              <p:cNvSpPr>
                <a:spLocks/>
              </p:cNvSpPr>
              <p:nvPr/>
            </p:nvSpPr>
            <p:spPr bwMode="auto">
              <a:xfrm>
                <a:off x="8542017" y="5253427"/>
                <a:ext cx="568" cy="597"/>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6" name="Freeform 115"/>
              <p:cNvSpPr>
                <a:spLocks/>
              </p:cNvSpPr>
              <p:nvPr/>
            </p:nvSpPr>
            <p:spPr bwMode="auto">
              <a:xfrm>
                <a:off x="8540313" y="5251637"/>
                <a:ext cx="568" cy="1790"/>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7" name="Freeform 116"/>
              <p:cNvSpPr>
                <a:spLocks/>
              </p:cNvSpPr>
              <p:nvPr/>
            </p:nvSpPr>
            <p:spPr bwMode="auto">
              <a:xfrm>
                <a:off x="8539178" y="5250444"/>
                <a:ext cx="1136" cy="1193"/>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8" name="Freeform 117"/>
              <p:cNvSpPr>
                <a:spLocks/>
              </p:cNvSpPr>
              <p:nvPr/>
            </p:nvSpPr>
            <p:spPr bwMode="auto">
              <a:xfrm>
                <a:off x="8528389" y="5258796"/>
                <a:ext cx="2271" cy="1193"/>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39" name="Freeform 118"/>
              <p:cNvSpPr>
                <a:spLocks/>
              </p:cNvSpPr>
              <p:nvPr/>
            </p:nvSpPr>
            <p:spPr bwMode="auto">
              <a:xfrm>
                <a:off x="8526686" y="5277887"/>
                <a:ext cx="1136" cy="1790"/>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0" name="Freeform 119"/>
              <p:cNvSpPr>
                <a:spLocks/>
              </p:cNvSpPr>
              <p:nvPr/>
            </p:nvSpPr>
            <p:spPr bwMode="auto">
              <a:xfrm>
                <a:off x="8524982" y="5279676"/>
                <a:ext cx="1136" cy="1790"/>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1" name="Freeform 120"/>
              <p:cNvSpPr>
                <a:spLocks/>
              </p:cNvSpPr>
              <p:nvPr/>
            </p:nvSpPr>
            <p:spPr bwMode="auto">
              <a:xfrm>
                <a:off x="8524414" y="5261779"/>
                <a:ext cx="568" cy="597"/>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2" name="Freeform 121"/>
              <p:cNvSpPr>
                <a:spLocks/>
              </p:cNvSpPr>
              <p:nvPr/>
            </p:nvSpPr>
            <p:spPr bwMode="auto">
              <a:xfrm>
                <a:off x="8526118" y="5255217"/>
                <a:ext cx="1136" cy="1193"/>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3" name="Freeform 122"/>
              <p:cNvSpPr>
                <a:spLocks/>
              </p:cNvSpPr>
              <p:nvPr/>
            </p:nvSpPr>
            <p:spPr bwMode="auto">
              <a:xfrm>
                <a:off x="8517033" y="5243882"/>
                <a:ext cx="1136" cy="1193"/>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4" name="Freeform 123"/>
              <p:cNvSpPr>
                <a:spLocks/>
              </p:cNvSpPr>
              <p:nvPr/>
            </p:nvSpPr>
            <p:spPr bwMode="auto">
              <a:xfrm>
                <a:off x="8515329" y="5230757"/>
                <a:ext cx="1704" cy="3579"/>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5" name="Freeform 124"/>
              <p:cNvSpPr>
                <a:spLocks/>
              </p:cNvSpPr>
              <p:nvPr/>
            </p:nvSpPr>
            <p:spPr bwMode="auto">
              <a:xfrm>
                <a:off x="8513058" y="5232547"/>
                <a:ext cx="568" cy="1193"/>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6" name="Freeform 125"/>
              <p:cNvSpPr>
                <a:spLocks/>
              </p:cNvSpPr>
              <p:nvPr/>
            </p:nvSpPr>
            <p:spPr bwMode="auto">
              <a:xfrm>
                <a:off x="8510787" y="5230757"/>
                <a:ext cx="1136" cy="1790"/>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7" name="Freeform 126"/>
              <p:cNvSpPr>
                <a:spLocks/>
              </p:cNvSpPr>
              <p:nvPr/>
            </p:nvSpPr>
            <p:spPr bwMode="auto">
              <a:xfrm>
                <a:off x="8510787" y="5230161"/>
                <a:ext cx="0" cy="597"/>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8" name="Freeform 127"/>
              <p:cNvSpPr>
                <a:spLocks/>
              </p:cNvSpPr>
              <p:nvPr/>
            </p:nvSpPr>
            <p:spPr bwMode="auto">
              <a:xfrm>
                <a:off x="8510787" y="5098318"/>
                <a:ext cx="1704" cy="597"/>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49" name="Freeform 128"/>
              <p:cNvSpPr>
                <a:spLocks/>
              </p:cNvSpPr>
              <p:nvPr/>
            </p:nvSpPr>
            <p:spPr bwMode="auto">
              <a:xfrm>
                <a:off x="8511355" y="5058348"/>
                <a:ext cx="1136" cy="597"/>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0" name="Freeform 129"/>
              <p:cNvSpPr>
                <a:spLocks/>
              </p:cNvSpPr>
              <p:nvPr/>
            </p:nvSpPr>
            <p:spPr bwMode="auto">
              <a:xfrm>
                <a:off x="8517033" y="4996901"/>
                <a:ext cx="568" cy="597"/>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1" name="Freeform 130"/>
              <p:cNvSpPr>
                <a:spLocks/>
              </p:cNvSpPr>
              <p:nvPr/>
            </p:nvSpPr>
            <p:spPr bwMode="auto">
              <a:xfrm>
                <a:off x="8527821" y="4990935"/>
                <a:ext cx="568" cy="597"/>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2" name="Freeform 131"/>
              <p:cNvSpPr>
                <a:spLocks/>
              </p:cNvSpPr>
              <p:nvPr/>
            </p:nvSpPr>
            <p:spPr bwMode="auto">
              <a:xfrm>
                <a:off x="8535771" y="5086983"/>
                <a:ext cx="1136" cy="1193"/>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3" name="Freeform 132"/>
              <p:cNvSpPr>
                <a:spLocks/>
              </p:cNvSpPr>
              <p:nvPr/>
            </p:nvSpPr>
            <p:spPr bwMode="auto">
              <a:xfrm>
                <a:off x="8538042" y="5102494"/>
                <a:ext cx="1704" cy="1790"/>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4" name="Freeform 133"/>
              <p:cNvSpPr>
                <a:spLocks/>
              </p:cNvSpPr>
              <p:nvPr/>
            </p:nvSpPr>
            <p:spPr bwMode="auto">
              <a:xfrm>
                <a:off x="8543720" y="4986759"/>
                <a:ext cx="1136" cy="597"/>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5" name="Freeform 134"/>
              <p:cNvSpPr>
                <a:spLocks/>
              </p:cNvSpPr>
              <p:nvPr/>
            </p:nvSpPr>
            <p:spPr bwMode="auto">
              <a:xfrm>
                <a:off x="8544856" y="4977810"/>
                <a:ext cx="0" cy="1193"/>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6" name="Freeform 135"/>
              <p:cNvSpPr>
                <a:spLocks/>
              </p:cNvSpPr>
              <p:nvPr/>
            </p:nvSpPr>
            <p:spPr bwMode="auto">
              <a:xfrm>
                <a:off x="8548263" y="4981987"/>
                <a:ext cx="0" cy="597"/>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7" name="Freeform 136"/>
              <p:cNvSpPr>
                <a:spLocks/>
              </p:cNvSpPr>
              <p:nvPr/>
            </p:nvSpPr>
            <p:spPr bwMode="auto">
              <a:xfrm>
                <a:off x="8567569" y="5039258"/>
                <a:ext cx="568" cy="597"/>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8" name="Freeform 137"/>
              <p:cNvSpPr>
                <a:spLocks/>
              </p:cNvSpPr>
              <p:nvPr/>
            </p:nvSpPr>
            <p:spPr bwMode="auto">
              <a:xfrm>
                <a:off x="8567569" y="5076841"/>
                <a:ext cx="1136"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59" name="Freeform 138"/>
              <p:cNvSpPr>
                <a:spLocks/>
              </p:cNvSpPr>
              <p:nvPr/>
            </p:nvSpPr>
            <p:spPr bwMode="auto">
              <a:xfrm>
                <a:off x="8586875" y="4990935"/>
                <a:ext cx="568" cy="1790"/>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0" name="Freeform 139"/>
              <p:cNvSpPr>
                <a:spLocks/>
              </p:cNvSpPr>
              <p:nvPr/>
            </p:nvSpPr>
            <p:spPr bwMode="auto">
              <a:xfrm>
                <a:off x="8589714" y="4961106"/>
                <a:ext cx="1136" cy="1193"/>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1" name="Freeform 140"/>
              <p:cNvSpPr>
                <a:spLocks/>
              </p:cNvSpPr>
              <p:nvPr/>
            </p:nvSpPr>
            <p:spPr bwMode="auto">
              <a:xfrm>
                <a:off x="8591985" y="4987952"/>
                <a:ext cx="1704" cy="1193"/>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2" name="Freeform 141"/>
              <p:cNvSpPr>
                <a:spLocks/>
              </p:cNvSpPr>
              <p:nvPr/>
            </p:nvSpPr>
            <p:spPr bwMode="auto">
              <a:xfrm>
                <a:off x="8592553" y="5011219"/>
                <a:ext cx="1704" cy="1193"/>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3" name="Freeform 142"/>
              <p:cNvSpPr>
                <a:spLocks/>
              </p:cNvSpPr>
              <p:nvPr/>
            </p:nvSpPr>
            <p:spPr bwMode="auto">
              <a:xfrm>
                <a:off x="8595960" y="4993321"/>
                <a:ext cx="1704" cy="1193"/>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4" name="Freeform 143"/>
              <p:cNvSpPr>
                <a:spLocks/>
              </p:cNvSpPr>
              <p:nvPr/>
            </p:nvSpPr>
            <p:spPr bwMode="auto">
              <a:xfrm>
                <a:off x="8599367" y="5010622"/>
                <a:ext cx="1136" cy="597"/>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5" name="Freeform 144"/>
              <p:cNvSpPr>
                <a:spLocks/>
              </p:cNvSpPr>
              <p:nvPr/>
            </p:nvSpPr>
            <p:spPr bwMode="auto">
              <a:xfrm>
                <a:off x="8609588" y="4973635"/>
                <a:ext cx="1704" cy="597"/>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6" name="Freeform 145"/>
              <p:cNvSpPr>
                <a:spLocks/>
              </p:cNvSpPr>
              <p:nvPr/>
            </p:nvSpPr>
            <p:spPr bwMode="auto">
              <a:xfrm>
                <a:off x="8611291" y="4942613"/>
                <a:ext cx="568" cy="1790"/>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7" name="Freeform 146"/>
              <p:cNvSpPr>
                <a:spLocks/>
              </p:cNvSpPr>
              <p:nvPr/>
            </p:nvSpPr>
            <p:spPr bwMode="auto">
              <a:xfrm>
                <a:off x="8611859" y="4966476"/>
                <a:ext cx="1704" cy="597"/>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8" name="Freeform 147"/>
              <p:cNvSpPr>
                <a:spLocks/>
              </p:cNvSpPr>
              <p:nvPr/>
            </p:nvSpPr>
            <p:spPr bwMode="auto">
              <a:xfrm>
                <a:off x="8614698" y="4963493"/>
                <a:ext cx="1136" cy="597"/>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69" name="Freeform 148"/>
              <p:cNvSpPr>
                <a:spLocks/>
              </p:cNvSpPr>
              <p:nvPr/>
            </p:nvSpPr>
            <p:spPr bwMode="auto">
              <a:xfrm>
                <a:off x="8615834" y="4957527"/>
                <a:ext cx="1704" cy="1790"/>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0" name="Freeform 149"/>
              <p:cNvSpPr>
                <a:spLocks/>
              </p:cNvSpPr>
              <p:nvPr/>
            </p:nvSpPr>
            <p:spPr bwMode="auto">
              <a:xfrm>
                <a:off x="8620944" y="4967072"/>
                <a:ext cx="568" cy="597"/>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1" name="Freeform 150"/>
              <p:cNvSpPr>
                <a:spLocks/>
              </p:cNvSpPr>
              <p:nvPr/>
            </p:nvSpPr>
            <p:spPr bwMode="auto">
              <a:xfrm>
                <a:off x="8622648" y="4969458"/>
                <a:ext cx="1136" cy="1790"/>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2" name="Freeform 151"/>
              <p:cNvSpPr>
                <a:spLocks/>
              </p:cNvSpPr>
              <p:nvPr/>
            </p:nvSpPr>
            <p:spPr bwMode="auto">
              <a:xfrm>
                <a:off x="8623783" y="4972442"/>
                <a:ext cx="568" cy="1193"/>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3" name="Freeform 152"/>
              <p:cNvSpPr>
                <a:spLocks/>
              </p:cNvSpPr>
              <p:nvPr/>
            </p:nvSpPr>
            <p:spPr bwMode="auto">
              <a:xfrm>
                <a:off x="8637411" y="4996901"/>
                <a:ext cx="1136" cy="597"/>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4" name="Freeform 153"/>
              <p:cNvSpPr>
                <a:spLocks/>
              </p:cNvSpPr>
              <p:nvPr/>
            </p:nvSpPr>
            <p:spPr bwMode="auto">
              <a:xfrm>
                <a:off x="8637979" y="5018377"/>
                <a:ext cx="568" cy="597"/>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5" name="Freeform 154"/>
              <p:cNvSpPr>
                <a:spLocks/>
              </p:cNvSpPr>
              <p:nvPr/>
            </p:nvSpPr>
            <p:spPr bwMode="auto">
              <a:xfrm>
                <a:off x="8639682" y="5012412"/>
                <a:ext cx="1136" cy="1193"/>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6" name="Freeform 155"/>
              <p:cNvSpPr>
                <a:spLocks/>
              </p:cNvSpPr>
              <p:nvPr/>
            </p:nvSpPr>
            <p:spPr bwMode="auto">
              <a:xfrm>
                <a:off x="8639682" y="5026729"/>
                <a:ext cx="1136" cy="1790"/>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7" name="Freeform 156"/>
              <p:cNvSpPr>
                <a:spLocks/>
              </p:cNvSpPr>
              <p:nvPr/>
            </p:nvSpPr>
            <p:spPr bwMode="auto">
              <a:xfrm>
                <a:off x="8641386" y="4982583"/>
                <a:ext cx="1136" cy="1790"/>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8" name="Freeform 157"/>
              <p:cNvSpPr>
                <a:spLocks/>
              </p:cNvSpPr>
              <p:nvPr/>
            </p:nvSpPr>
            <p:spPr bwMode="auto">
              <a:xfrm>
                <a:off x="8641954" y="4981987"/>
                <a:ext cx="568" cy="597"/>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79" name="Freeform 158"/>
              <p:cNvSpPr>
                <a:spLocks/>
              </p:cNvSpPr>
              <p:nvPr/>
            </p:nvSpPr>
            <p:spPr bwMode="auto">
              <a:xfrm>
                <a:off x="8644225" y="5000480"/>
                <a:ext cx="1136" cy="1790"/>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0" name="Freeform 159"/>
              <p:cNvSpPr>
                <a:spLocks/>
              </p:cNvSpPr>
              <p:nvPr/>
            </p:nvSpPr>
            <p:spPr bwMode="auto">
              <a:xfrm>
                <a:off x="8644793" y="5033888"/>
                <a:ext cx="568" cy="1193"/>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1" name="Freeform 160"/>
              <p:cNvSpPr>
                <a:spLocks/>
              </p:cNvSpPr>
              <p:nvPr/>
            </p:nvSpPr>
            <p:spPr bwMode="auto">
              <a:xfrm>
                <a:off x="8644793" y="5046416"/>
                <a:ext cx="568" cy="1193"/>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2" name="Freeform 161"/>
              <p:cNvSpPr>
                <a:spLocks/>
              </p:cNvSpPr>
              <p:nvPr/>
            </p:nvSpPr>
            <p:spPr bwMode="auto">
              <a:xfrm>
                <a:off x="8654446" y="4981987"/>
                <a:ext cx="1136" cy="1193"/>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3" name="Freeform 162"/>
              <p:cNvSpPr>
                <a:spLocks/>
              </p:cNvSpPr>
              <p:nvPr/>
            </p:nvSpPr>
            <p:spPr bwMode="auto">
              <a:xfrm>
                <a:off x="8661827" y="4954544"/>
                <a:ext cx="1136" cy="1193"/>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4" name="Freeform 163"/>
              <p:cNvSpPr>
                <a:spLocks/>
              </p:cNvSpPr>
              <p:nvPr/>
            </p:nvSpPr>
            <p:spPr bwMode="auto">
              <a:xfrm>
                <a:off x="8661827" y="4965879"/>
                <a:ext cx="568" cy="1193"/>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5" name="Freeform 164"/>
              <p:cNvSpPr>
                <a:spLocks/>
              </p:cNvSpPr>
              <p:nvPr/>
            </p:nvSpPr>
            <p:spPr bwMode="auto">
              <a:xfrm>
                <a:off x="8664099" y="4945596"/>
                <a:ext cx="1136" cy="597"/>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6" name="Freeform 165"/>
              <p:cNvSpPr>
                <a:spLocks/>
              </p:cNvSpPr>
              <p:nvPr/>
            </p:nvSpPr>
            <p:spPr bwMode="auto">
              <a:xfrm>
                <a:off x="8669777" y="4946789"/>
                <a:ext cx="1704" cy="1193"/>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7" name="Freeform 166"/>
              <p:cNvSpPr>
                <a:spLocks/>
              </p:cNvSpPr>
              <p:nvPr/>
            </p:nvSpPr>
            <p:spPr bwMode="auto">
              <a:xfrm>
                <a:off x="8680566" y="4950965"/>
                <a:ext cx="1704" cy="597"/>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8" name="Freeform 167"/>
              <p:cNvSpPr>
                <a:spLocks/>
              </p:cNvSpPr>
              <p:nvPr/>
            </p:nvSpPr>
            <p:spPr bwMode="auto">
              <a:xfrm>
                <a:off x="8682269" y="4992128"/>
                <a:ext cx="1136" cy="597"/>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89" name="Freeform 168"/>
              <p:cNvSpPr>
                <a:spLocks/>
              </p:cNvSpPr>
              <p:nvPr/>
            </p:nvSpPr>
            <p:spPr bwMode="auto">
              <a:xfrm>
                <a:off x="8679998" y="4976617"/>
                <a:ext cx="568" cy="597"/>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0" name="Freeform 169"/>
              <p:cNvSpPr>
                <a:spLocks/>
              </p:cNvSpPr>
              <p:nvPr/>
            </p:nvSpPr>
            <p:spPr bwMode="auto">
              <a:xfrm>
                <a:off x="8676023" y="4996304"/>
                <a:ext cx="1704" cy="597"/>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1" name="Freeform 170"/>
              <p:cNvSpPr>
                <a:spLocks/>
              </p:cNvSpPr>
              <p:nvPr/>
            </p:nvSpPr>
            <p:spPr bwMode="auto">
              <a:xfrm>
                <a:off x="8676591" y="4993918"/>
                <a:ext cx="1136" cy="597"/>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2" name="Freeform 171"/>
              <p:cNvSpPr>
                <a:spLocks/>
              </p:cNvSpPr>
              <p:nvPr/>
            </p:nvSpPr>
            <p:spPr bwMode="auto">
              <a:xfrm>
                <a:off x="8667506" y="4974828"/>
                <a:ext cx="568" cy="1193"/>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3" name="Freeform 172"/>
              <p:cNvSpPr>
                <a:spLocks/>
              </p:cNvSpPr>
              <p:nvPr/>
            </p:nvSpPr>
            <p:spPr bwMode="auto">
              <a:xfrm>
                <a:off x="8671481" y="4982583"/>
                <a:ext cx="1136" cy="1193"/>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4" name="Freeform 173"/>
              <p:cNvSpPr>
                <a:spLocks/>
              </p:cNvSpPr>
              <p:nvPr/>
            </p:nvSpPr>
            <p:spPr bwMode="auto">
              <a:xfrm>
                <a:off x="8663531" y="5005253"/>
                <a:ext cx="1136" cy="597"/>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5" name="Freeform 174"/>
              <p:cNvSpPr>
                <a:spLocks/>
              </p:cNvSpPr>
              <p:nvPr/>
            </p:nvSpPr>
            <p:spPr bwMode="auto">
              <a:xfrm>
                <a:off x="8685676" y="4959317"/>
                <a:ext cx="1136" cy="1790"/>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6" name="Freeform 175"/>
              <p:cNvSpPr>
                <a:spLocks/>
              </p:cNvSpPr>
              <p:nvPr/>
            </p:nvSpPr>
            <p:spPr bwMode="auto">
              <a:xfrm>
                <a:off x="8688515" y="4967072"/>
                <a:ext cx="1704" cy="597"/>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7" name="Freeform 176"/>
              <p:cNvSpPr>
                <a:spLocks/>
              </p:cNvSpPr>
              <p:nvPr/>
            </p:nvSpPr>
            <p:spPr bwMode="auto">
              <a:xfrm>
                <a:off x="8689083" y="4964089"/>
                <a:ext cx="1136" cy="1193"/>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8" name="Freeform 177"/>
              <p:cNvSpPr>
                <a:spLocks/>
              </p:cNvSpPr>
              <p:nvPr/>
            </p:nvSpPr>
            <p:spPr bwMode="auto">
              <a:xfrm>
                <a:off x="8688515" y="4968862"/>
                <a:ext cx="2271" cy="1790"/>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799" name="Freeform 178"/>
              <p:cNvSpPr>
                <a:spLocks/>
              </p:cNvSpPr>
              <p:nvPr/>
            </p:nvSpPr>
            <p:spPr bwMode="auto">
              <a:xfrm>
                <a:off x="8686812" y="4958124"/>
                <a:ext cx="3975" cy="1193"/>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0" name="Freeform 179"/>
              <p:cNvSpPr>
                <a:spLocks/>
              </p:cNvSpPr>
              <p:nvPr/>
            </p:nvSpPr>
            <p:spPr bwMode="auto">
              <a:xfrm>
                <a:off x="8694761" y="4962896"/>
                <a:ext cx="1136" cy="597"/>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1" name="Freeform 180"/>
              <p:cNvSpPr>
                <a:spLocks/>
              </p:cNvSpPr>
              <p:nvPr/>
            </p:nvSpPr>
            <p:spPr bwMode="auto">
              <a:xfrm>
                <a:off x="8698168" y="4962300"/>
                <a:ext cx="1136"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2" name="Freeform 181"/>
              <p:cNvSpPr>
                <a:spLocks/>
              </p:cNvSpPr>
              <p:nvPr/>
            </p:nvSpPr>
            <p:spPr bwMode="auto">
              <a:xfrm>
                <a:off x="8709524" y="4943806"/>
                <a:ext cx="1704" cy="1193"/>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3" name="Freeform 182"/>
              <p:cNvSpPr>
                <a:spLocks/>
              </p:cNvSpPr>
              <p:nvPr/>
            </p:nvSpPr>
            <p:spPr bwMode="auto">
              <a:xfrm>
                <a:off x="8711228" y="4943209"/>
                <a:ext cx="568" cy="597"/>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4" name="Freeform 183"/>
              <p:cNvSpPr>
                <a:spLocks/>
              </p:cNvSpPr>
              <p:nvPr/>
            </p:nvSpPr>
            <p:spPr bwMode="auto">
              <a:xfrm>
                <a:off x="8714067" y="4950965"/>
                <a:ext cx="568" cy="597"/>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5" name="Freeform 184"/>
              <p:cNvSpPr>
                <a:spLocks/>
              </p:cNvSpPr>
              <p:nvPr/>
            </p:nvSpPr>
            <p:spPr bwMode="auto">
              <a:xfrm>
                <a:off x="8719178" y="4971845"/>
                <a:ext cx="1136"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6" name="Freeform 185"/>
              <p:cNvSpPr>
                <a:spLocks/>
              </p:cNvSpPr>
              <p:nvPr/>
            </p:nvSpPr>
            <p:spPr bwMode="auto">
              <a:xfrm>
                <a:off x="8716906" y="4971248"/>
                <a:ext cx="2271" cy="1193"/>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7" name="Freeform 186"/>
              <p:cNvSpPr>
                <a:spLocks/>
              </p:cNvSpPr>
              <p:nvPr/>
            </p:nvSpPr>
            <p:spPr bwMode="auto">
              <a:xfrm>
                <a:off x="8715203" y="4972442"/>
                <a:ext cx="1704" cy="1193"/>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8" name="Freeform 187"/>
              <p:cNvSpPr>
                <a:spLocks/>
              </p:cNvSpPr>
              <p:nvPr/>
            </p:nvSpPr>
            <p:spPr bwMode="auto">
              <a:xfrm>
                <a:off x="8710092" y="4974231"/>
                <a:ext cx="1136" cy="597"/>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09" name="Freeform 188"/>
              <p:cNvSpPr>
                <a:spLocks/>
              </p:cNvSpPr>
              <p:nvPr/>
            </p:nvSpPr>
            <p:spPr bwMode="auto">
              <a:xfrm>
                <a:off x="8709524" y="4976021"/>
                <a:ext cx="1704" cy="1193"/>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0" name="Freeform 189"/>
              <p:cNvSpPr>
                <a:spLocks/>
              </p:cNvSpPr>
              <p:nvPr/>
            </p:nvSpPr>
            <p:spPr bwMode="auto">
              <a:xfrm>
                <a:off x="8701007" y="4970055"/>
                <a:ext cx="1704" cy="1193"/>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1" name="Freeform 190"/>
              <p:cNvSpPr>
                <a:spLocks/>
              </p:cNvSpPr>
              <p:nvPr/>
            </p:nvSpPr>
            <p:spPr bwMode="auto">
              <a:xfrm>
                <a:off x="8699872" y="4972442"/>
                <a:ext cx="2839" cy="1193"/>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2" name="Freeform 191"/>
              <p:cNvSpPr>
                <a:spLocks/>
              </p:cNvSpPr>
              <p:nvPr/>
            </p:nvSpPr>
            <p:spPr bwMode="auto">
              <a:xfrm>
                <a:off x="8699872" y="4974828"/>
                <a:ext cx="1136" cy="1193"/>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3" name="Freeform 192"/>
              <p:cNvSpPr>
                <a:spLocks/>
              </p:cNvSpPr>
              <p:nvPr/>
            </p:nvSpPr>
            <p:spPr bwMode="auto">
              <a:xfrm>
                <a:off x="8729398" y="4985566"/>
                <a:ext cx="1704" cy="1790"/>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4" name="Freeform 193"/>
              <p:cNvSpPr>
                <a:spLocks/>
              </p:cNvSpPr>
              <p:nvPr/>
            </p:nvSpPr>
            <p:spPr bwMode="auto">
              <a:xfrm>
                <a:off x="8748136" y="4978407"/>
                <a:ext cx="568" cy="597"/>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5" name="Freeform 194"/>
              <p:cNvSpPr>
                <a:spLocks/>
              </p:cNvSpPr>
              <p:nvPr/>
            </p:nvSpPr>
            <p:spPr bwMode="auto">
              <a:xfrm>
                <a:off x="8752111" y="4973635"/>
                <a:ext cx="1136" cy="597"/>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6" name="Freeform 195"/>
              <p:cNvSpPr>
                <a:spLocks/>
              </p:cNvSpPr>
              <p:nvPr/>
            </p:nvSpPr>
            <p:spPr bwMode="auto">
              <a:xfrm>
                <a:off x="8756654" y="4943806"/>
                <a:ext cx="1136" cy="597"/>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7" name="Freeform 196"/>
              <p:cNvSpPr>
                <a:spLocks/>
              </p:cNvSpPr>
              <p:nvPr/>
            </p:nvSpPr>
            <p:spPr bwMode="auto">
              <a:xfrm>
                <a:off x="8758925" y="4957527"/>
                <a:ext cx="1136" cy="1790"/>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8" name="Freeform 197"/>
              <p:cNvSpPr>
                <a:spLocks/>
              </p:cNvSpPr>
              <p:nvPr/>
            </p:nvSpPr>
            <p:spPr bwMode="auto">
              <a:xfrm>
                <a:off x="8757790" y="4955737"/>
                <a:ext cx="1136" cy="597"/>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19" name="Freeform 198"/>
              <p:cNvSpPr>
                <a:spLocks/>
              </p:cNvSpPr>
              <p:nvPr/>
            </p:nvSpPr>
            <p:spPr bwMode="auto">
              <a:xfrm>
                <a:off x="8754950" y="4944402"/>
                <a:ext cx="1704" cy="1193"/>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0" name="Freeform 199"/>
              <p:cNvSpPr>
                <a:spLocks/>
              </p:cNvSpPr>
              <p:nvPr/>
            </p:nvSpPr>
            <p:spPr bwMode="auto">
              <a:xfrm>
                <a:off x="8754383" y="4946789"/>
                <a:ext cx="1136" cy="597"/>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1" name="Freeform 200"/>
              <p:cNvSpPr>
                <a:spLocks/>
              </p:cNvSpPr>
              <p:nvPr/>
            </p:nvSpPr>
            <p:spPr bwMode="auto">
              <a:xfrm>
                <a:off x="8771417" y="4956334"/>
                <a:ext cx="1704" cy="1193"/>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2" name="Freeform 201"/>
              <p:cNvSpPr>
                <a:spLocks/>
              </p:cNvSpPr>
              <p:nvPr/>
            </p:nvSpPr>
            <p:spPr bwMode="auto">
              <a:xfrm>
                <a:off x="8771417" y="4979004"/>
                <a:ext cx="56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3" name="Freeform 202"/>
              <p:cNvSpPr>
                <a:spLocks/>
              </p:cNvSpPr>
              <p:nvPr/>
            </p:nvSpPr>
            <p:spPr bwMode="auto">
              <a:xfrm>
                <a:off x="8763468" y="4980794"/>
                <a:ext cx="1704" cy="1193"/>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4" name="Freeform 203"/>
              <p:cNvSpPr>
                <a:spLocks/>
              </p:cNvSpPr>
              <p:nvPr/>
            </p:nvSpPr>
            <p:spPr bwMode="auto">
              <a:xfrm>
                <a:off x="8762332" y="4979004"/>
                <a:ext cx="1136"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5" name="Freeform 204"/>
              <p:cNvSpPr>
                <a:spLocks/>
              </p:cNvSpPr>
              <p:nvPr/>
            </p:nvSpPr>
            <p:spPr bwMode="auto">
              <a:xfrm>
                <a:off x="8765739" y="4974231"/>
                <a:ext cx="1136"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6" name="Freeform 205"/>
              <p:cNvSpPr>
                <a:spLocks/>
              </p:cNvSpPr>
              <p:nvPr/>
            </p:nvSpPr>
            <p:spPr bwMode="auto">
              <a:xfrm>
                <a:off x="8766875" y="4971248"/>
                <a:ext cx="1704" cy="1193"/>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7" name="Freeform 206"/>
              <p:cNvSpPr>
                <a:spLocks/>
              </p:cNvSpPr>
              <p:nvPr/>
            </p:nvSpPr>
            <p:spPr bwMode="auto">
              <a:xfrm>
                <a:off x="8768578" y="4971248"/>
                <a:ext cx="56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8" name="Freeform 207"/>
              <p:cNvSpPr>
                <a:spLocks/>
              </p:cNvSpPr>
              <p:nvPr/>
            </p:nvSpPr>
            <p:spPr bwMode="auto">
              <a:xfrm>
                <a:off x="8785045" y="4960510"/>
                <a:ext cx="1136" cy="597"/>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29" name="Freeform 208"/>
              <p:cNvSpPr>
                <a:spLocks/>
              </p:cNvSpPr>
              <p:nvPr/>
            </p:nvSpPr>
            <p:spPr bwMode="auto">
              <a:xfrm>
                <a:off x="8790723" y="4936647"/>
                <a:ext cx="1136" cy="597"/>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0" name="Freeform 209"/>
              <p:cNvSpPr>
                <a:spLocks/>
              </p:cNvSpPr>
              <p:nvPr/>
            </p:nvSpPr>
            <p:spPr bwMode="auto">
              <a:xfrm>
                <a:off x="8794130" y="4931875"/>
                <a:ext cx="1136" cy="597"/>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1" name="Freeform 210"/>
              <p:cNvSpPr>
                <a:spLocks/>
              </p:cNvSpPr>
              <p:nvPr/>
            </p:nvSpPr>
            <p:spPr bwMode="auto">
              <a:xfrm>
                <a:off x="8794698" y="4929488"/>
                <a:ext cx="1704" cy="1193"/>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2" name="Freeform 211"/>
              <p:cNvSpPr>
                <a:spLocks/>
              </p:cNvSpPr>
              <p:nvPr/>
            </p:nvSpPr>
            <p:spPr bwMode="auto">
              <a:xfrm>
                <a:off x="8796402" y="4928892"/>
                <a:ext cx="1136" cy="597"/>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3" name="Freeform 212"/>
              <p:cNvSpPr>
                <a:spLocks/>
              </p:cNvSpPr>
              <p:nvPr/>
            </p:nvSpPr>
            <p:spPr bwMode="auto">
              <a:xfrm>
                <a:off x="8797537" y="4974828"/>
                <a:ext cx="1136" cy="1193"/>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4" name="Freeform 213"/>
              <p:cNvSpPr>
                <a:spLocks/>
              </p:cNvSpPr>
              <p:nvPr/>
            </p:nvSpPr>
            <p:spPr bwMode="auto">
              <a:xfrm>
                <a:off x="8801512" y="4968862"/>
                <a:ext cx="56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5" name="Freeform 214"/>
              <p:cNvSpPr>
                <a:spLocks/>
              </p:cNvSpPr>
              <p:nvPr/>
            </p:nvSpPr>
            <p:spPr bwMode="auto">
              <a:xfrm>
                <a:off x="8800944" y="4988549"/>
                <a:ext cx="568" cy="597"/>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6" name="Freeform 215"/>
              <p:cNvSpPr>
                <a:spLocks/>
              </p:cNvSpPr>
              <p:nvPr/>
            </p:nvSpPr>
            <p:spPr bwMode="auto">
              <a:xfrm>
                <a:off x="8800376" y="4962896"/>
                <a:ext cx="2271" cy="1193"/>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7" name="Freeform 216"/>
              <p:cNvSpPr>
                <a:spLocks/>
              </p:cNvSpPr>
              <p:nvPr/>
            </p:nvSpPr>
            <p:spPr bwMode="auto">
              <a:xfrm>
                <a:off x="8799808" y="4965879"/>
                <a:ext cx="1136"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8" name="Freeform 217"/>
              <p:cNvSpPr>
                <a:spLocks/>
              </p:cNvSpPr>
              <p:nvPr/>
            </p:nvSpPr>
            <p:spPr bwMode="auto">
              <a:xfrm>
                <a:off x="8798673" y="4967669"/>
                <a:ext cx="1704" cy="597"/>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39" name="Freeform 218"/>
              <p:cNvSpPr>
                <a:spLocks/>
              </p:cNvSpPr>
              <p:nvPr/>
            </p:nvSpPr>
            <p:spPr bwMode="auto">
              <a:xfrm>
                <a:off x="8798105" y="4987356"/>
                <a:ext cx="1704" cy="597"/>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0" name="Freeform 219"/>
              <p:cNvSpPr>
                <a:spLocks/>
              </p:cNvSpPr>
              <p:nvPr/>
            </p:nvSpPr>
            <p:spPr bwMode="auto">
              <a:xfrm>
                <a:off x="8807190" y="5008832"/>
                <a:ext cx="3407" cy="597"/>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1" name="Freeform 220"/>
              <p:cNvSpPr>
                <a:spLocks/>
              </p:cNvSpPr>
              <p:nvPr/>
            </p:nvSpPr>
            <p:spPr bwMode="auto">
              <a:xfrm>
                <a:off x="8836149" y="5010025"/>
                <a:ext cx="1136" cy="1193"/>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2" name="Freeform 221"/>
              <p:cNvSpPr>
                <a:spLocks/>
              </p:cNvSpPr>
              <p:nvPr/>
            </p:nvSpPr>
            <p:spPr bwMode="auto">
              <a:xfrm>
                <a:off x="8837285" y="5080421"/>
                <a:ext cx="1136" cy="1193"/>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3" name="Freeform 222"/>
              <p:cNvSpPr>
                <a:spLocks/>
              </p:cNvSpPr>
              <p:nvPr/>
            </p:nvSpPr>
            <p:spPr bwMode="auto">
              <a:xfrm>
                <a:off x="8841259" y="5174083"/>
                <a:ext cx="568" cy="1193"/>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4" name="Freeform 223"/>
              <p:cNvSpPr>
                <a:spLocks/>
              </p:cNvSpPr>
              <p:nvPr/>
            </p:nvSpPr>
            <p:spPr bwMode="auto">
              <a:xfrm>
                <a:off x="8841259" y="5080421"/>
                <a:ext cx="1136"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5" name="Freeform 224"/>
              <p:cNvSpPr>
                <a:spLocks/>
              </p:cNvSpPr>
              <p:nvPr/>
            </p:nvSpPr>
            <p:spPr bwMode="auto">
              <a:xfrm>
                <a:off x="8852048" y="4965283"/>
                <a:ext cx="1136"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6" name="Freeform 225"/>
              <p:cNvSpPr>
                <a:spLocks/>
              </p:cNvSpPr>
              <p:nvPr/>
            </p:nvSpPr>
            <p:spPr bwMode="auto">
              <a:xfrm>
                <a:off x="8852616" y="4962300"/>
                <a:ext cx="1704" cy="1193"/>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7" name="Freeform 226"/>
              <p:cNvSpPr>
                <a:spLocks/>
              </p:cNvSpPr>
              <p:nvPr/>
            </p:nvSpPr>
            <p:spPr bwMode="auto">
              <a:xfrm>
                <a:off x="8852048" y="4976021"/>
                <a:ext cx="1136" cy="1790"/>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8" name="Freeform 227"/>
              <p:cNvSpPr>
                <a:spLocks/>
              </p:cNvSpPr>
              <p:nvPr/>
            </p:nvSpPr>
            <p:spPr bwMode="auto">
              <a:xfrm>
                <a:off x="8854319" y="4962300"/>
                <a:ext cx="1136"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49" name="Freeform 228"/>
              <p:cNvSpPr>
                <a:spLocks/>
              </p:cNvSpPr>
              <p:nvPr/>
            </p:nvSpPr>
            <p:spPr bwMode="auto">
              <a:xfrm>
                <a:off x="8857158" y="4993918"/>
                <a:ext cx="1704" cy="1193"/>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0" name="Freeform 229"/>
              <p:cNvSpPr>
                <a:spLocks/>
              </p:cNvSpPr>
              <p:nvPr/>
            </p:nvSpPr>
            <p:spPr bwMode="auto">
              <a:xfrm>
                <a:off x="8865108" y="5088773"/>
                <a:ext cx="1136" cy="2386"/>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1" name="Freeform 230"/>
              <p:cNvSpPr>
                <a:spLocks/>
              </p:cNvSpPr>
              <p:nvPr/>
            </p:nvSpPr>
            <p:spPr bwMode="auto">
              <a:xfrm>
                <a:off x="8864540" y="4995708"/>
                <a:ext cx="56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2" name="Freeform 231"/>
              <p:cNvSpPr>
                <a:spLocks/>
              </p:cNvSpPr>
              <p:nvPr/>
            </p:nvSpPr>
            <p:spPr bwMode="auto">
              <a:xfrm>
                <a:off x="8867947" y="5020167"/>
                <a:ext cx="568" cy="1193"/>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3" name="Freeform 232"/>
              <p:cNvSpPr>
                <a:spLocks/>
              </p:cNvSpPr>
              <p:nvPr/>
            </p:nvSpPr>
            <p:spPr bwMode="auto">
              <a:xfrm>
                <a:off x="8874193" y="5095335"/>
                <a:ext cx="1136" cy="1193"/>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4" name="Freeform 233"/>
              <p:cNvSpPr>
                <a:spLocks/>
              </p:cNvSpPr>
              <p:nvPr/>
            </p:nvSpPr>
            <p:spPr bwMode="auto">
              <a:xfrm>
                <a:off x="8873057" y="5072069"/>
                <a:ext cx="1136" cy="1193"/>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5" name="Freeform 234"/>
              <p:cNvSpPr>
                <a:spLocks/>
              </p:cNvSpPr>
              <p:nvPr/>
            </p:nvSpPr>
            <p:spPr bwMode="auto">
              <a:xfrm>
                <a:off x="8877600" y="5013605"/>
                <a:ext cx="1136"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6" name="Freeform 235"/>
              <p:cNvSpPr>
                <a:spLocks/>
              </p:cNvSpPr>
              <p:nvPr/>
            </p:nvSpPr>
            <p:spPr bwMode="auto">
              <a:xfrm>
                <a:off x="8886685" y="4994514"/>
                <a:ext cx="1704" cy="2386"/>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7" name="Freeform 236"/>
              <p:cNvSpPr>
                <a:spLocks/>
              </p:cNvSpPr>
              <p:nvPr/>
            </p:nvSpPr>
            <p:spPr bwMode="auto">
              <a:xfrm>
                <a:off x="8894067" y="4996304"/>
                <a:ext cx="568" cy="1193"/>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8" name="Freeform 237"/>
              <p:cNvSpPr>
                <a:spLocks/>
              </p:cNvSpPr>
              <p:nvPr/>
            </p:nvSpPr>
            <p:spPr bwMode="auto">
              <a:xfrm>
                <a:off x="8892363" y="5010025"/>
                <a:ext cx="1704" cy="1790"/>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59" name="Freeform 238"/>
              <p:cNvSpPr>
                <a:spLocks/>
              </p:cNvSpPr>
              <p:nvPr/>
            </p:nvSpPr>
            <p:spPr bwMode="auto">
              <a:xfrm>
                <a:off x="8894067" y="5008236"/>
                <a:ext cx="1136" cy="1193"/>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60" name="Freeform 239"/>
              <p:cNvSpPr>
                <a:spLocks/>
              </p:cNvSpPr>
              <p:nvPr/>
            </p:nvSpPr>
            <p:spPr bwMode="auto">
              <a:xfrm>
                <a:off x="8903720" y="5010622"/>
                <a:ext cx="56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sp>
          <p:nvSpPr>
            <p:cNvPr id="2861" name="Freeform 40"/>
            <p:cNvSpPr>
              <a:spLocks noEditPoints="1"/>
            </p:cNvSpPr>
            <p:nvPr/>
          </p:nvSpPr>
          <p:spPr bwMode="auto">
            <a:xfrm>
              <a:off x="8057405" y="4694855"/>
              <a:ext cx="397619" cy="325539"/>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79" name="Freeform 40"/>
            <p:cNvSpPr>
              <a:spLocks noEditPoints="1"/>
            </p:cNvSpPr>
            <p:nvPr/>
          </p:nvSpPr>
          <p:spPr bwMode="auto">
            <a:xfrm>
              <a:off x="8503085" y="4569679"/>
              <a:ext cx="257277" cy="210638"/>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nvGrpSpPr>
            <p:cNvPr id="2453" name="Group 2452"/>
            <p:cNvGrpSpPr/>
            <p:nvPr/>
          </p:nvGrpSpPr>
          <p:grpSpPr>
            <a:xfrm flipH="1">
              <a:off x="7669674" y="4984832"/>
              <a:ext cx="658106" cy="495927"/>
              <a:chOff x="3249757" y="5832"/>
              <a:chExt cx="1839912" cy="1319678"/>
            </a:xfrm>
          </p:grpSpPr>
          <p:sp>
            <p:nvSpPr>
              <p:cNvPr id="2461" name="Freeform 40"/>
              <p:cNvSpPr>
                <a:spLocks noEditPoints="1"/>
              </p:cNvSpPr>
              <p:nvPr/>
            </p:nvSpPr>
            <p:spPr bwMode="auto">
              <a:xfrm>
                <a:off x="3387746" y="5832"/>
                <a:ext cx="1693491" cy="1319678"/>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62" name="Freeform 41"/>
              <p:cNvSpPr>
                <a:spLocks/>
              </p:cNvSpPr>
              <p:nvPr/>
            </p:nvSpPr>
            <p:spPr bwMode="auto">
              <a:xfrm>
                <a:off x="3479944" y="589096"/>
                <a:ext cx="4763" cy="3175"/>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63" name="Freeform 42"/>
              <p:cNvSpPr>
                <a:spLocks/>
              </p:cNvSpPr>
              <p:nvPr/>
            </p:nvSpPr>
            <p:spPr bwMode="auto">
              <a:xfrm>
                <a:off x="4788044" y="765309"/>
                <a:ext cx="1588" cy="7938"/>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64" name="Freeform 43"/>
              <p:cNvSpPr>
                <a:spLocks/>
              </p:cNvSpPr>
              <p:nvPr/>
            </p:nvSpPr>
            <p:spPr bwMode="auto">
              <a:xfrm>
                <a:off x="4959494" y="885959"/>
                <a:ext cx="3175" cy="4763"/>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65" name="Freeform 44"/>
              <p:cNvSpPr>
                <a:spLocks/>
              </p:cNvSpPr>
              <p:nvPr/>
            </p:nvSpPr>
            <p:spPr bwMode="auto">
              <a:xfrm>
                <a:off x="5022994" y="698634"/>
                <a:ext cx="4763" cy="3175"/>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66" name="Freeform 45"/>
              <p:cNvSpPr>
                <a:spLocks/>
              </p:cNvSpPr>
              <p:nvPr/>
            </p:nvSpPr>
            <p:spPr bwMode="auto">
              <a:xfrm>
                <a:off x="4313382" y="844684"/>
                <a:ext cx="3175" cy="7938"/>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67" name="Freeform 46"/>
              <p:cNvSpPr>
                <a:spLocks/>
              </p:cNvSpPr>
              <p:nvPr/>
            </p:nvSpPr>
            <p:spPr bwMode="auto">
              <a:xfrm>
                <a:off x="4183207" y="479559"/>
                <a:ext cx="4763" cy="3175"/>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68" name="Freeform 47"/>
              <p:cNvSpPr>
                <a:spLocks/>
              </p:cNvSpPr>
              <p:nvPr/>
            </p:nvSpPr>
            <p:spPr bwMode="auto">
              <a:xfrm>
                <a:off x="3965719" y="379546"/>
                <a:ext cx="6350" cy="4763"/>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69" name="Freeform 48"/>
              <p:cNvSpPr>
                <a:spLocks/>
              </p:cNvSpPr>
              <p:nvPr/>
            </p:nvSpPr>
            <p:spPr bwMode="auto">
              <a:xfrm>
                <a:off x="4026044" y="223971"/>
                <a:ext cx="3175" cy="6350"/>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0" name="Freeform 49"/>
              <p:cNvSpPr>
                <a:spLocks/>
              </p:cNvSpPr>
              <p:nvPr/>
            </p:nvSpPr>
            <p:spPr bwMode="auto">
              <a:xfrm>
                <a:off x="3703782" y="944696"/>
                <a:ext cx="4763" cy="3175"/>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1" name="Freeform 50"/>
              <p:cNvSpPr>
                <a:spLocks/>
              </p:cNvSpPr>
              <p:nvPr/>
            </p:nvSpPr>
            <p:spPr bwMode="auto">
              <a:xfrm>
                <a:off x="3894282" y="914534"/>
                <a:ext cx="4763" cy="7938"/>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2" name="Freeform 51"/>
              <p:cNvSpPr>
                <a:spLocks/>
              </p:cNvSpPr>
              <p:nvPr/>
            </p:nvSpPr>
            <p:spPr bwMode="auto">
              <a:xfrm>
                <a:off x="3672032" y="274771"/>
                <a:ext cx="6350" cy="4763"/>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3" name="Freeform 52"/>
              <p:cNvSpPr>
                <a:spLocks/>
              </p:cNvSpPr>
              <p:nvPr/>
            </p:nvSpPr>
            <p:spPr bwMode="auto">
              <a:xfrm>
                <a:off x="4816619" y="1239971"/>
                <a:ext cx="1588" cy="3175"/>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4" name="Freeform 53"/>
              <p:cNvSpPr>
                <a:spLocks/>
              </p:cNvSpPr>
              <p:nvPr/>
            </p:nvSpPr>
            <p:spPr bwMode="auto">
              <a:xfrm>
                <a:off x="4819794" y="1243146"/>
                <a:ext cx="1588" cy="4763"/>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5" name="Freeform 54"/>
              <p:cNvSpPr>
                <a:spLocks/>
              </p:cNvSpPr>
              <p:nvPr/>
            </p:nvSpPr>
            <p:spPr bwMode="auto">
              <a:xfrm>
                <a:off x="4824557" y="1246321"/>
                <a:ext cx="1588" cy="3175"/>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6" name="Freeform 55"/>
              <p:cNvSpPr>
                <a:spLocks/>
              </p:cNvSpPr>
              <p:nvPr/>
            </p:nvSpPr>
            <p:spPr bwMode="auto">
              <a:xfrm>
                <a:off x="4837257" y="1257434"/>
                <a:ext cx="0" cy="3175"/>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7" name="Freeform 56"/>
              <p:cNvSpPr>
                <a:spLocks/>
              </p:cNvSpPr>
              <p:nvPr/>
            </p:nvSpPr>
            <p:spPr bwMode="auto">
              <a:xfrm>
                <a:off x="4838844" y="1235209"/>
                <a:ext cx="1588" cy="1588"/>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8" name="Freeform 57"/>
              <p:cNvSpPr>
                <a:spLocks/>
              </p:cNvSpPr>
              <p:nvPr/>
            </p:nvSpPr>
            <p:spPr bwMode="auto">
              <a:xfrm>
                <a:off x="4843607" y="1252671"/>
                <a:ext cx="1588" cy="6350"/>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79" name="Freeform 58"/>
              <p:cNvSpPr>
                <a:spLocks/>
              </p:cNvSpPr>
              <p:nvPr/>
            </p:nvSpPr>
            <p:spPr bwMode="auto">
              <a:xfrm>
                <a:off x="4846782" y="1133609"/>
                <a:ext cx="1588" cy="3175"/>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0" name="Freeform 59"/>
              <p:cNvSpPr>
                <a:spLocks/>
              </p:cNvSpPr>
              <p:nvPr/>
            </p:nvSpPr>
            <p:spPr bwMode="auto">
              <a:xfrm>
                <a:off x="4843607" y="1217746"/>
                <a:ext cx="3175" cy="3175"/>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1" name="Freeform 60"/>
              <p:cNvSpPr>
                <a:spLocks/>
              </p:cNvSpPr>
              <p:nvPr/>
            </p:nvSpPr>
            <p:spPr bwMode="auto">
              <a:xfrm>
                <a:off x="5062682" y="860559"/>
                <a:ext cx="4763"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2" name="Freeform 61"/>
              <p:cNvSpPr>
                <a:spLocks/>
              </p:cNvSpPr>
              <p:nvPr/>
            </p:nvSpPr>
            <p:spPr bwMode="auto">
              <a:xfrm>
                <a:off x="5054744" y="870084"/>
                <a:ext cx="7938" cy="1588"/>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3" name="Freeform 62"/>
              <p:cNvSpPr>
                <a:spLocks/>
              </p:cNvSpPr>
              <p:nvPr/>
            </p:nvSpPr>
            <p:spPr bwMode="auto">
              <a:xfrm>
                <a:off x="5086494" y="773246"/>
                <a:ext cx="3175" cy="3175"/>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4" name="Freeform 63"/>
              <p:cNvSpPr>
                <a:spLocks/>
              </p:cNvSpPr>
              <p:nvPr/>
            </p:nvSpPr>
            <p:spPr bwMode="auto">
              <a:xfrm>
                <a:off x="5056332" y="663709"/>
                <a:ext cx="1588" cy="3175"/>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5" name="Freeform 64"/>
              <p:cNvSpPr>
                <a:spLocks/>
              </p:cNvSpPr>
              <p:nvPr/>
            </p:nvSpPr>
            <p:spPr bwMode="auto">
              <a:xfrm>
                <a:off x="3438669" y="393834"/>
                <a:ext cx="1588" cy="3175"/>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6" name="Freeform 65"/>
              <p:cNvSpPr>
                <a:spLocks/>
              </p:cNvSpPr>
              <p:nvPr/>
            </p:nvSpPr>
            <p:spPr bwMode="auto">
              <a:xfrm>
                <a:off x="3446607" y="417646"/>
                <a:ext cx="3175" cy="7938"/>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7" name="Freeform 66"/>
              <p:cNvSpPr>
                <a:spLocks/>
              </p:cNvSpPr>
              <p:nvPr/>
            </p:nvSpPr>
            <p:spPr bwMode="auto">
              <a:xfrm>
                <a:off x="3249757" y="766896"/>
                <a:ext cx="3175" cy="3175"/>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8" name="Freeform 67"/>
              <p:cNvSpPr>
                <a:spLocks/>
              </p:cNvSpPr>
              <p:nvPr/>
            </p:nvSpPr>
            <p:spPr bwMode="auto">
              <a:xfrm>
                <a:off x="3259282" y="743084"/>
                <a:ext cx="1588" cy="3175"/>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89" name="Freeform 68"/>
              <p:cNvSpPr>
                <a:spLocks/>
              </p:cNvSpPr>
              <p:nvPr/>
            </p:nvSpPr>
            <p:spPr bwMode="auto">
              <a:xfrm>
                <a:off x="3254519" y="746259"/>
                <a:ext cx="4763" cy="3175"/>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0" name="Freeform 69"/>
              <p:cNvSpPr>
                <a:spLocks/>
              </p:cNvSpPr>
              <p:nvPr/>
            </p:nvSpPr>
            <p:spPr bwMode="auto">
              <a:xfrm>
                <a:off x="3254519" y="752609"/>
                <a:ext cx="3175" cy="1588"/>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1" name="Freeform 70"/>
              <p:cNvSpPr>
                <a:spLocks/>
              </p:cNvSpPr>
              <p:nvPr/>
            </p:nvSpPr>
            <p:spPr bwMode="auto">
              <a:xfrm>
                <a:off x="3254519" y="771659"/>
                <a:ext cx="4763" cy="3175"/>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2" name="Freeform 71"/>
              <p:cNvSpPr>
                <a:spLocks/>
              </p:cNvSpPr>
              <p:nvPr/>
            </p:nvSpPr>
            <p:spPr bwMode="auto">
              <a:xfrm>
                <a:off x="3273569" y="760546"/>
                <a:ext cx="158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3" name="Freeform 72"/>
              <p:cNvSpPr>
                <a:spLocks/>
              </p:cNvSpPr>
              <p:nvPr/>
            </p:nvSpPr>
            <p:spPr bwMode="auto">
              <a:xfrm>
                <a:off x="3283094" y="747846"/>
                <a:ext cx="0" cy="4763"/>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4" name="Freeform 73"/>
              <p:cNvSpPr>
                <a:spLocks/>
              </p:cNvSpPr>
              <p:nvPr/>
            </p:nvSpPr>
            <p:spPr bwMode="auto">
              <a:xfrm>
                <a:off x="3286269" y="741496"/>
                <a:ext cx="4763" cy="1588"/>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5" name="Freeform 74"/>
              <p:cNvSpPr>
                <a:spLocks/>
              </p:cNvSpPr>
              <p:nvPr/>
            </p:nvSpPr>
            <p:spPr bwMode="auto">
              <a:xfrm>
                <a:off x="3291032" y="755784"/>
                <a:ext cx="1588" cy="3175"/>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6" name="Freeform 75"/>
              <p:cNvSpPr>
                <a:spLocks/>
              </p:cNvSpPr>
              <p:nvPr/>
            </p:nvSpPr>
            <p:spPr bwMode="auto">
              <a:xfrm>
                <a:off x="3297382" y="670059"/>
                <a:ext cx="1588" cy="1588"/>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7" name="Freeform 76"/>
              <p:cNvSpPr>
                <a:spLocks/>
              </p:cNvSpPr>
              <p:nvPr/>
            </p:nvSpPr>
            <p:spPr bwMode="auto">
              <a:xfrm>
                <a:off x="3386282" y="984384"/>
                <a:ext cx="1588" cy="1588"/>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8" name="Freeform 77"/>
              <p:cNvSpPr>
                <a:spLocks/>
              </p:cNvSpPr>
              <p:nvPr/>
            </p:nvSpPr>
            <p:spPr bwMode="auto">
              <a:xfrm>
                <a:off x="3402157" y="990734"/>
                <a:ext cx="4763" cy="1588"/>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499" name="Freeform 78"/>
              <p:cNvSpPr>
                <a:spLocks/>
              </p:cNvSpPr>
              <p:nvPr/>
            </p:nvSpPr>
            <p:spPr bwMode="auto">
              <a:xfrm>
                <a:off x="3549794" y="1024071"/>
                <a:ext cx="1588" cy="3175"/>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0" name="Freeform 79"/>
              <p:cNvSpPr>
                <a:spLocks/>
              </p:cNvSpPr>
              <p:nvPr/>
            </p:nvSpPr>
            <p:spPr bwMode="auto">
              <a:xfrm>
                <a:off x="3545032" y="1132021"/>
                <a:ext cx="1588" cy="3175"/>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1" name="Freeform 80"/>
              <p:cNvSpPr>
                <a:spLocks/>
              </p:cNvSpPr>
              <p:nvPr/>
            </p:nvSpPr>
            <p:spPr bwMode="auto">
              <a:xfrm>
                <a:off x="3548207" y="1114559"/>
                <a:ext cx="1588" cy="3175"/>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2" name="Freeform 81"/>
              <p:cNvSpPr>
                <a:spLocks/>
              </p:cNvSpPr>
              <p:nvPr/>
            </p:nvSpPr>
            <p:spPr bwMode="auto">
              <a:xfrm>
                <a:off x="3549794" y="1117734"/>
                <a:ext cx="3175" cy="4763"/>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3" name="Freeform 82"/>
              <p:cNvSpPr>
                <a:spLocks/>
              </p:cNvSpPr>
              <p:nvPr/>
            </p:nvSpPr>
            <p:spPr bwMode="auto">
              <a:xfrm>
                <a:off x="3567257" y="1132021"/>
                <a:ext cx="1588" cy="3175"/>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4" name="Freeform 83"/>
              <p:cNvSpPr>
                <a:spLocks/>
              </p:cNvSpPr>
              <p:nvPr/>
            </p:nvSpPr>
            <p:spPr bwMode="auto">
              <a:xfrm>
                <a:off x="3556144" y="1120909"/>
                <a:ext cx="0" cy="476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5" name="Freeform 84"/>
              <p:cNvSpPr>
                <a:spLocks/>
              </p:cNvSpPr>
              <p:nvPr/>
            </p:nvSpPr>
            <p:spPr bwMode="auto">
              <a:xfrm>
                <a:off x="3652982" y="1192346"/>
                <a:ext cx="3175" cy="4763"/>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6" name="Freeform 85"/>
              <p:cNvSpPr>
                <a:spLocks/>
              </p:cNvSpPr>
              <p:nvPr/>
            </p:nvSpPr>
            <p:spPr bwMode="auto">
              <a:xfrm>
                <a:off x="3649807" y="1174884"/>
                <a:ext cx="1588" cy="3175"/>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7" name="Freeform 86"/>
              <p:cNvSpPr>
                <a:spLocks/>
              </p:cNvSpPr>
              <p:nvPr/>
            </p:nvSpPr>
            <p:spPr bwMode="auto">
              <a:xfrm>
                <a:off x="3646632" y="1178059"/>
                <a:ext cx="3175" cy="4763"/>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8" name="Freeform 87"/>
              <p:cNvSpPr>
                <a:spLocks/>
              </p:cNvSpPr>
              <p:nvPr/>
            </p:nvSpPr>
            <p:spPr bwMode="auto">
              <a:xfrm>
                <a:off x="3643457" y="1182821"/>
                <a:ext cx="0"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09" name="Freeform 88"/>
              <p:cNvSpPr>
                <a:spLocks/>
              </p:cNvSpPr>
              <p:nvPr/>
            </p:nvSpPr>
            <p:spPr bwMode="auto">
              <a:xfrm>
                <a:off x="3630757" y="1192346"/>
                <a:ext cx="1588"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0" name="Freeform 89"/>
              <p:cNvSpPr>
                <a:spLocks/>
              </p:cNvSpPr>
              <p:nvPr/>
            </p:nvSpPr>
            <p:spPr bwMode="auto">
              <a:xfrm>
                <a:off x="3629169" y="1170121"/>
                <a:ext cx="0" cy="3175"/>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1" name="Freeform 90"/>
              <p:cNvSpPr>
                <a:spLocks/>
              </p:cNvSpPr>
              <p:nvPr/>
            </p:nvSpPr>
            <p:spPr bwMode="auto">
              <a:xfrm>
                <a:off x="4067319" y="804996"/>
                <a:ext cx="3175" cy="1588"/>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2" name="Freeform 91"/>
              <p:cNvSpPr>
                <a:spLocks/>
              </p:cNvSpPr>
              <p:nvPr/>
            </p:nvSpPr>
            <p:spPr bwMode="auto">
              <a:xfrm>
                <a:off x="4051444" y="847859"/>
                <a:ext cx="4763" cy="6350"/>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3" name="Freeform 92"/>
              <p:cNvSpPr>
                <a:spLocks/>
              </p:cNvSpPr>
              <p:nvPr/>
            </p:nvSpPr>
            <p:spPr bwMode="auto">
              <a:xfrm>
                <a:off x="4040332" y="824046"/>
                <a:ext cx="1588" cy="3175"/>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4" name="Freeform 93"/>
              <p:cNvSpPr>
                <a:spLocks/>
              </p:cNvSpPr>
              <p:nvPr/>
            </p:nvSpPr>
            <p:spPr bwMode="auto">
              <a:xfrm>
                <a:off x="4002232" y="743084"/>
                <a:ext cx="3175" cy="4763"/>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5" name="Freeform 94"/>
              <p:cNvSpPr>
                <a:spLocks/>
              </p:cNvSpPr>
              <p:nvPr/>
            </p:nvSpPr>
            <p:spPr bwMode="auto">
              <a:xfrm>
                <a:off x="3994294" y="924059"/>
                <a:ext cx="1588" cy="3175"/>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6" name="Freeform 95"/>
              <p:cNvSpPr>
                <a:spLocks/>
              </p:cNvSpPr>
              <p:nvPr/>
            </p:nvSpPr>
            <p:spPr bwMode="auto">
              <a:xfrm>
                <a:off x="3906982" y="1032009"/>
                <a:ext cx="158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7" name="Freeform 96"/>
              <p:cNvSpPr>
                <a:spLocks/>
              </p:cNvSpPr>
              <p:nvPr/>
            </p:nvSpPr>
            <p:spPr bwMode="auto">
              <a:xfrm>
                <a:off x="3889519" y="989146"/>
                <a:ext cx="1588" cy="476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8" name="Freeform 97"/>
              <p:cNvSpPr>
                <a:spLocks/>
              </p:cNvSpPr>
              <p:nvPr/>
            </p:nvSpPr>
            <p:spPr bwMode="auto">
              <a:xfrm>
                <a:off x="3884757" y="985971"/>
                <a:ext cx="3175" cy="4763"/>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19" name="Freeform 98"/>
              <p:cNvSpPr>
                <a:spLocks/>
              </p:cNvSpPr>
              <p:nvPr/>
            </p:nvSpPr>
            <p:spPr bwMode="auto">
              <a:xfrm>
                <a:off x="3862532" y="1041534"/>
                <a:ext cx="1588" cy="1588"/>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0" name="Freeform 99"/>
              <p:cNvSpPr>
                <a:spLocks/>
              </p:cNvSpPr>
              <p:nvPr/>
            </p:nvSpPr>
            <p:spPr bwMode="auto">
              <a:xfrm>
                <a:off x="3845069" y="925646"/>
                <a:ext cx="0" cy="3175"/>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1" name="Freeform 100"/>
              <p:cNvSpPr>
                <a:spLocks/>
              </p:cNvSpPr>
              <p:nvPr/>
            </p:nvSpPr>
            <p:spPr bwMode="auto">
              <a:xfrm>
                <a:off x="3840307" y="941521"/>
                <a:ext cx="3175" cy="4763"/>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2" name="Freeform 101"/>
              <p:cNvSpPr>
                <a:spLocks/>
              </p:cNvSpPr>
              <p:nvPr/>
            </p:nvSpPr>
            <p:spPr bwMode="auto">
              <a:xfrm>
                <a:off x="3800619" y="989146"/>
                <a:ext cx="3175" cy="1588"/>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3" name="Freeform 102"/>
              <p:cNvSpPr>
                <a:spLocks/>
              </p:cNvSpPr>
              <p:nvPr/>
            </p:nvSpPr>
            <p:spPr bwMode="auto">
              <a:xfrm>
                <a:off x="3784744" y="1030421"/>
                <a:ext cx="3175" cy="6350"/>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4" name="Freeform 103"/>
              <p:cNvSpPr>
                <a:spLocks/>
              </p:cNvSpPr>
              <p:nvPr/>
            </p:nvSpPr>
            <p:spPr bwMode="auto">
              <a:xfrm>
                <a:off x="3773632" y="1006609"/>
                <a:ext cx="1588" cy="4763"/>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5" name="Freeform 104"/>
              <p:cNvSpPr>
                <a:spLocks/>
              </p:cNvSpPr>
              <p:nvPr/>
            </p:nvSpPr>
            <p:spPr bwMode="auto">
              <a:xfrm>
                <a:off x="3764107" y="1008196"/>
                <a:ext cx="1588" cy="3175"/>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6" name="Freeform 105"/>
              <p:cNvSpPr>
                <a:spLocks/>
              </p:cNvSpPr>
              <p:nvPr/>
            </p:nvSpPr>
            <p:spPr bwMode="auto">
              <a:xfrm>
                <a:off x="3760932" y="987559"/>
                <a:ext cx="0" cy="3175"/>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7" name="Freeform 106"/>
              <p:cNvSpPr>
                <a:spLocks/>
              </p:cNvSpPr>
              <p:nvPr/>
            </p:nvSpPr>
            <p:spPr bwMode="auto">
              <a:xfrm>
                <a:off x="3757757" y="1011371"/>
                <a:ext cx="0" cy="3175"/>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8" name="Freeform 107"/>
              <p:cNvSpPr>
                <a:spLocks/>
              </p:cNvSpPr>
              <p:nvPr/>
            </p:nvSpPr>
            <p:spPr bwMode="auto">
              <a:xfrm>
                <a:off x="3745057" y="1000259"/>
                <a:ext cx="1588" cy="3175"/>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29" name="Freeform 108"/>
              <p:cNvSpPr>
                <a:spLocks/>
              </p:cNvSpPr>
              <p:nvPr/>
            </p:nvSpPr>
            <p:spPr bwMode="auto">
              <a:xfrm>
                <a:off x="3740294" y="997084"/>
                <a:ext cx="3175" cy="4763"/>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0" name="Freeform 109"/>
              <p:cNvSpPr>
                <a:spLocks/>
              </p:cNvSpPr>
              <p:nvPr/>
            </p:nvSpPr>
            <p:spPr bwMode="auto">
              <a:xfrm>
                <a:off x="3738707" y="993909"/>
                <a:ext cx="1588" cy="3175"/>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1" name="Freeform 110"/>
              <p:cNvSpPr>
                <a:spLocks/>
              </p:cNvSpPr>
              <p:nvPr/>
            </p:nvSpPr>
            <p:spPr bwMode="auto">
              <a:xfrm>
                <a:off x="3687907" y="984384"/>
                <a:ext cx="3175" cy="3175"/>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2" name="Freeform 111"/>
              <p:cNvSpPr>
                <a:spLocks/>
              </p:cNvSpPr>
              <p:nvPr/>
            </p:nvSpPr>
            <p:spPr bwMode="auto">
              <a:xfrm>
                <a:off x="3687907" y="1020896"/>
                <a:ext cx="1588" cy="4763"/>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3" name="Freeform 112"/>
              <p:cNvSpPr>
                <a:spLocks/>
              </p:cNvSpPr>
              <p:nvPr/>
            </p:nvSpPr>
            <p:spPr bwMode="auto">
              <a:xfrm>
                <a:off x="3683144" y="1001846"/>
                <a:ext cx="1588" cy="1588"/>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4" name="Freeform 113"/>
              <p:cNvSpPr>
                <a:spLocks/>
              </p:cNvSpPr>
              <p:nvPr/>
            </p:nvSpPr>
            <p:spPr bwMode="auto">
              <a:xfrm>
                <a:off x="3681557" y="1024071"/>
                <a:ext cx="1588" cy="3175"/>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5" name="Freeform 114"/>
              <p:cNvSpPr>
                <a:spLocks/>
              </p:cNvSpPr>
              <p:nvPr/>
            </p:nvSpPr>
            <p:spPr bwMode="auto">
              <a:xfrm>
                <a:off x="3668857" y="1014546"/>
                <a:ext cx="1588" cy="1588"/>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6" name="Freeform 115"/>
              <p:cNvSpPr>
                <a:spLocks/>
              </p:cNvSpPr>
              <p:nvPr/>
            </p:nvSpPr>
            <p:spPr bwMode="auto">
              <a:xfrm>
                <a:off x="3664094" y="1009784"/>
                <a:ext cx="1588" cy="4763"/>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7" name="Freeform 116"/>
              <p:cNvSpPr>
                <a:spLocks/>
              </p:cNvSpPr>
              <p:nvPr/>
            </p:nvSpPr>
            <p:spPr bwMode="auto">
              <a:xfrm>
                <a:off x="3660919" y="1006609"/>
                <a:ext cx="3175" cy="3175"/>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8" name="Freeform 117"/>
              <p:cNvSpPr>
                <a:spLocks/>
              </p:cNvSpPr>
              <p:nvPr/>
            </p:nvSpPr>
            <p:spPr bwMode="auto">
              <a:xfrm>
                <a:off x="3630757" y="1028834"/>
                <a:ext cx="6350" cy="3175"/>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39" name="Freeform 118"/>
              <p:cNvSpPr>
                <a:spLocks/>
              </p:cNvSpPr>
              <p:nvPr/>
            </p:nvSpPr>
            <p:spPr bwMode="auto">
              <a:xfrm>
                <a:off x="3625994" y="1079634"/>
                <a:ext cx="3175" cy="4763"/>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0" name="Freeform 119"/>
              <p:cNvSpPr>
                <a:spLocks/>
              </p:cNvSpPr>
              <p:nvPr/>
            </p:nvSpPr>
            <p:spPr bwMode="auto">
              <a:xfrm>
                <a:off x="3621232" y="1084396"/>
                <a:ext cx="3175" cy="4763"/>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1" name="Freeform 120"/>
              <p:cNvSpPr>
                <a:spLocks/>
              </p:cNvSpPr>
              <p:nvPr/>
            </p:nvSpPr>
            <p:spPr bwMode="auto">
              <a:xfrm>
                <a:off x="3619644" y="1036771"/>
                <a:ext cx="1588" cy="1588"/>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2" name="Freeform 121"/>
              <p:cNvSpPr>
                <a:spLocks/>
              </p:cNvSpPr>
              <p:nvPr/>
            </p:nvSpPr>
            <p:spPr bwMode="auto">
              <a:xfrm>
                <a:off x="3624407" y="1019309"/>
                <a:ext cx="3175" cy="3175"/>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3" name="Freeform 122"/>
              <p:cNvSpPr>
                <a:spLocks/>
              </p:cNvSpPr>
              <p:nvPr/>
            </p:nvSpPr>
            <p:spPr bwMode="auto">
              <a:xfrm>
                <a:off x="3599007" y="989146"/>
                <a:ext cx="3175" cy="3175"/>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4" name="Freeform 123"/>
              <p:cNvSpPr>
                <a:spLocks/>
              </p:cNvSpPr>
              <p:nvPr/>
            </p:nvSpPr>
            <p:spPr bwMode="auto">
              <a:xfrm>
                <a:off x="3594244" y="954221"/>
                <a:ext cx="4763" cy="9525"/>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5" name="Freeform 124"/>
              <p:cNvSpPr>
                <a:spLocks/>
              </p:cNvSpPr>
              <p:nvPr/>
            </p:nvSpPr>
            <p:spPr bwMode="auto">
              <a:xfrm>
                <a:off x="3587894" y="958984"/>
                <a:ext cx="1588" cy="3175"/>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6" name="Freeform 125"/>
              <p:cNvSpPr>
                <a:spLocks/>
              </p:cNvSpPr>
              <p:nvPr/>
            </p:nvSpPr>
            <p:spPr bwMode="auto">
              <a:xfrm>
                <a:off x="3581544" y="954221"/>
                <a:ext cx="3175" cy="4763"/>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7" name="Freeform 126"/>
              <p:cNvSpPr>
                <a:spLocks/>
              </p:cNvSpPr>
              <p:nvPr/>
            </p:nvSpPr>
            <p:spPr bwMode="auto">
              <a:xfrm>
                <a:off x="3581544" y="952634"/>
                <a:ext cx="0" cy="1588"/>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8" name="Freeform 127"/>
              <p:cNvSpPr>
                <a:spLocks/>
              </p:cNvSpPr>
              <p:nvPr/>
            </p:nvSpPr>
            <p:spPr bwMode="auto">
              <a:xfrm>
                <a:off x="3581544" y="601796"/>
                <a:ext cx="4763" cy="1588"/>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49" name="Freeform 128"/>
              <p:cNvSpPr>
                <a:spLocks/>
              </p:cNvSpPr>
              <p:nvPr/>
            </p:nvSpPr>
            <p:spPr bwMode="auto">
              <a:xfrm>
                <a:off x="3583132" y="495434"/>
                <a:ext cx="3175" cy="1588"/>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0" name="Freeform 129"/>
              <p:cNvSpPr>
                <a:spLocks/>
              </p:cNvSpPr>
              <p:nvPr/>
            </p:nvSpPr>
            <p:spPr bwMode="auto">
              <a:xfrm>
                <a:off x="3599007" y="331921"/>
                <a:ext cx="1588" cy="1588"/>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1" name="Freeform 130"/>
              <p:cNvSpPr>
                <a:spLocks/>
              </p:cNvSpPr>
              <p:nvPr/>
            </p:nvSpPr>
            <p:spPr bwMode="auto">
              <a:xfrm>
                <a:off x="3629169" y="316046"/>
                <a:ext cx="1588" cy="1588"/>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2" name="Freeform 131"/>
              <p:cNvSpPr>
                <a:spLocks/>
              </p:cNvSpPr>
              <p:nvPr/>
            </p:nvSpPr>
            <p:spPr bwMode="auto">
              <a:xfrm>
                <a:off x="3651394" y="571634"/>
                <a:ext cx="3175" cy="3175"/>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3" name="Freeform 132"/>
              <p:cNvSpPr>
                <a:spLocks/>
              </p:cNvSpPr>
              <p:nvPr/>
            </p:nvSpPr>
            <p:spPr bwMode="auto">
              <a:xfrm>
                <a:off x="3657744" y="612909"/>
                <a:ext cx="4763" cy="4763"/>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4" name="Freeform 133"/>
              <p:cNvSpPr>
                <a:spLocks/>
              </p:cNvSpPr>
              <p:nvPr/>
            </p:nvSpPr>
            <p:spPr bwMode="auto">
              <a:xfrm>
                <a:off x="3673619" y="304934"/>
                <a:ext cx="3175" cy="1588"/>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5" name="Freeform 134"/>
              <p:cNvSpPr>
                <a:spLocks/>
              </p:cNvSpPr>
              <p:nvPr/>
            </p:nvSpPr>
            <p:spPr bwMode="auto">
              <a:xfrm>
                <a:off x="3676794" y="281121"/>
                <a:ext cx="0" cy="3175"/>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6" name="Freeform 135"/>
              <p:cNvSpPr>
                <a:spLocks/>
              </p:cNvSpPr>
              <p:nvPr/>
            </p:nvSpPr>
            <p:spPr bwMode="auto">
              <a:xfrm>
                <a:off x="3686319" y="292234"/>
                <a:ext cx="0" cy="1588"/>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7" name="Freeform 136"/>
              <p:cNvSpPr>
                <a:spLocks/>
              </p:cNvSpPr>
              <p:nvPr/>
            </p:nvSpPr>
            <p:spPr bwMode="auto">
              <a:xfrm>
                <a:off x="3740294" y="444634"/>
                <a:ext cx="1588" cy="1588"/>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8" name="Freeform 137"/>
              <p:cNvSpPr>
                <a:spLocks/>
              </p:cNvSpPr>
              <p:nvPr/>
            </p:nvSpPr>
            <p:spPr bwMode="auto">
              <a:xfrm>
                <a:off x="3740294" y="544646"/>
                <a:ext cx="3175"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59" name="Freeform 138"/>
              <p:cNvSpPr>
                <a:spLocks/>
              </p:cNvSpPr>
              <p:nvPr/>
            </p:nvSpPr>
            <p:spPr bwMode="auto">
              <a:xfrm>
                <a:off x="3794269" y="316046"/>
                <a:ext cx="1588" cy="4763"/>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0" name="Freeform 139"/>
              <p:cNvSpPr>
                <a:spLocks/>
              </p:cNvSpPr>
              <p:nvPr/>
            </p:nvSpPr>
            <p:spPr bwMode="auto">
              <a:xfrm>
                <a:off x="3802207" y="236671"/>
                <a:ext cx="3175" cy="3175"/>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1" name="Freeform 140"/>
              <p:cNvSpPr>
                <a:spLocks/>
              </p:cNvSpPr>
              <p:nvPr/>
            </p:nvSpPr>
            <p:spPr bwMode="auto">
              <a:xfrm>
                <a:off x="3808557" y="308109"/>
                <a:ext cx="4763" cy="3175"/>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2" name="Freeform 141"/>
              <p:cNvSpPr>
                <a:spLocks/>
              </p:cNvSpPr>
              <p:nvPr/>
            </p:nvSpPr>
            <p:spPr bwMode="auto">
              <a:xfrm>
                <a:off x="3810144" y="370021"/>
                <a:ext cx="4763" cy="3175"/>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3" name="Freeform 142"/>
              <p:cNvSpPr>
                <a:spLocks/>
              </p:cNvSpPr>
              <p:nvPr/>
            </p:nvSpPr>
            <p:spPr bwMode="auto">
              <a:xfrm>
                <a:off x="3819669" y="322396"/>
                <a:ext cx="4763" cy="3175"/>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4" name="Freeform 143"/>
              <p:cNvSpPr>
                <a:spLocks/>
              </p:cNvSpPr>
              <p:nvPr/>
            </p:nvSpPr>
            <p:spPr bwMode="auto">
              <a:xfrm>
                <a:off x="3829194" y="368434"/>
                <a:ext cx="3175" cy="1588"/>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5" name="Freeform 144"/>
              <p:cNvSpPr>
                <a:spLocks/>
              </p:cNvSpPr>
              <p:nvPr/>
            </p:nvSpPr>
            <p:spPr bwMode="auto">
              <a:xfrm>
                <a:off x="3857769" y="270009"/>
                <a:ext cx="4763" cy="1588"/>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6" name="Freeform 145"/>
              <p:cNvSpPr>
                <a:spLocks/>
              </p:cNvSpPr>
              <p:nvPr/>
            </p:nvSpPr>
            <p:spPr bwMode="auto">
              <a:xfrm>
                <a:off x="3862532" y="187459"/>
                <a:ext cx="1588" cy="4763"/>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7" name="Freeform 146"/>
              <p:cNvSpPr>
                <a:spLocks/>
              </p:cNvSpPr>
              <p:nvPr/>
            </p:nvSpPr>
            <p:spPr bwMode="auto">
              <a:xfrm>
                <a:off x="3864119" y="250959"/>
                <a:ext cx="4763" cy="1588"/>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8" name="Freeform 147"/>
              <p:cNvSpPr>
                <a:spLocks/>
              </p:cNvSpPr>
              <p:nvPr/>
            </p:nvSpPr>
            <p:spPr bwMode="auto">
              <a:xfrm>
                <a:off x="3872057" y="243021"/>
                <a:ext cx="3175" cy="1588"/>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69" name="Freeform 148"/>
              <p:cNvSpPr>
                <a:spLocks/>
              </p:cNvSpPr>
              <p:nvPr/>
            </p:nvSpPr>
            <p:spPr bwMode="auto">
              <a:xfrm>
                <a:off x="3875232" y="227146"/>
                <a:ext cx="4763" cy="4763"/>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0" name="Freeform 149"/>
              <p:cNvSpPr>
                <a:spLocks/>
              </p:cNvSpPr>
              <p:nvPr/>
            </p:nvSpPr>
            <p:spPr bwMode="auto">
              <a:xfrm>
                <a:off x="3889519" y="252546"/>
                <a:ext cx="1588" cy="1588"/>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1" name="Freeform 150"/>
              <p:cNvSpPr>
                <a:spLocks/>
              </p:cNvSpPr>
              <p:nvPr/>
            </p:nvSpPr>
            <p:spPr bwMode="auto">
              <a:xfrm>
                <a:off x="3894282" y="258896"/>
                <a:ext cx="3175" cy="4763"/>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2" name="Freeform 151"/>
              <p:cNvSpPr>
                <a:spLocks/>
              </p:cNvSpPr>
              <p:nvPr/>
            </p:nvSpPr>
            <p:spPr bwMode="auto">
              <a:xfrm>
                <a:off x="3897457" y="266834"/>
                <a:ext cx="1588" cy="3175"/>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3" name="Freeform 152"/>
              <p:cNvSpPr>
                <a:spLocks/>
              </p:cNvSpPr>
              <p:nvPr/>
            </p:nvSpPr>
            <p:spPr bwMode="auto">
              <a:xfrm>
                <a:off x="3935557" y="331921"/>
                <a:ext cx="3175" cy="1588"/>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4" name="Freeform 153"/>
              <p:cNvSpPr>
                <a:spLocks/>
              </p:cNvSpPr>
              <p:nvPr/>
            </p:nvSpPr>
            <p:spPr bwMode="auto">
              <a:xfrm>
                <a:off x="3937144" y="389071"/>
                <a:ext cx="1588" cy="1588"/>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5" name="Freeform 154"/>
              <p:cNvSpPr>
                <a:spLocks/>
              </p:cNvSpPr>
              <p:nvPr/>
            </p:nvSpPr>
            <p:spPr bwMode="auto">
              <a:xfrm>
                <a:off x="3941907" y="373196"/>
                <a:ext cx="3175" cy="3175"/>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6" name="Freeform 155"/>
              <p:cNvSpPr>
                <a:spLocks/>
              </p:cNvSpPr>
              <p:nvPr/>
            </p:nvSpPr>
            <p:spPr bwMode="auto">
              <a:xfrm>
                <a:off x="3941907" y="411296"/>
                <a:ext cx="3175" cy="4763"/>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7" name="Freeform 156"/>
              <p:cNvSpPr>
                <a:spLocks/>
              </p:cNvSpPr>
              <p:nvPr/>
            </p:nvSpPr>
            <p:spPr bwMode="auto">
              <a:xfrm>
                <a:off x="3946669" y="293821"/>
                <a:ext cx="3175" cy="4763"/>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8" name="Freeform 157"/>
              <p:cNvSpPr>
                <a:spLocks/>
              </p:cNvSpPr>
              <p:nvPr/>
            </p:nvSpPr>
            <p:spPr bwMode="auto">
              <a:xfrm>
                <a:off x="3948257" y="292234"/>
                <a:ext cx="1588" cy="1588"/>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79" name="Freeform 158"/>
              <p:cNvSpPr>
                <a:spLocks/>
              </p:cNvSpPr>
              <p:nvPr/>
            </p:nvSpPr>
            <p:spPr bwMode="auto">
              <a:xfrm>
                <a:off x="3954607" y="341446"/>
                <a:ext cx="3175" cy="4763"/>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0" name="Freeform 159"/>
              <p:cNvSpPr>
                <a:spLocks/>
              </p:cNvSpPr>
              <p:nvPr/>
            </p:nvSpPr>
            <p:spPr bwMode="auto">
              <a:xfrm>
                <a:off x="3956194" y="430346"/>
                <a:ext cx="1588" cy="3175"/>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1" name="Freeform 160"/>
              <p:cNvSpPr>
                <a:spLocks/>
              </p:cNvSpPr>
              <p:nvPr/>
            </p:nvSpPr>
            <p:spPr bwMode="auto">
              <a:xfrm>
                <a:off x="3956194" y="463684"/>
                <a:ext cx="1588" cy="3175"/>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2" name="Freeform 161"/>
              <p:cNvSpPr>
                <a:spLocks/>
              </p:cNvSpPr>
              <p:nvPr/>
            </p:nvSpPr>
            <p:spPr bwMode="auto">
              <a:xfrm>
                <a:off x="3983182" y="292234"/>
                <a:ext cx="3175" cy="3175"/>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3" name="Freeform 162"/>
              <p:cNvSpPr>
                <a:spLocks/>
              </p:cNvSpPr>
              <p:nvPr/>
            </p:nvSpPr>
            <p:spPr bwMode="auto">
              <a:xfrm>
                <a:off x="4003819" y="219209"/>
                <a:ext cx="3175" cy="3175"/>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4" name="Freeform 163"/>
              <p:cNvSpPr>
                <a:spLocks/>
              </p:cNvSpPr>
              <p:nvPr/>
            </p:nvSpPr>
            <p:spPr bwMode="auto">
              <a:xfrm>
                <a:off x="4003819" y="249371"/>
                <a:ext cx="1588" cy="3175"/>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5" name="Freeform 164"/>
              <p:cNvSpPr>
                <a:spLocks/>
              </p:cNvSpPr>
              <p:nvPr/>
            </p:nvSpPr>
            <p:spPr bwMode="auto">
              <a:xfrm>
                <a:off x="4010169" y="195396"/>
                <a:ext cx="3175" cy="1588"/>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6" name="Freeform 165"/>
              <p:cNvSpPr>
                <a:spLocks/>
              </p:cNvSpPr>
              <p:nvPr/>
            </p:nvSpPr>
            <p:spPr bwMode="auto">
              <a:xfrm>
                <a:off x="4026044" y="198571"/>
                <a:ext cx="4763" cy="3175"/>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7" name="Freeform 166"/>
              <p:cNvSpPr>
                <a:spLocks/>
              </p:cNvSpPr>
              <p:nvPr/>
            </p:nvSpPr>
            <p:spPr bwMode="auto">
              <a:xfrm>
                <a:off x="4056207" y="209684"/>
                <a:ext cx="4763" cy="1588"/>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8" name="Freeform 167"/>
              <p:cNvSpPr>
                <a:spLocks/>
              </p:cNvSpPr>
              <p:nvPr/>
            </p:nvSpPr>
            <p:spPr bwMode="auto">
              <a:xfrm>
                <a:off x="4060969" y="319221"/>
                <a:ext cx="3175" cy="1588"/>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89" name="Freeform 168"/>
              <p:cNvSpPr>
                <a:spLocks/>
              </p:cNvSpPr>
              <p:nvPr/>
            </p:nvSpPr>
            <p:spPr bwMode="auto">
              <a:xfrm>
                <a:off x="4054619" y="277946"/>
                <a:ext cx="1588" cy="1588"/>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0" name="Freeform 169"/>
              <p:cNvSpPr>
                <a:spLocks/>
              </p:cNvSpPr>
              <p:nvPr/>
            </p:nvSpPr>
            <p:spPr bwMode="auto">
              <a:xfrm>
                <a:off x="4043507" y="330334"/>
                <a:ext cx="4763" cy="1588"/>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1" name="Freeform 170"/>
              <p:cNvSpPr>
                <a:spLocks/>
              </p:cNvSpPr>
              <p:nvPr/>
            </p:nvSpPr>
            <p:spPr bwMode="auto">
              <a:xfrm>
                <a:off x="4045094" y="323984"/>
                <a:ext cx="3175" cy="1588"/>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2" name="Freeform 171"/>
              <p:cNvSpPr>
                <a:spLocks/>
              </p:cNvSpPr>
              <p:nvPr/>
            </p:nvSpPr>
            <p:spPr bwMode="auto">
              <a:xfrm>
                <a:off x="4019694" y="273184"/>
                <a:ext cx="1588" cy="3175"/>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3" name="Freeform 172"/>
              <p:cNvSpPr>
                <a:spLocks/>
              </p:cNvSpPr>
              <p:nvPr/>
            </p:nvSpPr>
            <p:spPr bwMode="auto">
              <a:xfrm>
                <a:off x="4030807" y="293821"/>
                <a:ext cx="3175" cy="3175"/>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4" name="Freeform 173"/>
              <p:cNvSpPr>
                <a:spLocks/>
              </p:cNvSpPr>
              <p:nvPr/>
            </p:nvSpPr>
            <p:spPr bwMode="auto">
              <a:xfrm>
                <a:off x="4008582" y="354146"/>
                <a:ext cx="3175" cy="1588"/>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5" name="Freeform 174"/>
              <p:cNvSpPr>
                <a:spLocks/>
              </p:cNvSpPr>
              <p:nvPr/>
            </p:nvSpPr>
            <p:spPr bwMode="auto">
              <a:xfrm>
                <a:off x="4070494" y="231909"/>
                <a:ext cx="3175" cy="4763"/>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6" name="Freeform 175"/>
              <p:cNvSpPr>
                <a:spLocks/>
              </p:cNvSpPr>
              <p:nvPr/>
            </p:nvSpPr>
            <p:spPr bwMode="auto">
              <a:xfrm>
                <a:off x="4078432" y="252546"/>
                <a:ext cx="4763" cy="1588"/>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7" name="Freeform 176"/>
              <p:cNvSpPr>
                <a:spLocks/>
              </p:cNvSpPr>
              <p:nvPr/>
            </p:nvSpPr>
            <p:spPr bwMode="auto">
              <a:xfrm>
                <a:off x="4080019" y="244609"/>
                <a:ext cx="3175" cy="3175"/>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8" name="Freeform 177"/>
              <p:cNvSpPr>
                <a:spLocks/>
              </p:cNvSpPr>
              <p:nvPr/>
            </p:nvSpPr>
            <p:spPr bwMode="auto">
              <a:xfrm>
                <a:off x="4078432" y="257309"/>
                <a:ext cx="6350" cy="4763"/>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599" name="Freeform 178"/>
              <p:cNvSpPr>
                <a:spLocks/>
              </p:cNvSpPr>
              <p:nvPr/>
            </p:nvSpPr>
            <p:spPr bwMode="auto">
              <a:xfrm>
                <a:off x="4073669" y="228734"/>
                <a:ext cx="11113" cy="3175"/>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0" name="Freeform 179"/>
              <p:cNvSpPr>
                <a:spLocks/>
              </p:cNvSpPr>
              <p:nvPr/>
            </p:nvSpPr>
            <p:spPr bwMode="auto">
              <a:xfrm>
                <a:off x="4095894" y="241434"/>
                <a:ext cx="3175" cy="1588"/>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1" name="Freeform 180"/>
              <p:cNvSpPr>
                <a:spLocks/>
              </p:cNvSpPr>
              <p:nvPr/>
            </p:nvSpPr>
            <p:spPr bwMode="auto">
              <a:xfrm>
                <a:off x="4105419" y="239846"/>
                <a:ext cx="3175"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2" name="Freeform 181"/>
              <p:cNvSpPr>
                <a:spLocks/>
              </p:cNvSpPr>
              <p:nvPr/>
            </p:nvSpPr>
            <p:spPr bwMode="auto">
              <a:xfrm>
                <a:off x="4137169" y="190634"/>
                <a:ext cx="4763" cy="3175"/>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3" name="Freeform 182"/>
              <p:cNvSpPr>
                <a:spLocks/>
              </p:cNvSpPr>
              <p:nvPr/>
            </p:nvSpPr>
            <p:spPr bwMode="auto">
              <a:xfrm>
                <a:off x="4141932" y="189046"/>
                <a:ext cx="1588" cy="1588"/>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4" name="Freeform 183"/>
              <p:cNvSpPr>
                <a:spLocks/>
              </p:cNvSpPr>
              <p:nvPr/>
            </p:nvSpPr>
            <p:spPr bwMode="auto">
              <a:xfrm>
                <a:off x="4149869" y="209684"/>
                <a:ext cx="1588" cy="1588"/>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5" name="Freeform 184"/>
              <p:cNvSpPr>
                <a:spLocks/>
              </p:cNvSpPr>
              <p:nvPr/>
            </p:nvSpPr>
            <p:spPr bwMode="auto">
              <a:xfrm>
                <a:off x="4164157" y="265246"/>
                <a:ext cx="3175"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6" name="Freeform 185"/>
              <p:cNvSpPr>
                <a:spLocks/>
              </p:cNvSpPr>
              <p:nvPr/>
            </p:nvSpPr>
            <p:spPr bwMode="auto">
              <a:xfrm>
                <a:off x="4157807" y="263659"/>
                <a:ext cx="6350" cy="3175"/>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7" name="Freeform 186"/>
              <p:cNvSpPr>
                <a:spLocks/>
              </p:cNvSpPr>
              <p:nvPr/>
            </p:nvSpPr>
            <p:spPr bwMode="auto">
              <a:xfrm>
                <a:off x="4153044" y="266834"/>
                <a:ext cx="4763" cy="3175"/>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8" name="Freeform 187"/>
              <p:cNvSpPr>
                <a:spLocks/>
              </p:cNvSpPr>
              <p:nvPr/>
            </p:nvSpPr>
            <p:spPr bwMode="auto">
              <a:xfrm>
                <a:off x="4138757" y="271596"/>
                <a:ext cx="3175" cy="1588"/>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09" name="Freeform 188"/>
              <p:cNvSpPr>
                <a:spLocks/>
              </p:cNvSpPr>
              <p:nvPr/>
            </p:nvSpPr>
            <p:spPr bwMode="auto">
              <a:xfrm>
                <a:off x="4137169" y="276359"/>
                <a:ext cx="4763" cy="3175"/>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0" name="Freeform 189"/>
              <p:cNvSpPr>
                <a:spLocks/>
              </p:cNvSpPr>
              <p:nvPr/>
            </p:nvSpPr>
            <p:spPr bwMode="auto">
              <a:xfrm>
                <a:off x="4113357" y="260484"/>
                <a:ext cx="4763" cy="3175"/>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1" name="Freeform 190"/>
              <p:cNvSpPr>
                <a:spLocks/>
              </p:cNvSpPr>
              <p:nvPr/>
            </p:nvSpPr>
            <p:spPr bwMode="auto">
              <a:xfrm>
                <a:off x="4110182" y="266834"/>
                <a:ext cx="7938" cy="3175"/>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2" name="Freeform 191"/>
              <p:cNvSpPr>
                <a:spLocks/>
              </p:cNvSpPr>
              <p:nvPr/>
            </p:nvSpPr>
            <p:spPr bwMode="auto">
              <a:xfrm>
                <a:off x="4110182" y="273184"/>
                <a:ext cx="3175" cy="3175"/>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3" name="Freeform 192"/>
              <p:cNvSpPr>
                <a:spLocks/>
              </p:cNvSpPr>
              <p:nvPr/>
            </p:nvSpPr>
            <p:spPr bwMode="auto">
              <a:xfrm>
                <a:off x="4192732" y="301759"/>
                <a:ext cx="4763" cy="4763"/>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4" name="Freeform 193"/>
              <p:cNvSpPr>
                <a:spLocks/>
              </p:cNvSpPr>
              <p:nvPr/>
            </p:nvSpPr>
            <p:spPr bwMode="auto">
              <a:xfrm>
                <a:off x="4245119" y="282709"/>
                <a:ext cx="1588" cy="1588"/>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5" name="Freeform 194"/>
              <p:cNvSpPr>
                <a:spLocks/>
              </p:cNvSpPr>
              <p:nvPr/>
            </p:nvSpPr>
            <p:spPr bwMode="auto">
              <a:xfrm>
                <a:off x="4256232" y="270009"/>
                <a:ext cx="3175" cy="1588"/>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6" name="Freeform 195"/>
              <p:cNvSpPr>
                <a:spLocks/>
              </p:cNvSpPr>
              <p:nvPr/>
            </p:nvSpPr>
            <p:spPr bwMode="auto">
              <a:xfrm>
                <a:off x="4268932" y="190634"/>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7" name="Freeform 196"/>
              <p:cNvSpPr>
                <a:spLocks/>
              </p:cNvSpPr>
              <p:nvPr/>
            </p:nvSpPr>
            <p:spPr bwMode="auto">
              <a:xfrm>
                <a:off x="4275282" y="227146"/>
                <a:ext cx="3175" cy="4763"/>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8" name="Freeform 197"/>
              <p:cNvSpPr>
                <a:spLocks/>
              </p:cNvSpPr>
              <p:nvPr/>
            </p:nvSpPr>
            <p:spPr bwMode="auto">
              <a:xfrm>
                <a:off x="4272107" y="222384"/>
                <a:ext cx="3175" cy="1588"/>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19" name="Freeform 198"/>
              <p:cNvSpPr>
                <a:spLocks/>
              </p:cNvSpPr>
              <p:nvPr/>
            </p:nvSpPr>
            <p:spPr bwMode="auto">
              <a:xfrm>
                <a:off x="4264169" y="192221"/>
                <a:ext cx="4763" cy="3175"/>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0" name="Freeform 199"/>
              <p:cNvSpPr>
                <a:spLocks/>
              </p:cNvSpPr>
              <p:nvPr/>
            </p:nvSpPr>
            <p:spPr bwMode="auto">
              <a:xfrm>
                <a:off x="4262582" y="198571"/>
                <a:ext cx="3175" cy="1588"/>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1" name="Freeform 200"/>
              <p:cNvSpPr>
                <a:spLocks/>
              </p:cNvSpPr>
              <p:nvPr/>
            </p:nvSpPr>
            <p:spPr bwMode="auto">
              <a:xfrm>
                <a:off x="4310207" y="223971"/>
                <a:ext cx="4763" cy="3175"/>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2" name="Freeform 201"/>
              <p:cNvSpPr>
                <a:spLocks/>
              </p:cNvSpPr>
              <p:nvPr/>
            </p:nvSpPr>
            <p:spPr bwMode="auto">
              <a:xfrm>
                <a:off x="4310207" y="284296"/>
                <a:ext cx="158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3" name="Freeform 202"/>
              <p:cNvSpPr>
                <a:spLocks/>
              </p:cNvSpPr>
              <p:nvPr/>
            </p:nvSpPr>
            <p:spPr bwMode="auto">
              <a:xfrm>
                <a:off x="4287982" y="289059"/>
                <a:ext cx="4763" cy="3175"/>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4" name="Freeform 203"/>
              <p:cNvSpPr>
                <a:spLocks/>
              </p:cNvSpPr>
              <p:nvPr/>
            </p:nvSpPr>
            <p:spPr bwMode="auto">
              <a:xfrm>
                <a:off x="4284807" y="284296"/>
                <a:ext cx="3175"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5" name="Freeform 204"/>
              <p:cNvSpPr>
                <a:spLocks/>
              </p:cNvSpPr>
              <p:nvPr/>
            </p:nvSpPr>
            <p:spPr bwMode="auto">
              <a:xfrm>
                <a:off x="4294332" y="271596"/>
                <a:ext cx="3175"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6" name="Freeform 205"/>
              <p:cNvSpPr>
                <a:spLocks/>
              </p:cNvSpPr>
              <p:nvPr/>
            </p:nvSpPr>
            <p:spPr bwMode="auto">
              <a:xfrm>
                <a:off x="4297507" y="263659"/>
                <a:ext cx="4763" cy="3175"/>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7" name="Freeform 206"/>
              <p:cNvSpPr>
                <a:spLocks/>
              </p:cNvSpPr>
              <p:nvPr/>
            </p:nvSpPr>
            <p:spPr bwMode="auto">
              <a:xfrm>
                <a:off x="4302269" y="263659"/>
                <a:ext cx="158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8" name="Freeform 207"/>
              <p:cNvSpPr>
                <a:spLocks/>
              </p:cNvSpPr>
              <p:nvPr/>
            </p:nvSpPr>
            <p:spPr bwMode="auto">
              <a:xfrm>
                <a:off x="4348307" y="235084"/>
                <a:ext cx="3175" cy="1588"/>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29" name="Freeform 208"/>
              <p:cNvSpPr>
                <a:spLocks/>
              </p:cNvSpPr>
              <p:nvPr/>
            </p:nvSpPr>
            <p:spPr bwMode="auto">
              <a:xfrm>
                <a:off x="4364182" y="171584"/>
                <a:ext cx="3175" cy="1588"/>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0" name="Freeform 209"/>
              <p:cNvSpPr>
                <a:spLocks/>
              </p:cNvSpPr>
              <p:nvPr/>
            </p:nvSpPr>
            <p:spPr bwMode="auto">
              <a:xfrm>
                <a:off x="4373707" y="158884"/>
                <a:ext cx="3175" cy="1588"/>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1" name="Freeform 210"/>
              <p:cNvSpPr>
                <a:spLocks/>
              </p:cNvSpPr>
              <p:nvPr/>
            </p:nvSpPr>
            <p:spPr bwMode="auto">
              <a:xfrm>
                <a:off x="4375294" y="152534"/>
                <a:ext cx="4763" cy="3175"/>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2" name="Freeform 211"/>
              <p:cNvSpPr>
                <a:spLocks/>
              </p:cNvSpPr>
              <p:nvPr/>
            </p:nvSpPr>
            <p:spPr bwMode="auto">
              <a:xfrm>
                <a:off x="4380057" y="150946"/>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3" name="Freeform 212"/>
              <p:cNvSpPr>
                <a:spLocks/>
              </p:cNvSpPr>
              <p:nvPr/>
            </p:nvSpPr>
            <p:spPr bwMode="auto">
              <a:xfrm>
                <a:off x="4383232" y="273184"/>
                <a:ext cx="3175" cy="3175"/>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4" name="Freeform 213"/>
              <p:cNvSpPr>
                <a:spLocks/>
              </p:cNvSpPr>
              <p:nvPr/>
            </p:nvSpPr>
            <p:spPr bwMode="auto">
              <a:xfrm>
                <a:off x="4394344" y="257309"/>
                <a:ext cx="158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5" name="Freeform 214"/>
              <p:cNvSpPr>
                <a:spLocks/>
              </p:cNvSpPr>
              <p:nvPr/>
            </p:nvSpPr>
            <p:spPr bwMode="auto">
              <a:xfrm>
                <a:off x="4392757" y="309696"/>
                <a:ext cx="1588" cy="1588"/>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6" name="Freeform 215"/>
              <p:cNvSpPr>
                <a:spLocks/>
              </p:cNvSpPr>
              <p:nvPr/>
            </p:nvSpPr>
            <p:spPr bwMode="auto">
              <a:xfrm>
                <a:off x="4391169" y="241434"/>
                <a:ext cx="6350" cy="3175"/>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7" name="Freeform 216"/>
              <p:cNvSpPr>
                <a:spLocks/>
              </p:cNvSpPr>
              <p:nvPr/>
            </p:nvSpPr>
            <p:spPr bwMode="auto">
              <a:xfrm>
                <a:off x="4389582" y="249371"/>
                <a:ext cx="3175"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8" name="Freeform 217"/>
              <p:cNvSpPr>
                <a:spLocks/>
              </p:cNvSpPr>
              <p:nvPr/>
            </p:nvSpPr>
            <p:spPr bwMode="auto">
              <a:xfrm>
                <a:off x="4386407" y="254134"/>
                <a:ext cx="4763" cy="1588"/>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39" name="Freeform 218"/>
              <p:cNvSpPr>
                <a:spLocks/>
              </p:cNvSpPr>
              <p:nvPr/>
            </p:nvSpPr>
            <p:spPr bwMode="auto">
              <a:xfrm>
                <a:off x="4384819" y="306521"/>
                <a:ext cx="4763" cy="1588"/>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0" name="Freeform 219"/>
              <p:cNvSpPr>
                <a:spLocks/>
              </p:cNvSpPr>
              <p:nvPr/>
            </p:nvSpPr>
            <p:spPr bwMode="auto">
              <a:xfrm>
                <a:off x="4410219" y="363671"/>
                <a:ext cx="9525" cy="1588"/>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1" name="Freeform 220"/>
              <p:cNvSpPr>
                <a:spLocks/>
              </p:cNvSpPr>
              <p:nvPr/>
            </p:nvSpPr>
            <p:spPr bwMode="auto">
              <a:xfrm>
                <a:off x="4491182" y="366846"/>
                <a:ext cx="3175" cy="3175"/>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2" name="Freeform 221"/>
              <p:cNvSpPr>
                <a:spLocks/>
              </p:cNvSpPr>
              <p:nvPr/>
            </p:nvSpPr>
            <p:spPr bwMode="auto">
              <a:xfrm>
                <a:off x="4494357" y="554171"/>
                <a:ext cx="3175" cy="3175"/>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3" name="Freeform 222"/>
              <p:cNvSpPr>
                <a:spLocks/>
              </p:cNvSpPr>
              <p:nvPr/>
            </p:nvSpPr>
            <p:spPr bwMode="auto">
              <a:xfrm>
                <a:off x="4505469" y="803409"/>
                <a:ext cx="1588" cy="3175"/>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4" name="Freeform 223"/>
              <p:cNvSpPr>
                <a:spLocks/>
              </p:cNvSpPr>
              <p:nvPr/>
            </p:nvSpPr>
            <p:spPr bwMode="auto">
              <a:xfrm>
                <a:off x="4505469" y="554171"/>
                <a:ext cx="3175"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5" name="Freeform 224"/>
              <p:cNvSpPr>
                <a:spLocks/>
              </p:cNvSpPr>
              <p:nvPr/>
            </p:nvSpPr>
            <p:spPr bwMode="auto">
              <a:xfrm>
                <a:off x="4535632" y="247784"/>
                <a:ext cx="3175"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6" name="Freeform 225"/>
              <p:cNvSpPr>
                <a:spLocks/>
              </p:cNvSpPr>
              <p:nvPr/>
            </p:nvSpPr>
            <p:spPr bwMode="auto">
              <a:xfrm>
                <a:off x="4537219" y="239846"/>
                <a:ext cx="4763" cy="3175"/>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7" name="Freeform 226"/>
              <p:cNvSpPr>
                <a:spLocks/>
              </p:cNvSpPr>
              <p:nvPr/>
            </p:nvSpPr>
            <p:spPr bwMode="auto">
              <a:xfrm>
                <a:off x="4535632" y="276359"/>
                <a:ext cx="3175" cy="4763"/>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8" name="Freeform 227"/>
              <p:cNvSpPr>
                <a:spLocks/>
              </p:cNvSpPr>
              <p:nvPr/>
            </p:nvSpPr>
            <p:spPr bwMode="auto">
              <a:xfrm>
                <a:off x="4541982" y="239846"/>
                <a:ext cx="3175"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49" name="Freeform 228"/>
              <p:cNvSpPr>
                <a:spLocks/>
              </p:cNvSpPr>
              <p:nvPr/>
            </p:nvSpPr>
            <p:spPr bwMode="auto">
              <a:xfrm>
                <a:off x="4549919" y="323984"/>
                <a:ext cx="4763" cy="3175"/>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0" name="Freeform 229"/>
              <p:cNvSpPr>
                <a:spLocks/>
              </p:cNvSpPr>
              <p:nvPr/>
            </p:nvSpPr>
            <p:spPr bwMode="auto">
              <a:xfrm>
                <a:off x="4572144" y="576396"/>
                <a:ext cx="3175" cy="6350"/>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1" name="Freeform 230"/>
              <p:cNvSpPr>
                <a:spLocks/>
              </p:cNvSpPr>
              <p:nvPr/>
            </p:nvSpPr>
            <p:spPr bwMode="auto">
              <a:xfrm>
                <a:off x="4570557" y="328746"/>
                <a:ext cx="158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2" name="Freeform 231"/>
              <p:cNvSpPr>
                <a:spLocks/>
              </p:cNvSpPr>
              <p:nvPr/>
            </p:nvSpPr>
            <p:spPr bwMode="auto">
              <a:xfrm>
                <a:off x="4580082" y="393834"/>
                <a:ext cx="1588" cy="3175"/>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3" name="Freeform 232"/>
              <p:cNvSpPr>
                <a:spLocks/>
              </p:cNvSpPr>
              <p:nvPr/>
            </p:nvSpPr>
            <p:spPr bwMode="auto">
              <a:xfrm>
                <a:off x="4597544" y="593859"/>
                <a:ext cx="3175" cy="3175"/>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4" name="Freeform 233"/>
              <p:cNvSpPr>
                <a:spLocks/>
              </p:cNvSpPr>
              <p:nvPr/>
            </p:nvSpPr>
            <p:spPr bwMode="auto">
              <a:xfrm>
                <a:off x="4594369" y="531946"/>
                <a:ext cx="3175" cy="3175"/>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5" name="Freeform 234"/>
              <p:cNvSpPr>
                <a:spLocks/>
              </p:cNvSpPr>
              <p:nvPr/>
            </p:nvSpPr>
            <p:spPr bwMode="auto">
              <a:xfrm>
                <a:off x="4607069" y="376371"/>
                <a:ext cx="3175"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6" name="Freeform 235"/>
              <p:cNvSpPr>
                <a:spLocks/>
              </p:cNvSpPr>
              <p:nvPr/>
            </p:nvSpPr>
            <p:spPr bwMode="auto">
              <a:xfrm>
                <a:off x="4632469" y="325571"/>
                <a:ext cx="4763" cy="6350"/>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7" name="Freeform 236"/>
              <p:cNvSpPr>
                <a:spLocks/>
              </p:cNvSpPr>
              <p:nvPr/>
            </p:nvSpPr>
            <p:spPr bwMode="auto">
              <a:xfrm>
                <a:off x="4653107" y="330334"/>
                <a:ext cx="1588" cy="3175"/>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8" name="Freeform 237"/>
              <p:cNvSpPr>
                <a:spLocks/>
              </p:cNvSpPr>
              <p:nvPr/>
            </p:nvSpPr>
            <p:spPr bwMode="auto">
              <a:xfrm>
                <a:off x="4648344" y="366846"/>
                <a:ext cx="4763" cy="4763"/>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59" name="Freeform 238"/>
              <p:cNvSpPr>
                <a:spLocks/>
              </p:cNvSpPr>
              <p:nvPr/>
            </p:nvSpPr>
            <p:spPr bwMode="auto">
              <a:xfrm>
                <a:off x="4653107" y="362084"/>
                <a:ext cx="3175" cy="3175"/>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660" name="Freeform 239"/>
              <p:cNvSpPr>
                <a:spLocks/>
              </p:cNvSpPr>
              <p:nvPr/>
            </p:nvSpPr>
            <p:spPr bwMode="auto">
              <a:xfrm>
                <a:off x="4680094" y="368434"/>
                <a:ext cx="158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pic>
          <p:nvPicPr>
            <p:cNvPr id="2454" name="Picture 245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5354" y="5307093"/>
              <a:ext cx="134489" cy="99357"/>
            </a:xfrm>
            <a:prstGeom prst="rect">
              <a:avLst/>
            </a:prstGeom>
          </p:spPr>
        </p:pic>
        <p:pic>
          <p:nvPicPr>
            <p:cNvPr id="2455" name="Picture 245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268103">
              <a:off x="8591910" y="4886386"/>
              <a:ext cx="58427" cy="58348"/>
            </a:xfrm>
            <a:prstGeom prst="rect">
              <a:avLst/>
            </a:prstGeom>
          </p:spPr>
        </p:pic>
        <p:pic>
          <p:nvPicPr>
            <p:cNvPr id="2456" name="Picture 24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68103">
              <a:off x="7760605" y="5547993"/>
              <a:ext cx="74518" cy="74418"/>
            </a:xfrm>
            <a:prstGeom prst="rect">
              <a:avLst/>
            </a:prstGeom>
          </p:spPr>
        </p:pic>
        <p:grpSp>
          <p:nvGrpSpPr>
            <p:cNvPr id="2883" name="Group 2882"/>
            <p:cNvGrpSpPr/>
            <p:nvPr/>
          </p:nvGrpSpPr>
          <p:grpSpPr>
            <a:xfrm>
              <a:off x="7927762" y="5607559"/>
              <a:ext cx="1182115" cy="430081"/>
              <a:chOff x="8303081" y="5641930"/>
              <a:chExt cx="820997" cy="298698"/>
            </a:xfrm>
          </p:grpSpPr>
          <p:sp>
            <p:nvSpPr>
              <p:cNvPr id="2880" name="Oval 2879"/>
              <p:cNvSpPr/>
              <p:nvPr/>
            </p:nvSpPr>
            <p:spPr>
              <a:xfrm>
                <a:off x="8392121" y="5724429"/>
                <a:ext cx="657164" cy="216199"/>
              </a:xfrm>
              <a:prstGeom prst="ellipse">
                <a:avLst/>
              </a:prstGeom>
              <a:solidFill>
                <a:srgbClr val="F1F0EB"/>
              </a:solidFill>
              <a:ln w="12700">
                <a:solidFill>
                  <a:srgbClr val="7675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452" name="Picture 245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866966" y="5678298"/>
                <a:ext cx="257112" cy="197894"/>
              </a:xfrm>
              <a:prstGeom prst="rect">
                <a:avLst/>
              </a:prstGeom>
            </p:spPr>
          </p:pic>
          <p:pic>
            <p:nvPicPr>
              <p:cNvPr id="2449" name="Picture 244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flipH="1">
                <a:off x="8303081" y="5641930"/>
                <a:ext cx="276396" cy="262339"/>
              </a:xfrm>
              <a:prstGeom prst="rect">
                <a:avLst/>
              </a:prstGeom>
            </p:spPr>
          </p:pic>
          <p:pic>
            <p:nvPicPr>
              <p:cNvPr id="2881" name="Picture 2880"/>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615757" y="5748627"/>
                <a:ext cx="257112" cy="189948"/>
              </a:xfrm>
              <a:prstGeom prst="rect">
                <a:avLst/>
              </a:prstGeom>
            </p:spPr>
          </p:pic>
        </p:grpSp>
        <p:pic>
          <p:nvPicPr>
            <p:cNvPr id="2885" name="Picture 288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9146376" y="5429177"/>
              <a:ext cx="64658" cy="69310"/>
            </a:xfrm>
            <a:prstGeom prst="rect">
              <a:avLst/>
            </a:prstGeom>
          </p:spPr>
        </p:pic>
        <p:sp>
          <p:nvSpPr>
            <p:cNvPr id="2888" name="Freeform 40"/>
            <p:cNvSpPr>
              <a:spLocks noEditPoints="1"/>
            </p:cNvSpPr>
            <p:nvPr/>
          </p:nvSpPr>
          <p:spPr bwMode="auto">
            <a:xfrm>
              <a:off x="8838989" y="4772035"/>
              <a:ext cx="257277" cy="210638"/>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sp>
        <p:nvSpPr>
          <p:cNvPr id="4137" name="Right Arrow 4136"/>
          <p:cNvSpPr/>
          <p:nvPr/>
        </p:nvSpPr>
        <p:spPr>
          <a:xfrm>
            <a:off x="2377440" y="1235446"/>
            <a:ext cx="568733" cy="584740"/>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38" name="Right Arrow 4137"/>
          <p:cNvSpPr/>
          <p:nvPr/>
        </p:nvSpPr>
        <p:spPr>
          <a:xfrm>
            <a:off x="2383422" y="3229314"/>
            <a:ext cx="568733" cy="584740"/>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39" name="Right Arrow 4138"/>
          <p:cNvSpPr/>
          <p:nvPr/>
        </p:nvSpPr>
        <p:spPr>
          <a:xfrm>
            <a:off x="2389404" y="5223182"/>
            <a:ext cx="568733" cy="584740"/>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40" name="Right Arrow 4139"/>
          <p:cNvSpPr/>
          <p:nvPr/>
        </p:nvSpPr>
        <p:spPr>
          <a:xfrm>
            <a:off x="4810753" y="1235446"/>
            <a:ext cx="568733" cy="584740"/>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41" name="Right Arrow 4140"/>
          <p:cNvSpPr/>
          <p:nvPr/>
        </p:nvSpPr>
        <p:spPr>
          <a:xfrm>
            <a:off x="4816735" y="3229314"/>
            <a:ext cx="568733" cy="584740"/>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42" name="Right Arrow 4141"/>
          <p:cNvSpPr/>
          <p:nvPr/>
        </p:nvSpPr>
        <p:spPr>
          <a:xfrm>
            <a:off x="4786128" y="5223182"/>
            <a:ext cx="568733" cy="584740"/>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43" name="Equal 4142"/>
          <p:cNvSpPr/>
          <p:nvPr/>
        </p:nvSpPr>
        <p:spPr>
          <a:xfrm>
            <a:off x="7254977" y="1174858"/>
            <a:ext cx="783195" cy="641909"/>
          </a:xfrm>
          <a:prstGeom prst="mathEqual">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4144" name="TextBox 4143"/>
          <p:cNvSpPr txBox="1"/>
          <p:nvPr/>
        </p:nvSpPr>
        <p:spPr>
          <a:xfrm>
            <a:off x="7956319" y="1079966"/>
            <a:ext cx="1819524" cy="830997"/>
          </a:xfrm>
          <a:prstGeom prst="rect">
            <a:avLst/>
          </a:prstGeom>
          <a:noFill/>
        </p:spPr>
        <p:txBody>
          <a:bodyPr wrap="square" rtlCol="0">
            <a:spAutoFit/>
          </a:bodyPr>
          <a:lstStyle/>
          <a:p>
            <a:r>
              <a:rPr lang="en-GB" sz="2400" b="1" dirty="0">
                <a:solidFill>
                  <a:schemeClr val="accent2"/>
                </a:solidFill>
              </a:rPr>
              <a:t>NET</a:t>
            </a:r>
            <a:br>
              <a:rPr lang="en-GB" sz="2400" b="1" dirty="0">
                <a:solidFill>
                  <a:schemeClr val="accent2"/>
                </a:solidFill>
              </a:rPr>
            </a:br>
            <a:r>
              <a:rPr lang="en-GB" sz="2400" b="1" dirty="0">
                <a:solidFill>
                  <a:schemeClr val="accent2"/>
                </a:solidFill>
              </a:rPr>
              <a:t>LOSS</a:t>
            </a:r>
          </a:p>
        </p:txBody>
      </p:sp>
      <p:sp>
        <p:nvSpPr>
          <p:cNvPr id="4146" name="Plus 4145"/>
          <p:cNvSpPr/>
          <p:nvPr/>
        </p:nvSpPr>
        <p:spPr>
          <a:xfrm>
            <a:off x="7289849" y="3224250"/>
            <a:ext cx="569929" cy="609623"/>
          </a:xfrm>
          <a:prstGeom prst="mathPlus">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47" name="Equal 4146"/>
          <p:cNvSpPr/>
          <p:nvPr/>
        </p:nvSpPr>
        <p:spPr>
          <a:xfrm>
            <a:off x="9625029" y="3191611"/>
            <a:ext cx="783195" cy="641909"/>
          </a:xfrm>
          <a:prstGeom prst="mathEqual">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4148" name="TextBox 4147"/>
          <p:cNvSpPr txBox="1"/>
          <p:nvPr/>
        </p:nvSpPr>
        <p:spPr>
          <a:xfrm>
            <a:off x="10326108" y="3083822"/>
            <a:ext cx="1403710" cy="830997"/>
          </a:xfrm>
          <a:prstGeom prst="rect">
            <a:avLst/>
          </a:prstGeom>
          <a:noFill/>
        </p:spPr>
        <p:txBody>
          <a:bodyPr wrap="square" rtlCol="0">
            <a:spAutoFit/>
          </a:bodyPr>
          <a:lstStyle/>
          <a:p>
            <a:r>
              <a:rPr lang="en-GB" sz="2400" b="1" dirty="0">
                <a:solidFill>
                  <a:schemeClr val="accent3"/>
                </a:solidFill>
              </a:rPr>
              <a:t>NO NET LOSS</a:t>
            </a:r>
          </a:p>
        </p:txBody>
      </p:sp>
      <p:sp>
        <p:nvSpPr>
          <p:cNvPr id="4149" name="Plus 4148"/>
          <p:cNvSpPr/>
          <p:nvPr/>
        </p:nvSpPr>
        <p:spPr>
          <a:xfrm>
            <a:off x="7296005" y="5180831"/>
            <a:ext cx="569929" cy="609623"/>
          </a:xfrm>
          <a:prstGeom prst="mathPlus">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50" name="Equal 4149"/>
          <p:cNvSpPr/>
          <p:nvPr/>
        </p:nvSpPr>
        <p:spPr>
          <a:xfrm>
            <a:off x="9640357" y="5161036"/>
            <a:ext cx="783195" cy="641909"/>
          </a:xfrm>
          <a:prstGeom prst="mathEqual">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4151" name="TextBox 4150"/>
          <p:cNvSpPr txBox="1"/>
          <p:nvPr/>
        </p:nvSpPr>
        <p:spPr>
          <a:xfrm>
            <a:off x="10347158" y="5053247"/>
            <a:ext cx="1125475" cy="830997"/>
          </a:xfrm>
          <a:prstGeom prst="rect">
            <a:avLst/>
          </a:prstGeom>
          <a:noFill/>
        </p:spPr>
        <p:txBody>
          <a:bodyPr wrap="square" rtlCol="0">
            <a:spAutoFit/>
          </a:bodyPr>
          <a:lstStyle/>
          <a:p>
            <a:r>
              <a:rPr lang="en-GB" sz="2400" b="1" dirty="0">
                <a:solidFill>
                  <a:schemeClr val="tx2"/>
                </a:solidFill>
              </a:rPr>
              <a:t>NET</a:t>
            </a:r>
            <a:br>
              <a:rPr lang="en-GB" sz="2400" b="1" dirty="0">
                <a:solidFill>
                  <a:schemeClr val="tx2"/>
                </a:solidFill>
              </a:rPr>
            </a:br>
            <a:r>
              <a:rPr lang="en-GB" sz="2400" b="1" dirty="0">
                <a:solidFill>
                  <a:schemeClr val="tx2"/>
                </a:solidFill>
              </a:rPr>
              <a:t>GAIN</a:t>
            </a:r>
          </a:p>
        </p:txBody>
      </p:sp>
      <p:sp>
        <p:nvSpPr>
          <p:cNvPr id="1544" name="Oval 1543"/>
          <p:cNvSpPr/>
          <p:nvPr/>
        </p:nvSpPr>
        <p:spPr>
          <a:xfrm>
            <a:off x="3017880" y="644288"/>
            <a:ext cx="1721538" cy="172153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pic>
        <p:nvPicPr>
          <p:cNvPr id="1545" name="Picture 154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60121" y="1129755"/>
            <a:ext cx="1017472" cy="729269"/>
          </a:xfrm>
          <a:prstGeom prst="rect">
            <a:avLst/>
          </a:prstGeom>
        </p:spPr>
      </p:pic>
      <p:grpSp>
        <p:nvGrpSpPr>
          <p:cNvPr id="2400" name="Group 2399"/>
          <p:cNvGrpSpPr/>
          <p:nvPr/>
        </p:nvGrpSpPr>
        <p:grpSpPr>
          <a:xfrm>
            <a:off x="3017880" y="4615584"/>
            <a:ext cx="1721538" cy="1721538"/>
            <a:chOff x="3289542" y="3226187"/>
            <a:chExt cx="1721538" cy="1721538"/>
          </a:xfrm>
        </p:grpSpPr>
        <p:sp>
          <p:nvSpPr>
            <p:cNvPr id="2401" name="Oval 2400"/>
            <p:cNvSpPr/>
            <p:nvPr/>
          </p:nvSpPr>
          <p:spPr>
            <a:xfrm>
              <a:off x="3289542" y="3226187"/>
              <a:ext cx="1721538" cy="172153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pic>
          <p:nvPicPr>
            <p:cNvPr id="2402" name="Picture 240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633260" y="3727548"/>
              <a:ext cx="1017472" cy="729269"/>
            </a:xfrm>
            <a:prstGeom prst="rect">
              <a:avLst/>
            </a:prstGeom>
          </p:spPr>
        </p:pic>
      </p:grpSp>
      <p:grpSp>
        <p:nvGrpSpPr>
          <p:cNvPr id="5264" name="Group 5263"/>
          <p:cNvGrpSpPr/>
          <p:nvPr/>
        </p:nvGrpSpPr>
        <p:grpSpPr>
          <a:xfrm>
            <a:off x="5476336" y="4605850"/>
            <a:ext cx="1721538" cy="1721538"/>
            <a:chOff x="5476336" y="4605850"/>
            <a:chExt cx="1721538" cy="1721538"/>
          </a:xfrm>
        </p:grpSpPr>
        <p:sp>
          <p:nvSpPr>
            <p:cNvPr id="2405" name="Oval 2404"/>
            <p:cNvSpPr/>
            <p:nvPr/>
          </p:nvSpPr>
          <p:spPr>
            <a:xfrm>
              <a:off x="5476336" y="4605850"/>
              <a:ext cx="1721538" cy="1721538"/>
            </a:xfrm>
            <a:prstGeom prst="ellipse">
              <a:avLst/>
            </a:prstGeom>
            <a:solidFill>
              <a:srgbClr val="FFEC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sp>
          <p:nvSpPr>
            <p:cNvPr id="2433" name="Freeform 40"/>
            <p:cNvSpPr>
              <a:spLocks noEditPoints="1"/>
            </p:cNvSpPr>
            <p:nvPr/>
          </p:nvSpPr>
          <p:spPr bwMode="auto">
            <a:xfrm flipH="1">
              <a:off x="6563435" y="4768415"/>
              <a:ext cx="337585" cy="276388"/>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pic>
          <p:nvPicPr>
            <p:cNvPr id="2437" name="Picture 2436"/>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268103" flipH="1">
              <a:off x="5545952" y="5405498"/>
              <a:ext cx="128018" cy="127846"/>
            </a:xfrm>
            <a:prstGeom prst="rect">
              <a:avLst/>
            </a:prstGeom>
          </p:spPr>
        </p:pic>
        <p:grpSp>
          <p:nvGrpSpPr>
            <p:cNvPr id="2440" name="Group 2439"/>
            <p:cNvGrpSpPr/>
            <p:nvPr/>
          </p:nvGrpSpPr>
          <p:grpSpPr>
            <a:xfrm>
              <a:off x="6495989" y="5795456"/>
              <a:ext cx="457780" cy="232766"/>
              <a:chOff x="6597553" y="6359719"/>
              <a:chExt cx="386062" cy="196300"/>
            </a:xfrm>
          </p:grpSpPr>
          <p:sp>
            <p:nvSpPr>
              <p:cNvPr id="2439" name="Rectangle 2438"/>
              <p:cNvSpPr/>
              <p:nvPr/>
            </p:nvSpPr>
            <p:spPr>
              <a:xfrm>
                <a:off x="6597553" y="6359719"/>
                <a:ext cx="386062" cy="196300"/>
              </a:xfrm>
              <a:custGeom>
                <a:avLst/>
                <a:gdLst>
                  <a:gd name="connsiteX0" fmla="*/ 0 w 295485"/>
                  <a:gd name="connsiteY0" fmla="*/ 0 h 181942"/>
                  <a:gd name="connsiteX1" fmla="*/ 295485 w 295485"/>
                  <a:gd name="connsiteY1" fmla="*/ 0 h 181942"/>
                  <a:gd name="connsiteX2" fmla="*/ 295485 w 295485"/>
                  <a:gd name="connsiteY2" fmla="*/ 181942 h 181942"/>
                  <a:gd name="connsiteX3" fmla="*/ 0 w 295485"/>
                  <a:gd name="connsiteY3" fmla="*/ 181942 h 181942"/>
                  <a:gd name="connsiteX4" fmla="*/ 0 w 295485"/>
                  <a:gd name="connsiteY4" fmla="*/ 0 h 181942"/>
                  <a:gd name="connsiteX0" fmla="*/ 0 w 295485"/>
                  <a:gd name="connsiteY0" fmla="*/ 0 h 181942"/>
                  <a:gd name="connsiteX1" fmla="*/ 295485 w 295485"/>
                  <a:gd name="connsiteY1" fmla="*/ 0 h 181942"/>
                  <a:gd name="connsiteX2" fmla="*/ 295485 w 295485"/>
                  <a:gd name="connsiteY2" fmla="*/ 181942 h 181942"/>
                  <a:gd name="connsiteX3" fmla="*/ 0 w 295485"/>
                  <a:gd name="connsiteY3" fmla="*/ 181942 h 181942"/>
                  <a:gd name="connsiteX4" fmla="*/ 0 w 295485"/>
                  <a:gd name="connsiteY4" fmla="*/ 0 h 181942"/>
                  <a:gd name="connsiteX0" fmla="*/ 0 w 332421"/>
                  <a:gd name="connsiteY0" fmla="*/ 22743 h 204685"/>
                  <a:gd name="connsiteX1" fmla="*/ 295485 w 332421"/>
                  <a:gd name="connsiteY1" fmla="*/ 22743 h 204685"/>
                  <a:gd name="connsiteX2" fmla="*/ 295485 w 332421"/>
                  <a:gd name="connsiteY2" fmla="*/ 204685 h 204685"/>
                  <a:gd name="connsiteX3" fmla="*/ 0 w 332421"/>
                  <a:gd name="connsiteY3" fmla="*/ 204685 h 204685"/>
                  <a:gd name="connsiteX4" fmla="*/ 0 w 332421"/>
                  <a:gd name="connsiteY4" fmla="*/ 22743 h 204685"/>
                  <a:gd name="connsiteX0" fmla="*/ 7663 w 331943"/>
                  <a:gd name="connsiteY0" fmla="*/ 23895 h 203283"/>
                  <a:gd name="connsiteX1" fmla="*/ 295485 w 331943"/>
                  <a:gd name="connsiteY1" fmla="*/ 21341 h 203283"/>
                  <a:gd name="connsiteX2" fmla="*/ 295485 w 331943"/>
                  <a:gd name="connsiteY2" fmla="*/ 203283 h 203283"/>
                  <a:gd name="connsiteX3" fmla="*/ 0 w 331943"/>
                  <a:gd name="connsiteY3" fmla="*/ 203283 h 203283"/>
                  <a:gd name="connsiteX4" fmla="*/ 7663 w 331943"/>
                  <a:gd name="connsiteY4" fmla="*/ 23895 h 203283"/>
                  <a:gd name="connsiteX0" fmla="*/ 40478 w 364758"/>
                  <a:gd name="connsiteY0" fmla="*/ 23895 h 203283"/>
                  <a:gd name="connsiteX1" fmla="*/ 328300 w 364758"/>
                  <a:gd name="connsiteY1" fmla="*/ 21341 h 203283"/>
                  <a:gd name="connsiteX2" fmla="*/ 328300 w 364758"/>
                  <a:gd name="connsiteY2" fmla="*/ 203283 h 203283"/>
                  <a:gd name="connsiteX3" fmla="*/ 32815 w 364758"/>
                  <a:gd name="connsiteY3" fmla="*/ 203283 h 203283"/>
                  <a:gd name="connsiteX4" fmla="*/ 40478 w 364758"/>
                  <a:gd name="connsiteY4" fmla="*/ 23895 h 203283"/>
                  <a:gd name="connsiteX0" fmla="*/ 61699 w 385979"/>
                  <a:gd name="connsiteY0" fmla="*/ 23895 h 203283"/>
                  <a:gd name="connsiteX1" fmla="*/ 349521 w 385979"/>
                  <a:gd name="connsiteY1" fmla="*/ 21341 h 203283"/>
                  <a:gd name="connsiteX2" fmla="*/ 349521 w 385979"/>
                  <a:gd name="connsiteY2" fmla="*/ 203283 h 203283"/>
                  <a:gd name="connsiteX3" fmla="*/ 54036 w 385979"/>
                  <a:gd name="connsiteY3" fmla="*/ 203283 h 203283"/>
                  <a:gd name="connsiteX4" fmla="*/ 61699 w 385979"/>
                  <a:gd name="connsiteY4" fmla="*/ 23895 h 203283"/>
                  <a:gd name="connsiteX0" fmla="*/ 61699 w 405993"/>
                  <a:gd name="connsiteY0" fmla="*/ 23895 h 203283"/>
                  <a:gd name="connsiteX1" fmla="*/ 349521 w 405993"/>
                  <a:gd name="connsiteY1" fmla="*/ 21341 h 203283"/>
                  <a:gd name="connsiteX2" fmla="*/ 349521 w 405993"/>
                  <a:gd name="connsiteY2" fmla="*/ 203283 h 203283"/>
                  <a:gd name="connsiteX3" fmla="*/ 54036 w 405993"/>
                  <a:gd name="connsiteY3" fmla="*/ 203283 h 203283"/>
                  <a:gd name="connsiteX4" fmla="*/ 61699 w 405993"/>
                  <a:gd name="connsiteY4" fmla="*/ 23895 h 203283"/>
                  <a:gd name="connsiteX0" fmla="*/ 61699 w 391218"/>
                  <a:gd name="connsiteY0" fmla="*/ 23895 h 214291"/>
                  <a:gd name="connsiteX1" fmla="*/ 349521 w 391218"/>
                  <a:gd name="connsiteY1" fmla="*/ 21341 h 214291"/>
                  <a:gd name="connsiteX2" fmla="*/ 349521 w 391218"/>
                  <a:gd name="connsiteY2" fmla="*/ 203283 h 214291"/>
                  <a:gd name="connsiteX3" fmla="*/ 54036 w 391218"/>
                  <a:gd name="connsiteY3" fmla="*/ 203283 h 214291"/>
                  <a:gd name="connsiteX4" fmla="*/ 61699 w 391218"/>
                  <a:gd name="connsiteY4" fmla="*/ 23895 h 214291"/>
                  <a:gd name="connsiteX0" fmla="*/ 61699 w 407076"/>
                  <a:gd name="connsiteY0" fmla="*/ 23895 h 208354"/>
                  <a:gd name="connsiteX1" fmla="*/ 349521 w 407076"/>
                  <a:gd name="connsiteY1" fmla="*/ 21341 h 208354"/>
                  <a:gd name="connsiteX2" fmla="*/ 349521 w 407076"/>
                  <a:gd name="connsiteY2" fmla="*/ 203283 h 208354"/>
                  <a:gd name="connsiteX3" fmla="*/ 54036 w 407076"/>
                  <a:gd name="connsiteY3" fmla="*/ 203283 h 208354"/>
                  <a:gd name="connsiteX4" fmla="*/ 61699 w 407076"/>
                  <a:gd name="connsiteY4" fmla="*/ 23895 h 208354"/>
                  <a:gd name="connsiteX0" fmla="*/ 61699 w 424561"/>
                  <a:gd name="connsiteY0" fmla="*/ 9146 h 192245"/>
                  <a:gd name="connsiteX1" fmla="*/ 349521 w 424561"/>
                  <a:gd name="connsiteY1" fmla="*/ 6592 h 192245"/>
                  <a:gd name="connsiteX2" fmla="*/ 349521 w 424561"/>
                  <a:gd name="connsiteY2" fmla="*/ 188534 h 192245"/>
                  <a:gd name="connsiteX3" fmla="*/ 54036 w 424561"/>
                  <a:gd name="connsiteY3" fmla="*/ 188534 h 192245"/>
                  <a:gd name="connsiteX4" fmla="*/ 61699 w 424561"/>
                  <a:gd name="connsiteY4" fmla="*/ 9146 h 192245"/>
                  <a:gd name="connsiteX0" fmla="*/ 58833 w 421695"/>
                  <a:gd name="connsiteY0" fmla="*/ 18953 h 202052"/>
                  <a:gd name="connsiteX1" fmla="*/ 346655 w 421695"/>
                  <a:gd name="connsiteY1" fmla="*/ 16399 h 202052"/>
                  <a:gd name="connsiteX2" fmla="*/ 346655 w 421695"/>
                  <a:gd name="connsiteY2" fmla="*/ 198341 h 202052"/>
                  <a:gd name="connsiteX3" fmla="*/ 51170 w 421695"/>
                  <a:gd name="connsiteY3" fmla="*/ 198341 h 202052"/>
                  <a:gd name="connsiteX4" fmla="*/ 58833 w 421695"/>
                  <a:gd name="connsiteY4" fmla="*/ 18953 h 202052"/>
                  <a:gd name="connsiteX0" fmla="*/ 64427 w 427289"/>
                  <a:gd name="connsiteY0" fmla="*/ 18953 h 207067"/>
                  <a:gd name="connsiteX1" fmla="*/ 352249 w 427289"/>
                  <a:gd name="connsiteY1" fmla="*/ 16399 h 207067"/>
                  <a:gd name="connsiteX2" fmla="*/ 352249 w 427289"/>
                  <a:gd name="connsiteY2" fmla="*/ 198341 h 207067"/>
                  <a:gd name="connsiteX3" fmla="*/ 56764 w 427289"/>
                  <a:gd name="connsiteY3" fmla="*/ 198341 h 207067"/>
                  <a:gd name="connsiteX4" fmla="*/ 64427 w 427289"/>
                  <a:gd name="connsiteY4" fmla="*/ 18953 h 207067"/>
                  <a:gd name="connsiteX0" fmla="*/ 52150 w 415012"/>
                  <a:gd name="connsiteY0" fmla="*/ 18953 h 202052"/>
                  <a:gd name="connsiteX1" fmla="*/ 339972 w 415012"/>
                  <a:gd name="connsiteY1" fmla="*/ 16399 h 202052"/>
                  <a:gd name="connsiteX2" fmla="*/ 339972 w 415012"/>
                  <a:gd name="connsiteY2" fmla="*/ 198341 h 202052"/>
                  <a:gd name="connsiteX3" fmla="*/ 44487 w 415012"/>
                  <a:gd name="connsiteY3" fmla="*/ 198341 h 202052"/>
                  <a:gd name="connsiteX4" fmla="*/ 52150 w 415012"/>
                  <a:gd name="connsiteY4" fmla="*/ 18953 h 202052"/>
                  <a:gd name="connsiteX0" fmla="*/ 52150 w 410279"/>
                  <a:gd name="connsiteY0" fmla="*/ 18953 h 208613"/>
                  <a:gd name="connsiteX1" fmla="*/ 339972 w 410279"/>
                  <a:gd name="connsiteY1" fmla="*/ 16399 h 208613"/>
                  <a:gd name="connsiteX2" fmla="*/ 339972 w 410279"/>
                  <a:gd name="connsiteY2" fmla="*/ 198341 h 208613"/>
                  <a:gd name="connsiteX3" fmla="*/ 44487 w 410279"/>
                  <a:gd name="connsiteY3" fmla="*/ 198341 h 208613"/>
                  <a:gd name="connsiteX4" fmla="*/ 52150 w 410279"/>
                  <a:gd name="connsiteY4" fmla="*/ 18953 h 208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279" h="208613">
                    <a:moveTo>
                      <a:pt x="52150" y="18953"/>
                    </a:moveTo>
                    <a:cubicBezTo>
                      <a:pt x="91181" y="-42021"/>
                      <a:pt x="240919" y="68235"/>
                      <a:pt x="339972" y="16399"/>
                    </a:cubicBezTo>
                    <a:cubicBezTo>
                      <a:pt x="439025" y="-35437"/>
                      <a:pt x="428250" y="267304"/>
                      <a:pt x="339972" y="198341"/>
                    </a:cubicBezTo>
                    <a:cubicBezTo>
                      <a:pt x="251694" y="129378"/>
                      <a:pt x="127657" y="198341"/>
                      <a:pt x="44487" y="198341"/>
                    </a:cubicBezTo>
                    <a:cubicBezTo>
                      <a:pt x="-38683" y="198341"/>
                      <a:pt x="13119" y="79927"/>
                      <a:pt x="52150" y="1895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428" name="Picture 2427"/>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rot="268103">
                <a:off x="6881370" y="6436891"/>
                <a:ext cx="74518" cy="74418"/>
              </a:xfrm>
              <a:prstGeom prst="rect">
                <a:avLst/>
              </a:prstGeom>
            </p:spPr>
          </p:pic>
          <p:pic>
            <p:nvPicPr>
              <p:cNvPr id="2441" name="Picture 2440"/>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rot="268103">
                <a:off x="6676762" y="6388514"/>
                <a:ext cx="41059" cy="41005"/>
              </a:xfrm>
              <a:prstGeom prst="rect">
                <a:avLst/>
              </a:prstGeom>
            </p:spPr>
          </p:pic>
        </p:grpSp>
        <p:pic>
          <p:nvPicPr>
            <p:cNvPr id="2442" name="Picture 2441"/>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268103" flipH="1">
              <a:off x="6481447" y="6084745"/>
              <a:ext cx="128018" cy="127846"/>
            </a:xfrm>
            <a:prstGeom prst="rect">
              <a:avLst/>
            </a:prstGeom>
          </p:spPr>
        </p:pic>
        <p:grpSp>
          <p:nvGrpSpPr>
            <p:cNvPr id="5263" name="Group 5262"/>
            <p:cNvGrpSpPr/>
            <p:nvPr/>
          </p:nvGrpSpPr>
          <p:grpSpPr>
            <a:xfrm>
              <a:off x="5639936" y="4768959"/>
              <a:ext cx="1447975" cy="962443"/>
              <a:chOff x="5639937" y="4857413"/>
              <a:chExt cx="1314898" cy="873989"/>
            </a:xfrm>
          </p:grpSpPr>
          <p:grpSp>
            <p:nvGrpSpPr>
              <p:cNvPr id="2425" name="Group 2424"/>
              <p:cNvGrpSpPr/>
              <p:nvPr/>
            </p:nvGrpSpPr>
            <p:grpSpPr>
              <a:xfrm>
                <a:off x="5639937" y="4857413"/>
                <a:ext cx="1314898" cy="873989"/>
                <a:chOff x="5603497" y="5364267"/>
                <a:chExt cx="1715363" cy="1140171"/>
              </a:xfrm>
            </p:grpSpPr>
            <p:sp>
              <p:nvSpPr>
                <p:cNvPr id="2406" name="Freeform 17"/>
                <p:cNvSpPr>
                  <a:spLocks/>
                </p:cNvSpPr>
                <p:nvPr/>
              </p:nvSpPr>
              <p:spPr bwMode="auto">
                <a:xfrm>
                  <a:off x="5603497" y="5364267"/>
                  <a:ext cx="1715363" cy="1056610"/>
                </a:xfrm>
                <a:custGeom>
                  <a:avLst/>
                  <a:gdLst>
                    <a:gd name="T0" fmla="*/ 1524 w 1524"/>
                    <a:gd name="T1" fmla="*/ 702 h 1342"/>
                    <a:gd name="T2" fmla="*/ 1189 w 1524"/>
                    <a:gd name="T3" fmla="*/ 393 h 1342"/>
                    <a:gd name="T4" fmla="*/ 1189 w 1524"/>
                    <a:gd name="T5" fmla="*/ 124 h 1342"/>
                    <a:gd name="T6" fmla="*/ 1026 w 1524"/>
                    <a:gd name="T7" fmla="*/ 124 h 1342"/>
                    <a:gd name="T8" fmla="*/ 1026 w 1524"/>
                    <a:gd name="T9" fmla="*/ 243 h 1342"/>
                    <a:gd name="T10" fmla="*/ 763 w 1524"/>
                    <a:gd name="T11" fmla="*/ 0 h 1342"/>
                    <a:gd name="T12" fmla="*/ 761 w 1524"/>
                    <a:gd name="T13" fmla="*/ 0 h 1342"/>
                    <a:gd name="T14" fmla="*/ 0 w 1524"/>
                    <a:gd name="T15" fmla="*/ 702 h 1342"/>
                    <a:gd name="T16" fmla="*/ 175 w 1524"/>
                    <a:gd name="T17" fmla="*/ 702 h 1342"/>
                    <a:gd name="T18" fmla="*/ 175 w 1524"/>
                    <a:gd name="T19" fmla="*/ 1342 h 1342"/>
                    <a:gd name="T20" fmla="*/ 1349 w 1524"/>
                    <a:gd name="T21" fmla="*/ 1342 h 1342"/>
                    <a:gd name="T22" fmla="*/ 1349 w 1524"/>
                    <a:gd name="T23" fmla="*/ 702 h 1342"/>
                    <a:gd name="T24" fmla="*/ 1524 w 1524"/>
                    <a:gd name="T25" fmla="*/ 702 h 1342"/>
                    <a:gd name="connsiteX0" fmla="*/ 10000 w 10000"/>
                    <a:gd name="connsiteY0" fmla="*/ 5231 h 10000"/>
                    <a:gd name="connsiteX1" fmla="*/ 7802 w 10000"/>
                    <a:gd name="connsiteY1" fmla="*/ 2928 h 10000"/>
                    <a:gd name="connsiteX2" fmla="*/ 6732 w 10000"/>
                    <a:gd name="connsiteY2" fmla="*/ 924 h 10000"/>
                    <a:gd name="connsiteX3" fmla="*/ 6732 w 10000"/>
                    <a:gd name="connsiteY3" fmla="*/ 1811 h 10000"/>
                    <a:gd name="connsiteX4" fmla="*/ 5007 w 10000"/>
                    <a:gd name="connsiteY4" fmla="*/ 0 h 10000"/>
                    <a:gd name="connsiteX5" fmla="*/ 4993 w 10000"/>
                    <a:gd name="connsiteY5" fmla="*/ 0 h 10000"/>
                    <a:gd name="connsiteX6" fmla="*/ 0 w 10000"/>
                    <a:gd name="connsiteY6" fmla="*/ 5231 h 10000"/>
                    <a:gd name="connsiteX7" fmla="*/ 1148 w 10000"/>
                    <a:gd name="connsiteY7" fmla="*/ 5231 h 10000"/>
                    <a:gd name="connsiteX8" fmla="*/ 1148 w 10000"/>
                    <a:gd name="connsiteY8" fmla="*/ 10000 h 10000"/>
                    <a:gd name="connsiteX9" fmla="*/ 8852 w 10000"/>
                    <a:gd name="connsiteY9" fmla="*/ 10000 h 10000"/>
                    <a:gd name="connsiteX10" fmla="*/ 8852 w 10000"/>
                    <a:gd name="connsiteY10" fmla="*/ 5231 h 10000"/>
                    <a:gd name="connsiteX11" fmla="*/ 10000 w 10000"/>
                    <a:gd name="connsiteY11" fmla="*/ 5231 h 10000"/>
                    <a:gd name="connsiteX0" fmla="*/ 10000 w 10000"/>
                    <a:gd name="connsiteY0" fmla="*/ 5231 h 10000"/>
                    <a:gd name="connsiteX1" fmla="*/ 7802 w 10000"/>
                    <a:gd name="connsiteY1" fmla="*/ 2928 h 10000"/>
                    <a:gd name="connsiteX2" fmla="*/ 6732 w 10000"/>
                    <a:gd name="connsiteY2" fmla="*/ 1811 h 10000"/>
                    <a:gd name="connsiteX3" fmla="*/ 5007 w 10000"/>
                    <a:gd name="connsiteY3" fmla="*/ 0 h 10000"/>
                    <a:gd name="connsiteX4" fmla="*/ 4993 w 10000"/>
                    <a:gd name="connsiteY4" fmla="*/ 0 h 10000"/>
                    <a:gd name="connsiteX5" fmla="*/ 0 w 10000"/>
                    <a:gd name="connsiteY5" fmla="*/ 5231 h 10000"/>
                    <a:gd name="connsiteX6" fmla="*/ 1148 w 10000"/>
                    <a:gd name="connsiteY6" fmla="*/ 5231 h 10000"/>
                    <a:gd name="connsiteX7" fmla="*/ 1148 w 10000"/>
                    <a:gd name="connsiteY7" fmla="*/ 10000 h 10000"/>
                    <a:gd name="connsiteX8" fmla="*/ 8852 w 10000"/>
                    <a:gd name="connsiteY8" fmla="*/ 10000 h 10000"/>
                    <a:gd name="connsiteX9" fmla="*/ 8852 w 10000"/>
                    <a:gd name="connsiteY9" fmla="*/ 5231 h 10000"/>
                    <a:gd name="connsiteX10" fmla="*/ 10000 w 10000"/>
                    <a:gd name="connsiteY10" fmla="*/ 523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0000" y="5231"/>
                      </a:moveTo>
                      <a:lnTo>
                        <a:pt x="7802" y="2928"/>
                      </a:lnTo>
                      <a:lnTo>
                        <a:pt x="6732" y="1811"/>
                      </a:lnTo>
                      <a:lnTo>
                        <a:pt x="5007" y="0"/>
                      </a:lnTo>
                      <a:lnTo>
                        <a:pt x="4993" y="0"/>
                      </a:lnTo>
                      <a:lnTo>
                        <a:pt x="0" y="5231"/>
                      </a:lnTo>
                      <a:lnTo>
                        <a:pt x="1148" y="5231"/>
                      </a:lnTo>
                      <a:lnTo>
                        <a:pt x="1148" y="10000"/>
                      </a:lnTo>
                      <a:lnTo>
                        <a:pt x="8852" y="10000"/>
                      </a:lnTo>
                      <a:lnTo>
                        <a:pt x="8852" y="5231"/>
                      </a:lnTo>
                      <a:lnTo>
                        <a:pt x="10000" y="5231"/>
                      </a:lnTo>
                      <a:close/>
                    </a:path>
                  </a:pathLst>
                </a:custGeom>
                <a:solidFill>
                  <a:srgbClr val="D4D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407" name="Rectangle 2406"/>
                <p:cNvSpPr/>
                <p:nvPr/>
              </p:nvSpPr>
              <p:spPr>
                <a:xfrm flipH="1">
                  <a:off x="5984306" y="6106876"/>
                  <a:ext cx="84002"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8" name="Rectangle 2407"/>
                <p:cNvSpPr/>
                <p:nvPr/>
              </p:nvSpPr>
              <p:spPr>
                <a:xfrm>
                  <a:off x="6853191" y="6278810"/>
                  <a:ext cx="84002"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409" name="Straight Connector 2408"/>
                <p:cNvCxnSpPr/>
                <p:nvPr/>
              </p:nvCxnSpPr>
              <p:spPr>
                <a:xfrm>
                  <a:off x="6903398" y="5939583"/>
                  <a:ext cx="215761" cy="142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10" name="Straight Connector 2409"/>
                <p:cNvCxnSpPr/>
                <p:nvPr/>
              </p:nvCxnSpPr>
              <p:spPr>
                <a:xfrm>
                  <a:off x="6903124" y="6296125"/>
                  <a:ext cx="215761" cy="142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11" name="Straight Connector 2410"/>
                <p:cNvCxnSpPr/>
                <p:nvPr/>
              </p:nvCxnSpPr>
              <p:spPr>
                <a:xfrm>
                  <a:off x="5801354" y="6123830"/>
                  <a:ext cx="215761" cy="142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12" name="Straight Connector 2411"/>
                <p:cNvCxnSpPr/>
                <p:nvPr/>
              </p:nvCxnSpPr>
              <p:spPr>
                <a:xfrm>
                  <a:off x="5763512" y="6504438"/>
                  <a:ext cx="1399895"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13" name="Straight Connector 2412"/>
                <p:cNvCxnSpPr/>
                <p:nvPr/>
              </p:nvCxnSpPr>
              <p:spPr>
                <a:xfrm flipV="1">
                  <a:off x="6480808" y="6381165"/>
                  <a:ext cx="0" cy="123273"/>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14" name="Rectangle 2413"/>
                <p:cNvSpPr/>
                <p:nvPr/>
              </p:nvSpPr>
              <p:spPr>
                <a:xfrm>
                  <a:off x="6830070" y="5924530"/>
                  <a:ext cx="108000"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15" name="Group 2414"/>
                <p:cNvGrpSpPr/>
                <p:nvPr/>
              </p:nvGrpSpPr>
              <p:grpSpPr>
                <a:xfrm>
                  <a:off x="6033843" y="5869125"/>
                  <a:ext cx="855401" cy="153148"/>
                  <a:chOff x="8321134" y="2266811"/>
                  <a:chExt cx="1206459" cy="216000"/>
                </a:xfrm>
              </p:grpSpPr>
              <p:sp>
                <p:nvSpPr>
                  <p:cNvPr id="2423" name="Rectangle 2422"/>
                  <p:cNvSpPr/>
                  <p:nvPr/>
                </p:nvSpPr>
                <p:spPr>
                  <a:xfrm>
                    <a:off x="8321134" y="2266811"/>
                    <a:ext cx="1206459"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424" name="Straight Connector 2423"/>
                  <p:cNvCxnSpPr/>
                  <p:nvPr/>
                </p:nvCxnSpPr>
                <p:spPr>
                  <a:xfrm>
                    <a:off x="8415728" y="2369566"/>
                    <a:ext cx="1032877"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grpSp>
              <p:nvGrpSpPr>
                <p:cNvPr id="2416" name="Group 2415"/>
                <p:cNvGrpSpPr/>
                <p:nvPr/>
              </p:nvGrpSpPr>
              <p:grpSpPr>
                <a:xfrm>
                  <a:off x="6033843" y="6049303"/>
                  <a:ext cx="855401" cy="153148"/>
                  <a:chOff x="8321134" y="2520934"/>
                  <a:chExt cx="1206458" cy="216000"/>
                </a:xfrm>
              </p:grpSpPr>
              <p:sp>
                <p:nvSpPr>
                  <p:cNvPr id="2421" name="Rectangle 2420"/>
                  <p:cNvSpPr/>
                  <p:nvPr/>
                </p:nvSpPr>
                <p:spPr>
                  <a:xfrm flipH="1">
                    <a:off x="8321134" y="2520934"/>
                    <a:ext cx="1206458"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422" name="Straight Connector 2421"/>
                  <p:cNvCxnSpPr/>
                  <p:nvPr/>
                </p:nvCxnSpPr>
                <p:spPr>
                  <a:xfrm flipH="1">
                    <a:off x="8400123" y="2627711"/>
                    <a:ext cx="1032877"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grpSp>
              <p:nvGrpSpPr>
                <p:cNvPr id="2417" name="Group 2416"/>
                <p:cNvGrpSpPr/>
                <p:nvPr/>
              </p:nvGrpSpPr>
              <p:grpSpPr>
                <a:xfrm>
                  <a:off x="6033844" y="6228017"/>
                  <a:ext cx="853812" cy="153148"/>
                  <a:chOff x="8321135" y="2772993"/>
                  <a:chExt cx="1204218" cy="216000"/>
                </a:xfrm>
              </p:grpSpPr>
              <p:sp>
                <p:nvSpPr>
                  <p:cNvPr id="2419" name="Rectangle 2418"/>
                  <p:cNvSpPr/>
                  <p:nvPr/>
                </p:nvSpPr>
                <p:spPr>
                  <a:xfrm>
                    <a:off x="8321135" y="2772993"/>
                    <a:ext cx="1204218"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420" name="Straight Connector 2419"/>
                  <p:cNvCxnSpPr/>
                  <p:nvPr/>
                </p:nvCxnSpPr>
                <p:spPr>
                  <a:xfrm>
                    <a:off x="8413487" y="2867196"/>
                    <a:ext cx="1032877"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grpSp>
          <p:sp>
            <p:nvSpPr>
              <p:cNvPr id="4155" name="TextBox 4154"/>
              <p:cNvSpPr txBox="1"/>
              <p:nvPr/>
            </p:nvSpPr>
            <p:spPr>
              <a:xfrm>
                <a:off x="5652423" y="5029785"/>
                <a:ext cx="1282550" cy="237567"/>
              </a:xfrm>
              <a:prstGeom prst="rect">
                <a:avLst/>
              </a:prstGeom>
              <a:noFill/>
            </p:spPr>
            <p:txBody>
              <a:bodyPr wrap="square" rtlCol="0">
                <a:spAutoFit/>
              </a:bodyPr>
              <a:lstStyle/>
              <a:p>
                <a:pPr algn="ctr"/>
                <a:r>
                  <a:rPr lang="en-GB" sz="1100" dirty="0"/>
                  <a:t>Data Centre</a:t>
                </a:r>
                <a:endParaRPr lang="en-GB" sz="1600" dirty="0"/>
              </a:p>
            </p:txBody>
          </p:sp>
        </p:grpSp>
        <p:sp>
          <p:nvSpPr>
            <p:cNvPr id="2426" name="Freeform 40"/>
            <p:cNvSpPr>
              <a:spLocks noEditPoints="1"/>
            </p:cNvSpPr>
            <p:nvPr/>
          </p:nvSpPr>
          <p:spPr bwMode="auto">
            <a:xfrm>
              <a:off x="5710271" y="5686686"/>
              <a:ext cx="729187" cy="597000"/>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grpSp>
        <p:nvGrpSpPr>
          <p:cNvPr id="2864" name="Group 2863"/>
          <p:cNvGrpSpPr/>
          <p:nvPr/>
        </p:nvGrpSpPr>
        <p:grpSpPr>
          <a:xfrm>
            <a:off x="543142" y="2658796"/>
            <a:ext cx="1721538" cy="1721538"/>
            <a:chOff x="2540438" y="1524000"/>
            <a:chExt cx="2273299" cy="2273299"/>
          </a:xfrm>
        </p:grpSpPr>
        <p:sp>
          <p:nvSpPr>
            <p:cNvPr id="2865" name="Oval 2864"/>
            <p:cNvSpPr/>
            <p:nvPr/>
          </p:nvSpPr>
          <p:spPr>
            <a:xfrm>
              <a:off x="2540438" y="1524000"/>
              <a:ext cx="2273299" cy="2273299"/>
            </a:xfrm>
            <a:prstGeom prst="ellipse">
              <a:avLst/>
            </a:prstGeom>
            <a:solidFill>
              <a:srgbClr val="E5E4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grpSp>
          <p:nvGrpSpPr>
            <p:cNvPr id="2866" name="Group 2865"/>
            <p:cNvGrpSpPr/>
            <p:nvPr/>
          </p:nvGrpSpPr>
          <p:grpSpPr>
            <a:xfrm>
              <a:off x="2623379" y="1706380"/>
              <a:ext cx="1887326" cy="1860182"/>
              <a:chOff x="734508" y="2493251"/>
              <a:chExt cx="2436743" cy="2401693"/>
            </a:xfrm>
          </p:grpSpPr>
          <p:grpSp>
            <p:nvGrpSpPr>
              <p:cNvPr id="2867" name="Group 2866"/>
              <p:cNvGrpSpPr/>
              <p:nvPr/>
            </p:nvGrpSpPr>
            <p:grpSpPr>
              <a:xfrm>
                <a:off x="2026909" y="3060836"/>
                <a:ext cx="1122015" cy="710960"/>
                <a:chOff x="3249757" y="150946"/>
                <a:chExt cx="1839912" cy="1109663"/>
              </a:xfrm>
            </p:grpSpPr>
            <p:sp>
              <p:nvSpPr>
                <p:cNvPr id="4565" name="Freeform 41"/>
                <p:cNvSpPr>
                  <a:spLocks/>
                </p:cNvSpPr>
                <p:nvPr/>
              </p:nvSpPr>
              <p:spPr bwMode="auto">
                <a:xfrm>
                  <a:off x="3479944" y="589096"/>
                  <a:ext cx="4763" cy="3175"/>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6" name="Freeform 42"/>
                <p:cNvSpPr>
                  <a:spLocks/>
                </p:cNvSpPr>
                <p:nvPr/>
              </p:nvSpPr>
              <p:spPr bwMode="auto">
                <a:xfrm>
                  <a:off x="4788044" y="765309"/>
                  <a:ext cx="1588" cy="7938"/>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7" name="Freeform 43"/>
                <p:cNvSpPr>
                  <a:spLocks/>
                </p:cNvSpPr>
                <p:nvPr/>
              </p:nvSpPr>
              <p:spPr bwMode="auto">
                <a:xfrm>
                  <a:off x="4959494" y="885959"/>
                  <a:ext cx="3175" cy="4763"/>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8" name="Freeform 44"/>
                <p:cNvSpPr>
                  <a:spLocks/>
                </p:cNvSpPr>
                <p:nvPr/>
              </p:nvSpPr>
              <p:spPr bwMode="auto">
                <a:xfrm>
                  <a:off x="5022994" y="698634"/>
                  <a:ext cx="4763" cy="3175"/>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9" name="Freeform 45"/>
                <p:cNvSpPr>
                  <a:spLocks/>
                </p:cNvSpPr>
                <p:nvPr/>
              </p:nvSpPr>
              <p:spPr bwMode="auto">
                <a:xfrm>
                  <a:off x="4313382" y="844684"/>
                  <a:ext cx="3175" cy="7938"/>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0" name="Freeform 46"/>
                <p:cNvSpPr>
                  <a:spLocks/>
                </p:cNvSpPr>
                <p:nvPr/>
              </p:nvSpPr>
              <p:spPr bwMode="auto">
                <a:xfrm>
                  <a:off x="4183207" y="479559"/>
                  <a:ext cx="4763" cy="3175"/>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1" name="Freeform 47"/>
                <p:cNvSpPr>
                  <a:spLocks/>
                </p:cNvSpPr>
                <p:nvPr/>
              </p:nvSpPr>
              <p:spPr bwMode="auto">
                <a:xfrm>
                  <a:off x="3965719" y="379546"/>
                  <a:ext cx="6350" cy="4763"/>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2" name="Freeform 48"/>
                <p:cNvSpPr>
                  <a:spLocks/>
                </p:cNvSpPr>
                <p:nvPr/>
              </p:nvSpPr>
              <p:spPr bwMode="auto">
                <a:xfrm>
                  <a:off x="4026044" y="223971"/>
                  <a:ext cx="3175" cy="6350"/>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3" name="Freeform 49"/>
                <p:cNvSpPr>
                  <a:spLocks/>
                </p:cNvSpPr>
                <p:nvPr/>
              </p:nvSpPr>
              <p:spPr bwMode="auto">
                <a:xfrm>
                  <a:off x="3703782" y="944696"/>
                  <a:ext cx="4763" cy="3175"/>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4" name="Freeform 50"/>
                <p:cNvSpPr>
                  <a:spLocks/>
                </p:cNvSpPr>
                <p:nvPr/>
              </p:nvSpPr>
              <p:spPr bwMode="auto">
                <a:xfrm>
                  <a:off x="3894282" y="914534"/>
                  <a:ext cx="4763" cy="7938"/>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5" name="Freeform 51"/>
                <p:cNvSpPr>
                  <a:spLocks/>
                </p:cNvSpPr>
                <p:nvPr/>
              </p:nvSpPr>
              <p:spPr bwMode="auto">
                <a:xfrm>
                  <a:off x="3672032" y="274771"/>
                  <a:ext cx="6350" cy="4763"/>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6" name="Freeform 52"/>
                <p:cNvSpPr>
                  <a:spLocks/>
                </p:cNvSpPr>
                <p:nvPr/>
              </p:nvSpPr>
              <p:spPr bwMode="auto">
                <a:xfrm>
                  <a:off x="4816619" y="1239971"/>
                  <a:ext cx="1588" cy="3175"/>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7" name="Freeform 53"/>
                <p:cNvSpPr>
                  <a:spLocks/>
                </p:cNvSpPr>
                <p:nvPr/>
              </p:nvSpPr>
              <p:spPr bwMode="auto">
                <a:xfrm>
                  <a:off x="4819794" y="1243146"/>
                  <a:ext cx="1588" cy="4763"/>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8" name="Freeform 54"/>
                <p:cNvSpPr>
                  <a:spLocks/>
                </p:cNvSpPr>
                <p:nvPr/>
              </p:nvSpPr>
              <p:spPr bwMode="auto">
                <a:xfrm>
                  <a:off x="4824557" y="1246321"/>
                  <a:ext cx="1588" cy="3175"/>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79" name="Freeform 55"/>
                <p:cNvSpPr>
                  <a:spLocks/>
                </p:cNvSpPr>
                <p:nvPr/>
              </p:nvSpPr>
              <p:spPr bwMode="auto">
                <a:xfrm>
                  <a:off x="4837257" y="1257434"/>
                  <a:ext cx="0" cy="3175"/>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0" name="Freeform 56"/>
                <p:cNvSpPr>
                  <a:spLocks/>
                </p:cNvSpPr>
                <p:nvPr/>
              </p:nvSpPr>
              <p:spPr bwMode="auto">
                <a:xfrm>
                  <a:off x="4838844" y="1235209"/>
                  <a:ext cx="1588" cy="1588"/>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1" name="Freeform 57"/>
                <p:cNvSpPr>
                  <a:spLocks/>
                </p:cNvSpPr>
                <p:nvPr/>
              </p:nvSpPr>
              <p:spPr bwMode="auto">
                <a:xfrm>
                  <a:off x="4843607" y="1252671"/>
                  <a:ext cx="1588" cy="6350"/>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2" name="Freeform 58"/>
                <p:cNvSpPr>
                  <a:spLocks/>
                </p:cNvSpPr>
                <p:nvPr/>
              </p:nvSpPr>
              <p:spPr bwMode="auto">
                <a:xfrm>
                  <a:off x="4846782" y="1133609"/>
                  <a:ext cx="1588" cy="3175"/>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3" name="Freeform 59"/>
                <p:cNvSpPr>
                  <a:spLocks/>
                </p:cNvSpPr>
                <p:nvPr/>
              </p:nvSpPr>
              <p:spPr bwMode="auto">
                <a:xfrm>
                  <a:off x="4843607" y="1217746"/>
                  <a:ext cx="3175" cy="3175"/>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4" name="Freeform 60"/>
                <p:cNvSpPr>
                  <a:spLocks/>
                </p:cNvSpPr>
                <p:nvPr/>
              </p:nvSpPr>
              <p:spPr bwMode="auto">
                <a:xfrm>
                  <a:off x="5062682" y="860559"/>
                  <a:ext cx="4763"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5" name="Freeform 61"/>
                <p:cNvSpPr>
                  <a:spLocks/>
                </p:cNvSpPr>
                <p:nvPr/>
              </p:nvSpPr>
              <p:spPr bwMode="auto">
                <a:xfrm>
                  <a:off x="5054744" y="870084"/>
                  <a:ext cx="7938" cy="1588"/>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6" name="Freeform 62"/>
                <p:cNvSpPr>
                  <a:spLocks/>
                </p:cNvSpPr>
                <p:nvPr/>
              </p:nvSpPr>
              <p:spPr bwMode="auto">
                <a:xfrm>
                  <a:off x="5086494" y="773246"/>
                  <a:ext cx="3175" cy="3175"/>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7" name="Freeform 63"/>
                <p:cNvSpPr>
                  <a:spLocks/>
                </p:cNvSpPr>
                <p:nvPr/>
              </p:nvSpPr>
              <p:spPr bwMode="auto">
                <a:xfrm>
                  <a:off x="5056332" y="663709"/>
                  <a:ext cx="1588" cy="3175"/>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8" name="Freeform 64"/>
                <p:cNvSpPr>
                  <a:spLocks/>
                </p:cNvSpPr>
                <p:nvPr/>
              </p:nvSpPr>
              <p:spPr bwMode="auto">
                <a:xfrm>
                  <a:off x="3438669" y="393834"/>
                  <a:ext cx="1588" cy="3175"/>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89" name="Freeform 65"/>
                <p:cNvSpPr>
                  <a:spLocks/>
                </p:cNvSpPr>
                <p:nvPr/>
              </p:nvSpPr>
              <p:spPr bwMode="auto">
                <a:xfrm>
                  <a:off x="3446607" y="417646"/>
                  <a:ext cx="3175" cy="7938"/>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0" name="Freeform 66"/>
                <p:cNvSpPr>
                  <a:spLocks/>
                </p:cNvSpPr>
                <p:nvPr/>
              </p:nvSpPr>
              <p:spPr bwMode="auto">
                <a:xfrm>
                  <a:off x="3249757" y="766896"/>
                  <a:ext cx="3175" cy="3175"/>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1" name="Freeform 67"/>
                <p:cNvSpPr>
                  <a:spLocks/>
                </p:cNvSpPr>
                <p:nvPr/>
              </p:nvSpPr>
              <p:spPr bwMode="auto">
                <a:xfrm>
                  <a:off x="3259282" y="743084"/>
                  <a:ext cx="1588" cy="3175"/>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2" name="Freeform 68"/>
                <p:cNvSpPr>
                  <a:spLocks/>
                </p:cNvSpPr>
                <p:nvPr/>
              </p:nvSpPr>
              <p:spPr bwMode="auto">
                <a:xfrm>
                  <a:off x="3254519" y="746259"/>
                  <a:ext cx="4763" cy="3175"/>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3" name="Freeform 69"/>
                <p:cNvSpPr>
                  <a:spLocks/>
                </p:cNvSpPr>
                <p:nvPr/>
              </p:nvSpPr>
              <p:spPr bwMode="auto">
                <a:xfrm>
                  <a:off x="3254519" y="752609"/>
                  <a:ext cx="3175" cy="1588"/>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4" name="Freeform 70"/>
                <p:cNvSpPr>
                  <a:spLocks/>
                </p:cNvSpPr>
                <p:nvPr/>
              </p:nvSpPr>
              <p:spPr bwMode="auto">
                <a:xfrm>
                  <a:off x="3254519" y="771659"/>
                  <a:ext cx="4763" cy="3175"/>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5" name="Freeform 71"/>
                <p:cNvSpPr>
                  <a:spLocks/>
                </p:cNvSpPr>
                <p:nvPr/>
              </p:nvSpPr>
              <p:spPr bwMode="auto">
                <a:xfrm>
                  <a:off x="3273569" y="760546"/>
                  <a:ext cx="158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6" name="Freeform 72"/>
                <p:cNvSpPr>
                  <a:spLocks/>
                </p:cNvSpPr>
                <p:nvPr/>
              </p:nvSpPr>
              <p:spPr bwMode="auto">
                <a:xfrm>
                  <a:off x="3283094" y="747846"/>
                  <a:ext cx="0" cy="4763"/>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7" name="Freeform 73"/>
                <p:cNvSpPr>
                  <a:spLocks/>
                </p:cNvSpPr>
                <p:nvPr/>
              </p:nvSpPr>
              <p:spPr bwMode="auto">
                <a:xfrm>
                  <a:off x="3286269" y="741496"/>
                  <a:ext cx="4763" cy="1588"/>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98" name="Freeform 74"/>
                <p:cNvSpPr>
                  <a:spLocks/>
                </p:cNvSpPr>
                <p:nvPr/>
              </p:nvSpPr>
              <p:spPr bwMode="auto">
                <a:xfrm>
                  <a:off x="3291032" y="755784"/>
                  <a:ext cx="1588" cy="3175"/>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0" name="Freeform 75"/>
                <p:cNvSpPr>
                  <a:spLocks/>
                </p:cNvSpPr>
                <p:nvPr/>
              </p:nvSpPr>
              <p:spPr bwMode="auto">
                <a:xfrm>
                  <a:off x="3297382" y="670059"/>
                  <a:ext cx="1588" cy="1588"/>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1" name="Freeform 76"/>
                <p:cNvSpPr>
                  <a:spLocks/>
                </p:cNvSpPr>
                <p:nvPr/>
              </p:nvSpPr>
              <p:spPr bwMode="auto">
                <a:xfrm>
                  <a:off x="3386282" y="984384"/>
                  <a:ext cx="1588" cy="1588"/>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2" name="Freeform 77"/>
                <p:cNvSpPr>
                  <a:spLocks/>
                </p:cNvSpPr>
                <p:nvPr/>
              </p:nvSpPr>
              <p:spPr bwMode="auto">
                <a:xfrm>
                  <a:off x="3402157" y="990734"/>
                  <a:ext cx="4763" cy="1588"/>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3" name="Freeform 78"/>
                <p:cNvSpPr>
                  <a:spLocks/>
                </p:cNvSpPr>
                <p:nvPr/>
              </p:nvSpPr>
              <p:spPr bwMode="auto">
                <a:xfrm>
                  <a:off x="3549794" y="1024071"/>
                  <a:ext cx="1588" cy="3175"/>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4" name="Freeform 79"/>
                <p:cNvSpPr>
                  <a:spLocks/>
                </p:cNvSpPr>
                <p:nvPr/>
              </p:nvSpPr>
              <p:spPr bwMode="auto">
                <a:xfrm>
                  <a:off x="3545032" y="1132021"/>
                  <a:ext cx="1588" cy="3175"/>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5" name="Freeform 80"/>
                <p:cNvSpPr>
                  <a:spLocks/>
                </p:cNvSpPr>
                <p:nvPr/>
              </p:nvSpPr>
              <p:spPr bwMode="auto">
                <a:xfrm>
                  <a:off x="3548207" y="1114559"/>
                  <a:ext cx="1588" cy="3175"/>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6" name="Freeform 81"/>
                <p:cNvSpPr>
                  <a:spLocks/>
                </p:cNvSpPr>
                <p:nvPr/>
              </p:nvSpPr>
              <p:spPr bwMode="auto">
                <a:xfrm>
                  <a:off x="3549794" y="1117734"/>
                  <a:ext cx="3175" cy="4763"/>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7" name="Freeform 82"/>
                <p:cNvSpPr>
                  <a:spLocks/>
                </p:cNvSpPr>
                <p:nvPr/>
              </p:nvSpPr>
              <p:spPr bwMode="auto">
                <a:xfrm>
                  <a:off x="3567257" y="1132021"/>
                  <a:ext cx="1588" cy="3175"/>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8" name="Freeform 83"/>
                <p:cNvSpPr>
                  <a:spLocks/>
                </p:cNvSpPr>
                <p:nvPr/>
              </p:nvSpPr>
              <p:spPr bwMode="auto">
                <a:xfrm>
                  <a:off x="3556144" y="1120909"/>
                  <a:ext cx="0" cy="476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09" name="Freeform 84"/>
                <p:cNvSpPr>
                  <a:spLocks/>
                </p:cNvSpPr>
                <p:nvPr/>
              </p:nvSpPr>
              <p:spPr bwMode="auto">
                <a:xfrm>
                  <a:off x="3652982" y="1192346"/>
                  <a:ext cx="3175" cy="4763"/>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0" name="Freeform 85"/>
                <p:cNvSpPr>
                  <a:spLocks/>
                </p:cNvSpPr>
                <p:nvPr/>
              </p:nvSpPr>
              <p:spPr bwMode="auto">
                <a:xfrm>
                  <a:off x="3649807" y="1174884"/>
                  <a:ext cx="1588" cy="3175"/>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1" name="Freeform 86"/>
                <p:cNvSpPr>
                  <a:spLocks/>
                </p:cNvSpPr>
                <p:nvPr/>
              </p:nvSpPr>
              <p:spPr bwMode="auto">
                <a:xfrm>
                  <a:off x="3646632" y="1178059"/>
                  <a:ext cx="3175" cy="4763"/>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2" name="Freeform 87"/>
                <p:cNvSpPr>
                  <a:spLocks/>
                </p:cNvSpPr>
                <p:nvPr/>
              </p:nvSpPr>
              <p:spPr bwMode="auto">
                <a:xfrm>
                  <a:off x="3643457" y="1182821"/>
                  <a:ext cx="0"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3" name="Freeform 88"/>
                <p:cNvSpPr>
                  <a:spLocks/>
                </p:cNvSpPr>
                <p:nvPr/>
              </p:nvSpPr>
              <p:spPr bwMode="auto">
                <a:xfrm>
                  <a:off x="3630757" y="1192346"/>
                  <a:ext cx="1588"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4" name="Freeform 89"/>
                <p:cNvSpPr>
                  <a:spLocks/>
                </p:cNvSpPr>
                <p:nvPr/>
              </p:nvSpPr>
              <p:spPr bwMode="auto">
                <a:xfrm>
                  <a:off x="3629169" y="1170121"/>
                  <a:ext cx="0" cy="3175"/>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5" name="Freeform 90"/>
                <p:cNvSpPr>
                  <a:spLocks/>
                </p:cNvSpPr>
                <p:nvPr/>
              </p:nvSpPr>
              <p:spPr bwMode="auto">
                <a:xfrm>
                  <a:off x="4067319" y="804996"/>
                  <a:ext cx="3175" cy="1588"/>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6" name="Freeform 91"/>
                <p:cNvSpPr>
                  <a:spLocks/>
                </p:cNvSpPr>
                <p:nvPr/>
              </p:nvSpPr>
              <p:spPr bwMode="auto">
                <a:xfrm>
                  <a:off x="4051444" y="847859"/>
                  <a:ext cx="4763" cy="6350"/>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7" name="Freeform 92"/>
                <p:cNvSpPr>
                  <a:spLocks/>
                </p:cNvSpPr>
                <p:nvPr/>
              </p:nvSpPr>
              <p:spPr bwMode="auto">
                <a:xfrm>
                  <a:off x="4040332" y="824046"/>
                  <a:ext cx="1588" cy="3175"/>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8" name="Freeform 93"/>
                <p:cNvSpPr>
                  <a:spLocks/>
                </p:cNvSpPr>
                <p:nvPr/>
              </p:nvSpPr>
              <p:spPr bwMode="auto">
                <a:xfrm>
                  <a:off x="4002232" y="743084"/>
                  <a:ext cx="3175" cy="4763"/>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19" name="Freeform 94"/>
                <p:cNvSpPr>
                  <a:spLocks/>
                </p:cNvSpPr>
                <p:nvPr/>
              </p:nvSpPr>
              <p:spPr bwMode="auto">
                <a:xfrm>
                  <a:off x="3994294" y="924059"/>
                  <a:ext cx="1588" cy="3175"/>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0" name="Freeform 95"/>
                <p:cNvSpPr>
                  <a:spLocks/>
                </p:cNvSpPr>
                <p:nvPr/>
              </p:nvSpPr>
              <p:spPr bwMode="auto">
                <a:xfrm>
                  <a:off x="3906982" y="1032009"/>
                  <a:ext cx="158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1" name="Freeform 96"/>
                <p:cNvSpPr>
                  <a:spLocks/>
                </p:cNvSpPr>
                <p:nvPr/>
              </p:nvSpPr>
              <p:spPr bwMode="auto">
                <a:xfrm>
                  <a:off x="3889519" y="989146"/>
                  <a:ext cx="1588" cy="476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2" name="Freeform 97"/>
                <p:cNvSpPr>
                  <a:spLocks/>
                </p:cNvSpPr>
                <p:nvPr/>
              </p:nvSpPr>
              <p:spPr bwMode="auto">
                <a:xfrm>
                  <a:off x="3884757" y="985971"/>
                  <a:ext cx="3175" cy="4763"/>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3" name="Freeform 98"/>
                <p:cNvSpPr>
                  <a:spLocks/>
                </p:cNvSpPr>
                <p:nvPr/>
              </p:nvSpPr>
              <p:spPr bwMode="auto">
                <a:xfrm>
                  <a:off x="3862532" y="1041534"/>
                  <a:ext cx="1588" cy="1588"/>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4" name="Freeform 99"/>
                <p:cNvSpPr>
                  <a:spLocks/>
                </p:cNvSpPr>
                <p:nvPr/>
              </p:nvSpPr>
              <p:spPr bwMode="auto">
                <a:xfrm>
                  <a:off x="3845069" y="925646"/>
                  <a:ext cx="0" cy="3175"/>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5" name="Freeform 100"/>
                <p:cNvSpPr>
                  <a:spLocks/>
                </p:cNvSpPr>
                <p:nvPr/>
              </p:nvSpPr>
              <p:spPr bwMode="auto">
                <a:xfrm>
                  <a:off x="3840307" y="941521"/>
                  <a:ext cx="3175" cy="4763"/>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6" name="Freeform 101"/>
                <p:cNvSpPr>
                  <a:spLocks/>
                </p:cNvSpPr>
                <p:nvPr/>
              </p:nvSpPr>
              <p:spPr bwMode="auto">
                <a:xfrm>
                  <a:off x="3800619" y="989146"/>
                  <a:ext cx="3175" cy="1588"/>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7" name="Freeform 102"/>
                <p:cNvSpPr>
                  <a:spLocks/>
                </p:cNvSpPr>
                <p:nvPr/>
              </p:nvSpPr>
              <p:spPr bwMode="auto">
                <a:xfrm>
                  <a:off x="3784744" y="1030421"/>
                  <a:ext cx="3175" cy="6350"/>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8" name="Freeform 103"/>
                <p:cNvSpPr>
                  <a:spLocks/>
                </p:cNvSpPr>
                <p:nvPr/>
              </p:nvSpPr>
              <p:spPr bwMode="auto">
                <a:xfrm>
                  <a:off x="3773632" y="1006609"/>
                  <a:ext cx="1588" cy="4763"/>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29" name="Freeform 104"/>
                <p:cNvSpPr>
                  <a:spLocks/>
                </p:cNvSpPr>
                <p:nvPr/>
              </p:nvSpPr>
              <p:spPr bwMode="auto">
                <a:xfrm>
                  <a:off x="3764107" y="1008196"/>
                  <a:ext cx="1588" cy="3175"/>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0" name="Freeform 105"/>
                <p:cNvSpPr>
                  <a:spLocks/>
                </p:cNvSpPr>
                <p:nvPr/>
              </p:nvSpPr>
              <p:spPr bwMode="auto">
                <a:xfrm>
                  <a:off x="3760932" y="987559"/>
                  <a:ext cx="0" cy="3175"/>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1" name="Freeform 106"/>
                <p:cNvSpPr>
                  <a:spLocks/>
                </p:cNvSpPr>
                <p:nvPr/>
              </p:nvSpPr>
              <p:spPr bwMode="auto">
                <a:xfrm>
                  <a:off x="3757757" y="1011371"/>
                  <a:ext cx="0" cy="3175"/>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2" name="Freeform 107"/>
                <p:cNvSpPr>
                  <a:spLocks/>
                </p:cNvSpPr>
                <p:nvPr/>
              </p:nvSpPr>
              <p:spPr bwMode="auto">
                <a:xfrm>
                  <a:off x="3745057" y="1000259"/>
                  <a:ext cx="1588" cy="3175"/>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3" name="Freeform 108"/>
                <p:cNvSpPr>
                  <a:spLocks/>
                </p:cNvSpPr>
                <p:nvPr/>
              </p:nvSpPr>
              <p:spPr bwMode="auto">
                <a:xfrm>
                  <a:off x="3740294" y="997084"/>
                  <a:ext cx="3175" cy="4763"/>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4" name="Freeform 109"/>
                <p:cNvSpPr>
                  <a:spLocks/>
                </p:cNvSpPr>
                <p:nvPr/>
              </p:nvSpPr>
              <p:spPr bwMode="auto">
                <a:xfrm>
                  <a:off x="3738707" y="993909"/>
                  <a:ext cx="1588" cy="3175"/>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5" name="Freeform 110"/>
                <p:cNvSpPr>
                  <a:spLocks/>
                </p:cNvSpPr>
                <p:nvPr/>
              </p:nvSpPr>
              <p:spPr bwMode="auto">
                <a:xfrm>
                  <a:off x="3687907" y="984384"/>
                  <a:ext cx="3175" cy="3175"/>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6" name="Freeform 111"/>
                <p:cNvSpPr>
                  <a:spLocks/>
                </p:cNvSpPr>
                <p:nvPr/>
              </p:nvSpPr>
              <p:spPr bwMode="auto">
                <a:xfrm>
                  <a:off x="3687907" y="1020896"/>
                  <a:ext cx="1588" cy="4763"/>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7" name="Freeform 112"/>
                <p:cNvSpPr>
                  <a:spLocks/>
                </p:cNvSpPr>
                <p:nvPr/>
              </p:nvSpPr>
              <p:spPr bwMode="auto">
                <a:xfrm>
                  <a:off x="3683144" y="1001846"/>
                  <a:ext cx="1588" cy="1588"/>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8" name="Freeform 113"/>
                <p:cNvSpPr>
                  <a:spLocks/>
                </p:cNvSpPr>
                <p:nvPr/>
              </p:nvSpPr>
              <p:spPr bwMode="auto">
                <a:xfrm>
                  <a:off x="3681557" y="1024071"/>
                  <a:ext cx="1588" cy="3175"/>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39" name="Freeform 114"/>
                <p:cNvSpPr>
                  <a:spLocks/>
                </p:cNvSpPr>
                <p:nvPr/>
              </p:nvSpPr>
              <p:spPr bwMode="auto">
                <a:xfrm>
                  <a:off x="3668857" y="1014546"/>
                  <a:ext cx="1588" cy="1588"/>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0" name="Freeform 115"/>
                <p:cNvSpPr>
                  <a:spLocks/>
                </p:cNvSpPr>
                <p:nvPr/>
              </p:nvSpPr>
              <p:spPr bwMode="auto">
                <a:xfrm>
                  <a:off x="3664094" y="1009784"/>
                  <a:ext cx="1588" cy="4763"/>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1" name="Freeform 116"/>
                <p:cNvSpPr>
                  <a:spLocks/>
                </p:cNvSpPr>
                <p:nvPr/>
              </p:nvSpPr>
              <p:spPr bwMode="auto">
                <a:xfrm>
                  <a:off x="3660919" y="1006609"/>
                  <a:ext cx="3175" cy="3175"/>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2" name="Freeform 117"/>
                <p:cNvSpPr>
                  <a:spLocks/>
                </p:cNvSpPr>
                <p:nvPr/>
              </p:nvSpPr>
              <p:spPr bwMode="auto">
                <a:xfrm>
                  <a:off x="3630757" y="1028834"/>
                  <a:ext cx="6350" cy="3175"/>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3" name="Freeform 118"/>
                <p:cNvSpPr>
                  <a:spLocks/>
                </p:cNvSpPr>
                <p:nvPr/>
              </p:nvSpPr>
              <p:spPr bwMode="auto">
                <a:xfrm>
                  <a:off x="3625994" y="1079634"/>
                  <a:ext cx="3175" cy="4763"/>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4" name="Freeform 119"/>
                <p:cNvSpPr>
                  <a:spLocks/>
                </p:cNvSpPr>
                <p:nvPr/>
              </p:nvSpPr>
              <p:spPr bwMode="auto">
                <a:xfrm>
                  <a:off x="3621232" y="1084396"/>
                  <a:ext cx="3175" cy="4763"/>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5" name="Freeform 120"/>
                <p:cNvSpPr>
                  <a:spLocks/>
                </p:cNvSpPr>
                <p:nvPr/>
              </p:nvSpPr>
              <p:spPr bwMode="auto">
                <a:xfrm>
                  <a:off x="3619644" y="1036771"/>
                  <a:ext cx="1588" cy="1588"/>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6" name="Freeform 121"/>
                <p:cNvSpPr>
                  <a:spLocks/>
                </p:cNvSpPr>
                <p:nvPr/>
              </p:nvSpPr>
              <p:spPr bwMode="auto">
                <a:xfrm>
                  <a:off x="3624407" y="1019309"/>
                  <a:ext cx="3175" cy="3175"/>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7" name="Freeform 122"/>
                <p:cNvSpPr>
                  <a:spLocks/>
                </p:cNvSpPr>
                <p:nvPr/>
              </p:nvSpPr>
              <p:spPr bwMode="auto">
                <a:xfrm>
                  <a:off x="3599007" y="989146"/>
                  <a:ext cx="3175" cy="3175"/>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8" name="Freeform 123"/>
                <p:cNvSpPr>
                  <a:spLocks/>
                </p:cNvSpPr>
                <p:nvPr/>
              </p:nvSpPr>
              <p:spPr bwMode="auto">
                <a:xfrm>
                  <a:off x="3594244" y="954221"/>
                  <a:ext cx="4763" cy="9525"/>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49" name="Freeform 124"/>
                <p:cNvSpPr>
                  <a:spLocks/>
                </p:cNvSpPr>
                <p:nvPr/>
              </p:nvSpPr>
              <p:spPr bwMode="auto">
                <a:xfrm>
                  <a:off x="3587894" y="958984"/>
                  <a:ext cx="1588" cy="3175"/>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0" name="Freeform 125"/>
                <p:cNvSpPr>
                  <a:spLocks/>
                </p:cNvSpPr>
                <p:nvPr/>
              </p:nvSpPr>
              <p:spPr bwMode="auto">
                <a:xfrm>
                  <a:off x="3581544" y="954221"/>
                  <a:ext cx="3175" cy="4763"/>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1" name="Freeform 126"/>
                <p:cNvSpPr>
                  <a:spLocks/>
                </p:cNvSpPr>
                <p:nvPr/>
              </p:nvSpPr>
              <p:spPr bwMode="auto">
                <a:xfrm>
                  <a:off x="3581544" y="952634"/>
                  <a:ext cx="0" cy="1588"/>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2" name="Freeform 127"/>
                <p:cNvSpPr>
                  <a:spLocks/>
                </p:cNvSpPr>
                <p:nvPr/>
              </p:nvSpPr>
              <p:spPr bwMode="auto">
                <a:xfrm>
                  <a:off x="3581544" y="601796"/>
                  <a:ext cx="4763" cy="1588"/>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3" name="Freeform 128"/>
                <p:cNvSpPr>
                  <a:spLocks/>
                </p:cNvSpPr>
                <p:nvPr/>
              </p:nvSpPr>
              <p:spPr bwMode="auto">
                <a:xfrm>
                  <a:off x="3583132" y="495434"/>
                  <a:ext cx="3175" cy="1588"/>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4" name="Freeform 129"/>
                <p:cNvSpPr>
                  <a:spLocks/>
                </p:cNvSpPr>
                <p:nvPr/>
              </p:nvSpPr>
              <p:spPr bwMode="auto">
                <a:xfrm>
                  <a:off x="3599007" y="331921"/>
                  <a:ext cx="1588" cy="1588"/>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5" name="Freeform 130"/>
                <p:cNvSpPr>
                  <a:spLocks/>
                </p:cNvSpPr>
                <p:nvPr/>
              </p:nvSpPr>
              <p:spPr bwMode="auto">
                <a:xfrm>
                  <a:off x="3629169" y="316046"/>
                  <a:ext cx="1588" cy="1588"/>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6" name="Freeform 131"/>
                <p:cNvSpPr>
                  <a:spLocks/>
                </p:cNvSpPr>
                <p:nvPr/>
              </p:nvSpPr>
              <p:spPr bwMode="auto">
                <a:xfrm>
                  <a:off x="3651394" y="571634"/>
                  <a:ext cx="3175" cy="3175"/>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7" name="Freeform 132"/>
                <p:cNvSpPr>
                  <a:spLocks/>
                </p:cNvSpPr>
                <p:nvPr/>
              </p:nvSpPr>
              <p:spPr bwMode="auto">
                <a:xfrm>
                  <a:off x="3657744" y="612909"/>
                  <a:ext cx="4763" cy="4763"/>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8" name="Freeform 133"/>
                <p:cNvSpPr>
                  <a:spLocks/>
                </p:cNvSpPr>
                <p:nvPr/>
              </p:nvSpPr>
              <p:spPr bwMode="auto">
                <a:xfrm>
                  <a:off x="3673619" y="304934"/>
                  <a:ext cx="3175" cy="1588"/>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59" name="Freeform 134"/>
                <p:cNvSpPr>
                  <a:spLocks/>
                </p:cNvSpPr>
                <p:nvPr/>
              </p:nvSpPr>
              <p:spPr bwMode="auto">
                <a:xfrm>
                  <a:off x="3676794" y="281121"/>
                  <a:ext cx="0" cy="3175"/>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0" name="Freeform 135"/>
                <p:cNvSpPr>
                  <a:spLocks/>
                </p:cNvSpPr>
                <p:nvPr/>
              </p:nvSpPr>
              <p:spPr bwMode="auto">
                <a:xfrm>
                  <a:off x="3686319" y="292234"/>
                  <a:ext cx="0" cy="1588"/>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1" name="Freeform 136"/>
                <p:cNvSpPr>
                  <a:spLocks/>
                </p:cNvSpPr>
                <p:nvPr/>
              </p:nvSpPr>
              <p:spPr bwMode="auto">
                <a:xfrm>
                  <a:off x="3740294" y="444634"/>
                  <a:ext cx="1588" cy="1588"/>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2" name="Freeform 137"/>
                <p:cNvSpPr>
                  <a:spLocks/>
                </p:cNvSpPr>
                <p:nvPr/>
              </p:nvSpPr>
              <p:spPr bwMode="auto">
                <a:xfrm>
                  <a:off x="3740294" y="544646"/>
                  <a:ext cx="3175"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3" name="Freeform 138"/>
                <p:cNvSpPr>
                  <a:spLocks/>
                </p:cNvSpPr>
                <p:nvPr/>
              </p:nvSpPr>
              <p:spPr bwMode="auto">
                <a:xfrm>
                  <a:off x="3794269" y="316046"/>
                  <a:ext cx="1588" cy="4763"/>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4" name="Freeform 139"/>
                <p:cNvSpPr>
                  <a:spLocks/>
                </p:cNvSpPr>
                <p:nvPr/>
              </p:nvSpPr>
              <p:spPr bwMode="auto">
                <a:xfrm>
                  <a:off x="3802207" y="236671"/>
                  <a:ext cx="3175" cy="3175"/>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5" name="Freeform 140"/>
                <p:cNvSpPr>
                  <a:spLocks/>
                </p:cNvSpPr>
                <p:nvPr/>
              </p:nvSpPr>
              <p:spPr bwMode="auto">
                <a:xfrm>
                  <a:off x="3808557" y="308109"/>
                  <a:ext cx="4763" cy="3175"/>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6" name="Freeform 141"/>
                <p:cNvSpPr>
                  <a:spLocks/>
                </p:cNvSpPr>
                <p:nvPr/>
              </p:nvSpPr>
              <p:spPr bwMode="auto">
                <a:xfrm>
                  <a:off x="3810144" y="370021"/>
                  <a:ext cx="4763" cy="3175"/>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7" name="Freeform 142"/>
                <p:cNvSpPr>
                  <a:spLocks/>
                </p:cNvSpPr>
                <p:nvPr/>
              </p:nvSpPr>
              <p:spPr bwMode="auto">
                <a:xfrm>
                  <a:off x="3819669" y="322396"/>
                  <a:ext cx="4763" cy="3175"/>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8" name="Freeform 143"/>
                <p:cNvSpPr>
                  <a:spLocks/>
                </p:cNvSpPr>
                <p:nvPr/>
              </p:nvSpPr>
              <p:spPr bwMode="auto">
                <a:xfrm>
                  <a:off x="3829194" y="368434"/>
                  <a:ext cx="3175" cy="1588"/>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69" name="Freeform 144"/>
                <p:cNvSpPr>
                  <a:spLocks/>
                </p:cNvSpPr>
                <p:nvPr/>
              </p:nvSpPr>
              <p:spPr bwMode="auto">
                <a:xfrm>
                  <a:off x="3857769" y="270009"/>
                  <a:ext cx="4763" cy="1588"/>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0" name="Freeform 145"/>
                <p:cNvSpPr>
                  <a:spLocks/>
                </p:cNvSpPr>
                <p:nvPr/>
              </p:nvSpPr>
              <p:spPr bwMode="auto">
                <a:xfrm>
                  <a:off x="3862532" y="187459"/>
                  <a:ext cx="1588" cy="4763"/>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1" name="Freeform 146"/>
                <p:cNvSpPr>
                  <a:spLocks/>
                </p:cNvSpPr>
                <p:nvPr/>
              </p:nvSpPr>
              <p:spPr bwMode="auto">
                <a:xfrm>
                  <a:off x="3864119" y="250959"/>
                  <a:ext cx="4763" cy="1588"/>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2" name="Freeform 147"/>
                <p:cNvSpPr>
                  <a:spLocks/>
                </p:cNvSpPr>
                <p:nvPr/>
              </p:nvSpPr>
              <p:spPr bwMode="auto">
                <a:xfrm>
                  <a:off x="3872057" y="243021"/>
                  <a:ext cx="3175" cy="1588"/>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3" name="Freeform 148"/>
                <p:cNvSpPr>
                  <a:spLocks/>
                </p:cNvSpPr>
                <p:nvPr/>
              </p:nvSpPr>
              <p:spPr bwMode="auto">
                <a:xfrm>
                  <a:off x="3875232" y="227146"/>
                  <a:ext cx="4763" cy="4763"/>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4" name="Freeform 149"/>
                <p:cNvSpPr>
                  <a:spLocks/>
                </p:cNvSpPr>
                <p:nvPr/>
              </p:nvSpPr>
              <p:spPr bwMode="auto">
                <a:xfrm>
                  <a:off x="3889519" y="252546"/>
                  <a:ext cx="1588" cy="1588"/>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5" name="Freeform 150"/>
                <p:cNvSpPr>
                  <a:spLocks/>
                </p:cNvSpPr>
                <p:nvPr/>
              </p:nvSpPr>
              <p:spPr bwMode="auto">
                <a:xfrm>
                  <a:off x="3894282" y="258896"/>
                  <a:ext cx="3175" cy="4763"/>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6" name="Freeform 151"/>
                <p:cNvSpPr>
                  <a:spLocks/>
                </p:cNvSpPr>
                <p:nvPr/>
              </p:nvSpPr>
              <p:spPr bwMode="auto">
                <a:xfrm>
                  <a:off x="3897457" y="266834"/>
                  <a:ext cx="1588" cy="3175"/>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7" name="Freeform 152"/>
                <p:cNvSpPr>
                  <a:spLocks/>
                </p:cNvSpPr>
                <p:nvPr/>
              </p:nvSpPr>
              <p:spPr bwMode="auto">
                <a:xfrm>
                  <a:off x="3935557" y="331921"/>
                  <a:ext cx="3175" cy="1588"/>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8" name="Freeform 153"/>
                <p:cNvSpPr>
                  <a:spLocks/>
                </p:cNvSpPr>
                <p:nvPr/>
              </p:nvSpPr>
              <p:spPr bwMode="auto">
                <a:xfrm>
                  <a:off x="3937144" y="389071"/>
                  <a:ext cx="1588" cy="1588"/>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79" name="Freeform 154"/>
                <p:cNvSpPr>
                  <a:spLocks/>
                </p:cNvSpPr>
                <p:nvPr/>
              </p:nvSpPr>
              <p:spPr bwMode="auto">
                <a:xfrm>
                  <a:off x="3941907" y="373196"/>
                  <a:ext cx="3175" cy="3175"/>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0" name="Freeform 155"/>
                <p:cNvSpPr>
                  <a:spLocks/>
                </p:cNvSpPr>
                <p:nvPr/>
              </p:nvSpPr>
              <p:spPr bwMode="auto">
                <a:xfrm>
                  <a:off x="3941907" y="411296"/>
                  <a:ext cx="3175" cy="4763"/>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1" name="Freeform 156"/>
                <p:cNvSpPr>
                  <a:spLocks/>
                </p:cNvSpPr>
                <p:nvPr/>
              </p:nvSpPr>
              <p:spPr bwMode="auto">
                <a:xfrm>
                  <a:off x="3946669" y="293821"/>
                  <a:ext cx="3175" cy="4763"/>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2" name="Freeform 157"/>
                <p:cNvSpPr>
                  <a:spLocks/>
                </p:cNvSpPr>
                <p:nvPr/>
              </p:nvSpPr>
              <p:spPr bwMode="auto">
                <a:xfrm>
                  <a:off x="3948257" y="292234"/>
                  <a:ext cx="1588" cy="1588"/>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3" name="Freeform 158"/>
                <p:cNvSpPr>
                  <a:spLocks/>
                </p:cNvSpPr>
                <p:nvPr/>
              </p:nvSpPr>
              <p:spPr bwMode="auto">
                <a:xfrm>
                  <a:off x="3954607" y="341446"/>
                  <a:ext cx="3175" cy="4763"/>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4" name="Freeform 159"/>
                <p:cNvSpPr>
                  <a:spLocks/>
                </p:cNvSpPr>
                <p:nvPr/>
              </p:nvSpPr>
              <p:spPr bwMode="auto">
                <a:xfrm>
                  <a:off x="3956194" y="430346"/>
                  <a:ext cx="1588" cy="3175"/>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5" name="Freeform 160"/>
                <p:cNvSpPr>
                  <a:spLocks/>
                </p:cNvSpPr>
                <p:nvPr/>
              </p:nvSpPr>
              <p:spPr bwMode="auto">
                <a:xfrm>
                  <a:off x="3956194" y="463684"/>
                  <a:ext cx="1588" cy="3175"/>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6" name="Freeform 161"/>
                <p:cNvSpPr>
                  <a:spLocks/>
                </p:cNvSpPr>
                <p:nvPr/>
              </p:nvSpPr>
              <p:spPr bwMode="auto">
                <a:xfrm>
                  <a:off x="3983182" y="292234"/>
                  <a:ext cx="3175" cy="3175"/>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7" name="Freeform 162"/>
                <p:cNvSpPr>
                  <a:spLocks/>
                </p:cNvSpPr>
                <p:nvPr/>
              </p:nvSpPr>
              <p:spPr bwMode="auto">
                <a:xfrm>
                  <a:off x="4003819" y="219209"/>
                  <a:ext cx="3175" cy="3175"/>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8" name="Freeform 163"/>
                <p:cNvSpPr>
                  <a:spLocks/>
                </p:cNvSpPr>
                <p:nvPr/>
              </p:nvSpPr>
              <p:spPr bwMode="auto">
                <a:xfrm>
                  <a:off x="4003819" y="249371"/>
                  <a:ext cx="1588" cy="3175"/>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89" name="Freeform 164"/>
                <p:cNvSpPr>
                  <a:spLocks/>
                </p:cNvSpPr>
                <p:nvPr/>
              </p:nvSpPr>
              <p:spPr bwMode="auto">
                <a:xfrm>
                  <a:off x="4010169" y="195396"/>
                  <a:ext cx="3175" cy="1588"/>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0" name="Freeform 165"/>
                <p:cNvSpPr>
                  <a:spLocks/>
                </p:cNvSpPr>
                <p:nvPr/>
              </p:nvSpPr>
              <p:spPr bwMode="auto">
                <a:xfrm>
                  <a:off x="4026044" y="198571"/>
                  <a:ext cx="4763" cy="3175"/>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1" name="Freeform 166"/>
                <p:cNvSpPr>
                  <a:spLocks/>
                </p:cNvSpPr>
                <p:nvPr/>
              </p:nvSpPr>
              <p:spPr bwMode="auto">
                <a:xfrm>
                  <a:off x="4056207" y="209684"/>
                  <a:ext cx="4763" cy="1588"/>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2" name="Freeform 167"/>
                <p:cNvSpPr>
                  <a:spLocks/>
                </p:cNvSpPr>
                <p:nvPr/>
              </p:nvSpPr>
              <p:spPr bwMode="auto">
                <a:xfrm>
                  <a:off x="4060969" y="319221"/>
                  <a:ext cx="3175" cy="1588"/>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3" name="Freeform 168"/>
                <p:cNvSpPr>
                  <a:spLocks/>
                </p:cNvSpPr>
                <p:nvPr/>
              </p:nvSpPr>
              <p:spPr bwMode="auto">
                <a:xfrm>
                  <a:off x="4054619" y="277946"/>
                  <a:ext cx="1588" cy="1588"/>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4" name="Freeform 169"/>
                <p:cNvSpPr>
                  <a:spLocks/>
                </p:cNvSpPr>
                <p:nvPr/>
              </p:nvSpPr>
              <p:spPr bwMode="auto">
                <a:xfrm>
                  <a:off x="4043507" y="330334"/>
                  <a:ext cx="4763" cy="1588"/>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5" name="Freeform 170"/>
                <p:cNvSpPr>
                  <a:spLocks/>
                </p:cNvSpPr>
                <p:nvPr/>
              </p:nvSpPr>
              <p:spPr bwMode="auto">
                <a:xfrm>
                  <a:off x="4045094" y="323984"/>
                  <a:ext cx="3175" cy="1588"/>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6" name="Freeform 171"/>
                <p:cNvSpPr>
                  <a:spLocks/>
                </p:cNvSpPr>
                <p:nvPr/>
              </p:nvSpPr>
              <p:spPr bwMode="auto">
                <a:xfrm>
                  <a:off x="4019694" y="273184"/>
                  <a:ext cx="1588" cy="3175"/>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7" name="Freeform 172"/>
                <p:cNvSpPr>
                  <a:spLocks/>
                </p:cNvSpPr>
                <p:nvPr/>
              </p:nvSpPr>
              <p:spPr bwMode="auto">
                <a:xfrm>
                  <a:off x="4030807" y="293821"/>
                  <a:ext cx="3175" cy="3175"/>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8" name="Freeform 173"/>
                <p:cNvSpPr>
                  <a:spLocks/>
                </p:cNvSpPr>
                <p:nvPr/>
              </p:nvSpPr>
              <p:spPr bwMode="auto">
                <a:xfrm>
                  <a:off x="4008582" y="354146"/>
                  <a:ext cx="3175" cy="1588"/>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699" name="Freeform 174"/>
                <p:cNvSpPr>
                  <a:spLocks/>
                </p:cNvSpPr>
                <p:nvPr/>
              </p:nvSpPr>
              <p:spPr bwMode="auto">
                <a:xfrm>
                  <a:off x="4070494" y="231909"/>
                  <a:ext cx="3175" cy="4763"/>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0" name="Freeform 175"/>
                <p:cNvSpPr>
                  <a:spLocks/>
                </p:cNvSpPr>
                <p:nvPr/>
              </p:nvSpPr>
              <p:spPr bwMode="auto">
                <a:xfrm>
                  <a:off x="4078432" y="252546"/>
                  <a:ext cx="4763" cy="1588"/>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1" name="Freeform 176"/>
                <p:cNvSpPr>
                  <a:spLocks/>
                </p:cNvSpPr>
                <p:nvPr/>
              </p:nvSpPr>
              <p:spPr bwMode="auto">
                <a:xfrm>
                  <a:off x="4080019" y="244609"/>
                  <a:ext cx="3175" cy="3175"/>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2" name="Freeform 177"/>
                <p:cNvSpPr>
                  <a:spLocks/>
                </p:cNvSpPr>
                <p:nvPr/>
              </p:nvSpPr>
              <p:spPr bwMode="auto">
                <a:xfrm>
                  <a:off x="4078432" y="257309"/>
                  <a:ext cx="6350" cy="4763"/>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3" name="Freeform 178"/>
                <p:cNvSpPr>
                  <a:spLocks/>
                </p:cNvSpPr>
                <p:nvPr/>
              </p:nvSpPr>
              <p:spPr bwMode="auto">
                <a:xfrm>
                  <a:off x="4073669" y="228734"/>
                  <a:ext cx="11113" cy="3175"/>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4" name="Freeform 179"/>
                <p:cNvSpPr>
                  <a:spLocks/>
                </p:cNvSpPr>
                <p:nvPr/>
              </p:nvSpPr>
              <p:spPr bwMode="auto">
                <a:xfrm>
                  <a:off x="4095894" y="241434"/>
                  <a:ext cx="3175" cy="1588"/>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5" name="Freeform 180"/>
                <p:cNvSpPr>
                  <a:spLocks/>
                </p:cNvSpPr>
                <p:nvPr/>
              </p:nvSpPr>
              <p:spPr bwMode="auto">
                <a:xfrm>
                  <a:off x="4105419" y="239846"/>
                  <a:ext cx="3175"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6" name="Freeform 181"/>
                <p:cNvSpPr>
                  <a:spLocks/>
                </p:cNvSpPr>
                <p:nvPr/>
              </p:nvSpPr>
              <p:spPr bwMode="auto">
                <a:xfrm>
                  <a:off x="4137169" y="190634"/>
                  <a:ext cx="4763" cy="3175"/>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7" name="Freeform 182"/>
                <p:cNvSpPr>
                  <a:spLocks/>
                </p:cNvSpPr>
                <p:nvPr/>
              </p:nvSpPr>
              <p:spPr bwMode="auto">
                <a:xfrm>
                  <a:off x="4141932" y="189046"/>
                  <a:ext cx="1588" cy="1588"/>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8" name="Freeform 183"/>
                <p:cNvSpPr>
                  <a:spLocks/>
                </p:cNvSpPr>
                <p:nvPr/>
              </p:nvSpPr>
              <p:spPr bwMode="auto">
                <a:xfrm>
                  <a:off x="4149869" y="209684"/>
                  <a:ext cx="1588" cy="1588"/>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09" name="Freeform 184"/>
                <p:cNvSpPr>
                  <a:spLocks/>
                </p:cNvSpPr>
                <p:nvPr/>
              </p:nvSpPr>
              <p:spPr bwMode="auto">
                <a:xfrm>
                  <a:off x="4164157" y="265246"/>
                  <a:ext cx="3175"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0" name="Freeform 185"/>
                <p:cNvSpPr>
                  <a:spLocks/>
                </p:cNvSpPr>
                <p:nvPr/>
              </p:nvSpPr>
              <p:spPr bwMode="auto">
                <a:xfrm>
                  <a:off x="4157807" y="263659"/>
                  <a:ext cx="6350" cy="3175"/>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1" name="Freeform 186"/>
                <p:cNvSpPr>
                  <a:spLocks/>
                </p:cNvSpPr>
                <p:nvPr/>
              </p:nvSpPr>
              <p:spPr bwMode="auto">
                <a:xfrm>
                  <a:off x="4153044" y="266834"/>
                  <a:ext cx="4763" cy="3175"/>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2" name="Freeform 187"/>
                <p:cNvSpPr>
                  <a:spLocks/>
                </p:cNvSpPr>
                <p:nvPr/>
              </p:nvSpPr>
              <p:spPr bwMode="auto">
                <a:xfrm>
                  <a:off x="4138757" y="271596"/>
                  <a:ext cx="3175" cy="1588"/>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3" name="Freeform 188"/>
                <p:cNvSpPr>
                  <a:spLocks/>
                </p:cNvSpPr>
                <p:nvPr/>
              </p:nvSpPr>
              <p:spPr bwMode="auto">
                <a:xfrm>
                  <a:off x="4137169" y="276359"/>
                  <a:ext cx="4763" cy="3175"/>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4" name="Freeform 189"/>
                <p:cNvSpPr>
                  <a:spLocks/>
                </p:cNvSpPr>
                <p:nvPr/>
              </p:nvSpPr>
              <p:spPr bwMode="auto">
                <a:xfrm>
                  <a:off x="4113357" y="260484"/>
                  <a:ext cx="4763" cy="3175"/>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5" name="Freeform 190"/>
                <p:cNvSpPr>
                  <a:spLocks/>
                </p:cNvSpPr>
                <p:nvPr/>
              </p:nvSpPr>
              <p:spPr bwMode="auto">
                <a:xfrm>
                  <a:off x="4110182" y="266834"/>
                  <a:ext cx="7938" cy="3175"/>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6" name="Freeform 191"/>
                <p:cNvSpPr>
                  <a:spLocks/>
                </p:cNvSpPr>
                <p:nvPr/>
              </p:nvSpPr>
              <p:spPr bwMode="auto">
                <a:xfrm>
                  <a:off x="4110182" y="273184"/>
                  <a:ext cx="3175" cy="3175"/>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7" name="Freeform 192"/>
                <p:cNvSpPr>
                  <a:spLocks/>
                </p:cNvSpPr>
                <p:nvPr/>
              </p:nvSpPr>
              <p:spPr bwMode="auto">
                <a:xfrm>
                  <a:off x="4192732" y="301759"/>
                  <a:ext cx="4763" cy="4763"/>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8" name="Freeform 193"/>
                <p:cNvSpPr>
                  <a:spLocks/>
                </p:cNvSpPr>
                <p:nvPr/>
              </p:nvSpPr>
              <p:spPr bwMode="auto">
                <a:xfrm>
                  <a:off x="4245119" y="282709"/>
                  <a:ext cx="1588" cy="1588"/>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19" name="Freeform 194"/>
                <p:cNvSpPr>
                  <a:spLocks/>
                </p:cNvSpPr>
                <p:nvPr/>
              </p:nvSpPr>
              <p:spPr bwMode="auto">
                <a:xfrm>
                  <a:off x="4256232" y="270009"/>
                  <a:ext cx="3175" cy="1588"/>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0" name="Freeform 195"/>
                <p:cNvSpPr>
                  <a:spLocks/>
                </p:cNvSpPr>
                <p:nvPr/>
              </p:nvSpPr>
              <p:spPr bwMode="auto">
                <a:xfrm>
                  <a:off x="4268932" y="190634"/>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1" name="Freeform 196"/>
                <p:cNvSpPr>
                  <a:spLocks/>
                </p:cNvSpPr>
                <p:nvPr/>
              </p:nvSpPr>
              <p:spPr bwMode="auto">
                <a:xfrm>
                  <a:off x="4275282" y="227146"/>
                  <a:ext cx="3175" cy="4763"/>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2" name="Freeform 197"/>
                <p:cNvSpPr>
                  <a:spLocks/>
                </p:cNvSpPr>
                <p:nvPr/>
              </p:nvSpPr>
              <p:spPr bwMode="auto">
                <a:xfrm>
                  <a:off x="4272107" y="222384"/>
                  <a:ext cx="3175" cy="1588"/>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3" name="Freeform 198"/>
                <p:cNvSpPr>
                  <a:spLocks/>
                </p:cNvSpPr>
                <p:nvPr/>
              </p:nvSpPr>
              <p:spPr bwMode="auto">
                <a:xfrm>
                  <a:off x="4264169" y="192221"/>
                  <a:ext cx="4763" cy="3175"/>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4" name="Freeform 199"/>
                <p:cNvSpPr>
                  <a:spLocks/>
                </p:cNvSpPr>
                <p:nvPr/>
              </p:nvSpPr>
              <p:spPr bwMode="auto">
                <a:xfrm>
                  <a:off x="4262582" y="198571"/>
                  <a:ext cx="3175" cy="1588"/>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5" name="Freeform 200"/>
                <p:cNvSpPr>
                  <a:spLocks/>
                </p:cNvSpPr>
                <p:nvPr/>
              </p:nvSpPr>
              <p:spPr bwMode="auto">
                <a:xfrm>
                  <a:off x="4310207" y="223971"/>
                  <a:ext cx="4763" cy="3175"/>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6" name="Freeform 201"/>
                <p:cNvSpPr>
                  <a:spLocks/>
                </p:cNvSpPr>
                <p:nvPr/>
              </p:nvSpPr>
              <p:spPr bwMode="auto">
                <a:xfrm>
                  <a:off x="4310207" y="284296"/>
                  <a:ext cx="158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7" name="Freeform 202"/>
                <p:cNvSpPr>
                  <a:spLocks/>
                </p:cNvSpPr>
                <p:nvPr/>
              </p:nvSpPr>
              <p:spPr bwMode="auto">
                <a:xfrm>
                  <a:off x="4287982" y="289059"/>
                  <a:ext cx="4763" cy="3175"/>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8" name="Freeform 203"/>
                <p:cNvSpPr>
                  <a:spLocks/>
                </p:cNvSpPr>
                <p:nvPr/>
              </p:nvSpPr>
              <p:spPr bwMode="auto">
                <a:xfrm>
                  <a:off x="4284807" y="284296"/>
                  <a:ext cx="3175"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29" name="Freeform 204"/>
                <p:cNvSpPr>
                  <a:spLocks/>
                </p:cNvSpPr>
                <p:nvPr/>
              </p:nvSpPr>
              <p:spPr bwMode="auto">
                <a:xfrm>
                  <a:off x="4294332" y="271596"/>
                  <a:ext cx="3175"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0" name="Freeform 205"/>
                <p:cNvSpPr>
                  <a:spLocks/>
                </p:cNvSpPr>
                <p:nvPr/>
              </p:nvSpPr>
              <p:spPr bwMode="auto">
                <a:xfrm>
                  <a:off x="4297507" y="263659"/>
                  <a:ext cx="4763" cy="3175"/>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1" name="Freeform 206"/>
                <p:cNvSpPr>
                  <a:spLocks/>
                </p:cNvSpPr>
                <p:nvPr/>
              </p:nvSpPr>
              <p:spPr bwMode="auto">
                <a:xfrm>
                  <a:off x="4302269" y="263659"/>
                  <a:ext cx="158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2" name="Freeform 207"/>
                <p:cNvSpPr>
                  <a:spLocks/>
                </p:cNvSpPr>
                <p:nvPr/>
              </p:nvSpPr>
              <p:spPr bwMode="auto">
                <a:xfrm>
                  <a:off x="4348307" y="235084"/>
                  <a:ext cx="3175" cy="1588"/>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3" name="Freeform 208"/>
                <p:cNvSpPr>
                  <a:spLocks/>
                </p:cNvSpPr>
                <p:nvPr/>
              </p:nvSpPr>
              <p:spPr bwMode="auto">
                <a:xfrm>
                  <a:off x="4364182" y="171584"/>
                  <a:ext cx="3175" cy="1588"/>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4" name="Freeform 209"/>
                <p:cNvSpPr>
                  <a:spLocks/>
                </p:cNvSpPr>
                <p:nvPr/>
              </p:nvSpPr>
              <p:spPr bwMode="auto">
                <a:xfrm>
                  <a:off x="4373707" y="158884"/>
                  <a:ext cx="3175" cy="1588"/>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5" name="Freeform 210"/>
                <p:cNvSpPr>
                  <a:spLocks/>
                </p:cNvSpPr>
                <p:nvPr/>
              </p:nvSpPr>
              <p:spPr bwMode="auto">
                <a:xfrm>
                  <a:off x="4375294" y="152534"/>
                  <a:ext cx="4763" cy="3175"/>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6" name="Freeform 211"/>
                <p:cNvSpPr>
                  <a:spLocks/>
                </p:cNvSpPr>
                <p:nvPr/>
              </p:nvSpPr>
              <p:spPr bwMode="auto">
                <a:xfrm>
                  <a:off x="4380057" y="150946"/>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7" name="Freeform 212"/>
                <p:cNvSpPr>
                  <a:spLocks/>
                </p:cNvSpPr>
                <p:nvPr/>
              </p:nvSpPr>
              <p:spPr bwMode="auto">
                <a:xfrm>
                  <a:off x="4383232" y="273184"/>
                  <a:ext cx="3175" cy="3175"/>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8" name="Freeform 213"/>
                <p:cNvSpPr>
                  <a:spLocks/>
                </p:cNvSpPr>
                <p:nvPr/>
              </p:nvSpPr>
              <p:spPr bwMode="auto">
                <a:xfrm>
                  <a:off x="4394344" y="257309"/>
                  <a:ext cx="158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39" name="Freeform 214"/>
                <p:cNvSpPr>
                  <a:spLocks/>
                </p:cNvSpPr>
                <p:nvPr/>
              </p:nvSpPr>
              <p:spPr bwMode="auto">
                <a:xfrm>
                  <a:off x="4392757" y="309696"/>
                  <a:ext cx="1588" cy="1588"/>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0" name="Freeform 215"/>
                <p:cNvSpPr>
                  <a:spLocks/>
                </p:cNvSpPr>
                <p:nvPr/>
              </p:nvSpPr>
              <p:spPr bwMode="auto">
                <a:xfrm>
                  <a:off x="4391169" y="241434"/>
                  <a:ext cx="6350" cy="3175"/>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1" name="Freeform 216"/>
                <p:cNvSpPr>
                  <a:spLocks/>
                </p:cNvSpPr>
                <p:nvPr/>
              </p:nvSpPr>
              <p:spPr bwMode="auto">
                <a:xfrm>
                  <a:off x="4389582" y="249371"/>
                  <a:ext cx="3175"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2" name="Freeform 217"/>
                <p:cNvSpPr>
                  <a:spLocks/>
                </p:cNvSpPr>
                <p:nvPr/>
              </p:nvSpPr>
              <p:spPr bwMode="auto">
                <a:xfrm>
                  <a:off x="4386407" y="254134"/>
                  <a:ext cx="4763" cy="1588"/>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3" name="Freeform 218"/>
                <p:cNvSpPr>
                  <a:spLocks/>
                </p:cNvSpPr>
                <p:nvPr/>
              </p:nvSpPr>
              <p:spPr bwMode="auto">
                <a:xfrm>
                  <a:off x="4384819" y="306521"/>
                  <a:ext cx="4763" cy="1588"/>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4" name="Freeform 219"/>
                <p:cNvSpPr>
                  <a:spLocks/>
                </p:cNvSpPr>
                <p:nvPr/>
              </p:nvSpPr>
              <p:spPr bwMode="auto">
                <a:xfrm>
                  <a:off x="4410219" y="363671"/>
                  <a:ext cx="9525" cy="1588"/>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5" name="Freeform 220"/>
                <p:cNvSpPr>
                  <a:spLocks/>
                </p:cNvSpPr>
                <p:nvPr/>
              </p:nvSpPr>
              <p:spPr bwMode="auto">
                <a:xfrm>
                  <a:off x="4491182" y="366846"/>
                  <a:ext cx="3175" cy="3175"/>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6" name="Freeform 221"/>
                <p:cNvSpPr>
                  <a:spLocks/>
                </p:cNvSpPr>
                <p:nvPr/>
              </p:nvSpPr>
              <p:spPr bwMode="auto">
                <a:xfrm>
                  <a:off x="4494357" y="554171"/>
                  <a:ext cx="3175" cy="3175"/>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7" name="Freeform 222"/>
                <p:cNvSpPr>
                  <a:spLocks/>
                </p:cNvSpPr>
                <p:nvPr/>
              </p:nvSpPr>
              <p:spPr bwMode="auto">
                <a:xfrm>
                  <a:off x="4505469" y="803409"/>
                  <a:ext cx="1588" cy="3175"/>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8" name="Freeform 223"/>
                <p:cNvSpPr>
                  <a:spLocks/>
                </p:cNvSpPr>
                <p:nvPr/>
              </p:nvSpPr>
              <p:spPr bwMode="auto">
                <a:xfrm>
                  <a:off x="4505469" y="554171"/>
                  <a:ext cx="3175"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49" name="Freeform 224"/>
                <p:cNvSpPr>
                  <a:spLocks/>
                </p:cNvSpPr>
                <p:nvPr/>
              </p:nvSpPr>
              <p:spPr bwMode="auto">
                <a:xfrm>
                  <a:off x="4535632" y="247784"/>
                  <a:ext cx="3175"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0" name="Freeform 225"/>
                <p:cNvSpPr>
                  <a:spLocks/>
                </p:cNvSpPr>
                <p:nvPr/>
              </p:nvSpPr>
              <p:spPr bwMode="auto">
                <a:xfrm>
                  <a:off x="4537219" y="239846"/>
                  <a:ext cx="4763" cy="3175"/>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1" name="Freeform 226"/>
                <p:cNvSpPr>
                  <a:spLocks/>
                </p:cNvSpPr>
                <p:nvPr/>
              </p:nvSpPr>
              <p:spPr bwMode="auto">
                <a:xfrm>
                  <a:off x="4535632" y="276359"/>
                  <a:ext cx="3175" cy="4763"/>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2" name="Freeform 227"/>
                <p:cNvSpPr>
                  <a:spLocks/>
                </p:cNvSpPr>
                <p:nvPr/>
              </p:nvSpPr>
              <p:spPr bwMode="auto">
                <a:xfrm>
                  <a:off x="4541982" y="239846"/>
                  <a:ext cx="3175"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3" name="Freeform 228"/>
                <p:cNvSpPr>
                  <a:spLocks/>
                </p:cNvSpPr>
                <p:nvPr/>
              </p:nvSpPr>
              <p:spPr bwMode="auto">
                <a:xfrm>
                  <a:off x="4549919" y="323984"/>
                  <a:ext cx="4763" cy="3175"/>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4" name="Freeform 229"/>
                <p:cNvSpPr>
                  <a:spLocks/>
                </p:cNvSpPr>
                <p:nvPr/>
              </p:nvSpPr>
              <p:spPr bwMode="auto">
                <a:xfrm>
                  <a:off x="4572144" y="576396"/>
                  <a:ext cx="3175" cy="6350"/>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5" name="Freeform 230"/>
                <p:cNvSpPr>
                  <a:spLocks/>
                </p:cNvSpPr>
                <p:nvPr/>
              </p:nvSpPr>
              <p:spPr bwMode="auto">
                <a:xfrm>
                  <a:off x="4570557" y="328746"/>
                  <a:ext cx="158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6" name="Freeform 231"/>
                <p:cNvSpPr>
                  <a:spLocks/>
                </p:cNvSpPr>
                <p:nvPr/>
              </p:nvSpPr>
              <p:spPr bwMode="auto">
                <a:xfrm>
                  <a:off x="4580082" y="393834"/>
                  <a:ext cx="1588" cy="3175"/>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7" name="Freeform 232"/>
                <p:cNvSpPr>
                  <a:spLocks/>
                </p:cNvSpPr>
                <p:nvPr/>
              </p:nvSpPr>
              <p:spPr bwMode="auto">
                <a:xfrm>
                  <a:off x="4597544" y="593859"/>
                  <a:ext cx="3175" cy="3175"/>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8" name="Freeform 233"/>
                <p:cNvSpPr>
                  <a:spLocks/>
                </p:cNvSpPr>
                <p:nvPr/>
              </p:nvSpPr>
              <p:spPr bwMode="auto">
                <a:xfrm>
                  <a:off x="4594369" y="531946"/>
                  <a:ext cx="3175" cy="3175"/>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59" name="Freeform 234"/>
                <p:cNvSpPr>
                  <a:spLocks/>
                </p:cNvSpPr>
                <p:nvPr/>
              </p:nvSpPr>
              <p:spPr bwMode="auto">
                <a:xfrm>
                  <a:off x="4607069" y="376371"/>
                  <a:ext cx="3175"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60" name="Freeform 235"/>
                <p:cNvSpPr>
                  <a:spLocks/>
                </p:cNvSpPr>
                <p:nvPr/>
              </p:nvSpPr>
              <p:spPr bwMode="auto">
                <a:xfrm>
                  <a:off x="4632469" y="325571"/>
                  <a:ext cx="4763" cy="6350"/>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61" name="Freeform 236"/>
                <p:cNvSpPr>
                  <a:spLocks/>
                </p:cNvSpPr>
                <p:nvPr/>
              </p:nvSpPr>
              <p:spPr bwMode="auto">
                <a:xfrm>
                  <a:off x="4653107" y="330334"/>
                  <a:ext cx="1588" cy="3175"/>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62" name="Freeform 237"/>
                <p:cNvSpPr>
                  <a:spLocks/>
                </p:cNvSpPr>
                <p:nvPr/>
              </p:nvSpPr>
              <p:spPr bwMode="auto">
                <a:xfrm>
                  <a:off x="4648344" y="366846"/>
                  <a:ext cx="4763" cy="4763"/>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63" name="Freeform 238"/>
                <p:cNvSpPr>
                  <a:spLocks/>
                </p:cNvSpPr>
                <p:nvPr/>
              </p:nvSpPr>
              <p:spPr bwMode="auto">
                <a:xfrm>
                  <a:off x="4653107" y="362084"/>
                  <a:ext cx="3175" cy="3175"/>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64" name="Freeform 239"/>
                <p:cNvSpPr>
                  <a:spLocks/>
                </p:cNvSpPr>
                <p:nvPr/>
              </p:nvSpPr>
              <p:spPr bwMode="auto">
                <a:xfrm>
                  <a:off x="4680094" y="368434"/>
                  <a:ext cx="158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pic>
            <p:nvPicPr>
              <p:cNvPr id="2868" name="Picture 286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127777">
                <a:off x="2000433" y="4103326"/>
                <a:ext cx="1020937" cy="791618"/>
              </a:xfrm>
              <a:prstGeom prst="rect">
                <a:avLst/>
              </a:prstGeom>
            </p:spPr>
          </p:pic>
          <p:pic>
            <p:nvPicPr>
              <p:cNvPr id="2869" name="Picture 286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18200" y="4484214"/>
                <a:ext cx="175980" cy="188640"/>
              </a:xfrm>
              <a:prstGeom prst="rect">
                <a:avLst/>
              </a:prstGeom>
            </p:spPr>
          </p:pic>
          <p:grpSp>
            <p:nvGrpSpPr>
              <p:cNvPr id="2870" name="Group 2869"/>
              <p:cNvGrpSpPr/>
              <p:nvPr/>
            </p:nvGrpSpPr>
            <p:grpSpPr>
              <a:xfrm flipH="1">
                <a:off x="734508" y="2493251"/>
                <a:ext cx="2336501" cy="1623881"/>
                <a:chOff x="1258210" y="-952441"/>
                <a:chExt cx="3831459" cy="2534555"/>
              </a:xfrm>
            </p:grpSpPr>
            <p:sp>
              <p:nvSpPr>
                <p:cNvPr id="2873" name="Freeform 40"/>
                <p:cNvSpPr>
                  <a:spLocks noEditPoints="1"/>
                </p:cNvSpPr>
                <p:nvPr/>
              </p:nvSpPr>
              <p:spPr bwMode="auto">
                <a:xfrm>
                  <a:off x="1258210" y="-952441"/>
                  <a:ext cx="3252497" cy="2534555"/>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74" name="Freeform 41"/>
                <p:cNvSpPr>
                  <a:spLocks/>
                </p:cNvSpPr>
                <p:nvPr/>
              </p:nvSpPr>
              <p:spPr bwMode="auto">
                <a:xfrm>
                  <a:off x="3479944" y="589096"/>
                  <a:ext cx="4763" cy="3175"/>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75" name="Freeform 42"/>
                <p:cNvSpPr>
                  <a:spLocks/>
                </p:cNvSpPr>
                <p:nvPr/>
              </p:nvSpPr>
              <p:spPr bwMode="auto">
                <a:xfrm>
                  <a:off x="4788044" y="765309"/>
                  <a:ext cx="1588" cy="7938"/>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76" name="Freeform 43"/>
                <p:cNvSpPr>
                  <a:spLocks/>
                </p:cNvSpPr>
                <p:nvPr/>
              </p:nvSpPr>
              <p:spPr bwMode="auto">
                <a:xfrm>
                  <a:off x="4959494" y="885959"/>
                  <a:ext cx="3175" cy="4763"/>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77" name="Freeform 44"/>
                <p:cNvSpPr>
                  <a:spLocks/>
                </p:cNvSpPr>
                <p:nvPr/>
              </p:nvSpPr>
              <p:spPr bwMode="auto">
                <a:xfrm>
                  <a:off x="5022994" y="698634"/>
                  <a:ext cx="4763" cy="3175"/>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78" name="Freeform 45"/>
                <p:cNvSpPr>
                  <a:spLocks/>
                </p:cNvSpPr>
                <p:nvPr/>
              </p:nvSpPr>
              <p:spPr bwMode="auto">
                <a:xfrm>
                  <a:off x="4313382" y="844684"/>
                  <a:ext cx="3175" cy="7938"/>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84" name="Freeform 46"/>
                <p:cNvSpPr>
                  <a:spLocks/>
                </p:cNvSpPr>
                <p:nvPr/>
              </p:nvSpPr>
              <p:spPr bwMode="auto">
                <a:xfrm>
                  <a:off x="4183207" y="479559"/>
                  <a:ext cx="4763" cy="3175"/>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2886" name="Freeform 47"/>
                <p:cNvSpPr>
                  <a:spLocks/>
                </p:cNvSpPr>
                <p:nvPr/>
              </p:nvSpPr>
              <p:spPr bwMode="auto">
                <a:xfrm>
                  <a:off x="3965719" y="379546"/>
                  <a:ext cx="6350" cy="4763"/>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136" name="Freeform 48"/>
                <p:cNvSpPr>
                  <a:spLocks/>
                </p:cNvSpPr>
                <p:nvPr/>
              </p:nvSpPr>
              <p:spPr bwMode="auto">
                <a:xfrm>
                  <a:off x="4026044" y="223971"/>
                  <a:ext cx="3175" cy="6350"/>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145" name="Freeform 49"/>
                <p:cNvSpPr>
                  <a:spLocks/>
                </p:cNvSpPr>
                <p:nvPr/>
              </p:nvSpPr>
              <p:spPr bwMode="auto">
                <a:xfrm>
                  <a:off x="3703782" y="944696"/>
                  <a:ext cx="4763" cy="3175"/>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152" name="Freeform 50"/>
                <p:cNvSpPr>
                  <a:spLocks/>
                </p:cNvSpPr>
                <p:nvPr/>
              </p:nvSpPr>
              <p:spPr bwMode="auto">
                <a:xfrm>
                  <a:off x="3894282" y="914534"/>
                  <a:ext cx="4763" cy="7938"/>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153" name="Freeform 51"/>
                <p:cNvSpPr>
                  <a:spLocks/>
                </p:cNvSpPr>
                <p:nvPr/>
              </p:nvSpPr>
              <p:spPr bwMode="auto">
                <a:xfrm>
                  <a:off x="3672032" y="274771"/>
                  <a:ext cx="6350" cy="4763"/>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154" name="Freeform 52"/>
                <p:cNvSpPr>
                  <a:spLocks/>
                </p:cNvSpPr>
                <p:nvPr/>
              </p:nvSpPr>
              <p:spPr bwMode="auto">
                <a:xfrm>
                  <a:off x="4816619" y="1239971"/>
                  <a:ext cx="1588" cy="3175"/>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78" name="Freeform 53"/>
                <p:cNvSpPr>
                  <a:spLocks/>
                </p:cNvSpPr>
                <p:nvPr/>
              </p:nvSpPr>
              <p:spPr bwMode="auto">
                <a:xfrm>
                  <a:off x="4819794" y="1243146"/>
                  <a:ext cx="1588" cy="4763"/>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79" name="Freeform 54"/>
                <p:cNvSpPr>
                  <a:spLocks/>
                </p:cNvSpPr>
                <p:nvPr/>
              </p:nvSpPr>
              <p:spPr bwMode="auto">
                <a:xfrm>
                  <a:off x="4824557" y="1246321"/>
                  <a:ext cx="1588" cy="3175"/>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0" name="Freeform 55"/>
                <p:cNvSpPr>
                  <a:spLocks/>
                </p:cNvSpPr>
                <p:nvPr/>
              </p:nvSpPr>
              <p:spPr bwMode="auto">
                <a:xfrm>
                  <a:off x="4837257" y="1257434"/>
                  <a:ext cx="0" cy="3175"/>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1" name="Freeform 56"/>
                <p:cNvSpPr>
                  <a:spLocks/>
                </p:cNvSpPr>
                <p:nvPr/>
              </p:nvSpPr>
              <p:spPr bwMode="auto">
                <a:xfrm>
                  <a:off x="4838844" y="1235209"/>
                  <a:ext cx="1588" cy="1588"/>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2" name="Freeform 57"/>
                <p:cNvSpPr>
                  <a:spLocks/>
                </p:cNvSpPr>
                <p:nvPr/>
              </p:nvSpPr>
              <p:spPr bwMode="auto">
                <a:xfrm>
                  <a:off x="4843607" y="1252671"/>
                  <a:ext cx="1588" cy="6350"/>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3" name="Freeform 58"/>
                <p:cNvSpPr>
                  <a:spLocks/>
                </p:cNvSpPr>
                <p:nvPr/>
              </p:nvSpPr>
              <p:spPr bwMode="auto">
                <a:xfrm>
                  <a:off x="4846782" y="1133609"/>
                  <a:ext cx="1588" cy="3175"/>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4" name="Freeform 59"/>
                <p:cNvSpPr>
                  <a:spLocks/>
                </p:cNvSpPr>
                <p:nvPr/>
              </p:nvSpPr>
              <p:spPr bwMode="auto">
                <a:xfrm>
                  <a:off x="4843607" y="1217746"/>
                  <a:ext cx="3175" cy="3175"/>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5" name="Freeform 60"/>
                <p:cNvSpPr>
                  <a:spLocks/>
                </p:cNvSpPr>
                <p:nvPr/>
              </p:nvSpPr>
              <p:spPr bwMode="auto">
                <a:xfrm>
                  <a:off x="5062682" y="860559"/>
                  <a:ext cx="4763"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6" name="Freeform 61"/>
                <p:cNvSpPr>
                  <a:spLocks/>
                </p:cNvSpPr>
                <p:nvPr/>
              </p:nvSpPr>
              <p:spPr bwMode="auto">
                <a:xfrm>
                  <a:off x="5054744" y="870084"/>
                  <a:ext cx="7938" cy="1588"/>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7" name="Freeform 62"/>
                <p:cNvSpPr>
                  <a:spLocks/>
                </p:cNvSpPr>
                <p:nvPr/>
              </p:nvSpPr>
              <p:spPr bwMode="auto">
                <a:xfrm>
                  <a:off x="5086494" y="773246"/>
                  <a:ext cx="3175" cy="3175"/>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8" name="Freeform 63"/>
                <p:cNvSpPr>
                  <a:spLocks/>
                </p:cNvSpPr>
                <p:nvPr/>
              </p:nvSpPr>
              <p:spPr bwMode="auto">
                <a:xfrm>
                  <a:off x="5056332" y="663709"/>
                  <a:ext cx="1588" cy="3175"/>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89" name="Freeform 64"/>
                <p:cNvSpPr>
                  <a:spLocks/>
                </p:cNvSpPr>
                <p:nvPr/>
              </p:nvSpPr>
              <p:spPr bwMode="auto">
                <a:xfrm>
                  <a:off x="3438669" y="393834"/>
                  <a:ext cx="1588" cy="3175"/>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0" name="Freeform 65"/>
                <p:cNvSpPr>
                  <a:spLocks/>
                </p:cNvSpPr>
                <p:nvPr/>
              </p:nvSpPr>
              <p:spPr bwMode="auto">
                <a:xfrm>
                  <a:off x="3446607" y="417646"/>
                  <a:ext cx="3175" cy="7938"/>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1" name="Freeform 66"/>
                <p:cNvSpPr>
                  <a:spLocks/>
                </p:cNvSpPr>
                <p:nvPr/>
              </p:nvSpPr>
              <p:spPr bwMode="auto">
                <a:xfrm>
                  <a:off x="3249757" y="766896"/>
                  <a:ext cx="3175" cy="3175"/>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2" name="Freeform 67"/>
                <p:cNvSpPr>
                  <a:spLocks/>
                </p:cNvSpPr>
                <p:nvPr/>
              </p:nvSpPr>
              <p:spPr bwMode="auto">
                <a:xfrm>
                  <a:off x="3259282" y="743084"/>
                  <a:ext cx="1588" cy="3175"/>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3" name="Freeform 68"/>
                <p:cNvSpPr>
                  <a:spLocks/>
                </p:cNvSpPr>
                <p:nvPr/>
              </p:nvSpPr>
              <p:spPr bwMode="auto">
                <a:xfrm>
                  <a:off x="3254519" y="746259"/>
                  <a:ext cx="4763" cy="3175"/>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4" name="Freeform 69"/>
                <p:cNvSpPr>
                  <a:spLocks/>
                </p:cNvSpPr>
                <p:nvPr/>
              </p:nvSpPr>
              <p:spPr bwMode="auto">
                <a:xfrm>
                  <a:off x="3254519" y="752609"/>
                  <a:ext cx="3175" cy="1588"/>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5" name="Freeform 70"/>
                <p:cNvSpPr>
                  <a:spLocks/>
                </p:cNvSpPr>
                <p:nvPr/>
              </p:nvSpPr>
              <p:spPr bwMode="auto">
                <a:xfrm>
                  <a:off x="3254519" y="771659"/>
                  <a:ext cx="4763" cy="3175"/>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6" name="Freeform 71"/>
                <p:cNvSpPr>
                  <a:spLocks/>
                </p:cNvSpPr>
                <p:nvPr/>
              </p:nvSpPr>
              <p:spPr bwMode="auto">
                <a:xfrm>
                  <a:off x="3273569" y="760546"/>
                  <a:ext cx="158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7" name="Freeform 72"/>
                <p:cNvSpPr>
                  <a:spLocks/>
                </p:cNvSpPr>
                <p:nvPr/>
              </p:nvSpPr>
              <p:spPr bwMode="auto">
                <a:xfrm>
                  <a:off x="3283094" y="747846"/>
                  <a:ext cx="0" cy="4763"/>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8" name="Freeform 73"/>
                <p:cNvSpPr>
                  <a:spLocks/>
                </p:cNvSpPr>
                <p:nvPr/>
              </p:nvSpPr>
              <p:spPr bwMode="auto">
                <a:xfrm>
                  <a:off x="3286269" y="741496"/>
                  <a:ext cx="4763" cy="1588"/>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399" name="Freeform 74"/>
                <p:cNvSpPr>
                  <a:spLocks/>
                </p:cNvSpPr>
                <p:nvPr/>
              </p:nvSpPr>
              <p:spPr bwMode="auto">
                <a:xfrm>
                  <a:off x="3291032" y="755784"/>
                  <a:ext cx="1588" cy="3175"/>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0" name="Freeform 75"/>
                <p:cNvSpPr>
                  <a:spLocks/>
                </p:cNvSpPr>
                <p:nvPr/>
              </p:nvSpPr>
              <p:spPr bwMode="auto">
                <a:xfrm>
                  <a:off x="3297382" y="670059"/>
                  <a:ext cx="1588" cy="1588"/>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1" name="Freeform 76"/>
                <p:cNvSpPr>
                  <a:spLocks/>
                </p:cNvSpPr>
                <p:nvPr/>
              </p:nvSpPr>
              <p:spPr bwMode="auto">
                <a:xfrm>
                  <a:off x="3386282" y="984384"/>
                  <a:ext cx="1588" cy="1588"/>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2" name="Freeform 77"/>
                <p:cNvSpPr>
                  <a:spLocks/>
                </p:cNvSpPr>
                <p:nvPr/>
              </p:nvSpPr>
              <p:spPr bwMode="auto">
                <a:xfrm>
                  <a:off x="3402157" y="990734"/>
                  <a:ext cx="4763" cy="1588"/>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3" name="Freeform 78"/>
                <p:cNvSpPr>
                  <a:spLocks/>
                </p:cNvSpPr>
                <p:nvPr/>
              </p:nvSpPr>
              <p:spPr bwMode="auto">
                <a:xfrm>
                  <a:off x="3549794" y="1024071"/>
                  <a:ext cx="1588" cy="3175"/>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4" name="Freeform 79"/>
                <p:cNvSpPr>
                  <a:spLocks/>
                </p:cNvSpPr>
                <p:nvPr/>
              </p:nvSpPr>
              <p:spPr bwMode="auto">
                <a:xfrm>
                  <a:off x="3545032" y="1132021"/>
                  <a:ext cx="1588" cy="3175"/>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5" name="Freeform 80"/>
                <p:cNvSpPr>
                  <a:spLocks/>
                </p:cNvSpPr>
                <p:nvPr/>
              </p:nvSpPr>
              <p:spPr bwMode="auto">
                <a:xfrm>
                  <a:off x="3548207" y="1114559"/>
                  <a:ext cx="1588" cy="3175"/>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6" name="Freeform 81"/>
                <p:cNvSpPr>
                  <a:spLocks/>
                </p:cNvSpPr>
                <p:nvPr/>
              </p:nvSpPr>
              <p:spPr bwMode="auto">
                <a:xfrm>
                  <a:off x="3549794" y="1117734"/>
                  <a:ext cx="3175" cy="4763"/>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7" name="Freeform 82"/>
                <p:cNvSpPr>
                  <a:spLocks/>
                </p:cNvSpPr>
                <p:nvPr/>
              </p:nvSpPr>
              <p:spPr bwMode="auto">
                <a:xfrm>
                  <a:off x="3567257" y="1132021"/>
                  <a:ext cx="1588" cy="3175"/>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8" name="Freeform 83"/>
                <p:cNvSpPr>
                  <a:spLocks/>
                </p:cNvSpPr>
                <p:nvPr/>
              </p:nvSpPr>
              <p:spPr bwMode="auto">
                <a:xfrm>
                  <a:off x="3556144" y="1120909"/>
                  <a:ext cx="0" cy="476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09" name="Freeform 84"/>
                <p:cNvSpPr>
                  <a:spLocks/>
                </p:cNvSpPr>
                <p:nvPr/>
              </p:nvSpPr>
              <p:spPr bwMode="auto">
                <a:xfrm>
                  <a:off x="3652982" y="1192346"/>
                  <a:ext cx="3175" cy="4763"/>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0" name="Freeform 85"/>
                <p:cNvSpPr>
                  <a:spLocks/>
                </p:cNvSpPr>
                <p:nvPr/>
              </p:nvSpPr>
              <p:spPr bwMode="auto">
                <a:xfrm>
                  <a:off x="3649807" y="1174884"/>
                  <a:ext cx="1588" cy="3175"/>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1" name="Freeform 86"/>
                <p:cNvSpPr>
                  <a:spLocks/>
                </p:cNvSpPr>
                <p:nvPr/>
              </p:nvSpPr>
              <p:spPr bwMode="auto">
                <a:xfrm>
                  <a:off x="3646632" y="1178059"/>
                  <a:ext cx="3175" cy="4763"/>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2" name="Freeform 87"/>
                <p:cNvSpPr>
                  <a:spLocks/>
                </p:cNvSpPr>
                <p:nvPr/>
              </p:nvSpPr>
              <p:spPr bwMode="auto">
                <a:xfrm>
                  <a:off x="3643457" y="1182821"/>
                  <a:ext cx="0"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3" name="Freeform 88"/>
                <p:cNvSpPr>
                  <a:spLocks/>
                </p:cNvSpPr>
                <p:nvPr/>
              </p:nvSpPr>
              <p:spPr bwMode="auto">
                <a:xfrm>
                  <a:off x="3630757" y="1192346"/>
                  <a:ext cx="1588"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4" name="Freeform 89"/>
                <p:cNvSpPr>
                  <a:spLocks/>
                </p:cNvSpPr>
                <p:nvPr/>
              </p:nvSpPr>
              <p:spPr bwMode="auto">
                <a:xfrm>
                  <a:off x="3629169" y="1170121"/>
                  <a:ext cx="0" cy="3175"/>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5" name="Freeform 90"/>
                <p:cNvSpPr>
                  <a:spLocks/>
                </p:cNvSpPr>
                <p:nvPr/>
              </p:nvSpPr>
              <p:spPr bwMode="auto">
                <a:xfrm>
                  <a:off x="4067319" y="804996"/>
                  <a:ext cx="3175" cy="1588"/>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6" name="Freeform 91"/>
                <p:cNvSpPr>
                  <a:spLocks/>
                </p:cNvSpPr>
                <p:nvPr/>
              </p:nvSpPr>
              <p:spPr bwMode="auto">
                <a:xfrm>
                  <a:off x="4051444" y="847859"/>
                  <a:ext cx="4763" cy="6350"/>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7" name="Freeform 92"/>
                <p:cNvSpPr>
                  <a:spLocks/>
                </p:cNvSpPr>
                <p:nvPr/>
              </p:nvSpPr>
              <p:spPr bwMode="auto">
                <a:xfrm>
                  <a:off x="4040332" y="824046"/>
                  <a:ext cx="1588" cy="3175"/>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8" name="Freeform 93"/>
                <p:cNvSpPr>
                  <a:spLocks/>
                </p:cNvSpPr>
                <p:nvPr/>
              </p:nvSpPr>
              <p:spPr bwMode="auto">
                <a:xfrm>
                  <a:off x="4002232" y="743084"/>
                  <a:ext cx="3175" cy="4763"/>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19" name="Freeform 94"/>
                <p:cNvSpPr>
                  <a:spLocks/>
                </p:cNvSpPr>
                <p:nvPr/>
              </p:nvSpPr>
              <p:spPr bwMode="auto">
                <a:xfrm>
                  <a:off x="3994294" y="924059"/>
                  <a:ext cx="1588" cy="3175"/>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0" name="Freeform 95"/>
                <p:cNvSpPr>
                  <a:spLocks/>
                </p:cNvSpPr>
                <p:nvPr/>
              </p:nvSpPr>
              <p:spPr bwMode="auto">
                <a:xfrm>
                  <a:off x="3906982" y="1032009"/>
                  <a:ext cx="158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1" name="Freeform 96"/>
                <p:cNvSpPr>
                  <a:spLocks/>
                </p:cNvSpPr>
                <p:nvPr/>
              </p:nvSpPr>
              <p:spPr bwMode="auto">
                <a:xfrm>
                  <a:off x="3889519" y="989146"/>
                  <a:ext cx="1588" cy="476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2" name="Freeform 97"/>
                <p:cNvSpPr>
                  <a:spLocks/>
                </p:cNvSpPr>
                <p:nvPr/>
              </p:nvSpPr>
              <p:spPr bwMode="auto">
                <a:xfrm>
                  <a:off x="3884757" y="985971"/>
                  <a:ext cx="3175" cy="4763"/>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3" name="Freeform 98"/>
                <p:cNvSpPr>
                  <a:spLocks/>
                </p:cNvSpPr>
                <p:nvPr/>
              </p:nvSpPr>
              <p:spPr bwMode="auto">
                <a:xfrm>
                  <a:off x="3862532" y="1041534"/>
                  <a:ext cx="1588" cy="1588"/>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4" name="Freeform 99"/>
                <p:cNvSpPr>
                  <a:spLocks/>
                </p:cNvSpPr>
                <p:nvPr/>
              </p:nvSpPr>
              <p:spPr bwMode="auto">
                <a:xfrm>
                  <a:off x="3845069" y="925646"/>
                  <a:ext cx="0" cy="3175"/>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5" name="Freeform 100"/>
                <p:cNvSpPr>
                  <a:spLocks/>
                </p:cNvSpPr>
                <p:nvPr/>
              </p:nvSpPr>
              <p:spPr bwMode="auto">
                <a:xfrm>
                  <a:off x="3840307" y="941521"/>
                  <a:ext cx="3175" cy="4763"/>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6" name="Freeform 101"/>
                <p:cNvSpPr>
                  <a:spLocks/>
                </p:cNvSpPr>
                <p:nvPr/>
              </p:nvSpPr>
              <p:spPr bwMode="auto">
                <a:xfrm>
                  <a:off x="3800619" y="989146"/>
                  <a:ext cx="3175" cy="1588"/>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7" name="Freeform 102"/>
                <p:cNvSpPr>
                  <a:spLocks/>
                </p:cNvSpPr>
                <p:nvPr/>
              </p:nvSpPr>
              <p:spPr bwMode="auto">
                <a:xfrm>
                  <a:off x="3784744" y="1030421"/>
                  <a:ext cx="3175" cy="6350"/>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8" name="Freeform 103"/>
                <p:cNvSpPr>
                  <a:spLocks/>
                </p:cNvSpPr>
                <p:nvPr/>
              </p:nvSpPr>
              <p:spPr bwMode="auto">
                <a:xfrm>
                  <a:off x="3773632" y="1006609"/>
                  <a:ext cx="1588" cy="4763"/>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29" name="Freeform 104"/>
                <p:cNvSpPr>
                  <a:spLocks/>
                </p:cNvSpPr>
                <p:nvPr/>
              </p:nvSpPr>
              <p:spPr bwMode="auto">
                <a:xfrm>
                  <a:off x="3764107" y="1008196"/>
                  <a:ext cx="1588" cy="3175"/>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0" name="Freeform 105"/>
                <p:cNvSpPr>
                  <a:spLocks/>
                </p:cNvSpPr>
                <p:nvPr/>
              </p:nvSpPr>
              <p:spPr bwMode="auto">
                <a:xfrm>
                  <a:off x="3760932" y="987559"/>
                  <a:ext cx="0" cy="3175"/>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1" name="Freeform 106"/>
                <p:cNvSpPr>
                  <a:spLocks/>
                </p:cNvSpPr>
                <p:nvPr/>
              </p:nvSpPr>
              <p:spPr bwMode="auto">
                <a:xfrm>
                  <a:off x="3757757" y="1011371"/>
                  <a:ext cx="0" cy="3175"/>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2" name="Freeform 107"/>
                <p:cNvSpPr>
                  <a:spLocks/>
                </p:cNvSpPr>
                <p:nvPr/>
              </p:nvSpPr>
              <p:spPr bwMode="auto">
                <a:xfrm>
                  <a:off x="3745057" y="1000259"/>
                  <a:ext cx="1588" cy="3175"/>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3" name="Freeform 108"/>
                <p:cNvSpPr>
                  <a:spLocks/>
                </p:cNvSpPr>
                <p:nvPr/>
              </p:nvSpPr>
              <p:spPr bwMode="auto">
                <a:xfrm>
                  <a:off x="3740294" y="997084"/>
                  <a:ext cx="3175" cy="4763"/>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4" name="Freeform 109"/>
                <p:cNvSpPr>
                  <a:spLocks/>
                </p:cNvSpPr>
                <p:nvPr/>
              </p:nvSpPr>
              <p:spPr bwMode="auto">
                <a:xfrm>
                  <a:off x="3738707" y="993909"/>
                  <a:ext cx="1588" cy="3175"/>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5" name="Freeform 110"/>
                <p:cNvSpPr>
                  <a:spLocks/>
                </p:cNvSpPr>
                <p:nvPr/>
              </p:nvSpPr>
              <p:spPr bwMode="auto">
                <a:xfrm>
                  <a:off x="3687907" y="984384"/>
                  <a:ext cx="3175" cy="3175"/>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6" name="Freeform 111"/>
                <p:cNvSpPr>
                  <a:spLocks/>
                </p:cNvSpPr>
                <p:nvPr/>
              </p:nvSpPr>
              <p:spPr bwMode="auto">
                <a:xfrm>
                  <a:off x="3687907" y="1020896"/>
                  <a:ext cx="1588" cy="4763"/>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7" name="Freeform 112"/>
                <p:cNvSpPr>
                  <a:spLocks/>
                </p:cNvSpPr>
                <p:nvPr/>
              </p:nvSpPr>
              <p:spPr bwMode="auto">
                <a:xfrm>
                  <a:off x="3683144" y="1001846"/>
                  <a:ext cx="1588" cy="1588"/>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8" name="Freeform 113"/>
                <p:cNvSpPr>
                  <a:spLocks/>
                </p:cNvSpPr>
                <p:nvPr/>
              </p:nvSpPr>
              <p:spPr bwMode="auto">
                <a:xfrm>
                  <a:off x="3681557" y="1024071"/>
                  <a:ext cx="1588" cy="3175"/>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39" name="Freeform 114"/>
                <p:cNvSpPr>
                  <a:spLocks/>
                </p:cNvSpPr>
                <p:nvPr/>
              </p:nvSpPr>
              <p:spPr bwMode="auto">
                <a:xfrm>
                  <a:off x="3668857" y="1014546"/>
                  <a:ext cx="1588" cy="1588"/>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0" name="Freeform 115"/>
                <p:cNvSpPr>
                  <a:spLocks/>
                </p:cNvSpPr>
                <p:nvPr/>
              </p:nvSpPr>
              <p:spPr bwMode="auto">
                <a:xfrm>
                  <a:off x="3664094" y="1009784"/>
                  <a:ext cx="1588" cy="4763"/>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1" name="Freeform 116"/>
                <p:cNvSpPr>
                  <a:spLocks/>
                </p:cNvSpPr>
                <p:nvPr/>
              </p:nvSpPr>
              <p:spPr bwMode="auto">
                <a:xfrm>
                  <a:off x="3660919" y="1006609"/>
                  <a:ext cx="3175" cy="3175"/>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2" name="Freeform 117"/>
                <p:cNvSpPr>
                  <a:spLocks/>
                </p:cNvSpPr>
                <p:nvPr/>
              </p:nvSpPr>
              <p:spPr bwMode="auto">
                <a:xfrm>
                  <a:off x="3630757" y="1028834"/>
                  <a:ext cx="6350" cy="3175"/>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3" name="Freeform 118"/>
                <p:cNvSpPr>
                  <a:spLocks/>
                </p:cNvSpPr>
                <p:nvPr/>
              </p:nvSpPr>
              <p:spPr bwMode="auto">
                <a:xfrm>
                  <a:off x="3625994" y="1079634"/>
                  <a:ext cx="3175" cy="4763"/>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4" name="Freeform 119"/>
                <p:cNvSpPr>
                  <a:spLocks/>
                </p:cNvSpPr>
                <p:nvPr/>
              </p:nvSpPr>
              <p:spPr bwMode="auto">
                <a:xfrm>
                  <a:off x="3621232" y="1084396"/>
                  <a:ext cx="3175" cy="4763"/>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5" name="Freeform 120"/>
                <p:cNvSpPr>
                  <a:spLocks/>
                </p:cNvSpPr>
                <p:nvPr/>
              </p:nvSpPr>
              <p:spPr bwMode="auto">
                <a:xfrm>
                  <a:off x="3619644" y="1036771"/>
                  <a:ext cx="1588" cy="1588"/>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6" name="Freeform 121"/>
                <p:cNvSpPr>
                  <a:spLocks/>
                </p:cNvSpPr>
                <p:nvPr/>
              </p:nvSpPr>
              <p:spPr bwMode="auto">
                <a:xfrm>
                  <a:off x="3624407" y="1019309"/>
                  <a:ext cx="3175" cy="3175"/>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7" name="Freeform 122"/>
                <p:cNvSpPr>
                  <a:spLocks/>
                </p:cNvSpPr>
                <p:nvPr/>
              </p:nvSpPr>
              <p:spPr bwMode="auto">
                <a:xfrm>
                  <a:off x="3599007" y="989146"/>
                  <a:ext cx="3175" cy="3175"/>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8" name="Freeform 123"/>
                <p:cNvSpPr>
                  <a:spLocks/>
                </p:cNvSpPr>
                <p:nvPr/>
              </p:nvSpPr>
              <p:spPr bwMode="auto">
                <a:xfrm>
                  <a:off x="3594244" y="954221"/>
                  <a:ext cx="4763" cy="9525"/>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49" name="Freeform 124"/>
                <p:cNvSpPr>
                  <a:spLocks/>
                </p:cNvSpPr>
                <p:nvPr/>
              </p:nvSpPr>
              <p:spPr bwMode="auto">
                <a:xfrm>
                  <a:off x="3587894" y="958984"/>
                  <a:ext cx="1588" cy="3175"/>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0" name="Freeform 125"/>
                <p:cNvSpPr>
                  <a:spLocks/>
                </p:cNvSpPr>
                <p:nvPr/>
              </p:nvSpPr>
              <p:spPr bwMode="auto">
                <a:xfrm>
                  <a:off x="3581544" y="954221"/>
                  <a:ext cx="3175" cy="4763"/>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1" name="Freeform 126"/>
                <p:cNvSpPr>
                  <a:spLocks/>
                </p:cNvSpPr>
                <p:nvPr/>
              </p:nvSpPr>
              <p:spPr bwMode="auto">
                <a:xfrm>
                  <a:off x="3581544" y="952634"/>
                  <a:ext cx="0" cy="1588"/>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2" name="Freeform 127"/>
                <p:cNvSpPr>
                  <a:spLocks/>
                </p:cNvSpPr>
                <p:nvPr/>
              </p:nvSpPr>
              <p:spPr bwMode="auto">
                <a:xfrm>
                  <a:off x="3581544" y="601796"/>
                  <a:ext cx="4763" cy="1588"/>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3" name="Freeform 128"/>
                <p:cNvSpPr>
                  <a:spLocks/>
                </p:cNvSpPr>
                <p:nvPr/>
              </p:nvSpPr>
              <p:spPr bwMode="auto">
                <a:xfrm>
                  <a:off x="3583132" y="495434"/>
                  <a:ext cx="3175" cy="1588"/>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4" name="Freeform 129"/>
                <p:cNvSpPr>
                  <a:spLocks/>
                </p:cNvSpPr>
                <p:nvPr/>
              </p:nvSpPr>
              <p:spPr bwMode="auto">
                <a:xfrm>
                  <a:off x="3599007" y="331921"/>
                  <a:ext cx="1588" cy="1588"/>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5" name="Freeform 130"/>
                <p:cNvSpPr>
                  <a:spLocks/>
                </p:cNvSpPr>
                <p:nvPr/>
              </p:nvSpPr>
              <p:spPr bwMode="auto">
                <a:xfrm>
                  <a:off x="3629169" y="316046"/>
                  <a:ext cx="1588" cy="1588"/>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6" name="Freeform 131"/>
                <p:cNvSpPr>
                  <a:spLocks/>
                </p:cNvSpPr>
                <p:nvPr/>
              </p:nvSpPr>
              <p:spPr bwMode="auto">
                <a:xfrm>
                  <a:off x="3651394" y="571634"/>
                  <a:ext cx="3175" cy="3175"/>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7" name="Freeform 132"/>
                <p:cNvSpPr>
                  <a:spLocks/>
                </p:cNvSpPr>
                <p:nvPr/>
              </p:nvSpPr>
              <p:spPr bwMode="auto">
                <a:xfrm>
                  <a:off x="3657744" y="612909"/>
                  <a:ext cx="4763" cy="4763"/>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8" name="Freeform 133"/>
                <p:cNvSpPr>
                  <a:spLocks/>
                </p:cNvSpPr>
                <p:nvPr/>
              </p:nvSpPr>
              <p:spPr bwMode="auto">
                <a:xfrm>
                  <a:off x="3673619" y="304934"/>
                  <a:ext cx="3175" cy="1588"/>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59" name="Freeform 134"/>
                <p:cNvSpPr>
                  <a:spLocks/>
                </p:cNvSpPr>
                <p:nvPr/>
              </p:nvSpPr>
              <p:spPr bwMode="auto">
                <a:xfrm>
                  <a:off x="3676794" y="281121"/>
                  <a:ext cx="0" cy="3175"/>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0" name="Freeform 135"/>
                <p:cNvSpPr>
                  <a:spLocks/>
                </p:cNvSpPr>
                <p:nvPr/>
              </p:nvSpPr>
              <p:spPr bwMode="auto">
                <a:xfrm>
                  <a:off x="3686319" y="292234"/>
                  <a:ext cx="0" cy="1588"/>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1" name="Freeform 136"/>
                <p:cNvSpPr>
                  <a:spLocks/>
                </p:cNvSpPr>
                <p:nvPr/>
              </p:nvSpPr>
              <p:spPr bwMode="auto">
                <a:xfrm>
                  <a:off x="3740294" y="444634"/>
                  <a:ext cx="1588" cy="1588"/>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2" name="Freeform 137"/>
                <p:cNvSpPr>
                  <a:spLocks/>
                </p:cNvSpPr>
                <p:nvPr/>
              </p:nvSpPr>
              <p:spPr bwMode="auto">
                <a:xfrm>
                  <a:off x="3740294" y="544646"/>
                  <a:ext cx="3175"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3" name="Freeform 138"/>
                <p:cNvSpPr>
                  <a:spLocks/>
                </p:cNvSpPr>
                <p:nvPr/>
              </p:nvSpPr>
              <p:spPr bwMode="auto">
                <a:xfrm>
                  <a:off x="3794269" y="316046"/>
                  <a:ext cx="1588" cy="4763"/>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4" name="Freeform 139"/>
                <p:cNvSpPr>
                  <a:spLocks/>
                </p:cNvSpPr>
                <p:nvPr/>
              </p:nvSpPr>
              <p:spPr bwMode="auto">
                <a:xfrm>
                  <a:off x="3802207" y="236671"/>
                  <a:ext cx="3175" cy="3175"/>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5" name="Freeform 140"/>
                <p:cNvSpPr>
                  <a:spLocks/>
                </p:cNvSpPr>
                <p:nvPr/>
              </p:nvSpPr>
              <p:spPr bwMode="auto">
                <a:xfrm>
                  <a:off x="3808557" y="308109"/>
                  <a:ext cx="4763" cy="3175"/>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6" name="Freeform 141"/>
                <p:cNvSpPr>
                  <a:spLocks/>
                </p:cNvSpPr>
                <p:nvPr/>
              </p:nvSpPr>
              <p:spPr bwMode="auto">
                <a:xfrm>
                  <a:off x="3810144" y="370021"/>
                  <a:ext cx="4763" cy="3175"/>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7" name="Freeform 142"/>
                <p:cNvSpPr>
                  <a:spLocks/>
                </p:cNvSpPr>
                <p:nvPr/>
              </p:nvSpPr>
              <p:spPr bwMode="auto">
                <a:xfrm>
                  <a:off x="3819669" y="322396"/>
                  <a:ext cx="4763" cy="3175"/>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8" name="Freeform 143"/>
                <p:cNvSpPr>
                  <a:spLocks/>
                </p:cNvSpPr>
                <p:nvPr/>
              </p:nvSpPr>
              <p:spPr bwMode="auto">
                <a:xfrm>
                  <a:off x="3829194" y="368434"/>
                  <a:ext cx="3175" cy="1588"/>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69" name="Freeform 144"/>
                <p:cNvSpPr>
                  <a:spLocks/>
                </p:cNvSpPr>
                <p:nvPr/>
              </p:nvSpPr>
              <p:spPr bwMode="auto">
                <a:xfrm>
                  <a:off x="3857769" y="270009"/>
                  <a:ext cx="4763" cy="1588"/>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0" name="Freeform 145"/>
                <p:cNvSpPr>
                  <a:spLocks/>
                </p:cNvSpPr>
                <p:nvPr/>
              </p:nvSpPr>
              <p:spPr bwMode="auto">
                <a:xfrm>
                  <a:off x="3862532" y="187459"/>
                  <a:ext cx="1588" cy="4763"/>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1" name="Freeform 146"/>
                <p:cNvSpPr>
                  <a:spLocks/>
                </p:cNvSpPr>
                <p:nvPr/>
              </p:nvSpPr>
              <p:spPr bwMode="auto">
                <a:xfrm>
                  <a:off x="3864119" y="250959"/>
                  <a:ext cx="4763" cy="1588"/>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2" name="Freeform 147"/>
                <p:cNvSpPr>
                  <a:spLocks/>
                </p:cNvSpPr>
                <p:nvPr/>
              </p:nvSpPr>
              <p:spPr bwMode="auto">
                <a:xfrm>
                  <a:off x="3872057" y="243021"/>
                  <a:ext cx="3175" cy="1588"/>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3" name="Freeform 148"/>
                <p:cNvSpPr>
                  <a:spLocks/>
                </p:cNvSpPr>
                <p:nvPr/>
              </p:nvSpPr>
              <p:spPr bwMode="auto">
                <a:xfrm>
                  <a:off x="3875232" y="227146"/>
                  <a:ext cx="4763" cy="4763"/>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4" name="Freeform 149"/>
                <p:cNvSpPr>
                  <a:spLocks/>
                </p:cNvSpPr>
                <p:nvPr/>
              </p:nvSpPr>
              <p:spPr bwMode="auto">
                <a:xfrm>
                  <a:off x="3889519" y="252546"/>
                  <a:ext cx="1588" cy="1588"/>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5" name="Freeform 150"/>
                <p:cNvSpPr>
                  <a:spLocks/>
                </p:cNvSpPr>
                <p:nvPr/>
              </p:nvSpPr>
              <p:spPr bwMode="auto">
                <a:xfrm>
                  <a:off x="3894282" y="258896"/>
                  <a:ext cx="3175" cy="4763"/>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6" name="Freeform 151"/>
                <p:cNvSpPr>
                  <a:spLocks/>
                </p:cNvSpPr>
                <p:nvPr/>
              </p:nvSpPr>
              <p:spPr bwMode="auto">
                <a:xfrm>
                  <a:off x="3897457" y="266834"/>
                  <a:ext cx="1588" cy="3175"/>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7" name="Freeform 152"/>
                <p:cNvSpPr>
                  <a:spLocks/>
                </p:cNvSpPr>
                <p:nvPr/>
              </p:nvSpPr>
              <p:spPr bwMode="auto">
                <a:xfrm>
                  <a:off x="3935557" y="331921"/>
                  <a:ext cx="3175" cy="1588"/>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8" name="Freeform 153"/>
                <p:cNvSpPr>
                  <a:spLocks/>
                </p:cNvSpPr>
                <p:nvPr/>
              </p:nvSpPr>
              <p:spPr bwMode="auto">
                <a:xfrm>
                  <a:off x="3937144" y="389071"/>
                  <a:ext cx="1588" cy="1588"/>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79" name="Freeform 154"/>
                <p:cNvSpPr>
                  <a:spLocks/>
                </p:cNvSpPr>
                <p:nvPr/>
              </p:nvSpPr>
              <p:spPr bwMode="auto">
                <a:xfrm>
                  <a:off x="3941907" y="373196"/>
                  <a:ext cx="3175" cy="3175"/>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0" name="Freeform 155"/>
                <p:cNvSpPr>
                  <a:spLocks/>
                </p:cNvSpPr>
                <p:nvPr/>
              </p:nvSpPr>
              <p:spPr bwMode="auto">
                <a:xfrm>
                  <a:off x="3941907" y="411296"/>
                  <a:ext cx="3175" cy="4763"/>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1" name="Freeform 156"/>
                <p:cNvSpPr>
                  <a:spLocks/>
                </p:cNvSpPr>
                <p:nvPr/>
              </p:nvSpPr>
              <p:spPr bwMode="auto">
                <a:xfrm>
                  <a:off x="3946669" y="293821"/>
                  <a:ext cx="3175" cy="4763"/>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2" name="Freeform 157"/>
                <p:cNvSpPr>
                  <a:spLocks/>
                </p:cNvSpPr>
                <p:nvPr/>
              </p:nvSpPr>
              <p:spPr bwMode="auto">
                <a:xfrm>
                  <a:off x="3948257" y="292234"/>
                  <a:ext cx="1588" cy="1588"/>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3" name="Freeform 158"/>
                <p:cNvSpPr>
                  <a:spLocks/>
                </p:cNvSpPr>
                <p:nvPr/>
              </p:nvSpPr>
              <p:spPr bwMode="auto">
                <a:xfrm>
                  <a:off x="3954607" y="341446"/>
                  <a:ext cx="3175" cy="4763"/>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4" name="Freeform 159"/>
                <p:cNvSpPr>
                  <a:spLocks/>
                </p:cNvSpPr>
                <p:nvPr/>
              </p:nvSpPr>
              <p:spPr bwMode="auto">
                <a:xfrm>
                  <a:off x="3956194" y="430346"/>
                  <a:ext cx="1588" cy="3175"/>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5" name="Freeform 160"/>
                <p:cNvSpPr>
                  <a:spLocks/>
                </p:cNvSpPr>
                <p:nvPr/>
              </p:nvSpPr>
              <p:spPr bwMode="auto">
                <a:xfrm>
                  <a:off x="3956194" y="463684"/>
                  <a:ext cx="1588" cy="3175"/>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6" name="Freeform 161"/>
                <p:cNvSpPr>
                  <a:spLocks/>
                </p:cNvSpPr>
                <p:nvPr/>
              </p:nvSpPr>
              <p:spPr bwMode="auto">
                <a:xfrm>
                  <a:off x="3983182" y="292234"/>
                  <a:ext cx="3175" cy="3175"/>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7" name="Freeform 162"/>
                <p:cNvSpPr>
                  <a:spLocks/>
                </p:cNvSpPr>
                <p:nvPr/>
              </p:nvSpPr>
              <p:spPr bwMode="auto">
                <a:xfrm>
                  <a:off x="4003819" y="219209"/>
                  <a:ext cx="3175" cy="3175"/>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8" name="Freeform 163"/>
                <p:cNvSpPr>
                  <a:spLocks/>
                </p:cNvSpPr>
                <p:nvPr/>
              </p:nvSpPr>
              <p:spPr bwMode="auto">
                <a:xfrm>
                  <a:off x="4003819" y="249371"/>
                  <a:ext cx="1588" cy="3175"/>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89" name="Freeform 164"/>
                <p:cNvSpPr>
                  <a:spLocks/>
                </p:cNvSpPr>
                <p:nvPr/>
              </p:nvSpPr>
              <p:spPr bwMode="auto">
                <a:xfrm>
                  <a:off x="4010169" y="195396"/>
                  <a:ext cx="3175" cy="1588"/>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0" name="Freeform 165"/>
                <p:cNvSpPr>
                  <a:spLocks/>
                </p:cNvSpPr>
                <p:nvPr/>
              </p:nvSpPr>
              <p:spPr bwMode="auto">
                <a:xfrm>
                  <a:off x="4026044" y="198571"/>
                  <a:ext cx="4763" cy="3175"/>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1" name="Freeform 166"/>
                <p:cNvSpPr>
                  <a:spLocks/>
                </p:cNvSpPr>
                <p:nvPr/>
              </p:nvSpPr>
              <p:spPr bwMode="auto">
                <a:xfrm>
                  <a:off x="4056207" y="209684"/>
                  <a:ext cx="4763" cy="1588"/>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2" name="Freeform 167"/>
                <p:cNvSpPr>
                  <a:spLocks/>
                </p:cNvSpPr>
                <p:nvPr/>
              </p:nvSpPr>
              <p:spPr bwMode="auto">
                <a:xfrm>
                  <a:off x="4060969" y="319221"/>
                  <a:ext cx="3175" cy="1588"/>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3" name="Freeform 168"/>
                <p:cNvSpPr>
                  <a:spLocks/>
                </p:cNvSpPr>
                <p:nvPr/>
              </p:nvSpPr>
              <p:spPr bwMode="auto">
                <a:xfrm>
                  <a:off x="4054619" y="277946"/>
                  <a:ext cx="1588" cy="1588"/>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4" name="Freeform 169"/>
                <p:cNvSpPr>
                  <a:spLocks/>
                </p:cNvSpPr>
                <p:nvPr/>
              </p:nvSpPr>
              <p:spPr bwMode="auto">
                <a:xfrm>
                  <a:off x="4043507" y="330334"/>
                  <a:ext cx="4763" cy="1588"/>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5" name="Freeform 170"/>
                <p:cNvSpPr>
                  <a:spLocks/>
                </p:cNvSpPr>
                <p:nvPr/>
              </p:nvSpPr>
              <p:spPr bwMode="auto">
                <a:xfrm>
                  <a:off x="4045094" y="323984"/>
                  <a:ext cx="3175" cy="1588"/>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6" name="Freeform 171"/>
                <p:cNvSpPr>
                  <a:spLocks/>
                </p:cNvSpPr>
                <p:nvPr/>
              </p:nvSpPr>
              <p:spPr bwMode="auto">
                <a:xfrm>
                  <a:off x="4019694" y="273184"/>
                  <a:ext cx="1588" cy="3175"/>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7" name="Freeform 172"/>
                <p:cNvSpPr>
                  <a:spLocks/>
                </p:cNvSpPr>
                <p:nvPr/>
              </p:nvSpPr>
              <p:spPr bwMode="auto">
                <a:xfrm>
                  <a:off x="4030807" y="293821"/>
                  <a:ext cx="3175" cy="3175"/>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8" name="Freeform 173"/>
                <p:cNvSpPr>
                  <a:spLocks/>
                </p:cNvSpPr>
                <p:nvPr/>
              </p:nvSpPr>
              <p:spPr bwMode="auto">
                <a:xfrm>
                  <a:off x="4008582" y="354146"/>
                  <a:ext cx="3175" cy="1588"/>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499" name="Freeform 174"/>
                <p:cNvSpPr>
                  <a:spLocks/>
                </p:cNvSpPr>
                <p:nvPr/>
              </p:nvSpPr>
              <p:spPr bwMode="auto">
                <a:xfrm>
                  <a:off x="4070494" y="231909"/>
                  <a:ext cx="3175" cy="4763"/>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0" name="Freeform 175"/>
                <p:cNvSpPr>
                  <a:spLocks/>
                </p:cNvSpPr>
                <p:nvPr/>
              </p:nvSpPr>
              <p:spPr bwMode="auto">
                <a:xfrm>
                  <a:off x="4078432" y="252546"/>
                  <a:ext cx="4763" cy="1588"/>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1" name="Freeform 176"/>
                <p:cNvSpPr>
                  <a:spLocks/>
                </p:cNvSpPr>
                <p:nvPr/>
              </p:nvSpPr>
              <p:spPr bwMode="auto">
                <a:xfrm>
                  <a:off x="4080019" y="244609"/>
                  <a:ext cx="3175" cy="3175"/>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2" name="Freeform 177"/>
                <p:cNvSpPr>
                  <a:spLocks/>
                </p:cNvSpPr>
                <p:nvPr/>
              </p:nvSpPr>
              <p:spPr bwMode="auto">
                <a:xfrm>
                  <a:off x="4078432" y="257309"/>
                  <a:ext cx="6350" cy="4763"/>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3" name="Freeform 178"/>
                <p:cNvSpPr>
                  <a:spLocks/>
                </p:cNvSpPr>
                <p:nvPr/>
              </p:nvSpPr>
              <p:spPr bwMode="auto">
                <a:xfrm>
                  <a:off x="4073669" y="228734"/>
                  <a:ext cx="11113" cy="3175"/>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4" name="Freeform 179"/>
                <p:cNvSpPr>
                  <a:spLocks/>
                </p:cNvSpPr>
                <p:nvPr/>
              </p:nvSpPr>
              <p:spPr bwMode="auto">
                <a:xfrm>
                  <a:off x="4095894" y="241434"/>
                  <a:ext cx="3175" cy="1588"/>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5" name="Freeform 180"/>
                <p:cNvSpPr>
                  <a:spLocks/>
                </p:cNvSpPr>
                <p:nvPr/>
              </p:nvSpPr>
              <p:spPr bwMode="auto">
                <a:xfrm>
                  <a:off x="4105419" y="239846"/>
                  <a:ext cx="3175"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6" name="Freeform 181"/>
                <p:cNvSpPr>
                  <a:spLocks/>
                </p:cNvSpPr>
                <p:nvPr/>
              </p:nvSpPr>
              <p:spPr bwMode="auto">
                <a:xfrm>
                  <a:off x="4137169" y="190634"/>
                  <a:ext cx="4763" cy="3175"/>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7" name="Freeform 182"/>
                <p:cNvSpPr>
                  <a:spLocks/>
                </p:cNvSpPr>
                <p:nvPr/>
              </p:nvSpPr>
              <p:spPr bwMode="auto">
                <a:xfrm>
                  <a:off x="4141932" y="189046"/>
                  <a:ext cx="1588" cy="1588"/>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8" name="Freeform 183"/>
                <p:cNvSpPr>
                  <a:spLocks/>
                </p:cNvSpPr>
                <p:nvPr/>
              </p:nvSpPr>
              <p:spPr bwMode="auto">
                <a:xfrm>
                  <a:off x="4149869" y="209684"/>
                  <a:ext cx="1588" cy="1588"/>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09" name="Freeform 184"/>
                <p:cNvSpPr>
                  <a:spLocks/>
                </p:cNvSpPr>
                <p:nvPr/>
              </p:nvSpPr>
              <p:spPr bwMode="auto">
                <a:xfrm>
                  <a:off x="4164157" y="265246"/>
                  <a:ext cx="3175"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0" name="Freeform 185"/>
                <p:cNvSpPr>
                  <a:spLocks/>
                </p:cNvSpPr>
                <p:nvPr/>
              </p:nvSpPr>
              <p:spPr bwMode="auto">
                <a:xfrm>
                  <a:off x="4157807" y="263659"/>
                  <a:ext cx="6350" cy="3175"/>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1" name="Freeform 186"/>
                <p:cNvSpPr>
                  <a:spLocks/>
                </p:cNvSpPr>
                <p:nvPr/>
              </p:nvSpPr>
              <p:spPr bwMode="auto">
                <a:xfrm>
                  <a:off x="4153044" y="266834"/>
                  <a:ext cx="4763" cy="3175"/>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2" name="Freeform 187"/>
                <p:cNvSpPr>
                  <a:spLocks/>
                </p:cNvSpPr>
                <p:nvPr/>
              </p:nvSpPr>
              <p:spPr bwMode="auto">
                <a:xfrm>
                  <a:off x="4138757" y="271596"/>
                  <a:ext cx="3175" cy="1588"/>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3" name="Freeform 188"/>
                <p:cNvSpPr>
                  <a:spLocks/>
                </p:cNvSpPr>
                <p:nvPr/>
              </p:nvSpPr>
              <p:spPr bwMode="auto">
                <a:xfrm>
                  <a:off x="4137169" y="276359"/>
                  <a:ext cx="4763" cy="3175"/>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4" name="Freeform 189"/>
                <p:cNvSpPr>
                  <a:spLocks/>
                </p:cNvSpPr>
                <p:nvPr/>
              </p:nvSpPr>
              <p:spPr bwMode="auto">
                <a:xfrm>
                  <a:off x="4113357" y="260484"/>
                  <a:ext cx="4763" cy="3175"/>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5" name="Freeform 190"/>
                <p:cNvSpPr>
                  <a:spLocks/>
                </p:cNvSpPr>
                <p:nvPr/>
              </p:nvSpPr>
              <p:spPr bwMode="auto">
                <a:xfrm>
                  <a:off x="4110182" y="266834"/>
                  <a:ext cx="7938" cy="3175"/>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6" name="Freeform 191"/>
                <p:cNvSpPr>
                  <a:spLocks/>
                </p:cNvSpPr>
                <p:nvPr/>
              </p:nvSpPr>
              <p:spPr bwMode="auto">
                <a:xfrm>
                  <a:off x="4110182" y="273184"/>
                  <a:ext cx="3175" cy="3175"/>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7" name="Freeform 192"/>
                <p:cNvSpPr>
                  <a:spLocks/>
                </p:cNvSpPr>
                <p:nvPr/>
              </p:nvSpPr>
              <p:spPr bwMode="auto">
                <a:xfrm>
                  <a:off x="4192732" y="301759"/>
                  <a:ext cx="4763" cy="4763"/>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8" name="Freeform 193"/>
                <p:cNvSpPr>
                  <a:spLocks/>
                </p:cNvSpPr>
                <p:nvPr/>
              </p:nvSpPr>
              <p:spPr bwMode="auto">
                <a:xfrm>
                  <a:off x="4245119" y="282709"/>
                  <a:ext cx="1588" cy="1588"/>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19" name="Freeform 194"/>
                <p:cNvSpPr>
                  <a:spLocks/>
                </p:cNvSpPr>
                <p:nvPr/>
              </p:nvSpPr>
              <p:spPr bwMode="auto">
                <a:xfrm>
                  <a:off x="4256232" y="270009"/>
                  <a:ext cx="3175" cy="1588"/>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0" name="Freeform 195"/>
                <p:cNvSpPr>
                  <a:spLocks/>
                </p:cNvSpPr>
                <p:nvPr/>
              </p:nvSpPr>
              <p:spPr bwMode="auto">
                <a:xfrm>
                  <a:off x="4268932" y="190634"/>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1" name="Freeform 196"/>
                <p:cNvSpPr>
                  <a:spLocks/>
                </p:cNvSpPr>
                <p:nvPr/>
              </p:nvSpPr>
              <p:spPr bwMode="auto">
                <a:xfrm>
                  <a:off x="4275282" y="227146"/>
                  <a:ext cx="3175" cy="4763"/>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2" name="Freeform 197"/>
                <p:cNvSpPr>
                  <a:spLocks/>
                </p:cNvSpPr>
                <p:nvPr/>
              </p:nvSpPr>
              <p:spPr bwMode="auto">
                <a:xfrm>
                  <a:off x="4272107" y="222384"/>
                  <a:ext cx="3175" cy="1588"/>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3" name="Freeform 198"/>
                <p:cNvSpPr>
                  <a:spLocks/>
                </p:cNvSpPr>
                <p:nvPr/>
              </p:nvSpPr>
              <p:spPr bwMode="auto">
                <a:xfrm>
                  <a:off x="4264169" y="192221"/>
                  <a:ext cx="4763" cy="3175"/>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4" name="Freeform 199"/>
                <p:cNvSpPr>
                  <a:spLocks/>
                </p:cNvSpPr>
                <p:nvPr/>
              </p:nvSpPr>
              <p:spPr bwMode="auto">
                <a:xfrm>
                  <a:off x="4262582" y="198571"/>
                  <a:ext cx="3175" cy="1588"/>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5" name="Freeform 200"/>
                <p:cNvSpPr>
                  <a:spLocks/>
                </p:cNvSpPr>
                <p:nvPr/>
              </p:nvSpPr>
              <p:spPr bwMode="auto">
                <a:xfrm>
                  <a:off x="4310207" y="223971"/>
                  <a:ext cx="4763" cy="3175"/>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6" name="Freeform 201"/>
                <p:cNvSpPr>
                  <a:spLocks/>
                </p:cNvSpPr>
                <p:nvPr/>
              </p:nvSpPr>
              <p:spPr bwMode="auto">
                <a:xfrm>
                  <a:off x="4310207" y="284296"/>
                  <a:ext cx="158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7" name="Freeform 202"/>
                <p:cNvSpPr>
                  <a:spLocks/>
                </p:cNvSpPr>
                <p:nvPr/>
              </p:nvSpPr>
              <p:spPr bwMode="auto">
                <a:xfrm>
                  <a:off x="4287982" y="289059"/>
                  <a:ext cx="4763" cy="3175"/>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8" name="Freeform 203"/>
                <p:cNvSpPr>
                  <a:spLocks/>
                </p:cNvSpPr>
                <p:nvPr/>
              </p:nvSpPr>
              <p:spPr bwMode="auto">
                <a:xfrm>
                  <a:off x="4284807" y="284296"/>
                  <a:ext cx="3175"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29" name="Freeform 204"/>
                <p:cNvSpPr>
                  <a:spLocks/>
                </p:cNvSpPr>
                <p:nvPr/>
              </p:nvSpPr>
              <p:spPr bwMode="auto">
                <a:xfrm>
                  <a:off x="4294332" y="271596"/>
                  <a:ext cx="3175"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0" name="Freeform 205"/>
                <p:cNvSpPr>
                  <a:spLocks/>
                </p:cNvSpPr>
                <p:nvPr/>
              </p:nvSpPr>
              <p:spPr bwMode="auto">
                <a:xfrm>
                  <a:off x="4297507" y="263659"/>
                  <a:ext cx="4763" cy="3175"/>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1" name="Freeform 206"/>
                <p:cNvSpPr>
                  <a:spLocks/>
                </p:cNvSpPr>
                <p:nvPr/>
              </p:nvSpPr>
              <p:spPr bwMode="auto">
                <a:xfrm>
                  <a:off x="4302269" y="263659"/>
                  <a:ext cx="158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2" name="Freeform 207"/>
                <p:cNvSpPr>
                  <a:spLocks/>
                </p:cNvSpPr>
                <p:nvPr/>
              </p:nvSpPr>
              <p:spPr bwMode="auto">
                <a:xfrm>
                  <a:off x="4348307" y="235084"/>
                  <a:ext cx="3175" cy="1588"/>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3" name="Freeform 208"/>
                <p:cNvSpPr>
                  <a:spLocks/>
                </p:cNvSpPr>
                <p:nvPr/>
              </p:nvSpPr>
              <p:spPr bwMode="auto">
                <a:xfrm>
                  <a:off x="4364182" y="171584"/>
                  <a:ext cx="3175" cy="1588"/>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4" name="Freeform 209"/>
                <p:cNvSpPr>
                  <a:spLocks/>
                </p:cNvSpPr>
                <p:nvPr/>
              </p:nvSpPr>
              <p:spPr bwMode="auto">
                <a:xfrm>
                  <a:off x="4373707" y="158884"/>
                  <a:ext cx="3175" cy="1588"/>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5" name="Freeform 210"/>
                <p:cNvSpPr>
                  <a:spLocks/>
                </p:cNvSpPr>
                <p:nvPr/>
              </p:nvSpPr>
              <p:spPr bwMode="auto">
                <a:xfrm>
                  <a:off x="4375294" y="152534"/>
                  <a:ext cx="4763" cy="3175"/>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6" name="Freeform 211"/>
                <p:cNvSpPr>
                  <a:spLocks/>
                </p:cNvSpPr>
                <p:nvPr/>
              </p:nvSpPr>
              <p:spPr bwMode="auto">
                <a:xfrm>
                  <a:off x="4380057" y="150946"/>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7" name="Freeform 212"/>
                <p:cNvSpPr>
                  <a:spLocks/>
                </p:cNvSpPr>
                <p:nvPr/>
              </p:nvSpPr>
              <p:spPr bwMode="auto">
                <a:xfrm>
                  <a:off x="4383232" y="273184"/>
                  <a:ext cx="3175" cy="3175"/>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8" name="Freeform 213"/>
                <p:cNvSpPr>
                  <a:spLocks/>
                </p:cNvSpPr>
                <p:nvPr/>
              </p:nvSpPr>
              <p:spPr bwMode="auto">
                <a:xfrm>
                  <a:off x="4394344" y="257309"/>
                  <a:ext cx="158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39" name="Freeform 214"/>
                <p:cNvSpPr>
                  <a:spLocks/>
                </p:cNvSpPr>
                <p:nvPr/>
              </p:nvSpPr>
              <p:spPr bwMode="auto">
                <a:xfrm>
                  <a:off x="4392757" y="309696"/>
                  <a:ext cx="1588" cy="1588"/>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0" name="Freeform 215"/>
                <p:cNvSpPr>
                  <a:spLocks/>
                </p:cNvSpPr>
                <p:nvPr/>
              </p:nvSpPr>
              <p:spPr bwMode="auto">
                <a:xfrm>
                  <a:off x="4391169" y="241434"/>
                  <a:ext cx="6350" cy="3175"/>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1" name="Freeform 216"/>
                <p:cNvSpPr>
                  <a:spLocks/>
                </p:cNvSpPr>
                <p:nvPr/>
              </p:nvSpPr>
              <p:spPr bwMode="auto">
                <a:xfrm>
                  <a:off x="4389582" y="249371"/>
                  <a:ext cx="3175"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2" name="Freeform 217"/>
                <p:cNvSpPr>
                  <a:spLocks/>
                </p:cNvSpPr>
                <p:nvPr/>
              </p:nvSpPr>
              <p:spPr bwMode="auto">
                <a:xfrm>
                  <a:off x="4386407" y="254134"/>
                  <a:ext cx="4763" cy="1588"/>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3" name="Freeform 218"/>
                <p:cNvSpPr>
                  <a:spLocks/>
                </p:cNvSpPr>
                <p:nvPr/>
              </p:nvSpPr>
              <p:spPr bwMode="auto">
                <a:xfrm>
                  <a:off x="4384819" y="306521"/>
                  <a:ext cx="4763" cy="1588"/>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4" name="Freeform 219"/>
                <p:cNvSpPr>
                  <a:spLocks/>
                </p:cNvSpPr>
                <p:nvPr/>
              </p:nvSpPr>
              <p:spPr bwMode="auto">
                <a:xfrm>
                  <a:off x="4410219" y="363671"/>
                  <a:ext cx="9525" cy="1588"/>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5" name="Freeform 220"/>
                <p:cNvSpPr>
                  <a:spLocks/>
                </p:cNvSpPr>
                <p:nvPr/>
              </p:nvSpPr>
              <p:spPr bwMode="auto">
                <a:xfrm>
                  <a:off x="4491182" y="366846"/>
                  <a:ext cx="3175" cy="3175"/>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6" name="Freeform 221"/>
                <p:cNvSpPr>
                  <a:spLocks/>
                </p:cNvSpPr>
                <p:nvPr/>
              </p:nvSpPr>
              <p:spPr bwMode="auto">
                <a:xfrm>
                  <a:off x="4494357" y="554171"/>
                  <a:ext cx="3175" cy="3175"/>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7" name="Freeform 222"/>
                <p:cNvSpPr>
                  <a:spLocks/>
                </p:cNvSpPr>
                <p:nvPr/>
              </p:nvSpPr>
              <p:spPr bwMode="auto">
                <a:xfrm>
                  <a:off x="4505469" y="803409"/>
                  <a:ext cx="1588" cy="3175"/>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8" name="Freeform 223"/>
                <p:cNvSpPr>
                  <a:spLocks/>
                </p:cNvSpPr>
                <p:nvPr/>
              </p:nvSpPr>
              <p:spPr bwMode="auto">
                <a:xfrm>
                  <a:off x="4505469" y="554171"/>
                  <a:ext cx="3175"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49" name="Freeform 224"/>
                <p:cNvSpPr>
                  <a:spLocks/>
                </p:cNvSpPr>
                <p:nvPr/>
              </p:nvSpPr>
              <p:spPr bwMode="auto">
                <a:xfrm>
                  <a:off x="4535632" y="247784"/>
                  <a:ext cx="3175"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0" name="Freeform 225"/>
                <p:cNvSpPr>
                  <a:spLocks/>
                </p:cNvSpPr>
                <p:nvPr/>
              </p:nvSpPr>
              <p:spPr bwMode="auto">
                <a:xfrm>
                  <a:off x="4537219" y="239846"/>
                  <a:ext cx="4763" cy="3175"/>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1" name="Freeform 226"/>
                <p:cNvSpPr>
                  <a:spLocks/>
                </p:cNvSpPr>
                <p:nvPr/>
              </p:nvSpPr>
              <p:spPr bwMode="auto">
                <a:xfrm>
                  <a:off x="4535632" y="276359"/>
                  <a:ext cx="3175" cy="4763"/>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2" name="Freeform 227"/>
                <p:cNvSpPr>
                  <a:spLocks/>
                </p:cNvSpPr>
                <p:nvPr/>
              </p:nvSpPr>
              <p:spPr bwMode="auto">
                <a:xfrm>
                  <a:off x="4541982" y="239846"/>
                  <a:ext cx="3175"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3" name="Freeform 228"/>
                <p:cNvSpPr>
                  <a:spLocks/>
                </p:cNvSpPr>
                <p:nvPr/>
              </p:nvSpPr>
              <p:spPr bwMode="auto">
                <a:xfrm>
                  <a:off x="4549919" y="323984"/>
                  <a:ext cx="4763" cy="3175"/>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4" name="Freeform 229"/>
                <p:cNvSpPr>
                  <a:spLocks/>
                </p:cNvSpPr>
                <p:nvPr/>
              </p:nvSpPr>
              <p:spPr bwMode="auto">
                <a:xfrm>
                  <a:off x="4572144" y="576396"/>
                  <a:ext cx="3175" cy="6350"/>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5" name="Freeform 230"/>
                <p:cNvSpPr>
                  <a:spLocks/>
                </p:cNvSpPr>
                <p:nvPr/>
              </p:nvSpPr>
              <p:spPr bwMode="auto">
                <a:xfrm>
                  <a:off x="4570557" y="328746"/>
                  <a:ext cx="158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6" name="Freeform 231"/>
                <p:cNvSpPr>
                  <a:spLocks/>
                </p:cNvSpPr>
                <p:nvPr/>
              </p:nvSpPr>
              <p:spPr bwMode="auto">
                <a:xfrm>
                  <a:off x="4580082" y="393834"/>
                  <a:ext cx="1588" cy="3175"/>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7" name="Freeform 232"/>
                <p:cNvSpPr>
                  <a:spLocks/>
                </p:cNvSpPr>
                <p:nvPr/>
              </p:nvSpPr>
              <p:spPr bwMode="auto">
                <a:xfrm>
                  <a:off x="4597544" y="593859"/>
                  <a:ext cx="3175" cy="3175"/>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8" name="Freeform 233"/>
                <p:cNvSpPr>
                  <a:spLocks/>
                </p:cNvSpPr>
                <p:nvPr/>
              </p:nvSpPr>
              <p:spPr bwMode="auto">
                <a:xfrm>
                  <a:off x="4594369" y="531946"/>
                  <a:ext cx="3175" cy="3175"/>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59" name="Freeform 234"/>
                <p:cNvSpPr>
                  <a:spLocks/>
                </p:cNvSpPr>
                <p:nvPr/>
              </p:nvSpPr>
              <p:spPr bwMode="auto">
                <a:xfrm>
                  <a:off x="4607069" y="376371"/>
                  <a:ext cx="3175"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0" name="Freeform 235"/>
                <p:cNvSpPr>
                  <a:spLocks/>
                </p:cNvSpPr>
                <p:nvPr/>
              </p:nvSpPr>
              <p:spPr bwMode="auto">
                <a:xfrm>
                  <a:off x="4632469" y="325571"/>
                  <a:ext cx="4763" cy="6350"/>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1" name="Freeform 236"/>
                <p:cNvSpPr>
                  <a:spLocks/>
                </p:cNvSpPr>
                <p:nvPr/>
              </p:nvSpPr>
              <p:spPr bwMode="auto">
                <a:xfrm>
                  <a:off x="4653107" y="330334"/>
                  <a:ext cx="1588" cy="3175"/>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2" name="Freeform 237"/>
                <p:cNvSpPr>
                  <a:spLocks/>
                </p:cNvSpPr>
                <p:nvPr/>
              </p:nvSpPr>
              <p:spPr bwMode="auto">
                <a:xfrm>
                  <a:off x="4648344" y="366846"/>
                  <a:ext cx="4763" cy="4763"/>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3" name="Freeform 238"/>
                <p:cNvSpPr>
                  <a:spLocks/>
                </p:cNvSpPr>
                <p:nvPr/>
              </p:nvSpPr>
              <p:spPr bwMode="auto">
                <a:xfrm>
                  <a:off x="4653107" y="362084"/>
                  <a:ext cx="3175" cy="3175"/>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564" name="Freeform 239"/>
                <p:cNvSpPr>
                  <a:spLocks/>
                </p:cNvSpPr>
                <p:nvPr/>
              </p:nvSpPr>
              <p:spPr bwMode="auto">
                <a:xfrm>
                  <a:off x="4680094" y="368434"/>
                  <a:ext cx="158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pic>
            <p:nvPicPr>
              <p:cNvPr id="2871" name="Picture 28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68103">
                <a:off x="1089427" y="4044878"/>
                <a:ext cx="125381" cy="125212"/>
              </a:xfrm>
              <a:prstGeom prst="rect">
                <a:avLst/>
              </a:prstGeom>
            </p:spPr>
          </p:pic>
          <p:pic>
            <p:nvPicPr>
              <p:cNvPr id="2872" name="Picture 287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68103">
                <a:off x="3045870" y="3753001"/>
                <a:ext cx="125381" cy="125212"/>
              </a:xfrm>
              <a:prstGeom prst="rect">
                <a:avLst/>
              </a:prstGeom>
            </p:spPr>
          </p:pic>
        </p:grpSp>
      </p:grpSp>
      <p:grpSp>
        <p:nvGrpSpPr>
          <p:cNvPr id="4766" name="Group 4765"/>
          <p:cNvGrpSpPr/>
          <p:nvPr/>
        </p:nvGrpSpPr>
        <p:grpSpPr>
          <a:xfrm>
            <a:off x="554220" y="4613203"/>
            <a:ext cx="1721538" cy="1721538"/>
            <a:chOff x="2540438" y="1524000"/>
            <a:chExt cx="2273299" cy="2273299"/>
          </a:xfrm>
        </p:grpSpPr>
        <p:sp>
          <p:nvSpPr>
            <p:cNvPr id="4767" name="Oval 4766"/>
            <p:cNvSpPr/>
            <p:nvPr/>
          </p:nvSpPr>
          <p:spPr>
            <a:xfrm>
              <a:off x="2540438" y="1524000"/>
              <a:ext cx="2273299" cy="2273299"/>
            </a:xfrm>
            <a:prstGeom prst="ellipse">
              <a:avLst/>
            </a:prstGeom>
            <a:solidFill>
              <a:srgbClr val="E5E4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grpSp>
          <p:nvGrpSpPr>
            <p:cNvPr id="4768" name="Group 4767"/>
            <p:cNvGrpSpPr/>
            <p:nvPr/>
          </p:nvGrpSpPr>
          <p:grpSpPr>
            <a:xfrm>
              <a:off x="2623379" y="1706380"/>
              <a:ext cx="1887326" cy="1860182"/>
              <a:chOff x="734508" y="2493251"/>
              <a:chExt cx="2436743" cy="2401693"/>
            </a:xfrm>
          </p:grpSpPr>
          <p:grpSp>
            <p:nvGrpSpPr>
              <p:cNvPr id="4769" name="Group 4768"/>
              <p:cNvGrpSpPr/>
              <p:nvPr/>
            </p:nvGrpSpPr>
            <p:grpSpPr>
              <a:xfrm>
                <a:off x="2026909" y="3060836"/>
                <a:ext cx="1122015" cy="710960"/>
                <a:chOff x="3249757" y="150946"/>
                <a:chExt cx="1839912" cy="1109663"/>
              </a:xfrm>
            </p:grpSpPr>
            <p:sp>
              <p:nvSpPr>
                <p:cNvPr id="5421" name="Freeform 41"/>
                <p:cNvSpPr>
                  <a:spLocks/>
                </p:cNvSpPr>
                <p:nvPr/>
              </p:nvSpPr>
              <p:spPr bwMode="auto">
                <a:xfrm>
                  <a:off x="3479944" y="589096"/>
                  <a:ext cx="4763" cy="3175"/>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2" name="Freeform 42"/>
                <p:cNvSpPr>
                  <a:spLocks/>
                </p:cNvSpPr>
                <p:nvPr/>
              </p:nvSpPr>
              <p:spPr bwMode="auto">
                <a:xfrm>
                  <a:off x="4788044" y="765309"/>
                  <a:ext cx="1588" cy="7938"/>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3" name="Freeform 43"/>
                <p:cNvSpPr>
                  <a:spLocks/>
                </p:cNvSpPr>
                <p:nvPr/>
              </p:nvSpPr>
              <p:spPr bwMode="auto">
                <a:xfrm>
                  <a:off x="4959494" y="885959"/>
                  <a:ext cx="3175" cy="4763"/>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4" name="Freeform 44"/>
                <p:cNvSpPr>
                  <a:spLocks/>
                </p:cNvSpPr>
                <p:nvPr/>
              </p:nvSpPr>
              <p:spPr bwMode="auto">
                <a:xfrm>
                  <a:off x="5022994" y="698634"/>
                  <a:ext cx="4763" cy="3175"/>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5" name="Freeform 45"/>
                <p:cNvSpPr>
                  <a:spLocks/>
                </p:cNvSpPr>
                <p:nvPr/>
              </p:nvSpPr>
              <p:spPr bwMode="auto">
                <a:xfrm>
                  <a:off x="4313382" y="844684"/>
                  <a:ext cx="3175" cy="7938"/>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6" name="Freeform 46"/>
                <p:cNvSpPr>
                  <a:spLocks/>
                </p:cNvSpPr>
                <p:nvPr/>
              </p:nvSpPr>
              <p:spPr bwMode="auto">
                <a:xfrm>
                  <a:off x="4183207" y="479559"/>
                  <a:ext cx="4763" cy="3175"/>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7" name="Freeform 47"/>
                <p:cNvSpPr>
                  <a:spLocks/>
                </p:cNvSpPr>
                <p:nvPr/>
              </p:nvSpPr>
              <p:spPr bwMode="auto">
                <a:xfrm>
                  <a:off x="3965719" y="379546"/>
                  <a:ext cx="6350" cy="4763"/>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8" name="Freeform 48"/>
                <p:cNvSpPr>
                  <a:spLocks/>
                </p:cNvSpPr>
                <p:nvPr/>
              </p:nvSpPr>
              <p:spPr bwMode="auto">
                <a:xfrm>
                  <a:off x="4026044" y="223971"/>
                  <a:ext cx="3175" cy="6350"/>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9" name="Freeform 49"/>
                <p:cNvSpPr>
                  <a:spLocks/>
                </p:cNvSpPr>
                <p:nvPr/>
              </p:nvSpPr>
              <p:spPr bwMode="auto">
                <a:xfrm>
                  <a:off x="3703782" y="944696"/>
                  <a:ext cx="4763" cy="3175"/>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0" name="Freeform 50"/>
                <p:cNvSpPr>
                  <a:spLocks/>
                </p:cNvSpPr>
                <p:nvPr/>
              </p:nvSpPr>
              <p:spPr bwMode="auto">
                <a:xfrm>
                  <a:off x="3894282" y="914534"/>
                  <a:ext cx="4763" cy="7938"/>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1" name="Freeform 51"/>
                <p:cNvSpPr>
                  <a:spLocks/>
                </p:cNvSpPr>
                <p:nvPr/>
              </p:nvSpPr>
              <p:spPr bwMode="auto">
                <a:xfrm>
                  <a:off x="3672032" y="274771"/>
                  <a:ext cx="6350" cy="4763"/>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2" name="Freeform 52"/>
                <p:cNvSpPr>
                  <a:spLocks/>
                </p:cNvSpPr>
                <p:nvPr/>
              </p:nvSpPr>
              <p:spPr bwMode="auto">
                <a:xfrm>
                  <a:off x="4816619" y="1239971"/>
                  <a:ext cx="1588" cy="3175"/>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3" name="Freeform 53"/>
                <p:cNvSpPr>
                  <a:spLocks/>
                </p:cNvSpPr>
                <p:nvPr/>
              </p:nvSpPr>
              <p:spPr bwMode="auto">
                <a:xfrm>
                  <a:off x="4819794" y="1243146"/>
                  <a:ext cx="1588" cy="4763"/>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4" name="Freeform 54"/>
                <p:cNvSpPr>
                  <a:spLocks/>
                </p:cNvSpPr>
                <p:nvPr/>
              </p:nvSpPr>
              <p:spPr bwMode="auto">
                <a:xfrm>
                  <a:off x="4824557" y="1246321"/>
                  <a:ext cx="1588" cy="3175"/>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5" name="Freeform 55"/>
                <p:cNvSpPr>
                  <a:spLocks/>
                </p:cNvSpPr>
                <p:nvPr/>
              </p:nvSpPr>
              <p:spPr bwMode="auto">
                <a:xfrm>
                  <a:off x="4837257" y="1257434"/>
                  <a:ext cx="0" cy="3175"/>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6" name="Freeform 56"/>
                <p:cNvSpPr>
                  <a:spLocks/>
                </p:cNvSpPr>
                <p:nvPr/>
              </p:nvSpPr>
              <p:spPr bwMode="auto">
                <a:xfrm>
                  <a:off x="4838844" y="1235209"/>
                  <a:ext cx="1588" cy="1588"/>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7" name="Freeform 57"/>
                <p:cNvSpPr>
                  <a:spLocks/>
                </p:cNvSpPr>
                <p:nvPr/>
              </p:nvSpPr>
              <p:spPr bwMode="auto">
                <a:xfrm>
                  <a:off x="4843607" y="1252671"/>
                  <a:ext cx="1588" cy="6350"/>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8" name="Freeform 58"/>
                <p:cNvSpPr>
                  <a:spLocks/>
                </p:cNvSpPr>
                <p:nvPr/>
              </p:nvSpPr>
              <p:spPr bwMode="auto">
                <a:xfrm>
                  <a:off x="4846782" y="1133609"/>
                  <a:ext cx="1588" cy="3175"/>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39" name="Freeform 59"/>
                <p:cNvSpPr>
                  <a:spLocks/>
                </p:cNvSpPr>
                <p:nvPr/>
              </p:nvSpPr>
              <p:spPr bwMode="auto">
                <a:xfrm>
                  <a:off x="4843607" y="1217746"/>
                  <a:ext cx="3175" cy="3175"/>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0" name="Freeform 60"/>
                <p:cNvSpPr>
                  <a:spLocks/>
                </p:cNvSpPr>
                <p:nvPr/>
              </p:nvSpPr>
              <p:spPr bwMode="auto">
                <a:xfrm>
                  <a:off x="5062682" y="860559"/>
                  <a:ext cx="4763"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1" name="Freeform 61"/>
                <p:cNvSpPr>
                  <a:spLocks/>
                </p:cNvSpPr>
                <p:nvPr/>
              </p:nvSpPr>
              <p:spPr bwMode="auto">
                <a:xfrm>
                  <a:off x="5054744" y="870084"/>
                  <a:ext cx="7938" cy="1588"/>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2" name="Freeform 62"/>
                <p:cNvSpPr>
                  <a:spLocks/>
                </p:cNvSpPr>
                <p:nvPr/>
              </p:nvSpPr>
              <p:spPr bwMode="auto">
                <a:xfrm>
                  <a:off x="5086494" y="773246"/>
                  <a:ext cx="3175" cy="3175"/>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3" name="Freeform 63"/>
                <p:cNvSpPr>
                  <a:spLocks/>
                </p:cNvSpPr>
                <p:nvPr/>
              </p:nvSpPr>
              <p:spPr bwMode="auto">
                <a:xfrm>
                  <a:off x="5056332" y="663709"/>
                  <a:ext cx="1588" cy="3175"/>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4" name="Freeform 64"/>
                <p:cNvSpPr>
                  <a:spLocks/>
                </p:cNvSpPr>
                <p:nvPr/>
              </p:nvSpPr>
              <p:spPr bwMode="auto">
                <a:xfrm>
                  <a:off x="3438669" y="393834"/>
                  <a:ext cx="1588" cy="3175"/>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5" name="Freeform 65"/>
                <p:cNvSpPr>
                  <a:spLocks/>
                </p:cNvSpPr>
                <p:nvPr/>
              </p:nvSpPr>
              <p:spPr bwMode="auto">
                <a:xfrm>
                  <a:off x="3446607" y="417646"/>
                  <a:ext cx="3175" cy="7938"/>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6" name="Freeform 66"/>
                <p:cNvSpPr>
                  <a:spLocks/>
                </p:cNvSpPr>
                <p:nvPr/>
              </p:nvSpPr>
              <p:spPr bwMode="auto">
                <a:xfrm>
                  <a:off x="3249757" y="766896"/>
                  <a:ext cx="3175" cy="3175"/>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7" name="Freeform 67"/>
                <p:cNvSpPr>
                  <a:spLocks/>
                </p:cNvSpPr>
                <p:nvPr/>
              </p:nvSpPr>
              <p:spPr bwMode="auto">
                <a:xfrm>
                  <a:off x="3259282" y="743084"/>
                  <a:ext cx="1588" cy="3175"/>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8" name="Freeform 68"/>
                <p:cNvSpPr>
                  <a:spLocks/>
                </p:cNvSpPr>
                <p:nvPr/>
              </p:nvSpPr>
              <p:spPr bwMode="auto">
                <a:xfrm>
                  <a:off x="3254519" y="746259"/>
                  <a:ext cx="4763" cy="3175"/>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49" name="Freeform 69"/>
                <p:cNvSpPr>
                  <a:spLocks/>
                </p:cNvSpPr>
                <p:nvPr/>
              </p:nvSpPr>
              <p:spPr bwMode="auto">
                <a:xfrm>
                  <a:off x="3254519" y="752609"/>
                  <a:ext cx="3175" cy="1588"/>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0" name="Freeform 70"/>
                <p:cNvSpPr>
                  <a:spLocks/>
                </p:cNvSpPr>
                <p:nvPr/>
              </p:nvSpPr>
              <p:spPr bwMode="auto">
                <a:xfrm>
                  <a:off x="3254519" y="771659"/>
                  <a:ext cx="4763" cy="3175"/>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1" name="Freeform 71"/>
                <p:cNvSpPr>
                  <a:spLocks/>
                </p:cNvSpPr>
                <p:nvPr/>
              </p:nvSpPr>
              <p:spPr bwMode="auto">
                <a:xfrm>
                  <a:off x="3273569" y="760546"/>
                  <a:ext cx="158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2" name="Freeform 72"/>
                <p:cNvSpPr>
                  <a:spLocks/>
                </p:cNvSpPr>
                <p:nvPr/>
              </p:nvSpPr>
              <p:spPr bwMode="auto">
                <a:xfrm>
                  <a:off x="3283094" y="747846"/>
                  <a:ext cx="0" cy="4763"/>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3" name="Freeform 73"/>
                <p:cNvSpPr>
                  <a:spLocks/>
                </p:cNvSpPr>
                <p:nvPr/>
              </p:nvSpPr>
              <p:spPr bwMode="auto">
                <a:xfrm>
                  <a:off x="3286269" y="741496"/>
                  <a:ext cx="4763" cy="1588"/>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4" name="Freeform 74"/>
                <p:cNvSpPr>
                  <a:spLocks/>
                </p:cNvSpPr>
                <p:nvPr/>
              </p:nvSpPr>
              <p:spPr bwMode="auto">
                <a:xfrm>
                  <a:off x="3291032" y="755784"/>
                  <a:ext cx="1588" cy="3175"/>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5" name="Freeform 75"/>
                <p:cNvSpPr>
                  <a:spLocks/>
                </p:cNvSpPr>
                <p:nvPr/>
              </p:nvSpPr>
              <p:spPr bwMode="auto">
                <a:xfrm>
                  <a:off x="3297382" y="670059"/>
                  <a:ext cx="1588" cy="1588"/>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6" name="Freeform 76"/>
                <p:cNvSpPr>
                  <a:spLocks/>
                </p:cNvSpPr>
                <p:nvPr/>
              </p:nvSpPr>
              <p:spPr bwMode="auto">
                <a:xfrm>
                  <a:off x="3386282" y="984384"/>
                  <a:ext cx="1588" cy="1588"/>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7" name="Freeform 77"/>
                <p:cNvSpPr>
                  <a:spLocks/>
                </p:cNvSpPr>
                <p:nvPr/>
              </p:nvSpPr>
              <p:spPr bwMode="auto">
                <a:xfrm>
                  <a:off x="3402157" y="990734"/>
                  <a:ext cx="4763" cy="1588"/>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8" name="Freeform 78"/>
                <p:cNvSpPr>
                  <a:spLocks/>
                </p:cNvSpPr>
                <p:nvPr/>
              </p:nvSpPr>
              <p:spPr bwMode="auto">
                <a:xfrm>
                  <a:off x="3549794" y="1024071"/>
                  <a:ext cx="1588" cy="3175"/>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59" name="Freeform 79"/>
                <p:cNvSpPr>
                  <a:spLocks/>
                </p:cNvSpPr>
                <p:nvPr/>
              </p:nvSpPr>
              <p:spPr bwMode="auto">
                <a:xfrm>
                  <a:off x="3545032" y="1132021"/>
                  <a:ext cx="1588" cy="3175"/>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0" name="Freeform 80"/>
                <p:cNvSpPr>
                  <a:spLocks/>
                </p:cNvSpPr>
                <p:nvPr/>
              </p:nvSpPr>
              <p:spPr bwMode="auto">
                <a:xfrm>
                  <a:off x="3548207" y="1114559"/>
                  <a:ext cx="1588" cy="3175"/>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1" name="Freeform 81"/>
                <p:cNvSpPr>
                  <a:spLocks/>
                </p:cNvSpPr>
                <p:nvPr/>
              </p:nvSpPr>
              <p:spPr bwMode="auto">
                <a:xfrm>
                  <a:off x="3549794" y="1117734"/>
                  <a:ext cx="3175" cy="4763"/>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2" name="Freeform 82"/>
                <p:cNvSpPr>
                  <a:spLocks/>
                </p:cNvSpPr>
                <p:nvPr/>
              </p:nvSpPr>
              <p:spPr bwMode="auto">
                <a:xfrm>
                  <a:off x="3567257" y="1132021"/>
                  <a:ext cx="1588" cy="3175"/>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3" name="Freeform 83"/>
                <p:cNvSpPr>
                  <a:spLocks/>
                </p:cNvSpPr>
                <p:nvPr/>
              </p:nvSpPr>
              <p:spPr bwMode="auto">
                <a:xfrm>
                  <a:off x="3556144" y="1120909"/>
                  <a:ext cx="0" cy="476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4" name="Freeform 84"/>
                <p:cNvSpPr>
                  <a:spLocks/>
                </p:cNvSpPr>
                <p:nvPr/>
              </p:nvSpPr>
              <p:spPr bwMode="auto">
                <a:xfrm>
                  <a:off x="3652982" y="1192346"/>
                  <a:ext cx="3175" cy="4763"/>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5" name="Freeform 85"/>
                <p:cNvSpPr>
                  <a:spLocks/>
                </p:cNvSpPr>
                <p:nvPr/>
              </p:nvSpPr>
              <p:spPr bwMode="auto">
                <a:xfrm>
                  <a:off x="3649807" y="1174884"/>
                  <a:ext cx="1588" cy="3175"/>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6" name="Freeform 86"/>
                <p:cNvSpPr>
                  <a:spLocks/>
                </p:cNvSpPr>
                <p:nvPr/>
              </p:nvSpPr>
              <p:spPr bwMode="auto">
                <a:xfrm>
                  <a:off x="3646632" y="1178059"/>
                  <a:ext cx="3175" cy="4763"/>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7" name="Freeform 87"/>
                <p:cNvSpPr>
                  <a:spLocks/>
                </p:cNvSpPr>
                <p:nvPr/>
              </p:nvSpPr>
              <p:spPr bwMode="auto">
                <a:xfrm>
                  <a:off x="3643457" y="1182821"/>
                  <a:ext cx="0"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8" name="Freeform 88"/>
                <p:cNvSpPr>
                  <a:spLocks/>
                </p:cNvSpPr>
                <p:nvPr/>
              </p:nvSpPr>
              <p:spPr bwMode="auto">
                <a:xfrm>
                  <a:off x="3630757" y="1192346"/>
                  <a:ext cx="1588"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69" name="Freeform 89"/>
                <p:cNvSpPr>
                  <a:spLocks/>
                </p:cNvSpPr>
                <p:nvPr/>
              </p:nvSpPr>
              <p:spPr bwMode="auto">
                <a:xfrm>
                  <a:off x="3629169" y="1170121"/>
                  <a:ext cx="0" cy="3175"/>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0" name="Freeform 90"/>
                <p:cNvSpPr>
                  <a:spLocks/>
                </p:cNvSpPr>
                <p:nvPr/>
              </p:nvSpPr>
              <p:spPr bwMode="auto">
                <a:xfrm>
                  <a:off x="4067319" y="804996"/>
                  <a:ext cx="3175" cy="1588"/>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1" name="Freeform 91"/>
                <p:cNvSpPr>
                  <a:spLocks/>
                </p:cNvSpPr>
                <p:nvPr/>
              </p:nvSpPr>
              <p:spPr bwMode="auto">
                <a:xfrm>
                  <a:off x="4051444" y="847859"/>
                  <a:ext cx="4763" cy="6350"/>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2" name="Freeform 92"/>
                <p:cNvSpPr>
                  <a:spLocks/>
                </p:cNvSpPr>
                <p:nvPr/>
              </p:nvSpPr>
              <p:spPr bwMode="auto">
                <a:xfrm>
                  <a:off x="4040332" y="824046"/>
                  <a:ext cx="1588" cy="3175"/>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3" name="Freeform 93"/>
                <p:cNvSpPr>
                  <a:spLocks/>
                </p:cNvSpPr>
                <p:nvPr/>
              </p:nvSpPr>
              <p:spPr bwMode="auto">
                <a:xfrm>
                  <a:off x="4002232" y="743084"/>
                  <a:ext cx="3175" cy="4763"/>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4" name="Freeform 94"/>
                <p:cNvSpPr>
                  <a:spLocks/>
                </p:cNvSpPr>
                <p:nvPr/>
              </p:nvSpPr>
              <p:spPr bwMode="auto">
                <a:xfrm>
                  <a:off x="3994294" y="924059"/>
                  <a:ext cx="1588" cy="3175"/>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5" name="Freeform 95"/>
                <p:cNvSpPr>
                  <a:spLocks/>
                </p:cNvSpPr>
                <p:nvPr/>
              </p:nvSpPr>
              <p:spPr bwMode="auto">
                <a:xfrm>
                  <a:off x="3906982" y="1032009"/>
                  <a:ext cx="158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6" name="Freeform 96"/>
                <p:cNvSpPr>
                  <a:spLocks/>
                </p:cNvSpPr>
                <p:nvPr/>
              </p:nvSpPr>
              <p:spPr bwMode="auto">
                <a:xfrm>
                  <a:off x="3889519" y="989146"/>
                  <a:ext cx="1588" cy="476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7" name="Freeform 97"/>
                <p:cNvSpPr>
                  <a:spLocks/>
                </p:cNvSpPr>
                <p:nvPr/>
              </p:nvSpPr>
              <p:spPr bwMode="auto">
                <a:xfrm>
                  <a:off x="3884757" y="985971"/>
                  <a:ext cx="3175" cy="4763"/>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8" name="Freeform 98"/>
                <p:cNvSpPr>
                  <a:spLocks/>
                </p:cNvSpPr>
                <p:nvPr/>
              </p:nvSpPr>
              <p:spPr bwMode="auto">
                <a:xfrm>
                  <a:off x="3862532" y="1041534"/>
                  <a:ext cx="1588" cy="1588"/>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79" name="Freeform 99"/>
                <p:cNvSpPr>
                  <a:spLocks/>
                </p:cNvSpPr>
                <p:nvPr/>
              </p:nvSpPr>
              <p:spPr bwMode="auto">
                <a:xfrm>
                  <a:off x="3845069" y="925646"/>
                  <a:ext cx="0" cy="3175"/>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0" name="Freeform 100"/>
                <p:cNvSpPr>
                  <a:spLocks/>
                </p:cNvSpPr>
                <p:nvPr/>
              </p:nvSpPr>
              <p:spPr bwMode="auto">
                <a:xfrm>
                  <a:off x="3840307" y="941521"/>
                  <a:ext cx="3175" cy="4763"/>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1" name="Freeform 101"/>
                <p:cNvSpPr>
                  <a:spLocks/>
                </p:cNvSpPr>
                <p:nvPr/>
              </p:nvSpPr>
              <p:spPr bwMode="auto">
                <a:xfrm>
                  <a:off x="3800619" y="989146"/>
                  <a:ext cx="3175" cy="1588"/>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2" name="Freeform 102"/>
                <p:cNvSpPr>
                  <a:spLocks/>
                </p:cNvSpPr>
                <p:nvPr/>
              </p:nvSpPr>
              <p:spPr bwMode="auto">
                <a:xfrm>
                  <a:off x="3784744" y="1030421"/>
                  <a:ext cx="3175" cy="6350"/>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3" name="Freeform 103"/>
                <p:cNvSpPr>
                  <a:spLocks/>
                </p:cNvSpPr>
                <p:nvPr/>
              </p:nvSpPr>
              <p:spPr bwMode="auto">
                <a:xfrm>
                  <a:off x="3773632" y="1006609"/>
                  <a:ext cx="1588" cy="4763"/>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4" name="Freeform 104"/>
                <p:cNvSpPr>
                  <a:spLocks/>
                </p:cNvSpPr>
                <p:nvPr/>
              </p:nvSpPr>
              <p:spPr bwMode="auto">
                <a:xfrm>
                  <a:off x="3764107" y="1008196"/>
                  <a:ext cx="1588" cy="3175"/>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5" name="Freeform 105"/>
                <p:cNvSpPr>
                  <a:spLocks/>
                </p:cNvSpPr>
                <p:nvPr/>
              </p:nvSpPr>
              <p:spPr bwMode="auto">
                <a:xfrm>
                  <a:off x="3760932" y="987559"/>
                  <a:ext cx="0" cy="3175"/>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6" name="Freeform 106"/>
                <p:cNvSpPr>
                  <a:spLocks/>
                </p:cNvSpPr>
                <p:nvPr/>
              </p:nvSpPr>
              <p:spPr bwMode="auto">
                <a:xfrm>
                  <a:off x="3757757" y="1011371"/>
                  <a:ext cx="0" cy="3175"/>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7" name="Freeform 107"/>
                <p:cNvSpPr>
                  <a:spLocks/>
                </p:cNvSpPr>
                <p:nvPr/>
              </p:nvSpPr>
              <p:spPr bwMode="auto">
                <a:xfrm>
                  <a:off x="3745057" y="1000259"/>
                  <a:ext cx="1588" cy="3175"/>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8" name="Freeform 108"/>
                <p:cNvSpPr>
                  <a:spLocks/>
                </p:cNvSpPr>
                <p:nvPr/>
              </p:nvSpPr>
              <p:spPr bwMode="auto">
                <a:xfrm>
                  <a:off x="3740294" y="997084"/>
                  <a:ext cx="3175" cy="4763"/>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89" name="Freeform 109"/>
                <p:cNvSpPr>
                  <a:spLocks/>
                </p:cNvSpPr>
                <p:nvPr/>
              </p:nvSpPr>
              <p:spPr bwMode="auto">
                <a:xfrm>
                  <a:off x="3738707" y="993909"/>
                  <a:ext cx="1588" cy="3175"/>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0" name="Freeform 110"/>
                <p:cNvSpPr>
                  <a:spLocks/>
                </p:cNvSpPr>
                <p:nvPr/>
              </p:nvSpPr>
              <p:spPr bwMode="auto">
                <a:xfrm>
                  <a:off x="3687907" y="984384"/>
                  <a:ext cx="3175" cy="3175"/>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1" name="Freeform 111"/>
                <p:cNvSpPr>
                  <a:spLocks/>
                </p:cNvSpPr>
                <p:nvPr/>
              </p:nvSpPr>
              <p:spPr bwMode="auto">
                <a:xfrm>
                  <a:off x="3687907" y="1020896"/>
                  <a:ext cx="1588" cy="4763"/>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2" name="Freeform 112"/>
                <p:cNvSpPr>
                  <a:spLocks/>
                </p:cNvSpPr>
                <p:nvPr/>
              </p:nvSpPr>
              <p:spPr bwMode="auto">
                <a:xfrm>
                  <a:off x="3683144" y="1001846"/>
                  <a:ext cx="1588" cy="1588"/>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3" name="Freeform 113"/>
                <p:cNvSpPr>
                  <a:spLocks/>
                </p:cNvSpPr>
                <p:nvPr/>
              </p:nvSpPr>
              <p:spPr bwMode="auto">
                <a:xfrm>
                  <a:off x="3681557" y="1024071"/>
                  <a:ext cx="1588" cy="3175"/>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4" name="Freeform 114"/>
                <p:cNvSpPr>
                  <a:spLocks/>
                </p:cNvSpPr>
                <p:nvPr/>
              </p:nvSpPr>
              <p:spPr bwMode="auto">
                <a:xfrm>
                  <a:off x="3668857" y="1014546"/>
                  <a:ext cx="1588" cy="1588"/>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5" name="Freeform 115"/>
                <p:cNvSpPr>
                  <a:spLocks/>
                </p:cNvSpPr>
                <p:nvPr/>
              </p:nvSpPr>
              <p:spPr bwMode="auto">
                <a:xfrm>
                  <a:off x="3664094" y="1009784"/>
                  <a:ext cx="1588" cy="4763"/>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6" name="Freeform 116"/>
                <p:cNvSpPr>
                  <a:spLocks/>
                </p:cNvSpPr>
                <p:nvPr/>
              </p:nvSpPr>
              <p:spPr bwMode="auto">
                <a:xfrm>
                  <a:off x="3660919" y="1006609"/>
                  <a:ext cx="3175" cy="3175"/>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7" name="Freeform 117"/>
                <p:cNvSpPr>
                  <a:spLocks/>
                </p:cNvSpPr>
                <p:nvPr/>
              </p:nvSpPr>
              <p:spPr bwMode="auto">
                <a:xfrm>
                  <a:off x="3630757" y="1028834"/>
                  <a:ext cx="6350" cy="3175"/>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8" name="Freeform 118"/>
                <p:cNvSpPr>
                  <a:spLocks/>
                </p:cNvSpPr>
                <p:nvPr/>
              </p:nvSpPr>
              <p:spPr bwMode="auto">
                <a:xfrm>
                  <a:off x="3625994" y="1079634"/>
                  <a:ext cx="3175" cy="4763"/>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99" name="Freeform 119"/>
                <p:cNvSpPr>
                  <a:spLocks/>
                </p:cNvSpPr>
                <p:nvPr/>
              </p:nvSpPr>
              <p:spPr bwMode="auto">
                <a:xfrm>
                  <a:off x="3621232" y="1084396"/>
                  <a:ext cx="3175" cy="4763"/>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0" name="Freeform 120"/>
                <p:cNvSpPr>
                  <a:spLocks/>
                </p:cNvSpPr>
                <p:nvPr/>
              </p:nvSpPr>
              <p:spPr bwMode="auto">
                <a:xfrm>
                  <a:off x="3619644" y="1036771"/>
                  <a:ext cx="1588" cy="1588"/>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1" name="Freeform 121"/>
                <p:cNvSpPr>
                  <a:spLocks/>
                </p:cNvSpPr>
                <p:nvPr/>
              </p:nvSpPr>
              <p:spPr bwMode="auto">
                <a:xfrm>
                  <a:off x="3624407" y="1019309"/>
                  <a:ext cx="3175" cy="3175"/>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2" name="Freeform 122"/>
                <p:cNvSpPr>
                  <a:spLocks/>
                </p:cNvSpPr>
                <p:nvPr/>
              </p:nvSpPr>
              <p:spPr bwMode="auto">
                <a:xfrm>
                  <a:off x="3599007" y="989146"/>
                  <a:ext cx="3175" cy="3175"/>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3" name="Freeform 123"/>
                <p:cNvSpPr>
                  <a:spLocks/>
                </p:cNvSpPr>
                <p:nvPr/>
              </p:nvSpPr>
              <p:spPr bwMode="auto">
                <a:xfrm>
                  <a:off x="3594244" y="954221"/>
                  <a:ext cx="4763" cy="9525"/>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4" name="Freeform 124"/>
                <p:cNvSpPr>
                  <a:spLocks/>
                </p:cNvSpPr>
                <p:nvPr/>
              </p:nvSpPr>
              <p:spPr bwMode="auto">
                <a:xfrm>
                  <a:off x="3587894" y="958984"/>
                  <a:ext cx="1588" cy="3175"/>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5" name="Freeform 125"/>
                <p:cNvSpPr>
                  <a:spLocks/>
                </p:cNvSpPr>
                <p:nvPr/>
              </p:nvSpPr>
              <p:spPr bwMode="auto">
                <a:xfrm>
                  <a:off x="3581544" y="954221"/>
                  <a:ext cx="3175" cy="4763"/>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6" name="Freeform 126"/>
                <p:cNvSpPr>
                  <a:spLocks/>
                </p:cNvSpPr>
                <p:nvPr/>
              </p:nvSpPr>
              <p:spPr bwMode="auto">
                <a:xfrm>
                  <a:off x="3581544" y="952634"/>
                  <a:ext cx="0" cy="1588"/>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7" name="Freeform 127"/>
                <p:cNvSpPr>
                  <a:spLocks/>
                </p:cNvSpPr>
                <p:nvPr/>
              </p:nvSpPr>
              <p:spPr bwMode="auto">
                <a:xfrm>
                  <a:off x="3581544" y="601796"/>
                  <a:ext cx="4763" cy="1588"/>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8" name="Freeform 128"/>
                <p:cNvSpPr>
                  <a:spLocks/>
                </p:cNvSpPr>
                <p:nvPr/>
              </p:nvSpPr>
              <p:spPr bwMode="auto">
                <a:xfrm>
                  <a:off x="3583132" y="495434"/>
                  <a:ext cx="3175" cy="1588"/>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09" name="Freeform 129"/>
                <p:cNvSpPr>
                  <a:spLocks/>
                </p:cNvSpPr>
                <p:nvPr/>
              </p:nvSpPr>
              <p:spPr bwMode="auto">
                <a:xfrm>
                  <a:off x="3599007" y="331921"/>
                  <a:ext cx="1588" cy="1588"/>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0" name="Freeform 130"/>
                <p:cNvSpPr>
                  <a:spLocks/>
                </p:cNvSpPr>
                <p:nvPr/>
              </p:nvSpPr>
              <p:spPr bwMode="auto">
                <a:xfrm>
                  <a:off x="3629169" y="316046"/>
                  <a:ext cx="1588" cy="1588"/>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1" name="Freeform 131"/>
                <p:cNvSpPr>
                  <a:spLocks/>
                </p:cNvSpPr>
                <p:nvPr/>
              </p:nvSpPr>
              <p:spPr bwMode="auto">
                <a:xfrm>
                  <a:off x="3651394" y="571634"/>
                  <a:ext cx="3175" cy="3175"/>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2" name="Freeform 132"/>
                <p:cNvSpPr>
                  <a:spLocks/>
                </p:cNvSpPr>
                <p:nvPr/>
              </p:nvSpPr>
              <p:spPr bwMode="auto">
                <a:xfrm>
                  <a:off x="3657744" y="612909"/>
                  <a:ext cx="4763" cy="4763"/>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3" name="Freeform 133"/>
                <p:cNvSpPr>
                  <a:spLocks/>
                </p:cNvSpPr>
                <p:nvPr/>
              </p:nvSpPr>
              <p:spPr bwMode="auto">
                <a:xfrm>
                  <a:off x="3673619" y="304934"/>
                  <a:ext cx="3175" cy="1588"/>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4" name="Freeform 134"/>
                <p:cNvSpPr>
                  <a:spLocks/>
                </p:cNvSpPr>
                <p:nvPr/>
              </p:nvSpPr>
              <p:spPr bwMode="auto">
                <a:xfrm>
                  <a:off x="3676794" y="281121"/>
                  <a:ext cx="0" cy="3175"/>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5" name="Freeform 135"/>
                <p:cNvSpPr>
                  <a:spLocks/>
                </p:cNvSpPr>
                <p:nvPr/>
              </p:nvSpPr>
              <p:spPr bwMode="auto">
                <a:xfrm>
                  <a:off x="3686319" y="292234"/>
                  <a:ext cx="0" cy="1588"/>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6" name="Freeform 136"/>
                <p:cNvSpPr>
                  <a:spLocks/>
                </p:cNvSpPr>
                <p:nvPr/>
              </p:nvSpPr>
              <p:spPr bwMode="auto">
                <a:xfrm>
                  <a:off x="3740294" y="444634"/>
                  <a:ext cx="1588" cy="1588"/>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7" name="Freeform 137"/>
                <p:cNvSpPr>
                  <a:spLocks/>
                </p:cNvSpPr>
                <p:nvPr/>
              </p:nvSpPr>
              <p:spPr bwMode="auto">
                <a:xfrm>
                  <a:off x="3740294" y="544646"/>
                  <a:ext cx="3175"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8" name="Freeform 138"/>
                <p:cNvSpPr>
                  <a:spLocks/>
                </p:cNvSpPr>
                <p:nvPr/>
              </p:nvSpPr>
              <p:spPr bwMode="auto">
                <a:xfrm>
                  <a:off x="3794269" y="316046"/>
                  <a:ext cx="1588" cy="4763"/>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19" name="Freeform 139"/>
                <p:cNvSpPr>
                  <a:spLocks/>
                </p:cNvSpPr>
                <p:nvPr/>
              </p:nvSpPr>
              <p:spPr bwMode="auto">
                <a:xfrm>
                  <a:off x="3802207" y="236671"/>
                  <a:ext cx="3175" cy="3175"/>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0" name="Freeform 140"/>
                <p:cNvSpPr>
                  <a:spLocks/>
                </p:cNvSpPr>
                <p:nvPr/>
              </p:nvSpPr>
              <p:spPr bwMode="auto">
                <a:xfrm>
                  <a:off x="3808557" y="308109"/>
                  <a:ext cx="4763" cy="3175"/>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1" name="Freeform 141"/>
                <p:cNvSpPr>
                  <a:spLocks/>
                </p:cNvSpPr>
                <p:nvPr/>
              </p:nvSpPr>
              <p:spPr bwMode="auto">
                <a:xfrm>
                  <a:off x="3810144" y="370021"/>
                  <a:ext cx="4763" cy="3175"/>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2" name="Freeform 142"/>
                <p:cNvSpPr>
                  <a:spLocks/>
                </p:cNvSpPr>
                <p:nvPr/>
              </p:nvSpPr>
              <p:spPr bwMode="auto">
                <a:xfrm>
                  <a:off x="3819669" y="322396"/>
                  <a:ext cx="4763" cy="3175"/>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3" name="Freeform 143"/>
                <p:cNvSpPr>
                  <a:spLocks/>
                </p:cNvSpPr>
                <p:nvPr/>
              </p:nvSpPr>
              <p:spPr bwMode="auto">
                <a:xfrm>
                  <a:off x="3829194" y="368434"/>
                  <a:ext cx="3175" cy="1588"/>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4" name="Freeform 144"/>
                <p:cNvSpPr>
                  <a:spLocks/>
                </p:cNvSpPr>
                <p:nvPr/>
              </p:nvSpPr>
              <p:spPr bwMode="auto">
                <a:xfrm>
                  <a:off x="3857769" y="270009"/>
                  <a:ext cx="4763" cy="1588"/>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5" name="Freeform 145"/>
                <p:cNvSpPr>
                  <a:spLocks/>
                </p:cNvSpPr>
                <p:nvPr/>
              </p:nvSpPr>
              <p:spPr bwMode="auto">
                <a:xfrm>
                  <a:off x="3862532" y="187459"/>
                  <a:ext cx="1588" cy="4763"/>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6" name="Freeform 146"/>
                <p:cNvSpPr>
                  <a:spLocks/>
                </p:cNvSpPr>
                <p:nvPr/>
              </p:nvSpPr>
              <p:spPr bwMode="auto">
                <a:xfrm>
                  <a:off x="3864119" y="250959"/>
                  <a:ext cx="4763" cy="1588"/>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7" name="Freeform 147"/>
                <p:cNvSpPr>
                  <a:spLocks/>
                </p:cNvSpPr>
                <p:nvPr/>
              </p:nvSpPr>
              <p:spPr bwMode="auto">
                <a:xfrm>
                  <a:off x="3872057" y="243021"/>
                  <a:ext cx="3175" cy="1588"/>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8" name="Freeform 148"/>
                <p:cNvSpPr>
                  <a:spLocks/>
                </p:cNvSpPr>
                <p:nvPr/>
              </p:nvSpPr>
              <p:spPr bwMode="auto">
                <a:xfrm>
                  <a:off x="3875232" y="227146"/>
                  <a:ext cx="4763" cy="4763"/>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29" name="Freeform 149"/>
                <p:cNvSpPr>
                  <a:spLocks/>
                </p:cNvSpPr>
                <p:nvPr/>
              </p:nvSpPr>
              <p:spPr bwMode="auto">
                <a:xfrm>
                  <a:off x="3889519" y="252546"/>
                  <a:ext cx="1588" cy="1588"/>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0" name="Freeform 150"/>
                <p:cNvSpPr>
                  <a:spLocks/>
                </p:cNvSpPr>
                <p:nvPr/>
              </p:nvSpPr>
              <p:spPr bwMode="auto">
                <a:xfrm>
                  <a:off x="3894282" y="258896"/>
                  <a:ext cx="3175" cy="4763"/>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1" name="Freeform 151"/>
                <p:cNvSpPr>
                  <a:spLocks/>
                </p:cNvSpPr>
                <p:nvPr/>
              </p:nvSpPr>
              <p:spPr bwMode="auto">
                <a:xfrm>
                  <a:off x="3897457" y="266834"/>
                  <a:ext cx="1588" cy="3175"/>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2" name="Freeform 152"/>
                <p:cNvSpPr>
                  <a:spLocks/>
                </p:cNvSpPr>
                <p:nvPr/>
              </p:nvSpPr>
              <p:spPr bwMode="auto">
                <a:xfrm>
                  <a:off x="3935557" y="331921"/>
                  <a:ext cx="3175" cy="1588"/>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3" name="Freeform 153"/>
                <p:cNvSpPr>
                  <a:spLocks/>
                </p:cNvSpPr>
                <p:nvPr/>
              </p:nvSpPr>
              <p:spPr bwMode="auto">
                <a:xfrm>
                  <a:off x="3937144" y="389071"/>
                  <a:ext cx="1588" cy="1588"/>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4" name="Freeform 154"/>
                <p:cNvSpPr>
                  <a:spLocks/>
                </p:cNvSpPr>
                <p:nvPr/>
              </p:nvSpPr>
              <p:spPr bwMode="auto">
                <a:xfrm>
                  <a:off x="3941907" y="373196"/>
                  <a:ext cx="3175" cy="3175"/>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5" name="Freeform 155"/>
                <p:cNvSpPr>
                  <a:spLocks/>
                </p:cNvSpPr>
                <p:nvPr/>
              </p:nvSpPr>
              <p:spPr bwMode="auto">
                <a:xfrm>
                  <a:off x="3941907" y="411296"/>
                  <a:ext cx="3175" cy="4763"/>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6" name="Freeform 156"/>
                <p:cNvSpPr>
                  <a:spLocks/>
                </p:cNvSpPr>
                <p:nvPr/>
              </p:nvSpPr>
              <p:spPr bwMode="auto">
                <a:xfrm>
                  <a:off x="3946669" y="293821"/>
                  <a:ext cx="3175" cy="4763"/>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7" name="Freeform 157"/>
                <p:cNvSpPr>
                  <a:spLocks/>
                </p:cNvSpPr>
                <p:nvPr/>
              </p:nvSpPr>
              <p:spPr bwMode="auto">
                <a:xfrm>
                  <a:off x="3948257" y="292234"/>
                  <a:ext cx="1588" cy="1588"/>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8" name="Freeform 158"/>
                <p:cNvSpPr>
                  <a:spLocks/>
                </p:cNvSpPr>
                <p:nvPr/>
              </p:nvSpPr>
              <p:spPr bwMode="auto">
                <a:xfrm>
                  <a:off x="3954607" y="341446"/>
                  <a:ext cx="3175" cy="4763"/>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39" name="Freeform 159"/>
                <p:cNvSpPr>
                  <a:spLocks/>
                </p:cNvSpPr>
                <p:nvPr/>
              </p:nvSpPr>
              <p:spPr bwMode="auto">
                <a:xfrm>
                  <a:off x="3956194" y="430346"/>
                  <a:ext cx="1588" cy="3175"/>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0" name="Freeform 160"/>
                <p:cNvSpPr>
                  <a:spLocks/>
                </p:cNvSpPr>
                <p:nvPr/>
              </p:nvSpPr>
              <p:spPr bwMode="auto">
                <a:xfrm>
                  <a:off x="3956194" y="463684"/>
                  <a:ext cx="1588" cy="3175"/>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1" name="Freeform 161"/>
                <p:cNvSpPr>
                  <a:spLocks/>
                </p:cNvSpPr>
                <p:nvPr/>
              </p:nvSpPr>
              <p:spPr bwMode="auto">
                <a:xfrm>
                  <a:off x="3983182" y="292234"/>
                  <a:ext cx="3175" cy="3175"/>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2" name="Freeform 162"/>
                <p:cNvSpPr>
                  <a:spLocks/>
                </p:cNvSpPr>
                <p:nvPr/>
              </p:nvSpPr>
              <p:spPr bwMode="auto">
                <a:xfrm>
                  <a:off x="4003819" y="219209"/>
                  <a:ext cx="3175" cy="3175"/>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3" name="Freeform 163"/>
                <p:cNvSpPr>
                  <a:spLocks/>
                </p:cNvSpPr>
                <p:nvPr/>
              </p:nvSpPr>
              <p:spPr bwMode="auto">
                <a:xfrm>
                  <a:off x="4003819" y="249371"/>
                  <a:ext cx="1588" cy="3175"/>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4" name="Freeform 164"/>
                <p:cNvSpPr>
                  <a:spLocks/>
                </p:cNvSpPr>
                <p:nvPr/>
              </p:nvSpPr>
              <p:spPr bwMode="auto">
                <a:xfrm>
                  <a:off x="4010169" y="195396"/>
                  <a:ext cx="3175" cy="1588"/>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5" name="Freeform 165"/>
                <p:cNvSpPr>
                  <a:spLocks/>
                </p:cNvSpPr>
                <p:nvPr/>
              </p:nvSpPr>
              <p:spPr bwMode="auto">
                <a:xfrm>
                  <a:off x="4026044" y="198571"/>
                  <a:ext cx="4763" cy="3175"/>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6" name="Freeform 166"/>
                <p:cNvSpPr>
                  <a:spLocks/>
                </p:cNvSpPr>
                <p:nvPr/>
              </p:nvSpPr>
              <p:spPr bwMode="auto">
                <a:xfrm>
                  <a:off x="4056207" y="209684"/>
                  <a:ext cx="4763" cy="1588"/>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7" name="Freeform 167"/>
                <p:cNvSpPr>
                  <a:spLocks/>
                </p:cNvSpPr>
                <p:nvPr/>
              </p:nvSpPr>
              <p:spPr bwMode="auto">
                <a:xfrm>
                  <a:off x="4060969" y="319221"/>
                  <a:ext cx="3175" cy="1588"/>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8" name="Freeform 168"/>
                <p:cNvSpPr>
                  <a:spLocks/>
                </p:cNvSpPr>
                <p:nvPr/>
              </p:nvSpPr>
              <p:spPr bwMode="auto">
                <a:xfrm>
                  <a:off x="4054619" y="277946"/>
                  <a:ext cx="1588" cy="1588"/>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49" name="Freeform 169"/>
                <p:cNvSpPr>
                  <a:spLocks/>
                </p:cNvSpPr>
                <p:nvPr/>
              </p:nvSpPr>
              <p:spPr bwMode="auto">
                <a:xfrm>
                  <a:off x="4043507" y="330334"/>
                  <a:ext cx="4763" cy="1588"/>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0" name="Freeform 170"/>
                <p:cNvSpPr>
                  <a:spLocks/>
                </p:cNvSpPr>
                <p:nvPr/>
              </p:nvSpPr>
              <p:spPr bwMode="auto">
                <a:xfrm>
                  <a:off x="4045094" y="323984"/>
                  <a:ext cx="3175" cy="1588"/>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1" name="Freeform 171"/>
                <p:cNvSpPr>
                  <a:spLocks/>
                </p:cNvSpPr>
                <p:nvPr/>
              </p:nvSpPr>
              <p:spPr bwMode="auto">
                <a:xfrm>
                  <a:off x="4019694" y="273184"/>
                  <a:ext cx="1588" cy="3175"/>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2" name="Freeform 172"/>
                <p:cNvSpPr>
                  <a:spLocks/>
                </p:cNvSpPr>
                <p:nvPr/>
              </p:nvSpPr>
              <p:spPr bwMode="auto">
                <a:xfrm>
                  <a:off x="4030807" y="293821"/>
                  <a:ext cx="3175" cy="3175"/>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3" name="Freeform 173"/>
                <p:cNvSpPr>
                  <a:spLocks/>
                </p:cNvSpPr>
                <p:nvPr/>
              </p:nvSpPr>
              <p:spPr bwMode="auto">
                <a:xfrm>
                  <a:off x="4008582" y="354146"/>
                  <a:ext cx="3175" cy="1588"/>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4" name="Freeform 174"/>
                <p:cNvSpPr>
                  <a:spLocks/>
                </p:cNvSpPr>
                <p:nvPr/>
              </p:nvSpPr>
              <p:spPr bwMode="auto">
                <a:xfrm>
                  <a:off x="4070494" y="231909"/>
                  <a:ext cx="3175" cy="4763"/>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5" name="Freeform 175"/>
                <p:cNvSpPr>
                  <a:spLocks/>
                </p:cNvSpPr>
                <p:nvPr/>
              </p:nvSpPr>
              <p:spPr bwMode="auto">
                <a:xfrm>
                  <a:off x="4078432" y="252546"/>
                  <a:ext cx="4763" cy="1588"/>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6" name="Freeform 176"/>
                <p:cNvSpPr>
                  <a:spLocks/>
                </p:cNvSpPr>
                <p:nvPr/>
              </p:nvSpPr>
              <p:spPr bwMode="auto">
                <a:xfrm>
                  <a:off x="4080019" y="244609"/>
                  <a:ext cx="3175" cy="3175"/>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7" name="Freeform 177"/>
                <p:cNvSpPr>
                  <a:spLocks/>
                </p:cNvSpPr>
                <p:nvPr/>
              </p:nvSpPr>
              <p:spPr bwMode="auto">
                <a:xfrm>
                  <a:off x="4078432" y="257309"/>
                  <a:ext cx="6350" cy="4763"/>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8" name="Freeform 178"/>
                <p:cNvSpPr>
                  <a:spLocks/>
                </p:cNvSpPr>
                <p:nvPr/>
              </p:nvSpPr>
              <p:spPr bwMode="auto">
                <a:xfrm>
                  <a:off x="4073669" y="228734"/>
                  <a:ext cx="11113" cy="3175"/>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59" name="Freeform 179"/>
                <p:cNvSpPr>
                  <a:spLocks/>
                </p:cNvSpPr>
                <p:nvPr/>
              </p:nvSpPr>
              <p:spPr bwMode="auto">
                <a:xfrm>
                  <a:off x="4095894" y="241434"/>
                  <a:ext cx="3175" cy="1588"/>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0" name="Freeform 180"/>
                <p:cNvSpPr>
                  <a:spLocks/>
                </p:cNvSpPr>
                <p:nvPr/>
              </p:nvSpPr>
              <p:spPr bwMode="auto">
                <a:xfrm>
                  <a:off x="4105419" y="239846"/>
                  <a:ext cx="3175"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1" name="Freeform 181"/>
                <p:cNvSpPr>
                  <a:spLocks/>
                </p:cNvSpPr>
                <p:nvPr/>
              </p:nvSpPr>
              <p:spPr bwMode="auto">
                <a:xfrm>
                  <a:off x="4137169" y="190634"/>
                  <a:ext cx="4763" cy="3175"/>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2" name="Freeform 182"/>
                <p:cNvSpPr>
                  <a:spLocks/>
                </p:cNvSpPr>
                <p:nvPr/>
              </p:nvSpPr>
              <p:spPr bwMode="auto">
                <a:xfrm>
                  <a:off x="4141932" y="189046"/>
                  <a:ext cx="1588" cy="1588"/>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3" name="Freeform 183"/>
                <p:cNvSpPr>
                  <a:spLocks/>
                </p:cNvSpPr>
                <p:nvPr/>
              </p:nvSpPr>
              <p:spPr bwMode="auto">
                <a:xfrm>
                  <a:off x="4149869" y="209684"/>
                  <a:ext cx="1588" cy="1588"/>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4" name="Freeform 184"/>
                <p:cNvSpPr>
                  <a:spLocks/>
                </p:cNvSpPr>
                <p:nvPr/>
              </p:nvSpPr>
              <p:spPr bwMode="auto">
                <a:xfrm>
                  <a:off x="4164157" y="265246"/>
                  <a:ext cx="3175"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5" name="Freeform 185"/>
                <p:cNvSpPr>
                  <a:spLocks/>
                </p:cNvSpPr>
                <p:nvPr/>
              </p:nvSpPr>
              <p:spPr bwMode="auto">
                <a:xfrm>
                  <a:off x="4157807" y="263659"/>
                  <a:ext cx="6350" cy="3175"/>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6" name="Freeform 186"/>
                <p:cNvSpPr>
                  <a:spLocks/>
                </p:cNvSpPr>
                <p:nvPr/>
              </p:nvSpPr>
              <p:spPr bwMode="auto">
                <a:xfrm>
                  <a:off x="4153044" y="266834"/>
                  <a:ext cx="4763" cy="3175"/>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7" name="Freeform 187"/>
                <p:cNvSpPr>
                  <a:spLocks/>
                </p:cNvSpPr>
                <p:nvPr/>
              </p:nvSpPr>
              <p:spPr bwMode="auto">
                <a:xfrm>
                  <a:off x="4138757" y="271596"/>
                  <a:ext cx="3175" cy="1588"/>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8" name="Freeform 188"/>
                <p:cNvSpPr>
                  <a:spLocks/>
                </p:cNvSpPr>
                <p:nvPr/>
              </p:nvSpPr>
              <p:spPr bwMode="auto">
                <a:xfrm>
                  <a:off x="4137169" y="276359"/>
                  <a:ext cx="4763" cy="3175"/>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69" name="Freeform 189"/>
                <p:cNvSpPr>
                  <a:spLocks/>
                </p:cNvSpPr>
                <p:nvPr/>
              </p:nvSpPr>
              <p:spPr bwMode="auto">
                <a:xfrm>
                  <a:off x="4113357" y="260484"/>
                  <a:ext cx="4763" cy="3175"/>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0" name="Freeform 190"/>
                <p:cNvSpPr>
                  <a:spLocks/>
                </p:cNvSpPr>
                <p:nvPr/>
              </p:nvSpPr>
              <p:spPr bwMode="auto">
                <a:xfrm>
                  <a:off x="4110182" y="266834"/>
                  <a:ext cx="7938" cy="3175"/>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1" name="Freeform 191"/>
                <p:cNvSpPr>
                  <a:spLocks/>
                </p:cNvSpPr>
                <p:nvPr/>
              </p:nvSpPr>
              <p:spPr bwMode="auto">
                <a:xfrm>
                  <a:off x="4110182" y="273184"/>
                  <a:ext cx="3175" cy="3175"/>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2" name="Freeform 192"/>
                <p:cNvSpPr>
                  <a:spLocks/>
                </p:cNvSpPr>
                <p:nvPr/>
              </p:nvSpPr>
              <p:spPr bwMode="auto">
                <a:xfrm>
                  <a:off x="4192732" y="301759"/>
                  <a:ext cx="4763" cy="4763"/>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3" name="Freeform 193"/>
                <p:cNvSpPr>
                  <a:spLocks/>
                </p:cNvSpPr>
                <p:nvPr/>
              </p:nvSpPr>
              <p:spPr bwMode="auto">
                <a:xfrm>
                  <a:off x="4245119" y="282709"/>
                  <a:ext cx="1588" cy="1588"/>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4" name="Freeform 194"/>
                <p:cNvSpPr>
                  <a:spLocks/>
                </p:cNvSpPr>
                <p:nvPr/>
              </p:nvSpPr>
              <p:spPr bwMode="auto">
                <a:xfrm>
                  <a:off x="4256232" y="270009"/>
                  <a:ext cx="3175" cy="1588"/>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5" name="Freeform 195"/>
                <p:cNvSpPr>
                  <a:spLocks/>
                </p:cNvSpPr>
                <p:nvPr/>
              </p:nvSpPr>
              <p:spPr bwMode="auto">
                <a:xfrm>
                  <a:off x="4268932" y="190634"/>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6" name="Freeform 196"/>
                <p:cNvSpPr>
                  <a:spLocks/>
                </p:cNvSpPr>
                <p:nvPr/>
              </p:nvSpPr>
              <p:spPr bwMode="auto">
                <a:xfrm>
                  <a:off x="4275282" y="227146"/>
                  <a:ext cx="3175" cy="4763"/>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7" name="Freeform 197"/>
                <p:cNvSpPr>
                  <a:spLocks/>
                </p:cNvSpPr>
                <p:nvPr/>
              </p:nvSpPr>
              <p:spPr bwMode="auto">
                <a:xfrm>
                  <a:off x="4272107" y="222384"/>
                  <a:ext cx="3175" cy="1588"/>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8" name="Freeform 198"/>
                <p:cNvSpPr>
                  <a:spLocks/>
                </p:cNvSpPr>
                <p:nvPr/>
              </p:nvSpPr>
              <p:spPr bwMode="auto">
                <a:xfrm>
                  <a:off x="4264169" y="192221"/>
                  <a:ext cx="4763" cy="3175"/>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79" name="Freeform 199"/>
                <p:cNvSpPr>
                  <a:spLocks/>
                </p:cNvSpPr>
                <p:nvPr/>
              </p:nvSpPr>
              <p:spPr bwMode="auto">
                <a:xfrm>
                  <a:off x="4262582" y="198571"/>
                  <a:ext cx="3175" cy="1588"/>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0" name="Freeform 200"/>
                <p:cNvSpPr>
                  <a:spLocks/>
                </p:cNvSpPr>
                <p:nvPr/>
              </p:nvSpPr>
              <p:spPr bwMode="auto">
                <a:xfrm>
                  <a:off x="4310207" y="223971"/>
                  <a:ext cx="4763" cy="3175"/>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1" name="Freeform 201"/>
                <p:cNvSpPr>
                  <a:spLocks/>
                </p:cNvSpPr>
                <p:nvPr/>
              </p:nvSpPr>
              <p:spPr bwMode="auto">
                <a:xfrm>
                  <a:off x="4310207" y="284296"/>
                  <a:ext cx="158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2" name="Freeform 202"/>
                <p:cNvSpPr>
                  <a:spLocks/>
                </p:cNvSpPr>
                <p:nvPr/>
              </p:nvSpPr>
              <p:spPr bwMode="auto">
                <a:xfrm>
                  <a:off x="4287982" y="289059"/>
                  <a:ext cx="4763" cy="3175"/>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3" name="Freeform 203"/>
                <p:cNvSpPr>
                  <a:spLocks/>
                </p:cNvSpPr>
                <p:nvPr/>
              </p:nvSpPr>
              <p:spPr bwMode="auto">
                <a:xfrm>
                  <a:off x="4284807" y="284296"/>
                  <a:ext cx="3175"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4" name="Freeform 204"/>
                <p:cNvSpPr>
                  <a:spLocks/>
                </p:cNvSpPr>
                <p:nvPr/>
              </p:nvSpPr>
              <p:spPr bwMode="auto">
                <a:xfrm>
                  <a:off x="4294332" y="271596"/>
                  <a:ext cx="3175"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5" name="Freeform 205"/>
                <p:cNvSpPr>
                  <a:spLocks/>
                </p:cNvSpPr>
                <p:nvPr/>
              </p:nvSpPr>
              <p:spPr bwMode="auto">
                <a:xfrm>
                  <a:off x="4297507" y="263659"/>
                  <a:ext cx="4763" cy="3175"/>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6" name="Freeform 206"/>
                <p:cNvSpPr>
                  <a:spLocks/>
                </p:cNvSpPr>
                <p:nvPr/>
              </p:nvSpPr>
              <p:spPr bwMode="auto">
                <a:xfrm>
                  <a:off x="4302269" y="263659"/>
                  <a:ext cx="158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7" name="Freeform 207"/>
                <p:cNvSpPr>
                  <a:spLocks/>
                </p:cNvSpPr>
                <p:nvPr/>
              </p:nvSpPr>
              <p:spPr bwMode="auto">
                <a:xfrm>
                  <a:off x="4348307" y="235084"/>
                  <a:ext cx="3175" cy="1588"/>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8" name="Freeform 208"/>
                <p:cNvSpPr>
                  <a:spLocks/>
                </p:cNvSpPr>
                <p:nvPr/>
              </p:nvSpPr>
              <p:spPr bwMode="auto">
                <a:xfrm>
                  <a:off x="4364182" y="171584"/>
                  <a:ext cx="3175" cy="1588"/>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89" name="Freeform 209"/>
                <p:cNvSpPr>
                  <a:spLocks/>
                </p:cNvSpPr>
                <p:nvPr/>
              </p:nvSpPr>
              <p:spPr bwMode="auto">
                <a:xfrm>
                  <a:off x="4373707" y="158884"/>
                  <a:ext cx="3175" cy="1588"/>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0" name="Freeform 210"/>
                <p:cNvSpPr>
                  <a:spLocks/>
                </p:cNvSpPr>
                <p:nvPr/>
              </p:nvSpPr>
              <p:spPr bwMode="auto">
                <a:xfrm>
                  <a:off x="4375294" y="152534"/>
                  <a:ext cx="4763" cy="3175"/>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1" name="Freeform 211"/>
                <p:cNvSpPr>
                  <a:spLocks/>
                </p:cNvSpPr>
                <p:nvPr/>
              </p:nvSpPr>
              <p:spPr bwMode="auto">
                <a:xfrm>
                  <a:off x="4380057" y="150946"/>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2" name="Freeform 212"/>
                <p:cNvSpPr>
                  <a:spLocks/>
                </p:cNvSpPr>
                <p:nvPr/>
              </p:nvSpPr>
              <p:spPr bwMode="auto">
                <a:xfrm>
                  <a:off x="4383232" y="273184"/>
                  <a:ext cx="3175" cy="3175"/>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3" name="Freeform 213"/>
                <p:cNvSpPr>
                  <a:spLocks/>
                </p:cNvSpPr>
                <p:nvPr/>
              </p:nvSpPr>
              <p:spPr bwMode="auto">
                <a:xfrm>
                  <a:off x="4394344" y="257309"/>
                  <a:ext cx="158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4" name="Freeform 214"/>
                <p:cNvSpPr>
                  <a:spLocks/>
                </p:cNvSpPr>
                <p:nvPr/>
              </p:nvSpPr>
              <p:spPr bwMode="auto">
                <a:xfrm>
                  <a:off x="4392757" y="309696"/>
                  <a:ext cx="1588" cy="1588"/>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5" name="Freeform 215"/>
                <p:cNvSpPr>
                  <a:spLocks/>
                </p:cNvSpPr>
                <p:nvPr/>
              </p:nvSpPr>
              <p:spPr bwMode="auto">
                <a:xfrm>
                  <a:off x="4391169" y="241434"/>
                  <a:ext cx="6350" cy="3175"/>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6" name="Freeform 216"/>
                <p:cNvSpPr>
                  <a:spLocks/>
                </p:cNvSpPr>
                <p:nvPr/>
              </p:nvSpPr>
              <p:spPr bwMode="auto">
                <a:xfrm>
                  <a:off x="4389582" y="249371"/>
                  <a:ext cx="3175"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7" name="Freeform 217"/>
                <p:cNvSpPr>
                  <a:spLocks/>
                </p:cNvSpPr>
                <p:nvPr/>
              </p:nvSpPr>
              <p:spPr bwMode="auto">
                <a:xfrm>
                  <a:off x="4386407" y="254134"/>
                  <a:ext cx="4763" cy="1588"/>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8" name="Freeform 218"/>
                <p:cNvSpPr>
                  <a:spLocks/>
                </p:cNvSpPr>
                <p:nvPr/>
              </p:nvSpPr>
              <p:spPr bwMode="auto">
                <a:xfrm>
                  <a:off x="4384819" y="306521"/>
                  <a:ext cx="4763" cy="1588"/>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599" name="Freeform 219"/>
                <p:cNvSpPr>
                  <a:spLocks/>
                </p:cNvSpPr>
                <p:nvPr/>
              </p:nvSpPr>
              <p:spPr bwMode="auto">
                <a:xfrm>
                  <a:off x="4410219" y="363671"/>
                  <a:ext cx="9525" cy="1588"/>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0" name="Freeform 220"/>
                <p:cNvSpPr>
                  <a:spLocks/>
                </p:cNvSpPr>
                <p:nvPr/>
              </p:nvSpPr>
              <p:spPr bwMode="auto">
                <a:xfrm>
                  <a:off x="4491182" y="366846"/>
                  <a:ext cx="3175" cy="3175"/>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1" name="Freeform 221"/>
                <p:cNvSpPr>
                  <a:spLocks/>
                </p:cNvSpPr>
                <p:nvPr/>
              </p:nvSpPr>
              <p:spPr bwMode="auto">
                <a:xfrm>
                  <a:off x="4494357" y="554171"/>
                  <a:ext cx="3175" cy="3175"/>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2" name="Freeform 222"/>
                <p:cNvSpPr>
                  <a:spLocks/>
                </p:cNvSpPr>
                <p:nvPr/>
              </p:nvSpPr>
              <p:spPr bwMode="auto">
                <a:xfrm>
                  <a:off x="4505469" y="803409"/>
                  <a:ext cx="1588" cy="3175"/>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3" name="Freeform 223"/>
                <p:cNvSpPr>
                  <a:spLocks/>
                </p:cNvSpPr>
                <p:nvPr/>
              </p:nvSpPr>
              <p:spPr bwMode="auto">
                <a:xfrm>
                  <a:off x="4505469" y="554171"/>
                  <a:ext cx="3175"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4" name="Freeform 224"/>
                <p:cNvSpPr>
                  <a:spLocks/>
                </p:cNvSpPr>
                <p:nvPr/>
              </p:nvSpPr>
              <p:spPr bwMode="auto">
                <a:xfrm>
                  <a:off x="4535632" y="247784"/>
                  <a:ext cx="3175"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5" name="Freeform 225"/>
                <p:cNvSpPr>
                  <a:spLocks/>
                </p:cNvSpPr>
                <p:nvPr/>
              </p:nvSpPr>
              <p:spPr bwMode="auto">
                <a:xfrm>
                  <a:off x="4537219" y="239846"/>
                  <a:ext cx="4763" cy="3175"/>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6" name="Freeform 226"/>
                <p:cNvSpPr>
                  <a:spLocks/>
                </p:cNvSpPr>
                <p:nvPr/>
              </p:nvSpPr>
              <p:spPr bwMode="auto">
                <a:xfrm>
                  <a:off x="4535632" y="276359"/>
                  <a:ext cx="3175" cy="4763"/>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7" name="Freeform 227"/>
                <p:cNvSpPr>
                  <a:spLocks/>
                </p:cNvSpPr>
                <p:nvPr/>
              </p:nvSpPr>
              <p:spPr bwMode="auto">
                <a:xfrm>
                  <a:off x="4541982" y="239846"/>
                  <a:ext cx="3175"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8" name="Freeform 228"/>
                <p:cNvSpPr>
                  <a:spLocks/>
                </p:cNvSpPr>
                <p:nvPr/>
              </p:nvSpPr>
              <p:spPr bwMode="auto">
                <a:xfrm>
                  <a:off x="4549919" y="323984"/>
                  <a:ext cx="4763" cy="3175"/>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09" name="Freeform 229"/>
                <p:cNvSpPr>
                  <a:spLocks/>
                </p:cNvSpPr>
                <p:nvPr/>
              </p:nvSpPr>
              <p:spPr bwMode="auto">
                <a:xfrm>
                  <a:off x="4572144" y="576396"/>
                  <a:ext cx="3175" cy="6350"/>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0" name="Freeform 230"/>
                <p:cNvSpPr>
                  <a:spLocks/>
                </p:cNvSpPr>
                <p:nvPr/>
              </p:nvSpPr>
              <p:spPr bwMode="auto">
                <a:xfrm>
                  <a:off x="4570557" y="328746"/>
                  <a:ext cx="158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1" name="Freeform 231"/>
                <p:cNvSpPr>
                  <a:spLocks/>
                </p:cNvSpPr>
                <p:nvPr/>
              </p:nvSpPr>
              <p:spPr bwMode="auto">
                <a:xfrm>
                  <a:off x="4580082" y="393834"/>
                  <a:ext cx="1588" cy="3175"/>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2" name="Freeform 232"/>
                <p:cNvSpPr>
                  <a:spLocks/>
                </p:cNvSpPr>
                <p:nvPr/>
              </p:nvSpPr>
              <p:spPr bwMode="auto">
                <a:xfrm>
                  <a:off x="4597544" y="593859"/>
                  <a:ext cx="3175" cy="3175"/>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3" name="Freeform 233"/>
                <p:cNvSpPr>
                  <a:spLocks/>
                </p:cNvSpPr>
                <p:nvPr/>
              </p:nvSpPr>
              <p:spPr bwMode="auto">
                <a:xfrm>
                  <a:off x="4594369" y="531946"/>
                  <a:ext cx="3175" cy="3175"/>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4" name="Freeform 234"/>
                <p:cNvSpPr>
                  <a:spLocks/>
                </p:cNvSpPr>
                <p:nvPr/>
              </p:nvSpPr>
              <p:spPr bwMode="auto">
                <a:xfrm>
                  <a:off x="4607069" y="376371"/>
                  <a:ext cx="3175"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5" name="Freeform 235"/>
                <p:cNvSpPr>
                  <a:spLocks/>
                </p:cNvSpPr>
                <p:nvPr/>
              </p:nvSpPr>
              <p:spPr bwMode="auto">
                <a:xfrm>
                  <a:off x="4632469" y="325571"/>
                  <a:ext cx="4763" cy="6350"/>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6" name="Freeform 236"/>
                <p:cNvSpPr>
                  <a:spLocks/>
                </p:cNvSpPr>
                <p:nvPr/>
              </p:nvSpPr>
              <p:spPr bwMode="auto">
                <a:xfrm>
                  <a:off x="4653107" y="330334"/>
                  <a:ext cx="1588" cy="3175"/>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7" name="Freeform 237"/>
                <p:cNvSpPr>
                  <a:spLocks/>
                </p:cNvSpPr>
                <p:nvPr/>
              </p:nvSpPr>
              <p:spPr bwMode="auto">
                <a:xfrm>
                  <a:off x="4648344" y="366846"/>
                  <a:ext cx="4763" cy="4763"/>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8" name="Freeform 238"/>
                <p:cNvSpPr>
                  <a:spLocks/>
                </p:cNvSpPr>
                <p:nvPr/>
              </p:nvSpPr>
              <p:spPr bwMode="auto">
                <a:xfrm>
                  <a:off x="4653107" y="362084"/>
                  <a:ext cx="3175" cy="3175"/>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19" name="Freeform 239"/>
                <p:cNvSpPr>
                  <a:spLocks/>
                </p:cNvSpPr>
                <p:nvPr/>
              </p:nvSpPr>
              <p:spPr bwMode="auto">
                <a:xfrm>
                  <a:off x="4680094" y="368434"/>
                  <a:ext cx="158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pic>
            <p:nvPicPr>
              <p:cNvPr id="4770" name="Picture 476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127777">
                <a:off x="2000433" y="4103326"/>
                <a:ext cx="1020937" cy="791618"/>
              </a:xfrm>
              <a:prstGeom prst="rect">
                <a:avLst/>
              </a:prstGeom>
            </p:spPr>
          </p:pic>
          <p:pic>
            <p:nvPicPr>
              <p:cNvPr id="4771" name="Picture 477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18200" y="4484214"/>
                <a:ext cx="175980" cy="188640"/>
              </a:xfrm>
              <a:prstGeom prst="rect">
                <a:avLst/>
              </a:prstGeom>
            </p:spPr>
          </p:pic>
          <p:grpSp>
            <p:nvGrpSpPr>
              <p:cNvPr id="4772" name="Group 4771"/>
              <p:cNvGrpSpPr/>
              <p:nvPr/>
            </p:nvGrpSpPr>
            <p:grpSpPr>
              <a:xfrm flipH="1">
                <a:off x="734508" y="2493251"/>
                <a:ext cx="2336501" cy="1623881"/>
                <a:chOff x="1258210" y="-952441"/>
                <a:chExt cx="3831459" cy="2534555"/>
              </a:xfrm>
            </p:grpSpPr>
            <p:sp>
              <p:nvSpPr>
                <p:cNvPr id="4775" name="Freeform 40"/>
                <p:cNvSpPr>
                  <a:spLocks noEditPoints="1"/>
                </p:cNvSpPr>
                <p:nvPr/>
              </p:nvSpPr>
              <p:spPr bwMode="auto">
                <a:xfrm>
                  <a:off x="1258210" y="-952441"/>
                  <a:ext cx="3252497" cy="2534555"/>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76" name="Freeform 41"/>
                <p:cNvSpPr>
                  <a:spLocks/>
                </p:cNvSpPr>
                <p:nvPr/>
              </p:nvSpPr>
              <p:spPr bwMode="auto">
                <a:xfrm>
                  <a:off x="3479944" y="589096"/>
                  <a:ext cx="4763" cy="3175"/>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77" name="Freeform 42"/>
                <p:cNvSpPr>
                  <a:spLocks/>
                </p:cNvSpPr>
                <p:nvPr/>
              </p:nvSpPr>
              <p:spPr bwMode="auto">
                <a:xfrm>
                  <a:off x="4788044" y="765309"/>
                  <a:ext cx="1588" cy="7938"/>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78" name="Freeform 43"/>
                <p:cNvSpPr>
                  <a:spLocks/>
                </p:cNvSpPr>
                <p:nvPr/>
              </p:nvSpPr>
              <p:spPr bwMode="auto">
                <a:xfrm>
                  <a:off x="4959494" y="885959"/>
                  <a:ext cx="3175" cy="4763"/>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79" name="Freeform 44"/>
                <p:cNvSpPr>
                  <a:spLocks/>
                </p:cNvSpPr>
                <p:nvPr/>
              </p:nvSpPr>
              <p:spPr bwMode="auto">
                <a:xfrm>
                  <a:off x="5022994" y="698634"/>
                  <a:ext cx="4763" cy="3175"/>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0" name="Freeform 45"/>
                <p:cNvSpPr>
                  <a:spLocks/>
                </p:cNvSpPr>
                <p:nvPr/>
              </p:nvSpPr>
              <p:spPr bwMode="auto">
                <a:xfrm>
                  <a:off x="4313382" y="844684"/>
                  <a:ext cx="3175" cy="7938"/>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1" name="Freeform 46"/>
                <p:cNvSpPr>
                  <a:spLocks/>
                </p:cNvSpPr>
                <p:nvPr/>
              </p:nvSpPr>
              <p:spPr bwMode="auto">
                <a:xfrm>
                  <a:off x="4183207" y="479559"/>
                  <a:ext cx="4763" cy="3175"/>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2" name="Freeform 47"/>
                <p:cNvSpPr>
                  <a:spLocks/>
                </p:cNvSpPr>
                <p:nvPr/>
              </p:nvSpPr>
              <p:spPr bwMode="auto">
                <a:xfrm>
                  <a:off x="3965719" y="379546"/>
                  <a:ext cx="6350" cy="4763"/>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3" name="Freeform 48"/>
                <p:cNvSpPr>
                  <a:spLocks/>
                </p:cNvSpPr>
                <p:nvPr/>
              </p:nvSpPr>
              <p:spPr bwMode="auto">
                <a:xfrm>
                  <a:off x="4026044" y="223971"/>
                  <a:ext cx="3175" cy="6350"/>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4" name="Freeform 49"/>
                <p:cNvSpPr>
                  <a:spLocks/>
                </p:cNvSpPr>
                <p:nvPr/>
              </p:nvSpPr>
              <p:spPr bwMode="auto">
                <a:xfrm>
                  <a:off x="3703782" y="944696"/>
                  <a:ext cx="4763" cy="3175"/>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5" name="Freeform 50"/>
                <p:cNvSpPr>
                  <a:spLocks/>
                </p:cNvSpPr>
                <p:nvPr/>
              </p:nvSpPr>
              <p:spPr bwMode="auto">
                <a:xfrm>
                  <a:off x="3894282" y="914534"/>
                  <a:ext cx="4763" cy="7938"/>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6" name="Freeform 51"/>
                <p:cNvSpPr>
                  <a:spLocks/>
                </p:cNvSpPr>
                <p:nvPr/>
              </p:nvSpPr>
              <p:spPr bwMode="auto">
                <a:xfrm>
                  <a:off x="3672032" y="274771"/>
                  <a:ext cx="6350" cy="4763"/>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7" name="Freeform 52"/>
                <p:cNvSpPr>
                  <a:spLocks/>
                </p:cNvSpPr>
                <p:nvPr/>
              </p:nvSpPr>
              <p:spPr bwMode="auto">
                <a:xfrm>
                  <a:off x="4816619" y="1239971"/>
                  <a:ext cx="1588" cy="3175"/>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8" name="Freeform 53"/>
                <p:cNvSpPr>
                  <a:spLocks/>
                </p:cNvSpPr>
                <p:nvPr/>
              </p:nvSpPr>
              <p:spPr bwMode="auto">
                <a:xfrm>
                  <a:off x="4819794" y="1243146"/>
                  <a:ext cx="1588" cy="4763"/>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89" name="Freeform 54"/>
                <p:cNvSpPr>
                  <a:spLocks/>
                </p:cNvSpPr>
                <p:nvPr/>
              </p:nvSpPr>
              <p:spPr bwMode="auto">
                <a:xfrm>
                  <a:off x="4824557" y="1246321"/>
                  <a:ext cx="1588" cy="3175"/>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0" name="Freeform 55"/>
                <p:cNvSpPr>
                  <a:spLocks/>
                </p:cNvSpPr>
                <p:nvPr/>
              </p:nvSpPr>
              <p:spPr bwMode="auto">
                <a:xfrm>
                  <a:off x="4837257" y="1257434"/>
                  <a:ext cx="0" cy="3175"/>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1" name="Freeform 56"/>
                <p:cNvSpPr>
                  <a:spLocks/>
                </p:cNvSpPr>
                <p:nvPr/>
              </p:nvSpPr>
              <p:spPr bwMode="auto">
                <a:xfrm>
                  <a:off x="4838844" y="1235209"/>
                  <a:ext cx="1588" cy="1588"/>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2" name="Freeform 57"/>
                <p:cNvSpPr>
                  <a:spLocks/>
                </p:cNvSpPr>
                <p:nvPr/>
              </p:nvSpPr>
              <p:spPr bwMode="auto">
                <a:xfrm>
                  <a:off x="4843607" y="1252671"/>
                  <a:ext cx="1588" cy="6350"/>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3" name="Freeform 58"/>
                <p:cNvSpPr>
                  <a:spLocks/>
                </p:cNvSpPr>
                <p:nvPr/>
              </p:nvSpPr>
              <p:spPr bwMode="auto">
                <a:xfrm>
                  <a:off x="4846782" y="1133609"/>
                  <a:ext cx="1588" cy="3175"/>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4" name="Freeform 59"/>
                <p:cNvSpPr>
                  <a:spLocks/>
                </p:cNvSpPr>
                <p:nvPr/>
              </p:nvSpPr>
              <p:spPr bwMode="auto">
                <a:xfrm>
                  <a:off x="4843607" y="1217746"/>
                  <a:ext cx="3175" cy="3175"/>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5" name="Freeform 60"/>
                <p:cNvSpPr>
                  <a:spLocks/>
                </p:cNvSpPr>
                <p:nvPr/>
              </p:nvSpPr>
              <p:spPr bwMode="auto">
                <a:xfrm>
                  <a:off x="5062682" y="860559"/>
                  <a:ext cx="4763"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6" name="Freeform 61"/>
                <p:cNvSpPr>
                  <a:spLocks/>
                </p:cNvSpPr>
                <p:nvPr/>
              </p:nvSpPr>
              <p:spPr bwMode="auto">
                <a:xfrm>
                  <a:off x="5054744" y="870084"/>
                  <a:ext cx="7938" cy="1588"/>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7" name="Freeform 62"/>
                <p:cNvSpPr>
                  <a:spLocks/>
                </p:cNvSpPr>
                <p:nvPr/>
              </p:nvSpPr>
              <p:spPr bwMode="auto">
                <a:xfrm>
                  <a:off x="5086494" y="773246"/>
                  <a:ext cx="3175" cy="3175"/>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8" name="Freeform 63"/>
                <p:cNvSpPr>
                  <a:spLocks/>
                </p:cNvSpPr>
                <p:nvPr/>
              </p:nvSpPr>
              <p:spPr bwMode="auto">
                <a:xfrm>
                  <a:off x="5056332" y="663709"/>
                  <a:ext cx="1588" cy="3175"/>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799" name="Freeform 64"/>
                <p:cNvSpPr>
                  <a:spLocks/>
                </p:cNvSpPr>
                <p:nvPr/>
              </p:nvSpPr>
              <p:spPr bwMode="auto">
                <a:xfrm>
                  <a:off x="3438669" y="393834"/>
                  <a:ext cx="1588" cy="3175"/>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0" name="Freeform 65"/>
                <p:cNvSpPr>
                  <a:spLocks/>
                </p:cNvSpPr>
                <p:nvPr/>
              </p:nvSpPr>
              <p:spPr bwMode="auto">
                <a:xfrm>
                  <a:off x="3446607" y="417646"/>
                  <a:ext cx="3175" cy="7938"/>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1" name="Freeform 66"/>
                <p:cNvSpPr>
                  <a:spLocks/>
                </p:cNvSpPr>
                <p:nvPr/>
              </p:nvSpPr>
              <p:spPr bwMode="auto">
                <a:xfrm>
                  <a:off x="3249757" y="766896"/>
                  <a:ext cx="3175" cy="3175"/>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2" name="Freeform 67"/>
                <p:cNvSpPr>
                  <a:spLocks/>
                </p:cNvSpPr>
                <p:nvPr/>
              </p:nvSpPr>
              <p:spPr bwMode="auto">
                <a:xfrm>
                  <a:off x="3259282" y="743084"/>
                  <a:ext cx="1588" cy="3175"/>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3" name="Freeform 68"/>
                <p:cNvSpPr>
                  <a:spLocks/>
                </p:cNvSpPr>
                <p:nvPr/>
              </p:nvSpPr>
              <p:spPr bwMode="auto">
                <a:xfrm>
                  <a:off x="3254519" y="746259"/>
                  <a:ext cx="4763" cy="3175"/>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4" name="Freeform 69"/>
                <p:cNvSpPr>
                  <a:spLocks/>
                </p:cNvSpPr>
                <p:nvPr/>
              </p:nvSpPr>
              <p:spPr bwMode="auto">
                <a:xfrm>
                  <a:off x="3254519" y="752609"/>
                  <a:ext cx="3175" cy="1588"/>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5" name="Freeform 70"/>
                <p:cNvSpPr>
                  <a:spLocks/>
                </p:cNvSpPr>
                <p:nvPr/>
              </p:nvSpPr>
              <p:spPr bwMode="auto">
                <a:xfrm>
                  <a:off x="3254519" y="771659"/>
                  <a:ext cx="4763" cy="3175"/>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6" name="Freeform 71"/>
                <p:cNvSpPr>
                  <a:spLocks/>
                </p:cNvSpPr>
                <p:nvPr/>
              </p:nvSpPr>
              <p:spPr bwMode="auto">
                <a:xfrm>
                  <a:off x="3273569" y="760546"/>
                  <a:ext cx="158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7" name="Freeform 72"/>
                <p:cNvSpPr>
                  <a:spLocks/>
                </p:cNvSpPr>
                <p:nvPr/>
              </p:nvSpPr>
              <p:spPr bwMode="auto">
                <a:xfrm>
                  <a:off x="3283094" y="747846"/>
                  <a:ext cx="0" cy="4763"/>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8" name="Freeform 73"/>
                <p:cNvSpPr>
                  <a:spLocks/>
                </p:cNvSpPr>
                <p:nvPr/>
              </p:nvSpPr>
              <p:spPr bwMode="auto">
                <a:xfrm>
                  <a:off x="3286269" y="741496"/>
                  <a:ext cx="4763" cy="1588"/>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09" name="Freeform 74"/>
                <p:cNvSpPr>
                  <a:spLocks/>
                </p:cNvSpPr>
                <p:nvPr/>
              </p:nvSpPr>
              <p:spPr bwMode="auto">
                <a:xfrm>
                  <a:off x="3291032" y="755784"/>
                  <a:ext cx="1588" cy="3175"/>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0" name="Freeform 75"/>
                <p:cNvSpPr>
                  <a:spLocks/>
                </p:cNvSpPr>
                <p:nvPr/>
              </p:nvSpPr>
              <p:spPr bwMode="auto">
                <a:xfrm>
                  <a:off x="3297382" y="670059"/>
                  <a:ext cx="1588" cy="1588"/>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1" name="Freeform 76"/>
                <p:cNvSpPr>
                  <a:spLocks/>
                </p:cNvSpPr>
                <p:nvPr/>
              </p:nvSpPr>
              <p:spPr bwMode="auto">
                <a:xfrm>
                  <a:off x="3386282" y="984384"/>
                  <a:ext cx="1588" cy="1588"/>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2" name="Freeform 77"/>
                <p:cNvSpPr>
                  <a:spLocks/>
                </p:cNvSpPr>
                <p:nvPr/>
              </p:nvSpPr>
              <p:spPr bwMode="auto">
                <a:xfrm>
                  <a:off x="3402157" y="990734"/>
                  <a:ext cx="4763" cy="1588"/>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3" name="Freeform 78"/>
                <p:cNvSpPr>
                  <a:spLocks/>
                </p:cNvSpPr>
                <p:nvPr/>
              </p:nvSpPr>
              <p:spPr bwMode="auto">
                <a:xfrm>
                  <a:off x="3549794" y="1024071"/>
                  <a:ext cx="1588" cy="3175"/>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4" name="Freeform 79"/>
                <p:cNvSpPr>
                  <a:spLocks/>
                </p:cNvSpPr>
                <p:nvPr/>
              </p:nvSpPr>
              <p:spPr bwMode="auto">
                <a:xfrm>
                  <a:off x="3545032" y="1132021"/>
                  <a:ext cx="1588" cy="3175"/>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5" name="Freeform 80"/>
                <p:cNvSpPr>
                  <a:spLocks/>
                </p:cNvSpPr>
                <p:nvPr/>
              </p:nvSpPr>
              <p:spPr bwMode="auto">
                <a:xfrm>
                  <a:off x="3548207" y="1114559"/>
                  <a:ext cx="1588" cy="3175"/>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6" name="Freeform 81"/>
                <p:cNvSpPr>
                  <a:spLocks/>
                </p:cNvSpPr>
                <p:nvPr/>
              </p:nvSpPr>
              <p:spPr bwMode="auto">
                <a:xfrm>
                  <a:off x="3549794" y="1117734"/>
                  <a:ext cx="3175" cy="4763"/>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7" name="Freeform 82"/>
                <p:cNvSpPr>
                  <a:spLocks/>
                </p:cNvSpPr>
                <p:nvPr/>
              </p:nvSpPr>
              <p:spPr bwMode="auto">
                <a:xfrm>
                  <a:off x="3567257" y="1132021"/>
                  <a:ext cx="1588" cy="3175"/>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8" name="Freeform 83"/>
                <p:cNvSpPr>
                  <a:spLocks/>
                </p:cNvSpPr>
                <p:nvPr/>
              </p:nvSpPr>
              <p:spPr bwMode="auto">
                <a:xfrm>
                  <a:off x="3556144" y="1120909"/>
                  <a:ext cx="0" cy="476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19" name="Freeform 84"/>
                <p:cNvSpPr>
                  <a:spLocks/>
                </p:cNvSpPr>
                <p:nvPr/>
              </p:nvSpPr>
              <p:spPr bwMode="auto">
                <a:xfrm>
                  <a:off x="3652982" y="1192346"/>
                  <a:ext cx="3175" cy="4763"/>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4820" name="Freeform 85"/>
                <p:cNvSpPr>
                  <a:spLocks/>
                </p:cNvSpPr>
                <p:nvPr/>
              </p:nvSpPr>
              <p:spPr bwMode="auto">
                <a:xfrm>
                  <a:off x="3649807" y="1174884"/>
                  <a:ext cx="1588" cy="3175"/>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67" name="Freeform 86"/>
                <p:cNvSpPr>
                  <a:spLocks/>
                </p:cNvSpPr>
                <p:nvPr/>
              </p:nvSpPr>
              <p:spPr bwMode="auto">
                <a:xfrm>
                  <a:off x="3646632" y="1178059"/>
                  <a:ext cx="3175" cy="4763"/>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68" name="Freeform 87"/>
                <p:cNvSpPr>
                  <a:spLocks/>
                </p:cNvSpPr>
                <p:nvPr/>
              </p:nvSpPr>
              <p:spPr bwMode="auto">
                <a:xfrm>
                  <a:off x="3643457" y="1182821"/>
                  <a:ext cx="0"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69" name="Freeform 88"/>
                <p:cNvSpPr>
                  <a:spLocks/>
                </p:cNvSpPr>
                <p:nvPr/>
              </p:nvSpPr>
              <p:spPr bwMode="auto">
                <a:xfrm>
                  <a:off x="3630757" y="1192346"/>
                  <a:ext cx="1588"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0" name="Freeform 89"/>
                <p:cNvSpPr>
                  <a:spLocks/>
                </p:cNvSpPr>
                <p:nvPr/>
              </p:nvSpPr>
              <p:spPr bwMode="auto">
                <a:xfrm>
                  <a:off x="3629169" y="1170121"/>
                  <a:ext cx="0" cy="3175"/>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1" name="Freeform 90"/>
                <p:cNvSpPr>
                  <a:spLocks/>
                </p:cNvSpPr>
                <p:nvPr/>
              </p:nvSpPr>
              <p:spPr bwMode="auto">
                <a:xfrm>
                  <a:off x="4067319" y="804996"/>
                  <a:ext cx="3175" cy="1588"/>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2" name="Freeform 91"/>
                <p:cNvSpPr>
                  <a:spLocks/>
                </p:cNvSpPr>
                <p:nvPr/>
              </p:nvSpPr>
              <p:spPr bwMode="auto">
                <a:xfrm>
                  <a:off x="4051444" y="847859"/>
                  <a:ext cx="4763" cy="6350"/>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3" name="Freeform 92"/>
                <p:cNvSpPr>
                  <a:spLocks/>
                </p:cNvSpPr>
                <p:nvPr/>
              </p:nvSpPr>
              <p:spPr bwMode="auto">
                <a:xfrm>
                  <a:off x="4040332" y="824046"/>
                  <a:ext cx="1588" cy="3175"/>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4" name="Freeform 93"/>
                <p:cNvSpPr>
                  <a:spLocks/>
                </p:cNvSpPr>
                <p:nvPr/>
              </p:nvSpPr>
              <p:spPr bwMode="auto">
                <a:xfrm>
                  <a:off x="4002232" y="743084"/>
                  <a:ext cx="3175" cy="4763"/>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5" name="Freeform 94"/>
                <p:cNvSpPr>
                  <a:spLocks/>
                </p:cNvSpPr>
                <p:nvPr/>
              </p:nvSpPr>
              <p:spPr bwMode="auto">
                <a:xfrm>
                  <a:off x="3994294" y="924059"/>
                  <a:ext cx="1588" cy="3175"/>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6" name="Freeform 95"/>
                <p:cNvSpPr>
                  <a:spLocks/>
                </p:cNvSpPr>
                <p:nvPr/>
              </p:nvSpPr>
              <p:spPr bwMode="auto">
                <a:xfrm>
                  <a:off x="3906982" y="1032009"/>
                  <a:ext cx="158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7" name="Freeform 96"/>
                <p:cNvSpPr>
                  <a:spLocks/>
                </p:cNvSpPr>
                <p:nvPr/>
              </p:nvSpPr>
              <p:spPr bwMode="auto">
                <a:xfrm>
                  <a:off x="3889519" y="989146"/>
                  <a:ext cx="1588" cy="476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8" name="Freeform 97"/>
                <p:cNvSpPr>
                  <a:spLocks/>
                </p:cNvSpPr>
                <p:nvPr/>
              </p:nvSpPr>
              <p:spPr bwMode="auto">
                <a:xfrm>
                  <a:off x="3884757" y="985971"/>
                  <a:ext cx="3175" cy="4763"/>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79" name="Freeform 98"/>
                <p:cNvSpPr>
                  <a:spLocks/>
                </p:cNvSpPr>
                <p:nvPr/>
              </p:nvSpPr>
              <p:spPr bwMode="auto">
                <a:xfrm>
                  <a:off x="3862532" y="1041534"/>
                  <a:ext cx="1588" cy="1588"/>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0" name="Freeform 99"/>
                <p:cNvSpPr>
                  <a:spLocks/>
                </p:cNvSpPr>
                <p:nvPr/>
              </p:nvSpPr>
              <p:spPr bwMode="auto">
                <a:xfrm>
                  <a:off x="3845069" y="925646"/>
                  <a:ext cx="0" cy="3175"/>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1" name="Freeform 100"/>
                <p:cNvSpPr>
                  <a:spLocks/>
                </p:cNvSpPr>
                <p:nvPr/>
              </p:nvSpPr>
              <p:spPr bwMode="auto">
                <a:xfrm>
                  <a:off x="3840307" y="941521"/>
                  <a:ext cx="3175" cy="4763"/>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2" name="Freeform 101"/>
                <p:cNvSpPr>
                  <a:spLocks/>
                </p:cNvSpPr>
                <p:nvPr/>
              </p:nvSpPr>
              <p:spPr bwMode="auto">
                <a:xfrm>
                  <a:off x="3800619" y="989146"/>
                  <a:ext cx="3175" cy="1588"/>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3" name="Freeform 102"/>
                <p:cNvSpPr>
                  <a:spLocks/>
                </p:cNvSpPr>
                <p:nvPr/>
              </p:nvSpPr>
              <p:spPr bwMode="auto">
                <a:xfrm>
                  <a:off x="3784744" y="1030421"/>
                  <a:ext cx="3175" cy="6350"/>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4" name="Freeform 103"/>
                <p:cNvSpPr>
                  <a:spLocks/>
                </p:cNvSpPr>
                <p:nvPr/>
              </p:nvSpPr>
              <p:spPr bwMode="auto">
                <a:xfrm>
                  <a:off x="3773632" y="1006609"/>
                  <a:ext cx="1588" cy="4763"/>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5" name="Freeform 104"/>
                <p:cNvSpPr>
                  <a:spLocks/>
                </p:cNvSpPr>
                <p:nvPr/>
              </p:nvSpPr>
              <p:spPr bwMode="auto">
                <a:xfrm>
                  <a:off x="3764107" y="1008196"/>
                  <a:ext cx="1588" cy="3175"/>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6" name="Freeform 105"/>
                <p:cNvSpPr>
                  <a:spLocks/>
                </p:cNvSpPr>
                <p:nvPr/>
              </p:nvSpPr>
              <p:spPr bwMode="auto">
                <a:xfrm>
                  <a:off x="3760932" y="987559"/>
                  <a:ext cx="0" cy="3175"/>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7" name="Freeform 106"/>
                <p:cNvSpPr>
                  <a:spLocks/>
                </p:cNvSpPr>
                <p:nvPr/>
              </p:nvSpPr>
              <p:spPr bwMode="auto">
                <a:xfrm>
                  <a:off x="3757757" y="1011371"/>
                  <a:ext cx="0" cy="3175"/>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8" name="Freeform 107"/>
                <p:cNvSpPr>
                  <a:spLocks/>
                </p:cNvSpPr>
                <p:nvPr/>
              </p:nvSpPr>
              <p:spPr bwMode="auto">
                <a:xfrm>
                  <a:off x="3745057" y="1000259"/>
                  <a:ext cx="1588" cy="3175"/>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89" name="Freeform 108"/>
                <p:cNvSpPr>
                  <a:spLocks/>
                </p:cNvSpPr>
                <p:nvPr/>
              </p:nvSpPr>
              <p:spPr bwMode="auto">
                <a:xfrm>
                  <a:off x="3740294" y="997084"/>
                  <a:ext cx="3175" cy="4763"/>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0" name="Freeform 109"/>
                <p:cNvSpPr>
                  <a:spLocks/>
                </p:cNvSpPr>
                <p:nvPr/>
              </p:nvSpPr>
              <p:spPr bwMode="auto">
                <a:xfrm>
                  <a:off x="3738707" y="993909"/>
                  <a:ext cx="1588" cy="3175"/>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1" name="Freeform 110"/>
                <p:cNvSpPr>
                  <a:spLocks/>
                </p:cNvSpPr>
                <p:nvPr/>
              </p:nvSpPr>
              <p:spPr bwMode="auto">
                <a:xfrm>
                  <a:off x="3687907" y="984384"/>
                  <a:ext cx="3175" cy="3175"/>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2" name="Freeform 111"/>
                <p:cNvSpPr>
                  <a:spLocks/>
                </p:cNvSpPr>
                <p:nvPr/>
              </p:nvSpPr>
              <p:spPr bwMode="auto">
                <a:xfrm>
                  <a:off x="3687907" y="1020896"/>
                  <a:ext cx="1588" cy="4763"/>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3" name="Freeform 112"/>
                <p:cNvSpPr>
                  <a:spLocks/>
                </p:cNvSpPr>
                <p:nvPr/>
              </p:nvSpPr>
              <p:spPr bwMode="auto">
                <a:xfrm>
                  <a:off x="3683144" y="1001846"/>
                  <a:ext cx="1588" cy="1588"/>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4" name="Freeform 113"/>
                <p:cNvSpPr>
                  <a:spLocks/>
                </p:cNvSpPr>
                <p:nvPr/>
              </p:nvSpPr>
              <p:spPr bwMode="auto">
                <a:xfrm>
                  <a:off x="3681557" y="1024071"/>
                  <a:ext cx="1588" cy="3175"/>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5" name="Freeform 114"/>
                <p:cNvSpPr>
                  <a:spLocks/>
                </p:cNvSpPr>
                <p:nvPr/>
              </p:nvSpPr>
              <p:spPr bwMode="auto">
                <a:xfrm>
                  <a:off x="3668857" y="1014546"/>
                  <a:ext cx="1588" cy="1588"/>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6" name="Freeform 115"/>
                <p:cNvSpPr>
                  <a:spLocks/>
                </p:cNvSpPr>
                <p:nvPr/>
              </p:nvSpPr>
              <p:spPr bwMode="auto">
                <a:xfrm>
                  <a:off x="3664094" y="1009784"/>
                  <a:ext cx="1588" cy="4763"/>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7" name="Freeform 116"/>
                <p:cNvSpPr>
                  <a:spLocks/>
                </p:cNvSpPr>
                <p:nvPr/>
              </p:nvSpPr>
              <p:spPr bwMode="auto">
                <a:xfrm>
                  <a:off x="3660919" y="1006609"/>
                  <a:ext cx="3175" cy="3175"/>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8" name="Freeform 117"/>
                <p:cNvSpPr>
                  <a:spLocks/>
                </p:cNvSpPr>
                <p:nvPr/>
              </p:nvSpPr>
              <p:spPr bwMode="auto">
                <a:xfrm>
                  <a:off x="3630757" y="1028834"/>
                  <a:ext cx="6350" cy="3175"/>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299" name="Freeform 118"/>
                <p:cNvSpPr>
                  <a:spLocks/>
                </p:cNvSpPr>
                <p:nvPr/>
              </p:nvSpPr>
              <p:spPr bwMode="auto">
                <a:xfrm>
                  <a:off x="3625994" y="1079634"/>
                  <a:ext cx="3175" cy="4763"/>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0" name="Freeform 119"/>
                <p:cNvSpPr>
                  <a:spLocks/>
                </p:cNvSpPr>
                <p:nvPr/>
              </p:nvSpPr>
              <p:spPr bwMode="auto">
                <a:xfrm>
                  <a:off x="3621232" y="1084396"/>
                  <a:ext cx="3175" cy="4763"/>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1" name="Freeform 120"/>
                <p:cNvSpPr>
                  <a:spLocks/>
                </p:cNvSpPr>
                <p:nvPr/>
              </p:nvSpPr>
              <p:spPr bwMode="auto">
                <a:xfrm>
                  <a:off x="3619644" y="1036771"/>
                  <a:ext cx="1588" cy="1588"/>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2" name="Freeform 121"/>
                <p:cNvSpPr>
                  <a:spLocks/>
                </p:cNvSpPr>
                <p:nvPr/>
              </p:nvSpPr>
              <p:spPr bwMode="auto">
                <a:xfrm>
                  <a:off x="3624407" y="1019309"/>
                  <a:ext cx="3175" cy="3175"/>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3" name="Freeform 122"/>
                <p:cNvSpPr>
                  <a:spLocks/>
                </p:cNvSpPr>
                <p:nvPr/>
              </p:nvSpPr>
              <p:spPr bwMode="auto">
                <a:xfrm>
                  <a:off x="3599007" y="989146"/>
                  <a:ext cx="3175" cy="3175"/>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4" name="Freeform 123"/>
                <p:cNvSpPr>
                  <a:spLocks/>
                </p:cNvSpPr>
                <p:nvPr/>
              </p:nvSpPr>
              <p:spPr bwMode="auto">
                <a:xfrm>
                  <a:off x="3594244" y="954221"/>
                  <a:ext cx="4763" cy="9525"/>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5" name="Freeform 124"/>
                <p:cNvSpPr>
                  <a:spLocks/>
                </p:cNvSpPr>
                <p:nvPr/>
              </p:nvSpPr>
              <p:spPr bwMode="auto">
                <a:xfrm>
                  <a:off x="3587894" y="958984"/>
                  <a:ext cx="1588" cy="3175"/>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6" name="Freeform 125"/>
                <p:cNvSpPr>
                  <a:spLocks/>
                </p:cNvSpPr>
                <p:nvPr/>
              </p:nvSpPr>
              <p:spPr bwMode="auto">
                <a:xfrm>
                  <a:off x="3581544" y="954221"/>
                  <a:ext cx="3175" cy="4763"/>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7" name="Freeform 126"/>
                <p:cNvSpPr>
                  <a:spLocks/>
                </p:cNvSpPr>
                <p:nvPr/>
              </p:nvSpPr>
              <p:spPr bwMode="auto">
                <a:xfrm>
                  <a:off x="3581544" y="952634"/>
                  <a:ext cx="0" cy="1588"/>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8" name="Freeform 127"/>
                <p:cNvSpPr>
                  <a:spLocks/>
                </p:cNvSpPr>
                <p:nvPr/>
              </p:nvSpPr>
              <p:spPr bwMode="auto">
                <a:xfrm>
                  <a:off x="3581544" y="601796"/>
                  <a:ext cx="4763" cy="1588"/>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09" name="Freeform 128"/>
                <p:cNvSpPr>
                  <a:spLocks/>
                </p:cNvSpPr>
                <p:nvPr/>
              </p:nvSpPr>
              <p:spPr bwMode="auto">
                <a:xfrm>
                  <a:off x="3583132" y="495434"/>
                  <a:ext cx="3175" cy="1588"/>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0" name="Freeform 129"/>
                <p:cNvSpPr>
                  <a:spLocks/>
                </p:cNvSpPr>
                <p:nvPr/>
              </p:nvSpPr>
              <p:spPr bwMode="auto">
                <a:xfrm>
                  <a:off x="3599007" y="331921"/>
                  <a:ext cx="1588" cy="1588"/>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1" name="Freeform 130"/>
                <p:cNvSpPr>
                  <a:spLocks/>
                </p:cNvSpPr>
                <p:nvPr/>
              </p:nvSpPr>
              <p:spPr bwMode="auto">
                <a:xfrm>
                  <a:off x="3629169" y="316046"/>
                  <a:ext cx="1588" cy="1588"/>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2" name="Freeform 131"/>
                <p:cNvSpPr>
                  <a:spLocks/>
                </p:cNvSpPr>
                <p:nvPr/>
              </p:nvSpPr>
              <p:spPr bwMode="auto">
                <a:xfrm>
                  <a:off x="3651394" y="571634"/>
                  <a:ext cx="3175" cy="3175"/>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3" name="Freeform 132"/>
                <p:cNvSpPr>
                  <a:spLocks/>
                </p:cNvSpPr>
                <p:nvPr/>
              </p:nvSpPr>
              <p:spPr bwMode="auto">
                <a:xfrm>
                  <a:off x="3657744" y="612909"/>
                  <a:ext cx="4763" cy="4763"/>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4" name="Freeform 133"/>
                <p:cNvSpPr>
                  <a:spLocks/>
                </p:cNvSpPr>
                <p:nvPr/>
              </p:nvSpPr>
              <p:spPr bwMode="auto">
                <a:xfrm>
                  <a:off x="3673619" y="304934"/>
                  <a:ext cx="3175" cy="1588"/>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5" name="Freeform 134"/>
                <p:cNvSpPr>
                  <a:spLocks/>
                </p:cNvSpPr>
                <p:nvPr/>
              </p:nvSpPr>
              <p:spPr bwMode="auto">
                <a:xfrm>
                  <a:off x="3676794" y="281121"/>
                  <a:ext cx="0" cy="3175"/>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6" name="Freeform 135"/>
                <p:cNvSpPr>
                  <a:spLocks/>
                </p:cNvSpPr>
                <p:nvPr/>
              </p:nvSpPr>
              <p:spPr bwMode="auto">
                <a:xfrm>
                  <a:off x="3686319" y="292234"/>
                  <a:ext cx="0" cy="1588"/>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7" name="Freeform 136"/>
                <p:cNvSpPr>
                  <a:spLocks/>
                </p:cNvSpPr>
                <p:nvPr/>
              </p:nvSpPr>
              <p:spPr bwMode="auto">
                <a:xfrm>
                  <a:off x="3740294" y="444634"/>
                  <a:ext cx="1588" cy="1588"/>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8" name="Freeform 137"/>
                <p:cNvSpPr>
                  <a:spLocks/>
                </p:cNvSpPr>
                <p:nvPr/>
              </p:nvSpPr>
              <p:spPr bwMode="auto">
                <a:xfrm>
                  <a:off x="3740294" y="544646"/>
                  <a:ext cx="3175"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19" name="Freeform 138"/>
                <p:cNvSpPr>
                  <a:spLocks/>
                </p:cNvSpPr>
                <p:nvPr/>
              </p:nvSpPr>
              <p:spPr bwMode="auto">
                <a:xfrm>
                  <a:off x="3794269" y="316046"/>
                  <a:ext cx="1588" cy="4763"/>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0" name="Freeform 139"/>
                <p:cNvSpPr>
                  <a:spLocks/>
                </p:cNvSpPr>
                <p:nvPr/>
              </p:nvSpPr>
              <p:spPr bwMode="auto">
                <a:xfrm>
                  <a:off x="3802207" y="236671"/>
                  <a:ext cx="3175" cy="3175"/>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1" name="Freeform 140"/>
                <p:cNvSpPr>
                  <a:spLocks/>
                </p:cNvSpPr>
                <p:nvPr/>
              </p:nvSpPr>
              <p:spPr bwMode="auto">
                <a:xfrm>
                  <a:off x="3808557" y="308109"/>
                  <a:ext cx="4763" cy="3175"/>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2" name="Freeform 141"/>
                <p:cNvSpPr>
                  <a:spLocks/>
                </p:cNvSpPr>
                <p:nvPr/>
              </p:nvSpPr>
              <p:spPr bwMode="auto">
                <a:xfrm>
                  <a:off x="3810144" y="370021"/>
                  <a:ext cx="4763" cy="3175"/>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3" name="Freeform 142"/>
                <p:cNvSpPr>
                  <a:spLocks/>
                </p:cNvSpPr>
                <p:nvPr/>
              </p:nvSpPr>
              <p:spPr bwMode="auto">
                <a:xfrm>
                  <a:off x="3819669" y="322396"/>
                  <a:ext cx="4763" cy="3175"/>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4" name="Freeform 143"/>
                <p:cNvSpPr>
                  <a:spLocks/>
                </p:cNvSpPr>
                <p:nvPr/>
              </p:nvSpPr>
              <p:spPr bwMode="auto">
                <a:xfrm>
                  <a:off x="3829194" y="368434"/>
                  <a:ext cx="3175" cy="1588"/>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5" name="Freeform 144"/>
                <p:cNvSpPr>
                  <a:spLocks/>
                </p:cNvSpPr>
                <p:nvPr/>
              </p:nvSpPr>
              <p:spPr bwMode="auto">
                <a:xfrm>
                  <a:off x="3857769" y="270009"/>
                  <a:ext cx="4763" cy="1588"/>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6" name="Freeform 145"/>
                <p:cNvSpPr>
                  <a:spLocks/>
                </p:cNvSpPr>
                <p:nvPr/>
              </p:nvSpPr>
              <p:spPr bwMode="auto">
                <a:xfrm>
                  <a:off x="3862532" y="187459"/>
                  <a:ext cx="1588" cy="4763"/>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7" name="Freeform 146"/>
                <p:cNvSpPr>
                  <a:spLocks/>
                </p:cNvSpPr>
                <p:nvPr/>
              </p:nvSpPr>
              <p:spPr bwMode="auto">
                <a:xfrm>
                  <a:off x="3864119" y="250959"/>
                  <a:ext cx="4763" cy="1588"/>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8" name="Freeform 147"/>
                <p:cNvSpPr>
                  <a:spLocks/>
                </p:cNvSpPr>
                <p:nvPr/>
              </p:nvSpPr>
              <p:spPr bwMode="auto">
                <a:xfrm>
                  <a:off x="3872057" y="243021"/>
                  <a:ext cx="3175" cy="1588"/>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29" name="Freeform 148"/>
                <p:cNvSpPr>
                  <a:spLocks/>
                </p:cNvSpPr>
                <p:nvPr/>
              </p:nvSpPr>
              <p:spPr bwMode="auto">
                <a:xfrm>
                  <a:off x="3875232" y="227146"/>
                  <a:ext cx="4763" cy="4763"/>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0" name="Freeform 149"/>
                <p:cNvSpPr>
                  <a:spLocks/>
                </p:cNvSpPr>
                <p:nvPr/>
              </p:nvSpPr>
              <p:spPr bwMode="auto">
                <a:xfrm>
                  <a:off x="3889519" y="252546"/>
                  <a:ext cx="1588" cy="1588"/>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1" name="Freeform 150"/>
                <p:cNvSpPr>
                  <a:spLocks/>
                </p:cNvSpPr>
                <p:nvPr/>
              </p:nvSpPr>
              <p:spPr bwMode="auto">
                <a:xfrm>
                  <a:off x="3894282" y="258896"/>
                  <a:ext cx="3175" cy="4763"/>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2" name="Freeform 151"/>
                <p:cNvSpPr>
                  <a:spLocks/>
                </p:cNvSpPr>
                <p:nvPr/>
              </p:nvSpPr>
              <p:spPr bwMode="auto">
                <a:xfrm>
                  <a:off x="3897457" y="266834"/>
                  <a:ext cx="1588" cy="3175"/>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3" name="Freeform 152"/>
                <p:cNvSpPr>
                  <a:spLocks/>
                </p:cNvSpPr>
                <p:nvPr/>
              </p:nvSpPr>
              <p:spPr bwMode="auto">
                <a:xfrm>
                  <a:off x="3935557" y="331921"/>
                  <a:ext cx="3175" cy="1588"/>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4" name="Freeform 153"/>
                <p:cNvSpPr>
                  <a:spLocks/>
                </p:cNvSpPr>
                <p:nvPr/>
              </p:nvSpPr>
              <p:spPr bwMode="auto">
                <a:xfrm>
                  <a:off x="3937144" y="389071"/>
                  <a:ext cx="1588" cy="1588"/>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5" name="Freeform 154"/>
                <p:cNvSpPr>
                  <a:spLocks/>
                </p:cNvSpPr>
                <p:nvPr/>
              </p:nvSpPr>
              <p:spPr bwMode="auto">
                <a:xfrm>
                  <a:off x="3941907" y="373196"/>
                  <a:ext cx="3175" cy="3175"/>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6" name="Freeform 155"/>
                <p:cNvSpPr>
                  <a:spLocks/>
                </p:cNvSpPr>
                <p:nvPr/>
              </p:nvSpPr>
              <p:spPr bwMode="auto">
                <a:xfrm>
                  <a:off x="3941907" y="411296"/>
                  <a:ext cx="3175" cy="4763"/>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7" name="Freeform 156"/>
                <p:cNvSpPr>
                  <a:spLocks/>
                </p:cNvSpPr>
                <p:nvPr/>
              </p:nvSpPr>
              <p:spPr bwMode="auto">
                <a:xfrm>
                  <a:off x="3946669" y="293821"/>
                  <a:ext cx="3175" cy="4763"/>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8" name="Freeform 157"/>
                <p:cNvSpPr>
                  <a:spLocks/>
                </p:cNvSpPr>
                <p:nvPr/>
              </p:nvSpPr>
              <p:spPr bwMode="auto">
                <a:xfrm>
                  <a:off x="3948257" y="292234"/>
                  <a:ext cx="1588" cy="1588"/>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39" name="Freeform 158"/>
                <p:cNvSpPr>
                  <a:spLocks/>
                </p:cNvSpPr>
                <p:nvPr/>
              </p:nvSpPr>
              <p:spPr bwMode="auto">
                <a:xfrm>
                  <a:off x="3954607" y="341446"/>
                  <a:ext cx="3175" cy="4763"/>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0" name="Freeform 159"/>
                <p:cNvSpPr>
                  <a:spLocks/>
                </p:cNvSpPr>
                <p:nvPr/>
              </p:nvSpPr>
              <p:spPr bwMode="auto">
                <a:xfrm>
                  <a:off x="3956194" y="430346"/>
                  <a:ext cx="1588" cy="3175"/>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1" name="Freeform 160"/>
                <p:cNvSpPr>
                  <a:spLocks/>
                </p:cNvSpPr>
                <p:nvPr/>
              </p:nvSpPr>
              <p:spPr bwMode="auto">
                <a:xfrm>
                  <a:off x="3956194" y="463684"/>
                  <a:ext cx="1588" cy="3175"/>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2" name="Freeform 161"/>
                <p:cNvSpPr>
                  <a:spLocks/>
                </p:cNvSpPr>
                <p:nvPr/>
              </p:nvSpPr>
              <p:spPr bwMode="auto">
                <a:xfrm>
                  <a:off x="3983182" y="292234"/>
                  <a:ext cx="3175" cy="3175"/>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3" name="Freeform 162"/>
                <p:cNvSpPr>
                  <a:spLocks/>
                </p:cNvSpPr>
                <p:nvPr/>
              </p:nvSpPr>
              <p:spPr bwMode="auto">
                <a:xfrm>
                  <a:off x="4003819" y="219209"/>
                  <a:ext cx="3175" cy="3175"/>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4" name="Freeform 163"/>
                <p:cNvSpPr>
                  <a:spLocks/>
                </p:cNvSpPr>
                <p:nvPr/>
              </p:nvSpPr>
              <p:spPr bwMode="auto">
                <a:xfrm>
                  <a:off x="4003819" y="249371"/>
                  <a:ext cx="1588" cy="3175"/>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5" name="Freeform 164"/>
                <p:cNvSpPr>
                  <a:spLocks/>
                </p:cNvSpPr>
                <p:nvPr/>
              </p:nvSpPr>
              <p:spPr bwMode="auto">
                <a:xfrm>
                  <a:off x="4010169" y="195396"/>
                  <a:ext cx="3175" cy="1588"/>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6" name="Freeform 165"/>
                <p:cNvSpPr>
                  <a:spLocks/>
                </p:cNvSpPr>
                <p:nvPr/>
              </p:nvSpPr>
              <p:spPr bwMode="auto">
                <a:xfrm>
                  <a:off x="4026044" y="198571"/>
                  <a:ext cx="4763" cy="3175"/>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7" name="Freeform 166"/>
                <p:cNvSpPr>
                  <a:spLocks/>
                </p:cNvSpPr>
                <p:nvPr/>
              </p:nvSpPr>
              <p:spPr bwMode="auto">
                <a:xfrm>
                  <a:off x="4056207" y="209684"/>
                  <a:ext cx="4763" cy="1588"/>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8" name="Freeform 167"/>
                <p:cNvSpPr>
                  <a:spLocks/>
                </p:cNvSpPr>
                <p:nvPr/>
              </p:nvSpPr>
              <p:spPr bwMode="auto">
                <a:xfrm>
                  <a:off x="4060969" y="319221"/>
                  <a:ext cx="3175" cy="1588"/>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49" name="Freeform 168"/>
                <p:cNvSpPr>
                  <a:spLocks/>
                </p:cNvSpPr>
                <p:nvPr/>
              </p:nvSpPr>
              <p:spPr bwMode="auto">
                <a:xfrm>
                  <a:off x="4054619" y="277946"/>
                  <a:ext cx="1588" cy="1588"/>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0" name="Freeform 169"/>
                <p:cNvSpPr>
                  <a:spLocks/>
                </p:cNvSpPr>
                <p:nvPr/>
              </p:nvSpPr>
              <p:spPr bwMode="auto">
                <a:xfrm>
                  <a:off x="4043507" y="330334"/>
                  <a:ext cx="4763" cy="1588"/>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1" name="Freeform 170"/>
                <p:cNvSpPr>
                  <a:spLocks/>
                </p:cNvSpPr>
                <p:nvPr/>
              </p:nvSpPr>
              <p:spPr bwMode="auto">
                <a:xfrm>
                  <a:off x="4045094" y="323984"/>
                  <a:ext cx="3175" cy="1588"/>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2" name="Freeform 171"/>
                <p:cNvSpPr>
                  <a:spLocks/>
                </p:cNvSpPr>
                <p:nvPr/>
              </p:nvSpPr>
              <p:spPr bwMode="auto">
                <a:xfrm>
                  <a:off x="4019694" y="273184"/>
                  <a:ext cx="1588" cy="3175"/>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3" name="Freeform 172"/>
                <p:cNvSpPr>
                  <a:spLocks/>
                </p:cNvSpPr>
                <p:nvPr/>
              </p:nvSpPr>
              <p:spPr bwMode="auto">
                <a:xfrm>
                  <a:off x="4030807" y="293821"/>
                  <a:ext cx="3175" cy="3175"/>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4" name="Freeform 173"/>
                <p:cNvSpPr>
                  <a:spLocks/>
                </p:cNvSpPr>
                <p:nvPr/>
              </p:nvSpPr>
              <p:spPr bwMode="auto">
                <a:xfrm>
                  <a:off x="4008582" y="354146"/>
                  <a:ext cx="3175" cy="1588"/>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5" name="Freeform 174"/>
                <p:cNvSpPr>
                  <a:spLocks/>
                </p:cNvSpPr>
                <p:nvPr/>
              </p:nvSpPr>
              <p:spPr bwMode="auto">
                <a:xfrm>
                  <a:off x="4070494" y="231909"/>
                  <a:ext cx="3175" cy="4763"/>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6" name="Freeform 175"/>
                <p:cNvSpPr>
                  <a:spLocks/>
                </p:cNvSpPr>
                <p:nvPr/>
              </p:nvSpPr>
              <p:spPr bwMode="auto">
                <a:xfrm>
                  <a:off x="4078432" y="252546"/>
                  <a:ext cx="4763" cy="1588"/>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7" name="Freeform 176"/>
                <p:cNvSpPr>
                  <a:spLocks/>
                </p:cNvSpPr>
                <p:nvPr/>
              </p:nvSpPr>
              <p:spPr bwMode="auto">
                <a:xfrm>
                  <a:off x="4080019" y="244609"/>
                  <a:ext cx="3175" cy="3175"/>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8" name="Freeform 177"/>
                <p:cNvSpPr>
                  <a:spLocks/>
                </p:cNvSpPr>
                <p:nvPr/>
              </p:nvSpPr>
              <p:spPr bwMode="auto">
                <a:xfrm>
                  <a:off x="4078432" y="257309"/>
                  <a:ext cx="6350" cy="4763"/>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59" name="Freeform 178"/>
                <p:cNvSpPr>
                  <a:spLocks/>
                </p:cNvSpPr>
                <p:nvPr/>
              </p:nvSpPr>
              <p:spPr bwMode="auto">
                <a:xfrm>
                  <a:off x="4073669" y="228734"/>
                  <a:ext cx="11113" cy="3175"/>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0" name="Freeform 179"/>
                <p:cNvSpPr>
                  <a:spLocks/>
                </p:cNvSpPr>
                <p:nvPr/>
              </p:nvSpPr>
              <p:spPr bwMode="auto">
                <a:xfrm>
                  <a:off x="4095894" y="241434"/>
                  <a:ext cx="3175" cy="1588"/>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1" name="Freeform 180"/>
                <p:cNvSpPr>
                  <a:spLocks/>
                </p:cNvSpPr>
                <p:nvPr/>
              </p:nvSpPr>
              <p:spPr bwMode="auto">
                <a:xfrm>
                  <a:off x="4105419" y="239846"/>
                  <a:ext cx="3175"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2" name="Freeform 181"/>
                <p:cNvSpPr>
                  <a:spLocks/>
                </p:cNvSpPr>
                <p:nvPr/>
              </p:nvSpPr>
              <p:spPr bwMode="auto">
                <a:xfrm>
                  <a:off x="4137169" y="190634"/>
                  <a:ext cx="4763" cy="3175"/>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3" name="Freeform 182"/>
                <p:cNvSpPr>
                  <a:spLocks/>
                </p:cNvSpPr>
                <p:nvPr/>
              </p:nvSpPr>
              <p:spPr bwMode="auto">
                <a:xfrm>
                  <a:off x="4141932" y="189046"/>
                  <a:ext cx="1588" cy="1588"/>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4" name="Freeform 183"/>
                <p:cNvSpPr>
                  <a:spLocks/>
                </p:cNvSpPr>
                <p:nvPr/>
              </p:nvSpPr>
              <p:spPr bwMode="auto">
                <a:xfrm>
                  <a:off x="4149869" y="209684"/>
                  <a:ext cx="1588" cy="1588"/>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5" name="Freeform 184"/>
                <p:cNvSpPr>
                  <a:spLocks/>
                </p:cNvSpPr>
                <p:nvPr/>
              </p:nvSpPr>
              <p:spPr bwMode="auto">
                <a:xfrm>
                  <a:off x="4164157" y="265246"/>
                  <a:ext cx="3175"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6" name="Freeform 185"/>
                <p:cNvSpPr>
                  <a:spLocks/>
                </p:cNvSpPr>
                <p:nvPr/>
              </p:nvSpPr>
              <p:spPr bwMode="auto">
                <a:xfrm>
                  <a:off x="4157807" y="263659"/>
                  <a:ext cx="6350" cy="3175"/>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7" name="Freeform 186"/>
                <p:cNvSpPr>
                  <a:spLocks/>
                </p:cNvSpPr>
                <p:nvPr/>
              </p:nvSpPr>
              <p:spPr bwMode="auto">
                <a:xfrm>
                  <a:off x="4153044" y="266834"/>
                  <a:ext cx="4763" cy="3175"/>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8" name="Freeform 187"/>
                <p:cNvSpPr>
                  <a:spLocks/>
                </p:cNvSpPr>
                <p:nvPr/>
              </p:nvSpPr>
              <p:spPr bwMode="auto">
                <a:xfrm>
                  <a:off x="4138757" y="271596"/>
                  <a:ext cx="3175" cy="1588"/>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69" name="Freeform 188"/>
                <p:cNvSpPr>
                  <a:spLocks/>
                </p:cNvSpPr>
                <p:nvPr/>
              </p:nvSpPr>
              <p:spPr bwMode="auto">
                <a:xfrm>
                  <a:off x="4137169" y="276359"/>
                  <a:ext cx="4763" cy="3175"/>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0" name="Freeform 189"/>
                <p:cNvSpPr>
                  <a:spLocks/>
                </p:cNvSpPr>
                <p:nvPr/>
              </p:nvSpPr>
              <p:spPr bwMode="auto">
                <a:xfrm>
                  <a:off x="4113357" y="260484"/>
                  <a:ext cx="4763" cy="3175"/>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1" name="Freeform 190"/>
                <p:cNvSpPr>
                  <a:spLocks/>
                </p:cNvSpPr>
                <p:nvPr/>
              </p:nvSpPr>
              <p:spPr bwMode="auto">
                <a:xfrm>
                  <a:off x="4110182" y="266834"/>
                  <a:ext cx="7938" cy="3175"/>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2" name="Freeform 191"/>
                <p:cNvSpPr>
                  <a:spLocks/>
                </p:cNvSpPr>
                <p:nvPr/>
              </p:nvSpPr>
              <p:spPr bwMode="auto">
                <a:xfrm>
                  <a:off x="4110182" y="273184"/>
                  <a:ext cx="3175" cy="3175"/>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3" name="Freeform 192"/>
                <p:cNvSpPr>
                  <a:spLocks/>
                </p:cNvSpPr>
                <p:nvPr/>
              </p:nvSpPr>
              <p:spPr bwMode="auto">
                <a:xfrm>
                  <a:off x="4192732" y="301759"/>
                  <a:ext cx="4763" cy="4763"/>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4" name="Freeform 193"/>
                <p:cNvSpPr>
                  <a:spLocks/>
                </p:cNvSpPr>
                <p:nvPr/>
              </p:nvSpPr>
              <p:spPr bwMode="auto">
                <a:xfrm>
                  <a:off x="4245119" y="282709"/>
                  <a:ext cx="1588" cy="1588"/>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5" name="Freeform 194"/>
                <p:cNvSpPr>
                  <a:spLocks/>
                </p:cNvSpPr>
                <p:nvPr/>
              </p:nvSpPr>
              <p:spPr bwMode="auto">
                <a:xfrm>
                  <a:off x="4256232" y="270009"/>
                  <a:ext cx="3175" cy="1588"/>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6" name="Freeform 195"/>
                <p:cNvSpPr>
                  <a:spLocks/>
                </p:cNvSpPr>
                <p:nvPr/>
              </p:nvSpPr>
              <p:spPr bwMode="auto">
                <a:xfrm>
                  <a:off x="4268932" y="190634"/>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7" name="Freeform 196"/>
                <p:cNvSpPr>
                  <a:spLocks/>
                </p:cNvSpPr>
                <p:nvPr/>
              </p:nvSpPr>
              <p:spPr bwMode="auto">
                <a:xfrm>
                  <a:off x="4275282" y="227146"/>
                  <a:ext cx="3175" cy="4763"/>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8" name="Freeform 197"/>
                <p:cNvSpPr>
                  <a:spLocks/>
                </p:cNvSpPr>
                <p:nvPr/>
              </p:nvSpPr>
              <p:spPr bwMode="auto">
                <a:xfrm>
                  <a:off x="4272107" y="222384"/>
                  <a:ext cx="3175" cy="1588"/>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79" name="Freeform 198"/>
                <p:cNvSpPr>
                  <a:spLocks/>
                </p:cNvSpPr>
                <p:nvPr/>
              </p:nvSpPr>
              <p:spPr bwMode="auto">
                <a:xfrm>
                  <a:off x="4264169" y="192221"/>
                  <a:ext cx="4763" cy="3175"/>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0" name="Freeform 199"/>
                <p:cNvSpPr>
                  <a:spLocks/>
                </p:cNvSpPr>
                <p:nvPr/>
              </p:nvSpPr>
              <p:spPr bwMode="auto">
                <a:xfrm>
                  <a:off x="4262582" y="198571"/>
                  <a:ext cx="3175" cy="1588"/>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1" name="Freeform 200"/>
                <p:cNvSpPr>
                  <a:spLocks/>
                </p:cNvSpPr>
                <p:nvPr/>
              </p:nvSpPr>
              <p:spPr bwMode="auto">
                <a:xfrm>
                  <a:off x="4310207" y="223971"/>
                  <a:ext cx="4763" cy="3175"/>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2" name="Freeform 201"/>
                <p:cNvSpPr>
                  <a:spLocks/>
                </p:cNvSpPr>
                <p:nvPr/>
              </p:nvSpPr>
              <p:spPr bwMode="auto">
                <a:xfrm>
                  <a:off x="4310207" y="284296"/>
                  <a:ext cx="158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3" name="Freeform 202"/>
                <p:cNvSpPr>
                  <a:spLocks/>
                </p:cNvSpPr>
                <p:nvPr/>
              </p:nvSpPr>
              <p:spPr bwMode="auto">
                <a:xfrm>
                  <a:off x="4287982" y="289059"/>
                  <a:ext cx="4763" cy="3175"/>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4" name="Freeform 203"/>
                <p:cNvSpPr>
                  <a:spLocks/>
                </p:cNvSpPr>
                <p:nvPr/>
              </p:nvSpPr>
              <p:spPr bwMode="auto">
                <a:xfrm>
                  <a:off x="4284807" y="284296"/>
                  <a:ext cx="3175"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5" name="Freeform 204"/>
                <p:cNvSpPr>
                  <a:spLocks/>
                </p:cNvSpPr>
                <p:nvPr/>
              </p:nvSpPr>
              <p:spPr bwMode="auto">
                <a:xfrm>
                  <a:off x="4294332" y="271596"/>
                  <a:ext cx="3175"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6" name="Freeform 205"/>
                <p:cNvSpPr>
                  <a:spLocks/>
                </p:cNvSpPr>
                <p:nvPr/>
              </p:nvSpPr>
              <p:spPr bwMode="auto">
                <a:xfrm>
                  <a:off x="4297507" y="263659"/>
                  <a:ext cx="4763" cy="3175"/>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7" name="Freeform 206"/>
                <p:cNvSpPr>
                  <a:spLocks/>
                </p:cNvSpPr>
                <p:nvPr/>
              </p:nvSpPr>
              <p:spPr bwMode="auto">
                <a:xfrm>
                  <a:off x="4302269" y="263659"/>
                  <a:ext cx="158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8" name="Freeform 207"/>
                <p:cNvSpPr>
                  <a:spLocks/>
                </p:cNvSpPr>
                <p:nvPr/>
              </p:nvSpPr>
              <p:spPr bwMode="auto">
                <a:xfrm>
                  <a:off x="4348307" y="235084"/>
                  <a:ext cx="3175" cy="1588"/>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89" name="Freeform 208"/>
                <p:cNvSpPr>
                  <a:spLocks/>
                </p:cNvSpPr>
                <p:nvPr/>
              </p:nvSpPr>
              <p:spPr bwMode="auto">
                <a:xfrm>
                  <a:off x="4364182" y="171584"/>
                  <a:ext cx="3175" cy="1588"/>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0" name="Freeform 209"/>
                <p:cNvSpPr>
                  <a:spLocks/>
                </p:cNvSpPr>
                <p:nvPr/>
              </p:nvSpPr>
              <p:spPr bwMode="auto">
                <a:xfrm>
                  <a:off x="4373707" y="158884"/>
                  <a:ext cx="3175" cy="1588"/>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1" name="Freeform 210"/>
                <p:cNvSpPr>
                  <a:spLocks/>
                </p:cNvSpPr>
                <p:nvPr/>
              </p:nvSpPr>
              <p:spPr bwMode="auto">
                <a:xfrm>
                  <a:off x="4375294" y="152534"/>
                  <a:ext cx="4763" cy="3175"/>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2" name="Freeform 211"/>
                <p:cNvSpPr>
                  <a:spLocks/>
                </p:cNvSpPr>
                <p:nvPr/>
              </p:nvSpPr>
              <p:spPr bwMode="auto">
                <a:xfrm>
                  <a:off x="4380057" y="150946"/>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3" name="Freeform 212"/>
                <p:cNvSpPr>
                  <a:spLocks/>
                </p:cNvSpPr>
                <p:nvPr/>
              </p:nvSpPr>
              <p:spPr bwMode="auto">
                <a:xfrm>
                  <a:off x="4383232" y="273184"/>
                  <a:ext cx="3175" cy="3175"/>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4" name="Freeform 213"/>
                <p:cNvSpPr>
                  <a:spLocks/>
                </p:cNvSpPr>
                <p:nvPr/>
              </p:nvSpPr>
              <p:spPr bwMode="auto">
                <a:xfrm>
                  <a:off x="4394344" y="257309"/>
                  <a:ext cx="158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5" name="Freeform 214"/>
                <p:cNvSpPr>
                  <a:spLocks/>
                </p:cNvSpPr>
                <p:nvPr/>
              </p:nvSpPr>
              <p:spPr bwMode="auto">
                <a:xfrm>
                  <a:off x="4392757" y="309696"/>
                  <a:ext cx="1588" cy="1588"/>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6" name="Freeform 215"/>
                <p:cNvSpPr>
                  <a:spLocks/>
                </p:cNvSpPr>
                <p:nvPr/>
              </p:nvSpPr>
              <p:spPr bwMode="auto">
                <a:xfrm>
                  <a:off x="4391169" y="241434"/>
                  <a:ext cx="6350" cy="3175"/>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7" name="Freeform 216"/>
                <p:cNvSpPr>
                  <a:spLocks/>
                </p:cNvSpPr>
                <p:nvPr/>
              </p:nvSpPr>
              <p:spPr bwMode="auto">
                <a:xfrm>
                  <a:off x="4389582" y="249371"/>
                  <a:ext cx="3175"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8" name="Freeform 217"/>
                <p:cNvSpPr>
                  <a:spLocks/>
                </p:cNvSpPr>
                <p:nvPr/>
              </p:nvSpPr>
              <p:spPr bwMode="auto">
                <a:xfrm>
                  <a:off x="4386407" y="254134"/>
                  <a:ext cx="4763" cy="1588"/>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399" name="Freeform 218"/>
                <p:cNvSpPr>
                  <a:spLocks/>
                </p:cNvSpPr>
                <p:nvPr/>
              </p:nvSpPr>
              <p:spPr bwMode="auto">
                <a:xfrm>
                  <a:off x="4384819" y="306521"/>
                  <a:ext cx="4763" cy="1588"/>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0" name="Freeform 219"/>
                <p:cNvSpPr>
                  <a:spLocks/>
                </p:cNvSpPr>
                <p:nvPr/>
              </p:nvSpPr>
              <p:spPr bwMode="auto">
                <a:xfrm>
                  <a:off x="4410219" y="363671"/>
                  <a:ext cx="9525" cy="1588"/>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1" name="Freeform 220"/>
                <p:cNvSpPr>
                  <a:spLocks/>
                </p:cNvSpPr>
                <p:nvPr/>
              </p:nvSpPr>
              <p:spPr bwMode="auto">
                <a:xfrm>
                  <a:off x="4491182" y="366846"/>
                  <a:ext cx="3175" cy="3175"/>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2" name="Freeform 221"/>
                <p:cNvSpPr>
                  <a:spLocks/>
                </p:cNvSpPr>
                <p:nvPr/>
              </p:nvSpPr>
              <p:spPr bwMode="auto">
                <a:xfrm>
                  <a:off x="4494357" y="554171"/>
                  <a:ext cx="3175" cy="3175"/>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3" name="Freeform 222"/>
                <p:cNvSpPr>
                  <a:spLocks/>
                </p:cNvSpPr>
                <p:nvPr/>
              </p:nvSpPr>
              <p:spPr bwMode="auto">
                <a:xfrm>
                  <a:off x="4505469" y="803409"/>
                  <a:ext cx="1588" cy="3175"/>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4" name="Freeform 223"/>
                <p:cNvSpPr>
                  <a:spLocks/>
                </p:cNvSpPr>
                <p:nvPr/>
              </p:nvSpPr>
              <p:spPr bwMode="auto">
                <a:xfrm>
                  <a:off x="4505469" y="554171"/>
                  <a:ext cx="3175"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5" name="Freeform 224"/>
                <p:cNvSpPr>
                  <a:spLocks/>
                </p:cNvSpPr>
                <p:nvPr/>
              </p:nvSpPr>
              <p:spPr bwMode="auto">
                <a:xfrm>
                  <a:off x="4535632" y="247784"/>
                  <a:ext cx="3175"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6" name="Freeform 225"/>
                <p:cNvSpPr>
                  <a:spLocks/>
                </p:cNvSpPr>
                <p:nvPr/>
              </p:nvSpPr>
              <p:spPr bwMode="auto">
                <a:xfrm>
                  <a:off x="4537219" y="239846"/>
                  <a:ext cx="4763" cy="3175"/>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7" name="Freeform 226"/>
                <p:cNvSpPr>
                  <a:spLocks/>
                </p:cNvSpPr>
                <p:nvPr/>
              </p:nvSpPr>
              <p:spPr bwMode="auto">
                <a:xfrm>
                  <a:off x="4535632" y="276359"/>
                  <a:ext cx="3175" cy="4763"/>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8" name="Freeform 227"/>
                <p:cNvSpPr>
                  <a:spLocks/>
                </p:cNvSpPr>
                <p:nvPr/>
              </p:nvSpPr>
              <p:spPr bwMode="auto">
                <a:xfrm>
                  <a:off x="4541982" y="239846"/>
                  <a:ext cx="3175"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09" name="Freeform 228"/>
                <p:cNvSpPr>
                  <a:spLocks/>
                </p:cNvSpPr>
                <p:nvPr/>
              </p:nvSpPr>
              <p:spPr bwMode="auto">
                <a:xfrm>
                  <a:off x="4549919" y="323984"/>
                  <a:ext cx="4763" cy="3175"/>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0" name="Freeform 229"/>
                <p:cNvSpPr>
                  <a:spLocks/>
                </p:cNvSpPr>
                <p:nvPr/>
              </p:nvSpPr>
              <p:spPr bwMode="auto">
                <a:xfrm>
                  <a:off x="4572144" y="576396"/>
                  <a:ext cx="3175" cy="6350"/>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1" name="Freeform 230"/>
                <p:cNvSpPr>
                  <a:spLocks/>
                </p:cNvSpPr>
                <p:nvPr/>
              </p:nvSpPr>
              <p:spPr bwMode="auto">
                <a:xfrm>
                  <a:off x="4570557" y="328746"/>
                  <a:ext cx="158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2" name="Freeform 231"/>
                <p:cNvSpPr>
                  <a:spLocks/>
                </p:cNvSpPr>
                <p:nvPr/>
              </p:nvSpPr>
              <p:spPr bwMode="auto">
                <a:xfrm>
                  <a:off x="4580082" y="393834"/>
                  <a:ext cx="1588" cy="3175"/>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3" name="Freeform 232"/>
                <p:cNvSpPr>
                  <a:spLocks/>
                </p:cNvSpPr>
                <p:nvPr/>
              </p:nvSpPr>
              <p:spPr bwMode="auto">
                <a:xfrm>
                  <a:off x="4597544" y="593859"/>
                  <a:ext cx="3175" cy="3175"/>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4" name="Freeform 233"/>
                <p:cNvSpPr>
                  <a:spLocks/>
                </p:cNvSpPr>
                <p:nvPr/>
              </p:nvSpPr>
              <p:spPr bwMode="auto">
                <a:xfrm>
                  <a:off x="4594369" y="531946"/>
                  <a:ext cx="3175" cy="3175"/>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5" name="Freeform 234"/>
                <p:cNvSpPr>
                  <a:spLocks/>
                </p:cNvSpPr>
                <p:nvPr/>
              </p:nvSpPr>
              <p:spPr bwMode="auto">
                <a:xfrm>
                  <a:off x="4607069" y="376371"/>
                  <a:ext cx="3175"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6" name="Freeform 235"/>
                <p:cNvSpPr>
                  <a:spLocks/>
                </p:cNvSpPr>
                <p:nvPr/>
              </p:nvSpPr>
              <p:spPr bwMode="auto">
                <a:xfrm>
                  <a:off x="4632469" y="325571"/>
                  <a:ext cx="4763" cy="6350"/>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7" name="Freeform 236"/>
                <p:cNvSpPr>
                  <a:spLocks/>
                </p:cNvSpPr>
                <p:nvPr/>
              </p:nvSpPr>
              <p:spPr bwMode="auto">
                <a:xfrm>
                  <a:off x="4653107" y="330334"/>
                  <a:ext cx="1588" cy="3175"/>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8" name="Freeform 237"/>
                <p:cNvSpPr>
                  <a:spLocks/>
                </p:cNvSpPr>
                <p:nvPr/>
              </p:nvSpPr>
              <p:spPr bwMode="auto">
                <a:xfrm>
                  <a:off x="4648344" y="366846"/>
                  <a:ext cx="4763" cy="4763"/>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19" name="Freeform 238"/>
                <p:cNvSpPr>
                  <a:spLocks/>
                </p:cNvSpPr>
                <p:nvPr/>
              </p:nvSpPr>
              <p:spPr bwMode="auto">
                <a:xfrm>
                  <a:off x="4653107" y="362084"/>
                  <a:ext cx="3175" cy="3175"/>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420" name="Freeform 239"/>
                <p:cNvSpPr>
                  <a:spLocks/>
                </p:cNvSpPr>
                <p:nvPr/>
              </p:nvSpPr>
              <p:spPr bwMode="auto">
                <a:xfrm>
                  <a:off x="4680094" y="368434"/>
                  <a:ext cx="158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pic>
            <p:nvPicPr>
              <p:cNvPr id="4773" name="Picture 47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68103">
                <a:off x="1089427" y="4044878"/>
                <a:ext cx="125381" cy="125212"/>
              </a:xfrm>
              <a:prstGeom prst="rect">
                <a:avLst/>
              </a:prstGeom>
            </p:spPr>
          </p:pic>
          <p:pic>
            <p:nvPicPr>
              <p:cNvPr id="4774" name="Picture 477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68103">
                <a:off x="3045870" y="3753001"/>
                <a:ext cx="125381" cy="125212"/>
              </a:xfrm>
              <a:prstGeom prst="rect">
                <a:avLst/>
              </a:prstGeom>
            </p:spPr>
          </p:pic>
        </p:grpSp>
      </p:grpSp>
      <p:grpSp>
        <p:nvGrpSpPr>
          <p:cNvPr id="5620" name="Group 5619"/>
          <p:cNvGrpSpPr/>
          <p:nvPr/>
        </p:nvGrpSpPr>
        <p:grpSpPr>
          <a:xfrm>
            <a:off x="7900403" y="2601336"/>
            <a:ext cx="1721538" cy="1721538"/>
            <a:chOff x="2540438" y="1524000"/>
            <a:chExt cx="2273299" cy="2273299"/>
          </a:xfrm>
        </p:grpSpPr>
        <p:sp>
          <p:nvSpPr>
            <p:cNvPr id="5621" name="Oval 5620"/>
            <p:cNvSpPr/>
            <p:nvPr/>
          </p:nvSpPr>
          <p:spPr>
            <a:xfrm>
              <a:off x="2540438" y="1524000"/>
              <a:ext cx="2273299" cy="2273299"/>
            </a:xfrm>
            <a:prstGeom prst="ellipse">
              <a:avLst/>
            </a:prstGeom>
            <a:solidFill>
              <a:srgbClr val="E5E4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2F4F6"/>
                </a:solidFill>
              </a:endParaRPr>
            </a:p>
          </p:txBody>
        </p:sp>
        <p:grpSp>
          <p:nvGrpSpPr>
            <p:cNvPr id="5622" name="Group 5621"/>
            <p:cNvGrpSpPr/>
            <p:nvPr/>
          </p:nvGrpSpPr>
          <p:grpSpPr>
            <a:xfrm>
              <a:off x="2623379" y="1706380"/>
              <a:ext cx="1887326" cy="1860182"/>
              <a:chOff x="734508" y="2493251"/>
              <a:chExt cx="2436743" cy="2401693"/>
            </a:xfrm>
          </p:grpSpPr>
          <p:grpSp>
            <p:nvGrpSpPr>
              <p:cNvPr id="5623" name="Group 5622"/>
              <p:cNvGrpSpPr/>
              <p:nvPr/>
            </p:nvGrpSpPr>
            <p:grpSpPr>
              <a:xfrm>
                <a:off x="2026909" y="3060836"/>
                <a:ext cx="1122015" cy="710960"/>
                <a:chOff x="3249757" y="150946"/>
                <a:chExt cx="1839912" cy="1109663"/>
              </a:xfrm>
            </p:grpSpPr>
            <p:sp>
              <p:nvSpPr>
                <p:cNvPr id="5829" name="Freeform 41"/>
                <p:cNvSpPr>
                  <a:spLocks/>
                </p:cNvSpPr>
                <p:nvPr/>
              </p:nvSpPr>
              <p:spPr bwMode="auto">
                <a:xfrm>
                  <a:off x="3479944" y="589096"/>
                  <a:ext cx="4763" cy="3175"/>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0" name="Freeform 42"/>
                <p:cNvSpPr>
                  <a:spLocks/>
                </p:cNvSpPr>
                <p:nvPr/>
              </p:nvSpPr>
              <p:spPr bwMode="auto">
                <a:xfrm>
                  <a:off x="4788044" y="765309"/>
                  <a:ext cx="1588" cy="7938"/>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1" name="Freeform 43"/>
                <p:cNvSpPr>
                  <a:spLocks/>
                </p:cNvSpPr>
                <p:nvPr/>
              </p:nvSpPr>
              <p:spPr bwMode="auto">
                <a:xfrm>
                  <a:off x="4959494" y="885959"/>
                  <a:ext cx="3175" cy="4763"/>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2" name="Freeform 44"/>
                <p:cNvSpPr>
                  <a:spLocks/>
                </p:cNvSpPr>
                <p:nvPr/>
              </p:nvSpPr>
              <p:spPr bwMode="auto">
                <a:xfrm>
                  <a:off x="5022994" y="698634"/>
                  <a:ext cx="4763" cy="3175"/>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3" name="Freeform 45"/>
                <p:cNvSpPr>
                  <a:spLocks/>
                </p:cNvSpPr>
                <p:nvPr/>
              </p:nvSpPr>
              <p:spPr bwMode="auto">
                <a:xfrm>
                  <a:off x="4313382" y="844684"/>
                  <a:ext cx="3175" cy="7938"/>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4" name="Freeform 46"/>
                <p:cNvSpPr>
                  <a:spLocks/>
                </p:cNvSpPr>
                <p:nvPr/>
              </p:nvSpPr>
              <p:spPr bwMode="auto">
                <a:xfrm>
                  <a:off x="4183207" y="479559"/>
                  <a:ext cx="4763" cy="3175"/>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5" name="Freeform 47"/>
                <p:cNvSpPr>
                  <a:spLocks/>
                </p:cNvSpPr>
                <p:nvPr/>
              </p:nvSpPr>
              <p:spPr bwMode="auto">
                <a:xfrm>
                  <a:off x="3965719" y="379546"/>
                  <a:ext cx="6350" cy="4763"/>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6" name="Freeform 48"/>
                <p:cNvSpPr>
                  <a:spLocks/>
                </p:cNvSpPr>
                <p:nvPr/>
              </p:nvSpPr>
              <p:spPr bwMode="auto">
                <a:xfrm>
                  <a:off x="4026044" y="223971"/>
                  <a:ext cx="3175" cy="6350"/>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7" name="Freeform 49"/>
                <p:cNvSpPr>
                  <a:spLocks/>
                </p:cNvSpPr>
                <p:nvPr/>
              </p:nvSpPr>
              <p:spPr bwMode="auto">
                <a:xfrm>
                  <a:off x="3703782" y="944696"/>
                  <a:ext cx="4763" cy="3175"/>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8" name="Freeform 50"/>
                <p:cNvSpPr>
                  <a:spLocks/>
                </p:cNvSpPr>
                <p:nvPr/>
              </p:nvSpPr>
              <p:spPr bwMode="auto">
                <a:xfrm>
                  <a:off x="3894282" y="914534"/>
                  <a:ext cx="4763" cy="7938"/>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39" name="Freeform 51"/>
                <p:cNvSpPr>
                  <a:spLocks/>
                </p:cNvSpPr>
                <p:nvPr/>
              </p:nvSpPr>
              <p:spPr bwMode="auto">
                <a:xfrm>
                  <a:off x="3672032" y="274771"/>
                  <a:ext cx="6350" cy="4763"/>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0" name="Freeform 52"/>
                <p:cNvSpPr>
                  <a:spLocks/>
                </p:cNvSpPr>
                <p:nvPr/>
              </p:nvSpPr>
              <p:spPr bwMode="auto">
                <a:xfrm>
                  <a:off x="4816619" y="1239971"/>
                  <a:ext cx="1588" cy="3175"/>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1" name="Freeform 53"/>
                <p:cNvSpPr>
                  <a:spLocks/>
                </p:cNvSpPr>
                <p:nvPr/>
              </p:nvSpPr>
              <p:spPr bwMode="auto">
                <a:xfrm>
                  <a:off x="4819794" y="1243146"/>
                  <a:ext cx="1588" cy="4763"/>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2" name="Freeform 54"/>
                <p:cNvSpPr>
                  <a:spLocks/>
                </p:cNvSpPr>
                <p:nvPr/>
              </p:nvSpPr>
              <p:spPr bwMode="auto">
                <a:xfrm>
                  <a:off x="4824557" y="1246321"/>
                  <a:ext cx="1588" cy="3175"/>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3" name="Freeform 55"/>
                <p:cNvSpPr>
                  <a:spLocks/>
                </p:cNvSpPr>
                <p:nvPr/>
              </p:nvSpPr>
              <p:spPr bwMode="auto">
                <a:xfrm>
                  <a:off x="4837257" y="1257434"/>
                  <a:ext cx="0" cy="3175"/>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4" name="Freeform 56"/>
                <p:cNvSpPr>
                  <a:spLocks/>
                </p:cNvSpPr>
                <p:nvPr/>
              </p:nvSpPr>
              <p:spPr bwMode="auto">
                <a:xfrm>
                  <a:off x="4838844" y="1235209"/>
                  <a:ext cx="1588" cy="1588"/>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5" name="Freeform 57"/>
                <p:cNvSpPr>
                  <a:spLocks/>
                </p:cNvSpPr>
                <p:nvPr/>
              </p:nvSpPr>
              <p:spPr bwMode="auto">
                <a:xfrm>
                  <a:off x="4843607" y="1252671"/>
                  <a:ext cx="1588" cy="6350"/>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6" name="Freeform 58"/>
                <p:cNvSpPr>
                  <a:spLocks/>
                </p:cNvSpPr>
                <p:nvPr/>
              </p:nvSpPr>
              <p:spPr bwMode="auto">
                <a:xfrm>
                  <a:off x="4846782" y="1133609"/>
                  <a:ext cx="1588" cy="3175"/>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7" name="Freeform 59"/>
                <p:cNvSpPr>
                  <a:spLocks/>
                </p:cNvSpPr>
                <p:nvPr/>
              </p:nvSpPr>
              <p:spPr bwMode="auto">
                <a:xfrm>
                  <a:off x="4843607" y="1217746"/>
                  <a:ext cx="3175" cy="3175"/>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8" name="Freeform 60"/>
                <p:cNvSpPr>
                  <a:spLocks/>
                </p:cNvSpPr>
                <p:nvPr/>
              </p:nvSpPr>
              <p:spPr bwMode="auto">
                <a:xfrm>
                  <a:off x="5062682" y="860559"/>
                  <a:ext cx="4763"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49" name="Freeform 61"/>
                <p:cNvSpPr>
                  <a:spLocks/>
                </p:cNvSpPr>
                <p:nvPr/>
              </p:nvSpPr>
              <p:spPr bwMode="auto">
                <a:xfrm>
                  <a:off x="5054744" y="870084"/>
                  <a:ext cx="7938" cy="1588"/>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0" name="Freeform 62"/>
                <p:cNvSpPr>
                  <a:spLocks/>
                </p:cNvSpPr>
                <p:nvPr/>
              </p:nvSpPr>
              <p:spPr bwMode="auto">
                <a:xfrm>
                  <a:off x="5086494" y="773246"/>
                  <a:ext cx="3175" cy="3175"/>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1" name="Freeform 63"/>
                <p:cNvSpPr>
                  <a:spLocks/>
                </p:cNvSpPr>
                <p:nvPr/>
              </p:nvSpPr>
              <p:spPr bwMode="auto">
                <a:xfrm>
                  <a:off x="5056332" y="663709"/>
                  <a:ext cx="1588" cy="3175"/>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2" name="Freeform 64"/>
                <p:cNvSpPr>
                  <a:spLocks/>
                </p:cNvSpPr>
                <p:nvPr/>
              </p:nvSpPr>
              <p:spPr bwMode="auto">
                <a:xfrm>
                  <a:off x="3438669" y="393834"/>
                  <a:ext cx="1588" cy="3175"/>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3" name="Freeform 65"/>
                <p:cNvSpPr>
                  <a:spLocks/>
                </p:cNvSpPr>
                <p:nvPr/>
              </p:nvSpPr>
              <p:spPr bwMode="auto">
                <a:xfrm>
                  <a:off x="3446607" y="417646"/>
                  <a:ext cx="3175" cy="7938"/>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4" name="Freeform 66"/>
                <p:cNvSpPr>
                  <a:spLocks/>
                </p:cNvSpPr>
                <p:nvPr/>
              </p:nvSpPr>
              <p:spPr bwMode="auto">
                <a:xfrm>
                  <a:off x="3249757" y="766896"/>
                  <a:ext cx="3175" cy="3175"/>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5" name="Freeform 67"/>
                <p:cNvSpPr>
                  <a:spLocks/>
                </p:cNvSpPr>
                <p:nvPr/>
              </p:nvSpPr>
              <p:spPr bwMode="auto">
                <a:xfrm>
                  <a:off x="3259282" y="743084"/>
                  <a:ext cx="1588" cy="3175"/>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6" name="Freeform 68"/>
                <p:cNvSpPr>
                  <a:spLocks/>
                </p:cNvSpPr>
                <p:nvPr/>
              </p:nvSpPr>
              <p:spPr bwMode="auto">
                <a:xfrm>
                  <a:off x="3254519" y="746259"/>
                  <a:ext cx="4763" cy="3175"/>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7" name="Freeform 69"/>
                <p:cNvSpPr>
                  <a:spLocks/>
                </p:cNvSpPr>
                <p:nvPr/>
              </p:nvSpPr>
              <p:spPr bwMode="auto">
                <a:xfrm>
                  <a:off x="3254519" y="752609"/>
                  <a:ext cx="3175" cy="1588"/>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8" name="Freeform 70"/>
                <p:cNvSpPr>
                  <a:spLocks/>
                </p:cNvSpPr>
                <p:nvPr/>
              </p:nvSpPr>
              <p:spPr bwMode="auto">
                <a:xfrm>
                  <a:off x="3254519" y="771659"/>
                  <a:ext cx="4763" cy="3175"/>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59" name="Freeform 71"/>
                <p:cNvSpPr>
                  <a:spLocks/>
                </p:cNvSpPr>
                <p:nvPr/>
              </p:nvSpPr>
              <p:spPr bwMode="auto">
                <a:xfrm>
                  <a:off x="3273569" y="760546"/>
                  <a:ext cx="158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0" name="Freeform 72"/>
                <p:cNvSpPr>
                  <a:spLocks/>
                </p:cNvSpPr>
                <p:nvPr/>
              </p:nvSpPr>
              <p:spPr bwMode="auto">
                <a:xfrm>
                  <a:off x="3283094" y="747846"/>
                  <a:ext cx="0" cy="4763"/>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1" name="Freeform 73"/>
                <p:cNvSpPr>
                  <a:spLocks/>
                </p:cNvSpPr>
                <p:nvPr/>
              </p:nvSpPr>
              <p:spPr bwMode="auto">
                <a:xfrm>
                  <a:off x="3286269" y="741496"/>
                  <a:ext cx="4763" cy="1588"/>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2" name="Freeform 74"/>
                <p:cNvSpPr>
                  <a:spLocks/>
                </p:cNvSpPr>
                <p:nvPr/>
              </p:nvSpPr>
              <p:spPr bwMode="auto">
                <a:xfrm>
                  <a:off x="3291032" y="755784"/>
                  <a:ext cx="1588" cy="3175"/>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3" name="Freeform 75"/>
                <p:cNvSpPr>
                  <a:spLocks/>
                </p:cNvSpPr>
                <p:nvPr/>
              </p:nvSpPr>
              <p:spPr bwMode="auto">
                <a:xfrm>
                  <a:off x="3297382" y="670059"/>
                  <a:ext cx="1588" cy="1588"/>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4" name="Freeform 76"/>
                <p:cNvSpPr>
                  <a:spLocks/>
                </p:cNvSpPr>
                <p:nvPr/>
              </p:nvSpPr>
              <p:spPr bwMode="auto">
                <a:xfrm>
                  <a:off x="3386282" y="984384"/>
                  <a:ext cx="1588" cy="1588"/>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5" name="Freeform 77"/>
                <p:cNvSpPr>
                  <a:spLocks/>
                </p:cNvSpPr>
                <p:nvPr/>
              </p:nvSpPr>
              <p:spPr bwMode="auto">
                <a:xfrm>
                  <a:off x="3402157" y="990734"/>
                  <a:ext cx="4763" cy="1588"/>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6" name="Freeform 78"/>
                <p:cNvSpPr>
                  <a:spLocks/>
                </p:cNvSpPr>
                <p:nvPr/>
              </p:nvSpPr>
              <p:spPr bwMode="auto">
                <a:xfrm>
                  <a:off x="3549794" y="1024071"/>
                  <a:ext cx="1588" cy="3175"/>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7" name="Freeform 79"/>
                <p:cNvSpPr>
                  <a:spLocks/>
                </p:cNvSpPr>
                <p:nvPr/>
              </p:nvSpPr>
              <p:spPr bwMode="auto">
                <a:xfrm>
                  <a:off x="3545032" y="1132021"/>
                  <a:ext cx="1588" cy="3175"/>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8" name="Freeform 80"/>
                <p:cNvSpPr>
                  <a:spLocks/>
                </p:cNvSpPr>
                <p:nvPr/>
              </p:nvSpPr>
              <p:spPr bwMode="auto">
                <a:xfrm>
                  <a:off x="3548207" y="1114559"/>
                  <a:ext cx="1588" cy="3175"/>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69" name="Freeform 81"/>
                <p:cNvSpPr>
                  <a:spLocks/>
                </p:cNvSpPr>
                <p:nvPr/>
              </p:nvSpPr>
              <p:spPr bwMode="auto">
                <a:xfrm>
                  <a:off x="3549794" y="1117734"/>
                  <a:ext cx="3175" cy="4763"/>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0" name="Freeform 82"/>
                <p:cNvSpPr>
                  <a:spLocks/>
                </p:cNvSpPr>
                <p:nvPr/>
              </p:nvSpPr>
              <p:spPr bwMode="auto">
                <a:xfrm>
                  <a:off x="3567257" y="1132021"/>
                  <a:ext cx="1588" cy="3175"/>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1" name="Freeform 83"/>
                <p:cNvSpPr>
                  <a:spLocks/>
                </p:cNvSpPr>
                <p:nvPr/>
              </p:nvSpPr>
              <p:spPr bwMode="auto">
                <a:xfrm>
                  <a:off x="3556144" y="1120909"/>
                  <a:ext cx="0" cy="476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2" name="Freeform 84"/>
                <p:cNvSpPr>
                  <a:spLocks/>
                </p:cNvSpPr>
                <p:nvPr/>
              </p:nvSpPr>
              <p:spPr bwMode="auto">
                <a:xfrm>
                  <a:off x="3652982" y="1192346"/>
                  <a:ext cx="3175" cy="4763"/>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3" name="Freeform 85"/>
                <p:cNvSpPr>
                  <a:spLocks/>
                </p:cNvSpPr>
                <p:nvPr/>
              </p:nvSpPr>
              <p:spPr bwMode="auto">
                <a:xfrm>
                  <a:off x="3649807" y="1174884"/>
                  <a:ext cx="1588" cy="3175"/>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4" name="Freeform 86"/>
                <p:cNvSpPr>
                  <a:spLocks/>
                </p:cNvSpPr>
                <p:nvPr/>
              </p:nvSpPr>
              <p:spPr bwMode="auto">
                <a:xfrm>
                  <a:off x="3646632" y="1178059"/>
                  <a:ext cx="3175" cy="4763"/>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5" name="Freeform 87"/>
                <p:cNvSpPr>
                  <a:spLocks/>
                </p:cNvSpPr>
                <p:nvPr/>
              </p:nvSpPr>
              <p:spPr bwMode="auto">
                <a:xfrm>
                  <a:off x="3643457" y="1182821"/>
                  <a:ext cx="0"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6" name="Freeform 88"/>
                <p:cNvSpPr>
                  <a:spLocks/>
                </p:cNvSpPr>
                <p:nvPr/>
              </p:nvSpPr>
              <p:spPr bwMode="auto">
                <a:xfrm>
                  <a:off x="3630757" y="1192346"/>
                  <a:ext cx="1588"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7" name="Freeform 89"/>
                <p:cNvSpPr>
                  <a:spLocks/>
                </p:cNvSpPr>
                <p:nvPr/>
              </p:nvSpPr>
              <p:spPr bwMode="auto">
                <a:xfrm>
                  <a:off x="3629169" y="1170121"/>
                  <a:ext cx="0" cy="3175"/>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8" name="Freeform 90"/>
                <p:cNvSpPr>
                  <a:spLocks/>
                </p:cNvSpPr>
                <p:nvPr/>
              </p:nvSpPr>
              <p:spPr bwMode="auto">
                <a:xfrm>
                  <a:off x="4067319" y="804996"/>
                  <a:ext cx="3175" cy="1588"/>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79" name="Freeform 91"/>
                <p:cNvSpPr>
                  <a:spLocks/>
                </p:cNvSpPr>
                <p:nvPr/>
              </p:nvSpPr>
              <p:spPr bwMode="auto">
                <a:xfrm>
                  <a:off x="4051444" y="847859"/>
                  <a:ext cx="4763" cy="6350"/>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0" name="Freeform 92"/>
                <p:cNvSpPr>
                  <a:spLocks/>
                </p:cNvSpPr>
                <p:nvPr/>
              </p:nvSpPr>
              <p:spPr bwMode="auto">
                <a:xfrm>
                  <a:off x="4040332" y="824046"/>
                  <a:ext cx="1588" cy="3175"/>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1" name="Freeform 93"/>
                <p:cNvSpPr>
                  <a:spLocks/>
                </p:cNvSpPr>
                <p:nvPr/>
              </p:nvSpPr>
              <p:spPr bwMode="auto">
                <a:xfrm>
                  <a:off x="4002232" y="743084"/>
                  <a:ext cx="3175" cy="4763"/>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2" name="Freeform 94"/>
                <p:cNvSpPr>
                  <a:spLocks/>
                </p:cNvSpPr>
                <p:nvPr/>
              </p:nvSpPr>
              <p:spPr bwMode="auto">
                <a:xfrm>
                  <a:off x="3994294" y="924059"/>
                  <a:ext cx="1588" cy="3175"/>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3" name="Freeform 95"/>
                <p:cNvSpPr>
                  <a:spLocks/>
                </p:cNvSpPr>
                <p:nvPr/>
              </p:nvSpPr>
              <p:spPr bwMode="auto">
                <a:xfrm>
                  <a:off x="3906982" y="1032009"/>
                  <a:ext cx="158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4" name="Freeform 96"/>
                <p:cNvSpPr>
                  <a:spLocks/>
                </p:cNvSpPr>
                <p:nvPr/>
              </p:nvSpPr>
              <p:spPr bwMode="auto">
                <a:xfrm>
                  <a:off x="3889519" y="989146"/>
                  <a:ext cx="1588" cy="476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5" name="Freeform 97"/>
                <p:cNvSpPr>
                  <a:spLocks/>
                </p:cNvSpPr>
                <p:nvPr/>
              </p:nvSpPr>
              <p:spPr bwMode="auto">
                <a:xfrm>
                  <a:off x="3884757" y="985971"/>
                  <a:ext cx="3175" cy="4763"/>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6" name="Freeform 98"/>
                <p:cNvSpPr>
                  <a:spLocks/>
                </p:cNvSpPr>
                <p:nvPr/>
              </p:nvSpPr>
              <p:spPr bwMode="auto">
                <a:xfrm>
                  <a:off x="3862532" y="1041534"/>
                  <a:ext cx="1588" cy="1588"/>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7" name="Freeform 99"/>
                <p:cNvSpPr>
                  <a:spLocks/>
                </p:cNvSpPr>
                <p:nvPr/>
              </p:nvSpPr>
              <p:spPr bwMode="auto">
                <a:xfrm>
                  <a:off x="3845069" y="925646"/>
                  <a:ext cx="0" cy="3175"/>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8" name="Freeform 100"/>
                <p:cNvSpPr>
                  <a:spLocks/>
                </p:cNvSpPr>
                <p:nvPr/>
              </p:nvSpPr>
              <p:spPr bwMode="auto">
                <a:xfrm>
                  <a:off x="3840307" y="941521"/>
                  <a:ext cx="3175" cy="4763"/>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89" name="Freeform 101"/>
                <p:cNvSpPr>
                  <a:spLocks/>
                </p:cNvSpPr>
                <p:nvPr/>
              </p:nvSpPr>
              <p:spPr bwMode="auto">
                <a:xfrm>
                  <a:off x="3800619" y="989146"/>
                  <a:ext cx="3175" cy="1588"/>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0" name="Freeform 102"/>
                <p:cNvSpPr>
                  <a:spLocks/>
                </p:cNvSpPr>
                <p:nvPr/>
              </p:nvSpPr>
              <p:spPr bwMode="auto">
                <a:xfrm>
                  <a:off x="3784744" y="1030421"/>
                  <a:ext cx="3175" cy="6350"/>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1" name="Freeform 103"/>
                <p:cNvSpPr>
                  <a:spLocks/>
                </p:cNvSpPr>
                <p:nvPr/>
              </p:nvSpPr>
              <p:spPr bwMode="auto">
                <a:xfrm>
                  <a:off x="3773632" y="1006609"/>
                  <a:ext cx="1588" cy="4763"/>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2" name="Freeform 104"/>
                <p:cNvSpPr>
                  <a:spLocks/>
                </p:cNvSpPr>
                <p:nvPr/>
              </p:nvSpPr>
              <p:spPr bwMode="auto">
                <a:xfrm>
                  <a:off x="3764107" y="1008196"/>
                  <a:ext cx="1588" cy="3175"/>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3" name="Freeform 105"/>
                <p:cNvSpPr>
                  <a:spLocks/>
                </p:cNvSpPr>
                <p:nvPr/>
              </p:nvSpPr>
              <p:spPr bwMode="auto">
                <a:xfrm>
                  <a:off x="3760932" y="987559"/>
                  <a:ext cx="0" cy="3175"/>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4" name="Freeform 106"/>
                <p:cNvSpPr>
                  <a:spLocks/>
                </p:cNvSpPr>
                <p:nvPr/>
              </p:nvSpPr>
              <p:spPr bwMode="auto">
                <a:xfrm>
                  <a:off x="3757757" y="1011371"/>
                  <a:ext cx="0" cy="3175"/>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5" name="Freeform 107"/>
                <p:cNvSpPr>
                  <a:spLocks/>
                </p:cNvSpPr>
                <p:nvPr/>
              </p:nvSpPr>
              <p:spPr bwMode="auto">
                <a:xfrm>
                  <a:off x="3745057" y="1000259"/>
                  <a:ext cx="1588" cy="3175"/>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6" name="Freeform 108"/>
                <p:cNvSpPr>
                  <a:spLocks/>
                </p:cNvSpPr>
                <p:nvPr/>
              </p:nvSpPr>
              <p:spPr bwMode="auto">
                <a:xfrm>
                  <a:off x="3740294" y="997084"/>
                  <a:ext cx="3175" cy="4763"/>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7" name="Freeform 109"/>
                <p:cNvSpPr>
                  <a:spLocks/>
                </p:cNvSpPr>
                <p:nvPr/>
              </p:nvSpPr>
              <p:spPr bwMode="auto">
                <a:xfrm>
                  <a:off x="3738707" y="993909"/>
                  <a:ext cx="1588" cy="3175"/>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8" name="Freeform 110"/>
                <p:cNvSpPr>
                  <a:spLocks/>
                </p:cNvSpPr>
                <p:nvPr/>
              </p:nvSpPr>
              <p:spPr bwMode="auto">
                <a:xfrm>
                  <a:off x="3687907" y="984384"/>
                  <a:ext cx="3175" cy="3175"/>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99" name="Freeform 111"/>
                <p:cNvSpPr>
                  <a:spLocks/>
                </p:cNvSpPr>
                <p:nvPr/>
              </p:nvSpPr>
              <p:spPr bwMode="auto">
                <a:xfrm>
                  <a:off x="3687907" y="1020896"/>
                  <a:ext cx="1588" cy="4763"/>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0" name="Freeform 112"/>
                <p:cNvSpPr>
                  <a:spLocks/>
                </p:cNvSpPr>
                <p:nvPr/>
              </p:nvSpPr>
              <p:spPr bwMode="auto">
                <a:xfrm>
                  <a:off x="3683144" y="1001846"/>
                  <a:ext cx="1588" cy="1588"/>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1" name="Freeform 113"/>
                <p:cNvSpPr>
                  <a:spLocks/>
                </p:cNvSpPr>
                <p:nvPr/>
              </p:nvSpPr>
              <p:spPr bwMode="auto">
                <a:xfrm>
                  <a:off x="3681557" y="1024071"/>
                  <a:ext cx="1588" cy="3175"/>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2" name="Freeform 114"/>
                <p:cNvSpPr>
                  <a:spLocks/>
                </p:cNvSpPr>
                <p:nvPr/>
              </p:nvSpPr>
              <p:spPr bwMode="auto">
                <a:xfrm>
                  <a:off x="3668857" y="1014546"/>
                  <a:ext cx="1588" cy="1588"/>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3" name="Freeform 115"/>
                <p:cNvSpPr>
                  <a:spLocks/>
                </p:cNvSpPr>
                <p:nvPr/>
              </p:nvSpPr>
              <p:spPr bwMode="auto">
                <a:xfrm>
                  <a:off x="3664094" y="1009784"/>
                  <a:ext cx="1588" cy="4763"/>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4" name="Freeform 116"/>
                <p:cNvSpPr>
                  <a:spLocks/>
                </p:cNvSpPr>
                <p:nvPr/>
              </p:nvSpPr>
              <p:spPr bwMode="auto">
                <a:xfrm>
                  <a:off x="3660919" y="1006609"/>
                  <a:ext cx="3175" cy="3175"/>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5" name="Freeform 117"/>
                <p:cNvSpPr>
                  <a:spLocks/>
                </p:cNvSpPr>
                <p:nvPr/>
              </p:nvSpPr>
              <p:spPr bwMode="auto">
                <a:xfrm>
                  <a:off x="3630757" y="1028834"/>
                  <a:ext cx="6350" cy="3175"/>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6" name="Freeform 118"/>
                <p:cNvSpPr>
                  <a:spLocks/>
                </p:cNvSpPr>
                <p:nvPr/>
              </p:nvSpPr>
              <p:spPr bwMode="auto">
                <a:xfrm>
                  <a:off x="3625994" y="1079634"/>
                  <a:ext cx="3175" cy="4763"/>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7" name="Freeform 119"/>
                <p:cNvSpPr>
                  <a:spLocks/>
                </p:cNvSpPr>
                <p:nvPr/>
              </p:nvSpPr>
              <p:spPr bwMode="auto">
                <a:xfrm>
                  <a:off x="3621232" y="1084396"/>
                  <a:ext cx="3175" cy="4763"/>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8" name="Freeform 120"/>
                <p:cNvSpPr>
                  <a:spLocks/>
                </p:cNvSpPr>
                <p:nvPr/>
              </p:nvSpPr>
              <p:spPr bwMode="auto">
                <a:xfrm>
                  <a:off x="3619644" y="1036771"/>
                  <a:ext cx="1588" cy="1588"/>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09" name="Freeform 121"/>
                <p:cNvSpPr>
                  <a:spLocks/>
                </p:cNvSpPr>
                <p:nvPr/>
              </p:nvSpPr>
              <p:spPr bwMode="auto">
                <a:xfrm>
                  <a:off x="3624407" y="1019309"/>
                  <a:ext cx="3175" cy="3175"/>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0" name="Freeform 122"/>
                <p:cNvSpPr>
                  <a:spLocks/>
                </p:cNvSpPr>
                <p:nvPr/>
              </p:nvSpPr>
              <p:spPr bwMode="auto">
                <a:xfrm>
                  <a:off x="3599007" y="989146"/>
                  <a:ext cx="3175" cy="3175"/>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1" name="Freeform 123"/>
                <p:cNvSpPr>
                  <a:spLocks/>
                </p:cNvSpPr>
                <p:nvPr/>
              </p:nvSpPr>
              <p:spPr bwMode="auto">
                <a:xfrm>
                  <a:off x="3594244" y="954221"/>
                  <a:ext cx="4763" cy="9525"/>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2" name="Freeform 124"/>
                <p:cNvSpPr>
                  <a:spLocks/>
                </p:cNvSpPr>
                <p:nvPr/>
              </p:nvSpPr>
              <p:spPr bwMode="auto">
                <a:xfrm>
                  <a:off x="3587894" y="958984"/>
                  <a:ext cx="1588" cy="3175"/>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3" name="Freeform 125"/>
                <p:cNvSpPr>
                  <a:spLocks/>
                </p:cNvSpPr>
                <p:nvPr/>
              </p:nvSpPr>
              <p:spPr bwMode="auto">
                <a:xfrm>
                  <a:off x="3581544" y="954221"/>
                  <a:ext cx="3175" cy="4763"/>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4" name="Freeform 126"/>
                <p:cNvSpPr>
                  <a:spLocks/>
                </p:cNvSpPr>
                <p:nvPr/>
              </p:nvSpPr>
              <p:spPr bwMode="auto">
                <a:xfrm>
                  <a:off x="3581544" y="952634"/>
                  <a:ext cx="0" cy="1588"/>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5" name="Freeform 127"/>
                <p:cNvSpPr>
                  <a:spLocks/>
                </p:cNvSpPr>
                <p:nvPr/>
              </p:nvSpPr>
              <p:spPr bwMode="auto">
                <a:xfrm>
                  <a:off x="3581544" y="601796"/>
                  <a:ext cx="4763" cy="1588"/>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6" name="Freeform 128"/>
                <p:cNvSpPr>
                  <a:spLocks/>
                </p:cNvSpPr>
                <p:nvPr/>
              </p:nvSpPr>
              <p:spPr bwMode="auto">
                <a:xfrm>
                  <a:off x="3583132" y="495434"/>
                  <a:ext cx="3175" cy="1588"/>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7" name="Freeform 129"/>
                <p:cNvSpPr>
                  <a:spLocks/>
                </p:cNvSpPr>
                <p:nvPr/>
              </p:nvSpPr>
              <p:spPr bwMode="auto">
                <a:xfrm>
                  <a:off x="3599007" y="331921"/>
                  <a:ext cx="1588" cy="1588"/>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8" name="Freeform 130"/>
                <p:cNvSpPr>
                  <a:spLocks/>
                </p:cNvSpPr>
                <p:nvPr/>
              </p:nvSpPr>
              <p:spPr bwMode="auto">
                <a:xfrm>
                  <a:off x="3629169" y="316046"/>
                  <a:ext cx="1588" cy="1588"/>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19" name="Freeform 131"/>
                <p:cNvSpPr>
                  <a:spLocks/>
                </p:cNvSpPr>
                <p:nvPr/>
              </p:nvSpPr>
              <p:spPr bwMode="auto">
                <a:xfrm>
                  <a:off x="3651394" y="571634"/>
                  <a:ext cx="3175" cy="3175"/>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0" name="Freeform 132"/>
                <p:cNvSpPr>
                  <a:spLocks/>
                </p:cNvSpPr>
                <p:nvPr/>
              </p:nvSpPr>
              <p:spPr bwMode="auto">
                <a:xfrm>
                  <a:off x="3657744" y="612909"/>
                  <a:ext cx="4763" cy="4763"/>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1" name="Freeform 133"/>
                <p:cNvSpPr>
                  <a:spLocks/>
                </p:cNvSpPr>
                <p:nvPr/>
              </p:nvSpPr>
              <p:spPr bwMode="auto">
                <a:xfrm>
                  <a:off x="3673619" y="304934"/>
                  <a:ext cx="3175" cy="1588"/>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2" name="Freeform 134"/>
                <p:cNvSpPr>
                  <a:spLocks/>
                </p:cNvSpPr>
                <p:nvPr/>
              </p:nvSpPr>
              <p:spPr bwMode="auto">
                <a:xfrm>
                  <a:off x="3676794" y="281121"/>
                  <a:ext cx="0" cy="3175"/>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3" name="Freeform 135"/>
                <p:cNvSpPr>
                  <a:spLocks/>
                </p:cNvSpPr>
                <p:nvPr/>
              </p:nvSpPr>
              <p:spPr bwMode="auto">
                <a:xfrm>
                  <a:off x="3686319" y="292234"/>
                  <a:ext cx="0" cy="1588"/>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4" name="Freeform 136"/>
                <p:cNvSpPr>
                  <a:spLocks/>
                </p:cNvSpPr>
                <p:nvPr/>
              </p:nvSpPr>
              <p:spPr bwMode="auto">
                <a:xfrm>
                  <a:off x="3740294" y="444634"/>
                  <a:ext cx="1588" cy="1588"/>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5" name="Freeform 137"/>
                <p:cNvSpPr>
                  <a:spLocks/>
                </p:cNvSpPr>
                <p:nvPr/>
              </p:nvSpPr>
              <p:spPr bwMode="auto">
                <a:xfrm>
                  <a:off x="3740294" y="544646"/>
                  <a:ext cx="3175"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6" name="Freeform 138"/>
                <p:cNvSpPr>
                  <a:spLocks/>
                </p:cNvSpPr>
                <p:nvPr/>
              </p:nvSpPr>
              <p:spPr bwMode="auto">
                <a:xfrm>
                  <a:off x="3794269" y="316046"/>
                  <a:ext cx="1588" cy="4763"/>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7" name="Freeform 139"/>
                <p:cNvSpPr>
                  <a:spLocks/>
                </p:cNvSpPr>
                <p:nvPr/>
              </p:nvSpPr>
              <p:spPr bwMode="auto">
                <a:xfrm>
                  <a:off x="3802207" y="236671"/>
                  <a:ext cx="3175" cy="3175"/>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8" name="Freeform 140"/>
                <p:cNvSpPr>
                  <a:spLocks/>
                </p:cNvSpPr>
                <p:nvPr/>
              </p:nvSpPr>
              <p:spPr bwMode="auto">
                <a:xfrm>
                  <a:off x="3808557" y="308109"/>
                  <a:ext cx="4763" cy="3175"/>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29" name="Freeform 141"/>
                <p:cNvSpPr>
                  <a:spLocks/>
                </p:cNvSpPr>
                <p:nvPr/>
              </p:nvSpPr>
              <p:spPr bwMode="auto">
                <a:xfrm>
                  <a:off x="3810144" y="370021"/>
                  <a:ext cx="4763" cy="3175"/>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0" name="Freeform 142"/>
                <p:cNvSpPr>
                  <a:spLocks/>
                </p:cNvSpPr>
                <p:nvPr/>
              </p:nvSpPr>
              <p:spPr bwMode="auto">
                <a:xfrm>
                  <a:off x="3819669" y="322396"/>
                  <a:ext cx="4763" cy="3175"/>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1" name="Freeform 143"/>
                <p:cNvSpPr>
                  <a:spLocks/>
                </p:cNvSpPr>
                <p:nvPr/>
              </p:nvSpPr>
              <p:spPr bwMode="auto">
                <a:xfrm>
                  <a:off x="3829194" y="368434"/>
                  <a:ext cx="3175" cy="1588"/>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2" name="Freeform 144"/>
                <p:cNvSpPr>
                  <a:spLocks/>
                </p:cNvSpPr>
                <p:nvPr/>
              </p:nvSpPr>
              <p:spPr bwMode="auto">
                <a:xfrm>
                  <a:off x="3857769" y="270009"/>
                  <a:ext cx="4763" cy="1588"/>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3" name="Freeform 145"/>
                <p:cNvSpPr>
                  <a:spLocks/>
                </p:cNvSpPr>
                <p:nvPr/>
              </p:nvSpPr>
              <p:spPr bwMode="auto">
                <a:xfrm>
                  <a:off x="3862532" y="187459"/>
                  <a:ext cx="1588" cy="4763"/>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4" name="Freeform 146"/>
                <p:cNvSpPr>
                  <a:spLocks/>
                </p:cNvSpPr>
                <p:nvPr/>
              </p:nvSpPr>
              <p:spPr bwMode="auto">
                <a:xfrm>
                  <a:off x="3864119" y="250959"/>
                  <a:ext cx="4763" cy="1588"/>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5" name="Freeform 147"/>
                <p:cNvSpPr>
                  <a:spLocks/>
                </p:cNvSpPr>
                <p:nvPr/>
              </p:nvSpPr>
              <p:spPr bwMode="auto">
                <a:xfrm>
                  <a:off x="3872057" y="243021"/>
                  <a:ext cx="3175" cy="1588"/>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6" name="Freeform 148"/>
                <p:cNvSpPr>
                  <a:spLocks/>
                </p:cNvSpPr>
                <p:nvPr/>
              </p:nvSpPr>
              <p:spPr bwMode="auto">
                <a:xfrm>
                  <a:off x="3875232" y="227146"/>
                  <a:ext cx="4763" cy="4763"/>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7" name="Freeform 149"/>
                <p:cNvSpPr>
                  <a:spLocks/>
                </p:cNvSpPr>
                <p:nvPr/>
              </p:nvSpPr>
              <p:spPr bwMode="auto">
                <a:xfrm>
                  <a:off x="3889519" y="252546"/>
                  <a:ext cx="1588" cy="1588"/>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8" name="Freeform 150"/>
                <p:cNvSpPr>
                  <a:spLocks/>
                </p:cNvSpPr>
                <p:nvPr/>
              </p:nvSpPr>
              <p:spPr bwMode="auto">
                <a:xfrm>
                  <a:off x="3894282" y="258896"/>
                  <a:ext cx="3175" cy="4763"/>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39" name="Freeform 151"/>
                <p:cNvSpPr>
                  <a:spLocks/>
                </p:cNvSpPr>
                <p:nvPr/>
              </p:nvSpPr>
              <p:spPr bwMode="auto">
                <a:xfrm>
                  <a:off x="3897457" y="266834"/>
                  <a:ext cx="1588" cy="3175"/>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0" name="Freeform 152"/>
                <p:cNvSpPr>
                  <a:spLocks/>
                </p:cNvSpPr>
                <p:nvPr/>
              </p:nvSpPr>
              <p:spPr bwMode="auto">
                <a:xfrm>
                  <a:off x="3935557" y="331921"/>
                  <a:ext cx="3175" cy="1588"/>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1" name="Freeform 153"/>
                <p:cNvSpPr>
                  <a:spLocks/>
                </p:cNvSpPr>
                <p:nvPr/>
              </p:nvSpPr>
              <p:spPr bwMode="auto">
                <a:xfrm>
                  <a:off x="3937144" y="389071"/>
                  <a:ext cx="1588" cy="1588"/>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2" name="Freeform 154"/>
                <p:cNvSpPr>
                  <a:spLocks/>
                </p:cNvSpPr>
                <p:nvPr/>
              </p:nvSpPr>
              <p:spPr bwMode="auto">
                <a:xfrm>
                  <a:off x="3941907" y="373196"/>
                  <a:ext cx="3175" cy="3175"/>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3" name="Freeform 155"/>
                <p:cNvSpPr>
                  <a:spLocks/>
                </p:cNvSpPr>
                <p:nvPr/>
              </p:nvSpPr>
              <p:spPr bwMode="auto">
                <a:xfrm>
                  <a:off x="3941907" y="411296"/>
                  <a:ext cx="3175" cy="4763"/>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4" name="Freeform 156"/>
                <p:cNvSpPr>
                  <a:spLocks/>
                </p:cNvSpPr>
                <p:nvPr/>
              </p:nvSpPr>
              <p:spPr bwMode="auto">
                <a:xfrm>
                  <a:off x="3946669" y="293821"/>
                  <a:ext cx="3175" cy="4763"/>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5" name="Freeform 157"/>
                <p:cNvSpPr>
                  <a:spLocks/>
                </p:cNvSpPr>
                <p:nvPr/>
              </p:nvSpPr>
              <p:spPr bwMode="auto">
                <a:xfrm>
                  <a:off x="3948257" y="292234"/>
                  <a:ext cx="1588" cy="1588"/>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6" name="Freeform 158"/>
                <p:cNvSpPr>
                  <a:spLocks/>
                </p:cNvSpPr>
                <p:nvPr/>
              </p:nvSpPr>
              <p:spPr bwMode="auto">
                <a:xfrm>
                  <a:off x="3954607" y="341446"/>
                  <a:ext cx="3175" cy="4763"/>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7" name="Freeform 159"/>
                <p:cNvSpPr>
                  <a:spLocks/>
                </p:cNvSpPr>
                <p:nvPr/>
              </p:nvSpPr>
              <p:spPr bwMode="auto">
                <a:xfrm>
                  <a:off x="3956194" y="430346"/>
                  <a:ext cx="1588" cy="3175"/>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8" name="Freeform 160"/>
                <p:cNvSpPr>
                  <a:spLocks/>
                </p:cNvSpPr>
                <p:nvPr/>
              </p:nvSpPr>
              <p:spPr bwMode="auto">
                <a:xfrm>
                  <a:off x="3956194" y="463684"/>
                  <a:ext cx="1588" cy="3175"/>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49" name="Freeform 161"/>
                <p:cNvSpPr>
                  <a:spLocks/>
                </p:cNvSpPr>
                <p:nvPr/>
              </p:nvSpPr>
              <p:spPr bwMode="auto">
                <a:xfrm>
                  <a:off x="3983182" y="292234"/>
                  <a:ext cx="3175" cy="3175"/>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0" name="Freeform 162"/>
                <p:cNvSpPr>
                  <a:spLocks/>
                </p:cNvSpPr>
                <p:nvPr/>
              </p:nvSpPr>
              <p:spPr bwMode="auto">
                <a:xfrm>
                  <a:off x="4003819" y="219209"/>
                  <a:ext cx="3175" cy="3175"/>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1" name="Freeform 163"/>
                <p:cNvSpPr>
                  <a:spLocks/>
                </p:cNvSpPr>
                <p:nvPr/>
              </p:nvSpPr>
              <p:spPr bwMode="auto">
                <a:xfrm>
                  <a:off x="4003819" y="249371"/>
                  <a:ext cx="1588" cy="3175"/>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2" name="Freeform 164"/>
                <p:cNvSpPr>
                  <a:spLocks/>
                </p:cNvSpPr>
                <p:nvPr/>
              </p:nvSpPr>
              <p:spPr bwMode="auto">
                <a:xfrm>
                  <a:off x="4010169" y="195396"/>
                  <a:ext cx="3175" cy="1588"/>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3" name="Freeform 165"/>
                <p:cNvSpPr>
                  <a:spLocks/>
                </p:cNvSpPr>
                <p:nvPr/>
              </p:nvSpPr>
              <p:spPr bwMode="auto">
                <a:xfrm>
                  <a:off x="4026044" y="198571"/>
                  <a:ext cx="4763" cy="3175"/>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4" name="Freeform 166"/>
                <p:cNvSpPr>
                  <a:spLocks/>
                </p:cNvSpPr>
                <p:nvPr/>
              </p:nvSpPr>
              <p:spPr bwMode="auto">
                <a:xfrm>
                  <a:off x="4056207" y="209684"/>
                  <a:ext cx="4763" cy="1588"/>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5" name="Freeform 167"/>
                <p:cNvSpPr>
                  <a:spLocks/>
                </p:cNvSpPr>
                <p:nvPr/>
              </p:nvSpPr>
              <p:spPr bwMode="auto">
                <a:xfrm>
                  <a:off x="4060969" y="319221"/>
                  <a:ext cx="3175" cy="1588"/>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6" name="Freeform 168"/>
                <p:cNvSpPr>
                  <a:spLocks/>
                </p:cNvSpPr>
                <p:nvPr/>
              </p:nvSpPr>
              <p:spPr bwMode="auto">
                <a:xfrm>
                  <a:off x="4054619" y="277946"/>
                  <a:ext cx="1588" cy="1588"/>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7" name="Freeform 169"/>
                <p:cNvSpPr>
                  <a:spLocks/>
                </p:cNvSpPr>
                <p:nvPr/>
              </p:nvSpPr>
              <p:spPr bwMode="auto">
                <a:xfrm>
                  <a:off x="4043507" y="330334"/>
                  <a:ext cx="4763" cy="1588"/>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8" name="Freeform 170"/>
                <p:cNvSpPr>
                  <a:spLocks/>
                </p:cNvSpPr>
                <p:nvPr/>
              </p:nvSpPr>
              <p:spPr bwMode="auto">
                <a:xfrm>
                  <a:off x="4045094" y="323984"/>
                  <a:ext cx="3175" cy="1588"/>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59" name="Freeform 171"/>
                <p:cNvSpPr>
                  <a:spLocks/>
                </p:cNvSpPr>
                <p:nvPr/>
              </p:nvSpPr>
              <p:spPr bwMode="auto">
                <a:xfrm>
                  <a:off x="4019694" y="273184"/>
                  <a:ext cx="1588" cy="3175"/>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0" name="Freeform 172"/>
                <p:cNvSpPr>
                  <a:spLocks/>
                </p:cNvSpPr>
                <p:nvPr/>
              </p:nvSpPr>
              <p:spPr bwMode="auto">
                <a:xfrm>
                  <a:off x="4030807" y="293821"/>
                  <a:ext cx="3175" cy="3175"/>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1" name="Freeform 173"/>
                <p:cNvSpPr>
                  <a:spLocks/>
                </p:cNvSpPr>
                <p:nvPr/>
              </p:nvSpPr>
              <p:spPr bwMode="auto">
                <a:xfrm>
                  <a:off x="4008582" y="354146"/>
                  <a:ext cx="3175" cy="1588"/>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2" name="Freeform 174"/>
                <p:cNvSpPr>
                  <a:spLocks/>
                </p:cNvSpPr>
                <p:nvPr/>
              </p:nvSpPr>
              <p:spPr bwMode="auto">
                <a:xfrm>
                  <a:off x="4070494" y="231909"/>
                  <a:ext cx="3175" cy="4763"/>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3" name="Freeform 175"/>
                <p:cNvSpPr>
                  <a:spLocks/>
                </p:cNvSpPr>
                <p:nvPr/>
              </p:nvSpPr>
              <p:spPr bwMode="auto">
                <a:xfrm>
                  <a:off x="4078432" y="252546"/>
                  <a:ext cx="4763" cy="1588"/>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4" name="Freeform 176"/>
                <p:cNvSpPr>
                  <a:spLocks/>
                </p:cNvSpPr>
                <p:nvPr/>
              </p:nvSpPr>
              <p:spPr bwMode="auto">
                <a:xfrm>
                  <a:off x="4080019" y="244609"/>
                  <a:ext cx="3175" cy="3175"/>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5" name="Freeform 177"/>
                <p:cNvSpPr>
                  <a:spLocks/>
                </p:cNvSpPr>
                <p:nvPr/>
              </p:nvSpPr>
              <p:spPr bwMode="auto">
                <a:xfrm>
                  <a:off x="4078432" y="257309"/>
                  <a:ext cx="6350" cy="4763"/>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6" name="Freeform 178"/>
                <p:cNvSpPr>
                  <a:spLocks/>
                </p:cNvSpPr>
                <p:nvPr/>
              </p:nvSpPr>
              <p:spPr bwMode="auto">
                <a:xfrm>
                  <a:off x="4073669" y="228734"/>
                  <a:ext cx="11113" cy="3175"/>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7" name="Freeform 179"/>
                <p:cNvSpPr>
                  <a:spLocks/>
                </p:cNvSpPr>
                <p:nvPr/>
              </p:nvSpPr>
              <p:spPr bwMode="auto">
                <a:xfrm>
                  <a:off x="4095894" y="241434"/>
                  <a:ext cx="3175" cy="1588"/>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8" name="Freeform 180"/>
                <p:cNvSpPr>
                  <a:spLocks/>
                </p:cNvSpPr>
                <p:nvPr/>
              </p:nvSpPr>
              <p:spPr bwMode="auto">
                <a:xfrm>
                  <a:off x="4105419" y="239846"/>
                  <a:ext cx="3175"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69" name="Freeform 181"/>
                <p:cNvSpPr>
                  <a:spLocks/>
                </p:cNvSpPr>
                <p:nvPr/>
              </p:nvSpPr>
              <p:spPr bwMode="auto">
                <a:xfrm>
                  <a:off x="4137169" y="190634"/>
                  <a:ext cx="4763" cy="3175"/>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0" name="Freeform 182"/>
                <p:cNvSpPr>
                  <a:spLocks/>
                </p:cNvSpPr>
                <p:nvPr/>
              </p:nvSpPr>
              <p:spPr bwMode="auto">
                <a:xfrm>
                  <a:off x="4141932" y="189046"/>
                  <a:ext cx="1588" cy="1588"/>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1" name="Freeform 183"/>
                <p:cNvSpPr>
                  <a:spLocks/>
                </p:cNvSpPr>
                <p:nvPr/>
              </p:nvSpPr>
              <p:spPr bwMode="auto">
                <a:xfrm>
                  <a:off x="4149869" y="209684"/>
                  <a:ext cx="1588" cy="1588"/>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2" name="Freeform 184"/>
                <p:cNvSpPr>
                  <a:spLocks/>
                </p:cNvSpPr>
                <p:nvPr/>
              </p:nvSpPr>
              <p:spPr bwMode="auto">
                <a:xfrm>
                  <a:off x="4164157" y="265246"/>
                  <a:ext cx="3175"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3" name="Freeform 185"/>
                <p:cNvSpPr>
                  <a:spLocks/>
                </p:cNvSpPr>
                <p:nvPr/>
              </p:nvSpPr>
              <p:spPr bwMode="auto">
                <a:xfrm>
                  <a:off x="4157807" y="263659"/>
                  <a:ext cx="6350" cy="3175"/>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4" name="Freeform 186"/>
                <p:cNvSpPr>
                  <a:spLocks/>
                </p:cNvSpPr>
                <p:nvPr/>
              </p:nvSpPr>
              <p:spPr bwMode="auto">
                <a:xfrm>
                  <a:off x="4153044" y="266834"/>
                  <a:ext cx="4763" cy="3175"/>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5" name="Freeform 187"/>
                <p:cNvSpPr>
                  <a:spLocks/>
                </p:cNvSpPr>
                <p:nvPr/>
              </p:nvSpPr>
              <p:spPr bwMode="auto">
                <a:xfrm>
                  <a:off x="4138757" y="271596"/>
                  <a:ext cx="3175" cy="1588"/>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6" name="Freeform 188"/>
                <p:cNvSpPr>
                  <a:spLocks/>
                </p:cNvSpPr>
                <p:nvPr/>
              </p:nvSpPr>
              <p:spPr bwMode="auto">
                <a:xfrm>
                  <a:off x="4137169" y="276359"/>
                  <a:ext cx="4763" cy="3175"/>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7" name="Freeform 189"/>
                <p:cNvSpPr>
                  <a:spLocks/>
                </p:cNvSpPr>
                <p:nvPr/>
              </p:nvSpPr>
              <p:spPr bwMode="auto">
                <a:xfrm>
                  <a:off x="4113357" y="260484"/>
                  <a:ext cx="4763" cy="3175"/>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8" name="Freeform 190"/>
                <p:cNvSpPr>
                  <a:spLocks/>
                </p:cNvSpPr>
                <p:nvPr/>
              </p:nvSpPr>
              <p:spPr bwMode="auto">
                <a:xfrm>
                  <a:off x="4110182" y="266834"/>
                  <a:ext cx="7938" cy="3175"/>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79" name="Freeform 191"/>
                <p:cNvSpPr>
                  <a:spLocks/>
                </p:cNvSpPr>
                <p:nvPr/>
              </p:nvSpPr>
              <p:spPr bwMode="auto">
                <a:xfrm>
                  <a:off x="4110182" y="273184"/>
                  <a:ext cx="3175" cy="3175"/>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0" name="Freeform 192"/>
                <p:cNvSpPr>
                  <a:spLocks/>
                </p:cNvSpPr>
                <p:nvPr/>
              </p:nvSpPr>
              <p:spPr bwMode="auto">
                <a:xfrm>
                  <a:off x="4192732" y="301759"/>
                  <a:ext cx="4763" cy="4763"/>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1" name="Freeform 193"/>
                <p:cNvSpPr>
                  <a:spLocks/>
                </p:cNvSpPr>
                <p:nvPr/>
              </p:nvSpPr>
              <p:spPr bwMode="auto">
                <a:xfrm>
                  <a:off x="4245119" y="282709"/>
                  <a:ext cx="1588" cy="1588"/>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2" name="Freeform 194"/>
                <p:cNvSpPr>
                  <a:spLocks/>
                </p:cNvSpPr>
                <p:nvPr/>
              </p:nvSpPr>
              <p:spPr bwMode="auto">
                <a:xfrm>
                  <a:off x="4256232" y="270009"/>
                  <a:ext cx="3175" cy="1588"/>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3" name="Freeform 195"/>
                <p:cNvSpPr>
                  <a:spLocks/>
                </p:cNvSpPr>
                <p:nvPr/>
              </p:nvSpPr>
              <p:spPr bwMode="auto">
                <a:xfrm>
                  <a:off x="4268932" y="190634"/>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4" name="Freeform 196"/>
                <p:cNvSpPr>
                  <a:spLocks/>
                </p:cNvSpPr>
                <p:nvPr/>
              </p:nvSpPr>
              <p:spPr bwMode="auto">
                <a:xfrm>
                  <a:off x="4275282" y="227146"/>
                  <a:ext cx="3175" cy="4763"/>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5" name="Freeform 197"/>
                <p:cNvSpPr>
                  <a:spLocks/>
                </p:cNvSpPr>
                <p:nvPr/>
              </p:nvSpPr>
              <p:spPr bwMode="auto">
                <a:xfrm>
                  <a:off x="4272107" y="222384"/>
                  <a:ext cx="3175" cy="1588"/>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6" name="Freeform 198"/>
                <p:cNvSpPr>
                  <a:spLocks/>
                </p:cNvSpPr>
                <p:nvPr/>
              </p:nvSpPr>
              <p:spPr bwMode="auto">
                <a:xfrm>
                  <a:off x="4264169" y="192221"/>
                  <a:ext cx="4763" cy="3175"/>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7" name="Freeform 199"/>
                <p:cNvSpPr>
                  <a:spLocks/>
                </p:cNvSpPr>
                <p:nvPr/>
              </p:nvSpPr>
              <p:spPr bwMode="auto">
                <a:xfrm>
                  <a:off x="4262582" y="198571"/>
                  <a:ext cx="3175" cy="1588"/>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8" name="Freeform 200"/>
                <p:cNvSpPr>
                  <a:spLocks/>
                </p:cNvSpPr>
                <p:nvPr/>
              </p:nvSpPr>
              <p:spPr bwMode="auto">
                <a:xfrm>
                  <a:off x="4310207" y="223971"/>
                  <a:ext cx="4763" cy="3175"/>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89" name="Freeform 201"/>
                <p:cNvSpPr>
                  <a:spLocks/>
                </p:cNvSpPr>
                <p:nvPr/>
              </p:nvSpPr>
              <p:spPr bwMode="auto">
                <a:xfrm>
                  <a:off x="4310207" y="284296"/>
                  <a:ext cx="158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0" name="Freeform 202"/>
                <p:cNvSpPr>
                  <a:spLocks/>
                </p:cNvSpPr>
                <p:nvPr/>
              </p:nvSpPr>
              <p:spPr bwMode="auto">
                <a:xfrm>
                  <a:off x="4287982" y="289059"/>
                  <a:ext cx="4763" cy="3175"/>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1" name="Freeform 203"/>
                <p:cNvSpPr>
                  <a:spLocks/>
                </p:cNvSpPr>
                <p:nvPr/>
              </p:nvSpPr>
              <p:spPr bwMode="auto">
                <a:xfrm>
                  <a:off x="4284807" y="284296"/>
                  <a:ext cx="3175"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2" name="Freeform 204"/>
                <p:cNvSpPr>
                  <a:spLocks/>
                </p:cNvSpPr>
                <p:nvPr/>
              </p:nvSpPr>
              <p:spPr bwMode="auto">
                <a:xfrm>
                  <a:off x="4294332" y="271596"/>
                  <a:ext cx="3175"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3" name="Freeform 205"/>
                <p:cNvSpPr>
                  <a:spLocks/>
                </p:cNvSpPr>
                <p:nvPr/>
              </p:nvSpPr>
              <p:spPr bwMode="auto">
                <a:xfrm>
                  <a:off x="4297507" y="263659"/>
                  <a:ext cx="4763" cy="3175"/>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4" name="Freeform 206"/>
                <p:cNvSpPr>
                  <a:spLocks/>
                </p:cNvSpPr>
                <p:nvPr/>
              </p:nvSpPr>
              <p:spPr bwMode="auto">
                <a:xfrm>
                  <a:off x="4302269" y="263659"/>
                  <a:ext cx="158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5" name="Freeform 207"/>
                <p:cNvSpPr>
                  <a:spLocks/>
                </p:cNvSpPr>
                <p:nvPr/>
              </p:nvSpPr>
              <p:spPr bwMode="auto">
                <a:xfrm>
                  <a:off x="4348307" y="235084"/>
                  <a:ext cx="3175" cy="1588"/>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6" name="Freeform 208"/>
                <p:cNvSpPr>
                  <a:spLocks/>
                </p:cNvSpPr>
                <p:nvPr/>
              </p:nvSpPr>
              <p:spPr bwMode="auto">
                <a:xfrm>
                  <a:off x="4364182" y="171584"/>
                  <a:ext cx="3175" cy="1588"/>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7" name="Freeform 209"/>
                <p:cNvSpPr>
                  <a:spLocks/>
                </p:cNvSpPr>
                <p:nvPr/>
              </p:nvSpPr>
              <p:spPr bwMode="auto">
                <a:xfrm>
                  <a:off x="4373707" y="158884"/>
                  <a:ext cx="3175" cy="1588"/>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8" name="Freeform 210"/>
                <p:cNvSpPr>
                  <a:spLocks/>
                </p:cNvSpPr>
                <p:nvPr/>
              </p:nvSpPr>
              <p:spPr bwMode="auto">
                <a:xfrm>
                  <a:off x="4375294" y="152534"/>
                  <a:ext cx="4763" cy="3175"/>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999" name="Freeform 211"/>
                <p:cNvSpPr>
                  <a:spLocks/>
                </p:cNvSpPr>
                <p:nvPr/>
              </p:nvSpPr>
              <p:spPr bwMode="auto">
                <a:xfrm>
                  <a:off x="4380057" y="150946"/>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0" name="Freeform 212"/>
                <p:cNvSpPr>
                  <a:spLocks/>
                </p:cNvSpPr>
                <p:nvPr/>
              </p:nvSpPr>
              <p:spPr bwMode="auto">
                <a:xfrm>
                  <a:off x="4383232" y="273184"/>
                  <a:ext cx="3175" cy="3175"/>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1" name="Freeform 213"/>
                <p:cNvSpPr>
                  <a:spLocks/>
                </p:cNvSpPr>
                <p:nvPr/>
              </p:nvSpPr>
              <p:spPr bwMode="auto">
                <a:xfrm>
                  <a:off x="4394344" y="257309"/>
                  <a:ext cx="158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2" name="Freeform 214"/>
                <p:cNvSpPr>
                  <a:spLocks/>
                </p:cNvSpPr>
                <p:nvPr/>
              </p:nvSpPr>
              <p:spPr bwMode="auto">
                <a:xfrm>
                  <a:off x="4392757" y="309696"/>
                  <a:ext cx="1588" cy="1588"/>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3" name="Freeform 215"/>
                <p:cNvSpPr>
                  <a:spLocks/>
                </p:cNvSpPr>
                <p:nvPr/>
              </p:nvSpPr>
              <p:spPr bwMode="auto">
                <a:xfrm>
                  <a:off x="4391169" y="241434"/>
                  <a:ext cx="6350" cy="3175"/>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4" name="Freeform 216"/>
                <p:cNvSpPr>
                  <a:spLocks/>
                </p:cNvSpPr>
                <p:nvPr/>
              </p:nvSpPr>
              <p:spPr bwMode="auto">
                <a:xfrm>
                  <a:off x="4389582" y="249371"/>
                  <a:ext cx="3175"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5" name="Freeform 217"/>
                <p:cNvSpPr>
                  <a:spLocks/>
                </p:cNvSpPr>
                <p:nvPr/>
              </p:nvSpPr>
              <p:spPr bwMode="auto">
                <a:xfrm>
                  <a:off x="4386407" y="254134"/>
                  <a:ext cx="4763" cy="1588"/>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6" name="Freeform 218"/>
                <p:cNvSpPr>
                  <a:spLocks/>
                </p:cNvSpPr>
                <p:nvPr/>
              </p:nvSpPr>
              <p:spPr bwMode="auto">
                <a:xfrm>
                  <a:off x="4384819" y="306521"/>
                  <a:ext cx="4763" cy="1588"/>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7" name="Freeform 219"/>
                <p:cNvSpPr>
                  <a:spLocks/>
                </p:cNvSpPr>
                <p:nvPr/>
              </p:nvSpPr>
              <p:spPr bwMode="auto">
                <a:xfrm>
                  <a:off x="4410219" y="363671"/>
                  <a:ext cx="9525" cy="1588"/>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8" name="Freeform 220"/>
                <p:cNvSpPr>
                  <a:spLocks/>
                </p:cNvSpPr>
                <p:nvPr/>
              </p:nvSpPr>
              <p:spPr bwMode="auto">
                <a:xfrm>
                  <a:off x="4491182" y="366846"/>
                  <a:ext cx="3175" cy="3175"/>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09" name="Freeform 221"/>
                <p:cNvSpPr>
                  <a:spLocks/>
                </p:cNvSpPr>
                <p:nvPr/>
              </p:nvSpPr>
              <p:spPr bwMode="auto">
                <a:xfrm>
                  <a:off x="4494357" y="554171"/>
                  <a:ext cx="3175" cy="3175"/>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0" name="Freeform 222"/>
                <p:cNvSpPr>
                  <a:spLocks/>
                </p:cNvSpPr>
                <p:nvPr/>
              </p:nvSpPr>
              <p:spPr bwMode="auto">
                <a:xfrm>
                  <a:off x="4505469" y="803409"/>
                  <a:ext cx="1588" cy="3175"/>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1" name="Freeform 223"/>
                <p:cNvSpPr>
                  <a:spLocks/>
                </p:cNvSpPr>
                <p:nvPr/>
              </p:nvSpPr>
              <p:spPr bwMode="auto">
                <a:xfrm>
                  <a:off x="4505469" y="554171"/>
                  <a:ext cx="3175"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2" name="Freeform 224"/>
                <p:cNvSpPr>
                  <a:spLocks/>
                </p:cNvSpPr>
                <p:nvPr/>
              </p:nvSpPr>
              <p:spPr bwMode="auto">
                <a:xfrm>
                  <a:off x="4535632" y="247784"/>
                  <a:ext cx="3175"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3" name="Freeform 225"/>
                <p:cNvSpPr>
                  <a:spLocks/>
                </p:cNvSpPr>
                <p:nvPr/>
              </p:nvSpPr>
              <p:spPr bwMode="auto">
                <a:xfrm>
                  <a:off x="4537219" y="239846"/>
                  <a:ext cx="4763" cy="3175"/>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4" name="Freeform 226"/>
                <p:cNvSpPr>
                  <a:spLocks/>
                </p:cNvSpPr>
                <p:nvPr/>
              </p:nvSpPr>
              <p:spPr bwMode="auto">
                <a:xfrm>
                  <a:off x="4535632" y="276359"/>
                  <a:ext cx="3175" cy="4763"/>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5" name="Freeform 227"/>
                <p:cNvSpPr>
                  <a:spLocks/>
                </p:cNvSpPr>
                <p:nvPr/>
              </p:nvSpPr>
              <p:spPr bwMode="auto">
                <a:xfrm>
                  <a:off x="4541982" y="239846"/>
                  <a:ext cx="3175"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6" name="Freeform 228"/>
                <p:cNvSpPr>
                  <a:spLocks/>
                </p:cNvSpPr>
                <p:nvPr/>
              </p:nvSpPr>
              <p:spPr bwMode="auto">
                <a:xfrm>
                  <a:off x="4549919" y="323984"/>
                  <a:ext cx="4763" cy="3175"/>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7" name="Freeform 229"/>
                <p:cNvSpPr>
                  <a:spLocks/>
                </p:cNvSpPr>
                <p:nvPr/>
              </p:nvSpPr>
              <p:spPr bwMode="auto">
                <a:xfrm>
                  <a:off x="4572144" y="576396"/>
                  <a:ext cx="3175" cy="6350"/>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8" name="Freeform 230"/>
                <p:cNvSpPr>
                  <a:spLocks/>
                </p:cNvSpPr>
                <p:nvPr/>
              </p:nvSpPr>
              <p:spPr bwMode="auto">
                <a:xfrm>
                  <a:off x="4570557" y="328746"/>
                  <a:ext cx="158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19" name="Freeform 231"/>
                <p:cNvSpPr>
                  <a:spLocks/>
                </p:cNvSpPr>
                <p:nvPr/>
              </p:nvSpPr>
              <p:spPr bwMode="auto">
                <a:xfrm>
                  <a:off x="4580082" y="393834"/>
                  <a:ext cx="1588" cy="3175"/>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20" name="Freeform 232"/>
                <p:cNvSpPr>
                  <a:spLocks/>
                </p:cNvSpPr>
                <p:nvPr/>
              </p:nvSpPr>
              <p:spPr bwMode="auto">
                <a:xfrm>
                  <a:off x="4597544" y="593859"/>
                  <a:ext cx="3175" cy="3175"/>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21" name="Freeform 233"/>
                <p:cNvSpPr>
                  <a:spLocks/>
                </p:cNvSpPr>
                <p:nvPr/>
              </p:nvSpPr>
              <p:spPr bwMode="auto">
                <a:xfrm>
                  <a:off x="4594369" y="531946"/>
                  <a:ext cx="3175" cy="3175"/>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22" name="Freeform 234"/>
                <p:cNvSpPr>
                  <a:spLocks/>
                </p:cNvSpPr>
                <p:nvPr/>
              </p:nvSpPr>
              <p:spPr bwMode="auto">
                <a:xfrm>
                  <a:off x="4607069" y="376371"/>
                  <a:ext cx="3175"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23" name="Freeform 235"/>
                <p:cNvSpPr>
                  <a:spLocks/>
                </p:cNvSpPr>
                <p:nvPr/>
              </p:nvSpPr>
              <p:spPr bwMode="auto">
                <a:xfrm>
                  <a:off x="4632469" y="325571"/>
                  <a:ext cx="4763" cy="6350"/>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24" name="Freeform 236"/>
                <p:cNvSpPr>
                  <a:spLocks/>
                </p:cNvSpPr>
                <p:nvPr/>
              </p:nvSpPr>
              <p:spPr bwMode="auto">
                <a:xfrm>
                  <a:off x="4653107" y="330334"/>
                  <a:ext cx="1588" cy="3175"/>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25" name="Freeform 237"/>
                <p:cNvSpPr>
                  <a:spLocks/>
                </p:cNvSpPr>
                <p:nvPr/>
              </p:nvSpPr>
              <p:spPr bwMode="auto">
                <a:xfrm>
                  <a:off x="4648344" y="366846"/>
                  <a:ext cx="4763" cy="4763"/>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26" name="Freeform 238"/>
                <p:cNvSpPr>
                  <a:spLocks/>
                </p:cNvSpPr>
                <p:nvPr/>
              </p:nvSpPr>
              <p:spPr bwMode="auto">
                <a:xfrm>
                  <a:off x="4653107" y="362084"/>
                  <a:ext cx="3175" cy="3175"/>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6027" name="Freeform 239"/>
                <p:cNvSpPr>
                  <a:spLocks/>
                </p:cNvSpPr>
                <p:nvPr/>
              </p:nvSpPr>
              <p:spPr bwMode="auto">
                <a:xfrm>
                  <a:off x="4680094" y="368434"/>
                  <a:ext cx="158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pic>
            <p:nvPicPr>
              <p:cNvPr id="5624" name="Picture 56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127777">
                <a:off x="2000433" y="4103326"/>
                <a:ext cx="1020937" cy="791618"/>
              </a:xfrm>
              <a:prstGeom prst="rect">
                <a:avLst/>
              </a:prstGeom>
            </p:spPr>
          </p:pic>
          <p:pic>
            <p:nvPicPr>
              <p:cNvPr id="5625" name="Picture 56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18200" y="4484214"/>
                <a:ext cx="175980" cy="188640"/>
              </a:xfrm>
              <a:prstGeom prst="rect">
                <a:avLst/>
              </a:prstGeom>
            </p:spPr>
          </p:pic>
          <p:grpSp>
            <p:nvGrpSpPr>
              <p:cNvPr id="5626" name="Group 5625"/>
              <p:cNvGrpSpPr/>
              <p:nvPr/>
            </p:nvGrpSpPr>
            <p:grpSpPr>
              <a:xfrm flipH="1">
                <a:off x="734508" y="2493251"/>
                <a:ext cx="2336501" cy="1623881"/>
                <a:chOff x="1258210" y="-952441"/>
                <a:chExt cx="3831459" cy="2534555"/>
              </a:xfrm>
            </p:grpSpPr>
            <p:sp>
              <p:nvSpPr>
                <p:cNvPr id="5629" name="Freeform 40"/>
                <p:cNvSpPr>
                  <a:spLocks noEditPoints="1"/>
                </p:cNvSpPr>
                <p:nvPr/>
              </p:nvSpPr>
              <p:spPr bwMode="auto">
                <a:xfrm>
                  <a:off x="1258210" y="-952441"/>
                  <a:ext cx="3252497" cy="2534555"/>
                </a:xfrm>
                <a:custGeom>
                  <a:avLst/>
                  <a:gdLst>
                    <a:gd name="T0" fmla="*/ 339 w 2392"/>
                    <a:gd name="T1" fmla="*/ 1195 h 1864"/>
                    <a:gd name="T2" fmla="*/ 531 w 2392"/>
                    <a:gd name="T3" fmla="*/ 1355 h 1864"/>
                    <a:gd name="T4" fmla="*/ 1856 w 2392"/>
                    <a:gd name="T5" fmla="*/ 1472 h 1864"/>
                    <a:gd name="T6" fmla="*/ 2084 w 2392"/>
                    <a:gd name="T7" fmla="*/ 1226 h 1864"/>
                    <a:gd name="T8" fmla="*/ 2315 w 2392"/>
                    <a:gd name="T9" fmla="*/ 854 h 1864"/>
                    <a:gd name="T10" fmla="*/ 1945 w 2392"/>
                    <a:gd name="T11" fmla="*/ 271 h 1864"/>
                    <a:gd name="T12" fmla="*/ 1224 w 2392"/>
                    <a:gd name="T13" fmla="*/ 27 h 1864"/>
                    <a:gd name="T14" fmla="*/ 399 w 2392"/>
                    <a:gd name="T15" fmla="*/ 346 h 1864"/>
                    <a:gd name="T16" fmla="*/ 243 w 2392"/>
                    <a:gd name="T17" fmla="*/ 1148 h 1864"/>
                    <a:gd name="T18" fmla="*/ 571 w 2392"/>
                    <a:gd name="T19" fmla="*/ 672 h 1864"/>
                    <a:gd name="T20" fmla="*/ 711 w 2392"/>
                    <a:gd name="T21" fmla="*/ 592 h 1864"/>
                    <a:gd name="T22" fmla="*/ 887 w 2392"/>
                    <a:gd name="T23" fmla="*/ 339 h 1864"/>
                    <a:gd name="T24" fmla="*/ 809 w 2392"/>
                    <a:gd name="T25" fmla="*/ 1069 h 1864"/>
                    <a:gd name="T26" fmla="*/ 676 w 2392"/>
                    <a:gd name="T27" fmla="*/ 1209 h 1864"/>
                    <a:gd name="T28" fmla="*/ 550 w 2392"/>
                    <a:gd name="T29" fmla="*/ 1000 h 1864"/>
                    <a:gd name="T30" fmla="*/ 690 w 2392"/>
                    <a:gd name="T31" fmla="*/ 720 h 1864"/>
                    <a:gd name="T32" fmla="*/ 753 w 2392"/>
                    <a:gd name="T33" fmla="*/ 777 h 1864"/>
                    <a:gd name="T34" fmla="*/ 881 w 2392"/>
                    <a:gd name="T35" fmla="*/ 401 h 1864"/>
                    <a:gd name="T36" fmla="*/ 470 w 2392"/>
                    <a:gd name="T37" fmla="*/ 1433 h 1864"/>
                    <a:gd name="T38" fmla="*/ 655 w 2392"/>
                    <a:gd name="T39" fmla="*/ 1166 h 1864"/>
                    <a:gd name="T40" fmla="*/ 885 w 2392"/>
                    <a:gd name="T41" fmla="*/ 1276 h 1864"/>
                    <a:gd name="T42" fmla="*/ 1048 w 2392"/>
                    <a:gd name="T43" fmla="*/ 221 h 1864"/>
                    <a:gd name="T44" fmla="*/ 1140 w 2392"/>
                    <a:gd name="T45" fmla="*/ 446 h 1864"/>
                    <a:gd name="T46" fmla="*/ 1054 w 2392"/>
                    <a:gd name="T47" fmla="*/ 803 h 1864"/>
                    <a:gd name="T48" fmla="*/ 992 w 2392"/>
                    <a:gd name="T49" fmla="*/ 1141 h 1864"/>
                    <a:gd name="T50" fmla="*/ 1158 w 2392"/>
                    <a:gd name="T51" fmla="*/ 837 h 1864"/>
                    <a:gd name="T52" fmla="*/ 1339 w 2392"/>
                    <a:gd name="T53" fmla="*/ 327 h 1864"/>
                    <a:gd name="T54" fmla="*/ 1461 w 2392"/>
                    <a:gd name="T55" fmla="*/ 551 h 1864"/>
                    <a:gd name="T56" fmla="*/ 1452 w 2392"/>
                    <a:gd name="T57" fmla="*/ 390 h 1864"/>
                    <a:gd name="T58" fmla="*/ 1526 w 2392"/>
                    <a:gd name="T59" fmla="*/ 919 h 1864"/>
                    <a:gd name="T60" fmla="*/ 1523 w 2392"/>
                    <a:gd name="T61" fmla="*/ 638 h 1864"/>
                    <a:gd name="T62" fmla="*/ 1583 w 2392"/>
                    <a:gd name="T63" fmla="*/ 655 h 1864"/>
                    <a:gd name="T64" fmla="*/ 1284 w 2392"/>
                    <a:gd name="T65" fmla="*/ 787 h 1864"/>
                    <a:gd name="T66" fmla="*/ 1410 w 2392"/>
                    <a:gd name="T67" fmla="*/ 357 h 1864"/>
                    <a:gd name="T68" fmla="*/ 1385 w 2392"/>
                    <a:gd name="T69" fmla="*/ 1009 h 1864"/>
                    <a:gd name="T70" fmla="*/ 1655 w 2392"/>
                    <a:gd name="T71" fmla="*/ 1253 h 1864"/>
                    <a:gd name="T72" fmla="*/ 1787 w 2392"/>
                    <a:gd name="T73" fmla="*/ 403 h 1864"/>
                    <a:gd name="T74" fmla="*/ 1969 w 2392"/>
                    <a:gd name="T75" fmla="*/ 501 h 1864"/>
                    <a:gd name="T76" fmla="*/ 2008 w 2392"/>
                    <a:gd name="T77" fmla="*/ 1094 h 1864"/>
                    <a:gd name="T78" fmla="*/ 1789 w 2392"/>
                    <a:gd name="T79" fmla="*/ 1041 h 1864"/>
                    <a:gd name="T80" fmla="*/ 1789 w 2392"/>
                    <a:gd name="T81" fmla="*/ 687 h 1864"/>
                    <a:gd name="T82" fmla="*/ 1660 w 2392"/>
                    <a:gd name="T83" fmla="*/ 836 h 1864"/>
                    <a:gd name="T84" fmla="*/ 1831 w 2392"/>
                    <a:gd name="T85" fmla="*/ 1174 h 1864"/>
                    <a:gd name="T86" fmla="*/ 1948 w 2392"/>
                    <a:gd name="T87" fmla="*/ 1437 h 1864"/>
                    <a:gd name="T88" fmla="*/ 2048 w 2392"/>
                    <a:gd name="T89" fmla="*/ 1067 h 1864"/>
                    <a:gd name="T90" fmla="*/ 2209 w 2392"/>
                    <a:gd name="T91" fmla="*/ 1065 h 1864"/>
                    <a:gd name="T92" fmla="*/ 2298 w 2392"/>
                    <a:gd name="T93" fmla="*/ 708 h 1864"/>
                    <a:gd name="T94" fmla="*/ 2066 w 2392"/>
                    <a:gd name="T95" fmla="*/ 451 h 1864"/>
                    <a:gd name="T96" fmla="*/ 2052 w 2392"/>
                    <a:gd name="T97" fmla="*/ 762 h 1864"/>
                    <a:gd name="T98" fmla="*/ 1790 w 2392"/>
                    <a:gd name="T99" fmla="*/ 242 h 1864"/>
                    <a:gd name="T100" fmla="*/ 1533 w 2392"/>
                    <a:gd name="T101" fmla="*/ 371 h 1864"/>
                    <a:gd name="T102" fmla="*/ 1557 w 2392"/>
                    <a:gd name="T103" fmla="*/ 149 h 1864"/>
                    <a:gd name="T104" fmla="*/ 1391 w 2392"/>
                    <a:gd name="T105" fmla="*/ 128 h 1864"/>
                    <a:gd name="T106" fmla="*/ 1261 w 2392"/>
                    <a:gd name="T107" fmla="*/ 171 h 1864"/>
                    <a:gd name="T108" fmla="*/ 1205 w 2392"/>
                    <a:gd name="T109" fmla="*/ 322 h 1864"/>
                    <a:gd name="T110" fmla="*/ 986 w 2392"/>
                    <a:gd name="T111" fmla="*/ 166 h 1864"/>
                    <a:gd name="T112" fmla="*/ 846 w 2392"/>
                    <a:gd name="T113" fmla="*/ 431 h 1864"/>
                    <a:gd name="T114" fmla="*/ 755 w 2392"/>
                    <a:gd name="T115" fmla="*/ 285 h 1864"/>
                    <a:gd name="T116" fmla="*/ 564 w 2392"/>
                    <a:gd name="T117" fmla="*/ 299 h 1864"/>
                    <a:gd name="T118" fmla="*/ 249 w 2392"/>
                    <a:gd name="T119" fmla="*/ 914 h 1864"/>
                    <a:gd name="T120" fmla="*/ 394 w 2392"/>
                    <a:gd name="T121" fmla="*/ 988 h 1864"/>
                    <a:gd name="T122" fmla="*/ 312 w 2392"/>
                    <a:gd name="T123" fmla="*/ 1133 h 1864"/>
                    <a:gd name="T124" fmla="*/ 320 w 2392"/>
                    <a:gd name="T125" fmla="*/ 415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2" h="1864">
                      <a:moveTo>
                        <a:pt x="7" y="892"/>
                      </a:moveTo>
                      <a:lnTo>
                        <a:pt x="7" y="892"/>
                      </a:lnTo>
                      <a:lnTo>
                        <a:pt x="6" y="892"/>
                      </a:lnTo>
                      <a:lnTo>
                        <a:pt x="4" y="893"/>
                      </a:lnTo>
                      <a:lnTo>
                        <a:pt x="1" y="894"/>
                      </a:lnTo>
                      <a:lnTo>
                        <a:pt x="1" y="897"/>
                      </a:lnTo>
                      <a:lnTo>
                        <a:pt x="0" y="900"/>
                      </a:lnTo>
                      <a:lnTo>
                        <a:pt x="1" y="904"/>
                      </a:lnTo>
                      <a:lnTo>
                        <a:pt x="1" y="904"/>
                      </a:lnTo>
                      <a:lnTo>
                        <a:pt x="4" y="904"/>
                      </a:lnTo>
                      <a:lnTo>
                        <a:pt x="6" y="903"/>
                      </a:lnTo>
                      <a:lnTo>
                        <a:pt x="10" y="900"/>
                      </a:lnTo>
                      <a:lnTo>
                        <a:pt x="10" y="900"/>
                      </a:lnTo>
                      <a:lnTo>
                        <a:pt x="7" y="903"/>
                      </a:lnTo>
                      <a:lnTo>
                        <a:pt x="6" y="905"/>
                      </a:lnTo>
                      <a:lnTo>
                        <a:pt x="6" y="909"/>
                      </a:lnTo>
                      <a:lnTo>
                        <a:pt x="6" y="909"/>
                      </a:lnTo>
                      <a:lnTo>
                        <a:pt x="11" y="908"/>
                      </a:lnTo>
                      <a:lnTo>
                        <a:pt x="15" y="906"/>
                      </a:lnTo>
                      <a:lnTo>
                        <a:pt x="18" y="904"/>
                      </a:lnTo>
                      <a:lnTo>
                        <a:pt x="18" y="904"/>
                      </a:lnTo>
                      <a:lnTo>
                        <a:pt x="16" y="908"/>
                      </a:lnTo>
                      <a:lnTo>
                        <a:pt x="16" y="912"/>
                      </a:lnTo>
                      <a:lnTo>
                        <a:pt x="17" y="916"/>
                      </a:lnTo>
                      <a:lnTo>
                        <a:pt x="17" y="916"/>
                      </a:lnTo>
                      <a:lnTo>
                        <a:pt x="20" y="914"/>
                      </a:lnTo>
                      <a:lnTo>
                        <a:pt x="22" y="911"/>
                      </a:lnTo>
                      <a:lnTo>
                        <a:pt x="23" y="908"/>
                      </a:lnTo>
                      <a:lnTo>
                        <a:pt x="23" y="908"/>
                      </a:lnTo>
                      <a:lnTo>
                        <a:pt x="27" y="908"/>
                      </a:lnTo>
                      <a:lnTo>
                        <a:pt x="27" y="908"/>
                      </a:lnTo>
                      <a:lnTo>
                        <a:pt x="27" y="910"/>
                      </a:lnTo>
                      <a:lnTo>
                        <a:pt x="27" y="914"/>
                      </a:lnTo>
                      <a:lnTo>
                        <a:pt x="27" y="914"/>
                      </a:lnTo>
                      <a:lnTo>
                        <a:pt x="29" y="914"/>
                      </a:lnTo>
                      <a:lnTo>
                        <a:pt x="35" y="910"/>
                      </a:lnTo>
                      <a:lnTo>
                        <a:pt x="35" y="910"/>
                      </a:lnTo>
                      <a:lnTo>
                        <a:pt x="33" y="912"/>
                      </a:lnTo>
                      <a:lnTo>
                        <a:pt x="32" y="915"/>
                      </a:lnTo>
                      <a:lnTo>
                        <a:pt x="32" y="919"/>
                      </a:lnTo>
                      <a:lnTo>
                        <a:pt x="32" y="919"/>
                      </a:lnTo>
                      <a:lnTo>
                        <a:pt x="37" y="919"/>
                      </a:lnTo>
                      <a:lnTo>
                        <a:pt x="40" y="917"/>
                      </a:lnTo>
                      <a:lnTo>
                        <a:pt x="44" y="914"/>
                      </a:lnTo>
                      <a:lnTo>
                        <a:pt x="44" y="914"/>
                      </a:lnTo>
                      <a:lnTo>
                        <a:pt x="41" y="919"/>
                      </a:lnTo>
                      <a:lnTo>
                        <a:pt x="41" y="922"/>
                      </a:lnTo>
                      <a:lnTo>
                        <a:pt x="43" y="926"/>
                      </a:lnTo>
                      <a:lnTo>
                        <a:pt x="43" y="926"/>
                      </a:lnTo>
                      <a:lnTo>
                        <a:pt x="46" y="923"/>
                      </a:lnTo>
                      <a:lnTo>
                        <a:pt x="48" y="921"/>
                      </a:lnTo>
                      <a:lnTo>
                        <a:pt x="50" y="917"/>
                      </a:lnTo>
                      <a:lnTo>
                        <a:pt x="50" y="917"/>
                      </a:lnTo>
                      <a:lnTo>
                        <a:pt x="52" y="917"/>
                      </a:lnTo>
                      <a:lnTo>
                        <a:pt x="55" y="917"/>
                      </a:lnTo>
                      <a:lnTo>
                        <a:pt x="57" y="916"/>
                      </a:lnTo>
                      <a:lnTo>
                        <a:pt x="57" y="916"/>
                      </a:lnTo>
                      <a:lnTo>
                        <a:pt x="56" y="914"/>
                      </a:lnTo>
                      <a:lnTo>
                        <a:pt x="54" y="911"/>
                      </a:lnTo>
                      <a:lnTo>
                        <a:pt x="52" y="911"/>
                      </a:lnTo>
                      <a:lnTo>
                        <a:pt x="52" y="911"/>
                      </a:lnTo>
                      <a:lnTo>
                        <a:pt x="57" y="909"/>
                      </a:lnTo>
                      <a:lnTo>
                        <a:pt x="61" y="908"/>
                      </a:lnTo>
                      <a:lnTo>
                        <a:pt x="62" y="906"/>
                      </a:lnTo>
                      <a:lnTo>
                        <a:pt x="62" y="906"/>
                      </a:lnTo>
                      <a:lnTo>
                        <a:pt x="59" y="905"/>
                      </a:lnTo>
                      <a:lnTo>
                        <a:pt x="55" y="904"/>
                      </a:lnTo>
                      <a:lnTo>
                        <a:pt x="52" y="904"/>
                      </a:lnTo>
                      <a:lnTo>
                        <a:pt x="52" y="904"/>
                      </a:lnTo>
                      <a:lnTo>
                        <a:pt x="56" y="903"/>
                      </a:lnTo>
                      <a:lnTo>
                        <a:pt x="59" y="899"/>
                      </a:lnTo>
                      <a:lnTo>
                        <a:pt x="59" y="899"/>
                      </a:lnTo>
                      <a:lnTo>
                        <a:pt x="59" y="903"/>
                      </a:lnTo>
                      <a:lnTo>
                        <a:pt x="59" y="903"/>
                      </a:lnTo>
                      <a:lnTo>
                        <a:pt x="63" y="902"/>
                      </a:lnTo>
                      <a:lnTo>
                        <a:pt x="67" y="900"/>
                      </a:lnTo>
                      <a:lnTo>
                        <a:pt x="71" y="898"/>
                      </a:lnTo>
                      <a:lnTo>
                        <a:pt x="71" y="898"/>
                      </a:lnTo>
                      <a:lnTo>
                        <a:pt x="68" y="902"/>
                      </a:lnTo>
                      <a:lnTo>
                        <a:pt x="68" y="905"/>
                      </a:lnTo>
                      <a:lnTo>
                        <a:pt x="70" y="910"/>
                      </a:lnTo>
                      <a:lnTo>
                        <a:pt x="70" y="910"/>
                      </a:lnTo>
                      <a:lnTo>
                        <a:pt x="73" y="908"/>
                      </a:lnTo>
                      <a:lnTo>
                        <a:pt x="74" y="905"/>
                      </a:lnTo>
                      <a:lnTo>
                        <a:pt x="77" y="902"/>
                      </a:lnTo>
                      <a:lnTo>
                        <a:pt x="77" y="902"/>
                      </a:lnTo>
                      <a:lnTo>
                        <a:pt x="79" y="902"/>
                      </a:lnTo>
                      <a:lnTo>
                        <a:pt x="82" y="900"/>
                      </a:lnTo>
                      <a:lnTo>
                        <a:pt x="84" y="899"/>
                      </a:lnTo>
                      <a:lnTo>
                        <a:pt x="84" y="899"/>
                      </a:lnTo>
                      <a:lnTo>
                        <a:pt x="83" y="897"/>
                      </a:lnTo>
                      <a:lnTo>
                        <a:pt x="81" y="895"/>
                      </a:lnTo>
                      <a:lnTo>
                        <a:pt x="79" y="894"/>
                      </a:lnTo>
                      <a:lnTo>
                        <a:pt x="79" y="894"/>
                      </a:lnTo>
                      <a:lnTo>
                        <a:pt x="81" y="894"/>
                      </a:lnTo>
                      <a:lnTo>
                        <a:pt x="81" y="894"/>
                      </a:lnTo>
                      <a:lnTo>
                        <a:pt x="83" y="897"/>
                      </a:lnTo>
                      <a:lnTo>
                        <a:pt x="87" y="899"/>
                      </a:lnTo>
                      <a:lnTo>
                        <a:pt x="87" y="899"/>
                      </a:lnTo>
                      <a:lnTo>
                        <a:pt x="88" y="897"/>
                      </a:lnTo>
                      <a:lnTo>
                        <a:pt x="89" y="891"/>
                      </a:lnTo>
                      <a:lnTo>
                        <a:pt x="89" y="891"/>
                      </a:lnTo>
                      <a:lnTo>
                        <a:pt x="89" y="893"/>
                      </a:lnTo>
                      <a:lnTo>
                        <a:pt x="92" y="895"/>
                      </a:lnTo>
                      <a:lnTo>
                        <a:pt x="94" y="898"/>
                      </a:lnTo>
                      <a:lnTo>
                        <a:pt x="94" y="898"/>
                      </a:lnTo>
                      <a:lnTo>
                        <a:pt x="96" y="894"/>
                      </a:lnTo>
                      <a:lnTo>
                        <a:pt x="98" y="892"/>
                      </a:lnTo>
                      <a:lnTo>
                        <a:pt x="98" y="887"/>
                      </a:lnTo>
                      <a:lnTo>
                        <a:pt x="98" y="887"/>
                      </a:lnTo>
                      <a:lnTo>
                        <a:pt x="99" y="888"/>
                      </a:lnTo>
                      <a:lnTo>
                        <a:pt x="99" y="888"/>
                      </a:lnTo>
                      <a:lnTo>
                        <a:pt x="99" y="891"/>
                      </a:lnTo>
                      <a:lnTo>
                        <a:pt x="99" y="891"/>
                      </a:lnTo>
                      <a:lnTo>
                        <a:pt x="98" y="894"/>
                      </a:lnTo>
                      <a:lnTo>
                        <a:pt x="98" y="897"/>
                      </a:lnTo>
                      <a:lnTo>
                        <a:pt x="99" y="897"/>
                      </a:lnTo>
                      <a:lnTo>
                        <a:pt x="104" y="894"/>
                      </a:lnTo>
                      <a:lnTo>
                        <a:pt x="104" y="894"/>
                      </a:lnTo>
                      <a:lnTo>
                        <a:pt x="106" y="895"/>
                      </a:lnTo>
                      <a:lnTo>
                        <a:pt x="106" y="895"/>
                      </a:lnTo>
                      <a:lnTo>
                        <a:pt x="106" y="892"/>
                      </a:lnTo>
                      <a:lnTo>
                        <a:pt x="106" y="892"/>
                      </a:lnTo>
                      <a:lnTo>
                        <a:pt x="107" y="892"/>
                      </a:lnTo>
                      <a:lnTo>
                        <a:pt x="107" y="892"/>
                      </a:lnTo>
                      <a:lnTo>
                        <a:pt x="109" y="893"/>
                      </a:lnTo>
                      <a:lnTo>
                        <a:pt x="111" y="894"/>
                      </a:lnTo>
                      <a:lnTo>
                        <a:pt x="117" y="894"/>
                      </a:lnTo>
                      <a:lnTo>
                        <a:pt x="120" y="893"/>
                      </a:lnTo>
                      <a:lnTo>
                        <a:pt x="123" y="891"/>
                      </a:lnTo>
                      <a:lnTo>
                        <a:pt x="123" y="891"/>
                      </a:lnTo>
                      <a:lnTo>
                        <a:pt x="122" y="888"/>
                      </a:lnTo>
                      <a:lnTo>
                        <a:pt x="120" y="887"/>
                      </a:lnTo>
                      <a:lnTo>
                        <a:pt x="116" y="886"/>
                      </a:lnTo>
                      <a:lnTo>
                        <a:pt x="116" y="886"/>
                      </a:lnTo>
                      <a:lnTo>
                        <a:pt x="118" y="882"/>
                      </a:lnTo>
                      <a:lnTo>
                        <a:pt x="122" y="881"/>
                      </a:lnTo>
                      <a:lnTo>
                        <a:pt x="128" y="881"/>
                      </a:lnTo>
                      <a:lnTo>
                        <a:pt x="128" y="881"/>
                      </a:lnTo>
                      <a:lnTo>
                        <a:pt x="129" y="882"/>
                      </a:lnTo>
                      <a:lnTo>
                        <a:pt x="129" y="882"/>
                      </a:lnTo>
                      <a:lnTo>
                        <a:pt x="131" y="883"/>
                      </a:lnTo>
                      <a:lnTo>
                        <a:pt x="131" y="883"/>
                      </a:lnTo>
                      <a:lnTo>
                        <a:pt x="129" y="886"/>
                      </a:lnTo>
                      <a:lnTo>
                        <a:pt x="129" y="887"/>
                      </a:lnTo>
                      <a:lnTo>
                        <a:pt x="129" y="887"/>
                      </a:lnTo>
                      <a:lnTo>
                        <a:pt x="133" y="887"/>
                      </a:lnTo>
                      <a:lnTo>
                        <a:pt x="137" y="884"/>
                      </a:lnTo>
                      <a:lnTo>
                        <a:pt x="138" y="882"/>
                      </a:lnTo>
                      <a:lnTo>
                        <a:pt x="138" y="882"/>
                      </a:lnTo>
                      <a:lnTo>
                        <a:pt x="138" y="887"/>
                      </a:lnTo>
                      <a:lnTo>
                        <a:pt x="138" y="892"/>
                      </a:lnTo>
                      <a:lnTo>
                        <a:pt x="138" y="892"/>
                      </a:lnTo>
                      <a:lnTo>
                        <a:pt x="139" y="891"/>
                      </a:lnTo>
                      <a:lnTo>
                        <a:pt x="139" y="891"/>
                      </a:lnTo>
                      <a:lnTo>
                        <a:pt x="143" y="893"/>
                      </a:lnTo>
                      <a:lnTo>
                        <a:pt x="143" y="893"/>
                      </a:lnTo>
                      <a:lnTo>
                        <a:pt x="143" y="894"/>
                      </a:lnTo>
                      <a:lnTo>
                        <a:pt x="143" y="894"/>
                      </a:lnTo>
                      <a:lnTo>
                        <a:pt x="143" y="894"/>
                      </a:lnTo>
                      <a:lnTo>
                        <a:pt x="143" y="894"/>
                      </a:lnTo>
                      <a:lnTo>
                        <a:pt x="140" y="893"/>
                      </a:lnTo>
                      <a:lnTo>
                        <a:pt x="138" y="893"/>
                      </a:lnTo>
                      <a:lnTo>
                        <a:pt x="138" y="893"/>
                      </a:lnTo>
                      <a:lnTo>
                        <a:pt x="138" y="894"/>
                      </a:lnTo>
                      <a:lnTo>
                        <a:pt x="139" y="898"/>
                      </a:lnTo>
                      <a:lnTo>
                        <a:pt x="139" y="898"/>
                      </a:lnTo>
                      <a:lnTo>
                        <a:pt x="138" y="900"/>
                      </a:lnTo>
                      <a:lnTo>
                        <a:pt x="138" y="900"/>
                      </a:lnTo>
                      <a:lnTo>
                        <a:pt x="135" y="899"/>
                      </a:lnTo>
                      <a:lnTo>
                        <a:pt x="133" y="900"/>
                      </a:lnTo>
                      <a:lnTo>
                        <a:pt x="133" y="900"/>
                      </a:lnTo>
                      <a:lnTo>
                        <a:pt x="133" y="902"/>
                      </a:lnTo>
                      <a:lnTo>
                        <a:pt x="134" y="904"/>
                      </a:lnTo>
                      <a:lnTo>
                        <a:pt x="137" y="905"/>
                      </a:lnTo>
                      <a:lnTo>
                        <a:pt x="137" y="905"/>
                      </a:lnTo>
                      <a:lnTo>
                        <a:pt x="133" y="905"/>
                      </a:lnTo>
                      <a:lnTo>
                        <a:pt x="131" y="904"/>
                      </a:lnTo>
                      <a:lnTo>
                        <a:pt x="128" y="905"/>
                      </a:lnTo>
                      <a:lnTo>
                        <a:pt x="128" y="905"/>
                      </a:lnTo>
                      <a:lnTo>
                        <a:pt x="128" y="906"/>
                      </a:lnTo>
                      <a:lnTo>
                        <a:pt x="131" y="909"/>
                      </a:lnTo>
                      <a:lnTo>
                        <a:pt x="131" y="909"/>
                      </a:lnTo>
                      <a:lnTo>
                        <a:pt x="131" y="910"/>
                      </a:lnTo>
                      <a:lnTo>
                        <a:pt x="131" y="910"/>
                      </a:lnTo>
                      <a:lnTo>
                        <a:pt x="123" y="909"/>
                      </a:lnTo>
                      <a:lnTo>
                        <a:pt x="123" y="909"/>
                      </a:lnTo>
                      <a:lnTo>
                        <a:pt x="123" y="910"/>
                      </a:lnTo>
                      <a:lnTo>
                        <a:pt x="123" y="912"/>
                      </a:lnTo>
                      <a:lnTo>
                        <a:pt x="123" y="912"/>
                      </a:lnTo>
                      <a:lnTo>
                        <a:pt x="123" y="912"/>
                      </a:lnTo>
                      <a:lnTo>
                        <a:pt x="123" y="912"/>
                      </a:lnTo>
                      <a:lnTo>
                        <a:pt x="123" y="908"/>
                      </a:lnTo>
                      <a:lnTo>
                        <a:pt x="122" y="905"/>
                      </a:lnTo>
                      <a:lnTo>
                        <a:pt x="121" y="904"/>
                      </a:lnTo>
                      <a:lnTo>
                        <a:pt x="121" y="904"/>
                      </a:lnTo>
                      <a:lnTo>
                        <a:pt x="120" y="905"/>
                      </a:lnTo>
                      <a:lnTo>
                        <a:pt x="117" y="909"/>
                      </a:lnTo>
                      <a:lnTo>
                        <a:pt x="117" y="909"/>
                      </a:lnTo>
                      <a:lnTo>
                        <a:pt x="116" y="909"/>
                      </a:lnTo>
                      <a:lnTo>
                        <a:pt x="116" y="909"/>
                      </a:lnTo>
                      <a:lnTo>
                        <a:pt x="117" y="910"/>
                      </a:lnTo>
                      <a:lnTo>
                        <a:pt x="117" y="910"/>
                      </a:lnTo>
                      <a:lnTo>
                        <a:pt x="117" y="911"/>
                      </a:lnTo>
                      <a:lnTo>
                        <a:pt x="117" y="914"/>
                      </a:lnTo>
                      <a:lnTo>
                        <a:pt x="117" y="914"/>
                      </a:lnTo>
                      <a:lnTo>
                        <a:pt x="116" y="910"/>
                      </a:lnTo>
                      <a:lnTo>
                        <a:pt x="115" y="908"/>
                      </a:lnTo>
                      <a:lnTo>
                        <a:pt x="112" y="905"/>
                      </a:lnTo>
                      <a:lnTo>
                        <a:pt x="112" y="905"/>
                      </a:lnTo>
                      <a:lnTo>
                        <a:pt x="111" y="908"/>
                      </a:lnTo>
                      <a:lnTo>
                        <a:pt x="110" y="909"/>
                      </a:lnTo>
                      <a:lnTo>
                        <a:pt x="110" y="911"/>
                      </a:lnTo>
                      <a:lnTo>
                        <a:pt x="110" y="911"/>
                      </a:lnTo>
                      <a:lnTo>
                        <a:pt x="109" y="909"/>
                      </a:lnTo>
                      <a:lnTo>
                        <a:pt x="106" y="906"/>
                      </a:lnTo>
                      <a:lnTo>
                        <a:pt x="105" y="905"/>
                      </a:lnTo>
                      <a:lnTo>
                        <a:pt x="105" y="905"/>
                      </a:lnTo>
                      <a:lnTo>
                        <a:pt x="104" y="908"/>
                      </a:lnTo>
                      <a:lnTo>
                        <a:pt x="104" y="911"/>
                      </a:lnTo>
                      <a:lnTo>
                        <a:pt x="104" y="911"/>
                      </a:lnTo>
                      <a:lnTo>
                        <a:pt x="103" y="911"/>
                      </a:lnTo>
                      <a:lnTo>
                        <a:pt x="103" y="911"/>
                      </a:lnTo>
                      <a:lnTo>
                        <a:pt x="101" y="909"/>
                      </a:lnTo>
                      <a:lnTo>
                        <a:pt x="101" y="909"/>
                      </a:lnTo>
                      <a:lnTo>
                        <a:pt x="101" y="906"/>
                      </a:lnTo>
                      <a:lnTo>
                        <a:pt x="101" y="904"/>
                      </a:lnTo>
                      <a:lnTo>
                        <a:pt x="101" y="904"/>
                      </a:lnTo>
                      <a:lnTo>
                        <a:pt x="100" y="906"/>
                      </a:lnTo>
                      <a:lnTo>
                        <a:pt x="100" y="906"/>
                      </a:lnTo>
                      <a:lnTo>
                        <a:pt x="99" y="905"/>
                      </a:lnTo>
                      <a:lnTo>
                        <a:pt x="99" y="905"/>
                      </a:lnTo>
                      <a:lnTo>
                        <a:pt x="98" y="905"/>
                      </a:lnTo>
                      <a:lnTo>
                        <a:pt x="96" y="908"/>
                      </a:lnTo>
                      <a:lnTo>
                        <a:pt x="96" y="908"/>
                      </a:lnTo>
                      <a:lnTo>
                        <a:pt x="96" y="903"/>
                      </a:lnTo>
                      <a:lnTo>
                        <a:pt x="95" y="900"/>
                      </a:lnTo>
                      <a:lnTo>
                        <a:pt x="94" y="899"/>
                      </a:lnTo>
                      <a:lnTo>
                        <a:pt x="94" y="899"/>
                      </a:lnTo>
                      <a:lnTo>
                        <a:pt x="94" y="903"/>
                      </a:lnTo>
                      <a:lnTo>
                        <a:pt x="93" y="906"/>
                      </a:lnTo>
                      <a:lnTo>
                        <a:pt x="89" y="909"/>
                      </a:lnTo>
                      <a:lnTo>
                        <a:pt x="89" y="909"/>
                      </a:lnTo>
                      <a:lnTo>
                        <a:pt x="83" y="911"/>
                      </a:lnTo>
                      <a:lnTo>
                        <a:pt x="83" y="912"/>
                      </a:lnTo>
                      <a:lnTo>
                        <a:pt x="87" y="915"/>
                      </a:lnTo>
                      <a:lnTo>
                        <a:pt x="87" y="915"/>
                      </a:lnTo>
                      <a:lnTo>
                        <a:pt x="92" y="919"/>
                      </a:lnTo>
                      <a:lnTo>
                        <a:pt x="92" y="919"/>
                      </a:lnTo>
                      <a:lnTo>
                        <a:pt x="92" y="922"/>
                      </a:lnTo>
                      <a:lnTo>
                        <a:pt x="93" y="925"/>
                      </a:lnTo>
                      <a:lnTo>
                        <a:pt x="93" y="925"/>
                      </a:lnTo>
                      <a:lnTo>
                        <a:pt x="93" y="927"/>
                      </a:lnTo>
                      <a:lnTo>
                        <a:pt x="93" y="931"/>
                      </a:lnTo>
                      <a:lnTo>
                        <a:pt x="95" y="933"/>
                      </a:lnTo>
                      <a:lnTo>
                        <a:pt x="98" y="936"/>
                      </a:lnTo>
                      <a:lnTo>
                        <a:pt x="98" y="936"/>
                      </a:lnTo>
                      <a:lnTo>
                        <a:pt x="100" y="934"/>
                      </a:lnTo>
                      <a:lnTo>
                        <a:pt x="101" y="932"/>
                      </a:lnTo>
                      <a:lnTo>
                        <a:pt x="101" y="928"/>
                      </a:lnTo>
                      <a:lnTo>
                        <a:pt x="101" y="928"/>
                      </a:lnTo>
                      <a:lnTo>
                        <a:pt x="104" y="930"/>
                      </a:lnTo>
                      <a:lnTo>
                        <a:pt x="106" y="931"/>
                      </a:lnTo>
                      <a:lnTo>
                        <a:pt x="109" y="933"/>
                      </a:lnTo>
                      <a:lnTo>
                        <a:pt x="109" y="933"/>
                      </a:lnTo>
                      <a:lnTo>
                        <a:pt x="105" y="936"/>
                      </a:lnTo>
                      <a:lnTo>
                        <a:pt x="105" y="936"/>
                      </a:lnTo>
                      <a:lnTo>
                        <a:pt x="101" y="937"/>
                      </a:lnTo>
                      <a:lnTo>
                        <a:pt x="99" y="938"/>
                      </a:lnTo>
                      <a:lnTo>
                        <a:pt x="100" y="939"/>
                      </a:lnTo>
                      <a:lnTo>
                        <a:pt x="104" y="942"/>
                      </a:lnTo>
                      <a:lnTo>
                        <a:pt x="104" y="942"/>
                      </a:lnTo>
                      <a:lnTo>
                        <a:pt x="103" y="943"/>
                      </a:lnTo>
                      <a:lnTo>
                        <a:pt x="103" y="943"/>
                      </a:lnTo>
                      <a:lnTo>
                        <a:pt x="99" y="943"/>
                      </a:lnTo>
                      <a:lnTo>
                        <a:pt x="96" y="943"/>
                      </a:lnTo>
                      <a:lnTo>
                        <a:pt x="96" y="945"/>
                      </a:lnTo>
                      <a:lnTo>
                        <a:pt x="100" y="948"/>
                      </a:lnTo>
                      <a:lnTo>
                        <a:pt x="100" y="949"/>
                      </a:lnTo>
                      <a:lnTo>
                        <a:pt x="100" y="949"/>
                      </a:lnTo>
                      <a:lnTo>
                        <a:pt x="98" y="953"/>
                      </a:lnTo>
                      <a:lnTo>
                        <a:pt x="98" y="953"/>
                      </a:lnTo>
                      <a:lnTo>
                        <a:pt x="98" y="954"/>
                      </a:lnTo>
                      <a:lnTo>
                        <a:pt x="98" y="954"/>
                      </a:lnTo>
                      <a:lnTo>
                        <a:pt x="93" y="958"/>
                      </a:lnTo>
                      <a:lnTo>
                        <a:pt x="93" y="958"/>
                      </a:lnTo>
                      <a:lnTo>
                        <a:pt x="94" y="962"/>
                      </a:lnTo>
                      <a:lnTo>
                        <a:pt x="94" y="965"/>
                      </a:lnTo>
                      <a:lnTo>
                        <a:pt x="92" y="967"/>
                      </a:lnTo>
                      <a:lnTo>
                        <a:pt x="92" y="967"/>
                      </a:lnTo>
                      <a:lnTo>
                        <a:pt x="90" y="969"/>
                      </a:lnTo>
                      <a:lnTo>
                        <a:pt x="89" y="972"/>
                      </a:lnTo>
                      <a:lnTo>
                        <a:pt x="89" y="973"/>
                      </a:lnTo>
                      <a:lnTo>
                        <a:pt x="89" y="976"/>
                      </a:lnTo>
                      <a:lnTo>
                        <a:pt x="90" y="980"/>
                      </a:lnTo>
                      <a:lnTo>
                        <a:pt x="93" y="982"/>
                      </a:lnTo>
                      <a:lnTo>
                        <a:pt x="93" y="982"/>
                      </a:lnTo>
                      <a:lnTo>
                        <a:pt x="95" y="981"/>
                      </a:lnTo>
                      <a:lnTo>
                        <a:pt x="98" y="977"/>
                      </a:lnTo>
                      <a:lnTo>
                        <a:pt x="98" y="977"/>
                      </a:lnTo>
                      <a:lnTo>
                        <a:pt x="98" y="977"/>
                      </a:lnTo>
                      <a:lnTo>
                        <a:pt x="98" y="977"/>
                      </a:lnTo>
                      <a:lnTo>
                        <a:pt x="98" y="980"/>
                      </a:lnTo>
                      <a:lnTo>
                        <a:pt x="100" y="983"/>
                      </a:lnTo>
                      <a:lnTo>
                        <a:pt x="100" y="983"/>
                      </a:lnTo>
                      <a:lnTo>
                        <a:pt x="104" y="980"/>
                      </a:lnTo>
                      <a:lnTo>
                        <a:pt x="104" y="980"/>
                      </a:lnTo>
                      <a:lnTo>
                        <a:pt x="103" y="986"/>
                      </a:lnTo>
                      <a:lnTo>
                        <a:pt x="103" y="986"/>
                      </a:lnTo>
                      <a:lnTo>
                        <a:pt x="101" y="986"/>
                      </a:lnTo>
                      <a:lnTo>
                        <a:pt x="99" y="989"/>
                      </a:lnTo>
                      <a:lnTo>
                        <a:pt x="99" y="991"/>
                      </a:lnTo>
                      <a:lnTo>
                        <a:pt x="99" y="993"/>
                      </a:lnTo>
                      <a:lnTo>
                        <a:pt x="101" y="997"/>
                      </a:lnTo>
                      <a:lnTo>
                        <a:pt x="104" y="999"/>
                      </a:lnTo>
                      <a:lnTo>
                        <a:pt x="104" y="999"/>
                      </a:lnTo>
                      <a:lnTo>
                        <a:pt x="105" y="998"/>
                      </a:lnTo>
                      <a:lnTo>
                        <a:pt x="106" y="995"/>
                      </a:lnTo>
                      <a:lnTo>
                        <a:pt x="109" y="992"/>
                      </a:lnTo>
                      <a:lnTo>
                        <a:pt x="109" y="992"/>
                      </a:lnTo>
                      <a:lnTo>
                        <a:pt x="107" y="995"/>
                      </a:lnTo>
                      <a:lnTo>
                        <a:pt x="109" y="998"/>
                      </a:lnTo>
                      <a:lnTo>
                        <a:pt x="111" y="1000"/>
                      </a:lnTo>
                      <a:lnTo>
                        <a:pt x="111" y="1000"/>
                      </a:lnTo>
                      <a:lnTo>
                        <a:pt x="113" y="998"/>
                      </a:lnTo>
                      <a:lnTo>
                        <a:pt x="113" y="998"/>
                      </a:lnTo>
                      <a:lnTo>
                        <a:pt x="117" y="1000"/>
                      </a:lnTo>
                      <a:lnTo>
                        <a:pt x="117" y="1000"/>
                      </a:lnTo>
                      <a:lnTo>
                        <a:pt x="118" y="1000"/>
                      </a:lnTo>
                      <a:lnTo>
                        <a:pt x="120" y="998"/>
                      </a:lnTo>
                      <a:lnTo>
                        <a:pt x="120" y="998"/>
                      </a:lnTo>
                      <a:lnTo>
                        <a:pt x="122" y="1000"/>
                      </a:lnTo>
                      <a:lnTo>
                        <a:pt x="123" y="1002"/>
                      </a:lnTo>
                      <a:lnTo>
                        <a:pt x="123" y="1002"/>
                      </a:lnTo>
                      <a:lnTo>
                        <a:pt x="124" y="999"/>
                      </a:lnTo>
                      <a:lnTo>
                        <a:pt x="126" y="995"/>
                      </a:lnTo>
                      <a:lnTo>
                        <a:pt x="126" y="995"/>
                      </a:lnTo>
                      <a:lnTo>
                        <a:pt x="127" y="999"/>
                      </a:lnTo>
                      <a:lnTo>
                        <a:pt x="128" y="1003"/>
                      </a:lnTo>
                      <a:lnTo>
                        <a:pt x="128" y="1003"/>
                      </a:lnTo>
                      <a:lnTo>
                        <a:pt x="128" y="1004"/>
                      </a:lnTo>
                      <a:lnTo>
                        <a:pt x="128" y="1008"/>
                      </a:lnTo>
                      <a:lnTo>
                        <a:pt x="129" y="1010"/>
                      </a:lnTo>
                      <a:lnTo>
                        <a:pt x="131" y="1011"/>
                      </a:lnTo>
                      <a:lnTo>
                        <a:pt x="133" y="1013"/>
                      </a:lnTo>
                      <a:lnTo>
                        <a:pt x="138" y="1014"/>
                      </a:lnTo>
                      <a:lnTo>
                        <a:pt x="138" y="1014"/>
                      </a:lnTo>
                      <a:lnTo>
                        <a:pt x="138" y="1011"/>
                      </a:lnTo>
                      <a:lnTo>
                        <a:pt x="138" y="1009"/>
                      </a:lnTo>
                      <a:lnTo>
                        <a:pt x="137" y="1005"/>
                      </a:lnTo>
                      <a:lnTo>
                        <a:pt x="137" y="1005"/>
                      </a:lnTo>
                      <a:lnTo>
                        <a:pt x="138" y="1008"/>
                      </a:lnTo>
                      <a:lnTo>
                        <a:pt x="140" y="1010"/>
                      </a:lnTo>
                      <a:lnTo>
                        <a:pt x="144" y="1011"/>
                      </a:lnTo>
                      <a:lnTo>
                        <a:pt x="144" y="1011"/>
                      </a:lnTo>
                      <a:lnTo>
                        <a:pt x="145" y="1006"/>
                      </a:lnTo>
                      <a:lnTo>
                        <a:pt x="145" y="1003"/>
                      </a:lnTo>
                      <a:lnTo>
                        <a:pt x="144" y="999"/>
                      </a:lnTo>
                      <a:lnTo>
                        <a:pt x="144" y="999"/>
                      </a:lnTo>
                      <a:lnTo>
                        <a:pt x="148" y="1002"/>
                      </a:lnTo>
                      <a:lnTo>
                        <a:pt x="150" y="1004"/>
                      </a:lnTo>
                      <a:lnTo>
                        <a:pt x="155" y="1004"/>
                      </a:lnTo>
                      <a:lnTo>
                        <a:pt x="155" y="1004"/>
                      </a:lnTo>
                      <a:lnTo>
                        <a:pt x="155" y="1002"/>
                      </a:lnTo>
                      <a:lnTo>
                        <a:pt x="153" y="998"/>
                      </a:lnTo>
                      <a:lnTo>
                        <a:pt x="153" y="998"/>
                      </a:lnTo>
                      <a:lnTo>
                        <a:pt x="156" y="998"/>
                      </a:lnTo>
                      <a:lnTo>
                        <a:pt x="156" y="998"/>
                      </a:lnTo>
                      <a:lnTo>
                        <a:pt x="155" y="994"/>
                      </a:lnTo>
                      <a:lnTo>
                        <a:pt x="155" y="994"/>
                      </a:lnTo>
                      <a:lnTo>
                        <a:pt x="157" y="994"/>
                      </a:lnTo>
                      <a:lnTo>
                        <a:pt x="157" y="994"/>
                      </a:lnTo>
                      <a:lnTo>
                        <a:pt x="157" y="993"/>
                      </a:lnTo>
                      <a:lnTo>
                        <a:pt x="157" y="993"/>
                      </a:lnTo>
                      <a:lnTo>
                        <a:pt x="159" y="993"/>
                      </a:lnTo>
                      <a:lnTo>
                        <a:pt x="159" y="993"/>
                      </a:lnTo>
                      <a:lnTo>
                        <a:pt x="160" y="995"/>
                      </a:lnTo>
                      <a:lnTo>
                        <a:pt x="165" y="999"/>
                      </a:lnTo>
                      <a:lnTo>
                        <a:pt x="165" y="999"/>
                      </a:lnTo>
                      <a:lnTo>
                        <a:pt x="165" y="998"/>
                      </a:lnTo>
                      <a:lnTo>
                        <a:pt x="167" y="993"/>
                      </a:lnTo>
                      <a:lnTo>
                        <a:pt x="167" y="993"/>
                      </a:lnTo>
                      <a:lnTo>
                        <a:pt x="167" y="993"/>
                      </a:lnTo>
                      <a:lnTo>
                        <a:pt x="167" y="993"/>
                      </a:lnTo>
                      <a:lnTo>
                        <a:pt x="168" y="995"/>
                      </a:lnTo>
                      <a:lnTo>
                        <a:pt x="172" y="999"/>
                      </a:lnTo>
                      <a:lnTo>
                        <a:pt x="172" y="999"/>
                      </a:lnTo>
                      <a:lnTo>
                        <a:pt x="175" y="994"/>
                      </a:lnTo>
                      <a:lnTo>
                        <a:pt x="175" y="994"/>
                      </a:lnTo>
                      <a:lnTo>
                        <a:pt x="173" y="1000"/>
                      </a:lnTo>
                      <a:lnTo>
                        <a:pt x="173" y="1000"/>
                      </a:lnTo>
                      <a:lnTo>
                        <a:pt x="172" y="1002"/>
                      </a:lnTo>
                      <a:lnTo>
                        <a:pt x="172" y="1004"/>
                      </a:lnTo>
                      <a:lnTo>
                        <a:pt x="172" y="1006"/>
                      </a:lnTo>
                      <a:lnTo>
                        <a:pt x="172" y="1009"/>
                      </a:lnTo>
                      <a:lnTo>
                        <a:pt x="175" y="1011"/>
                      </a:lnTo>
                      <a:lnTo>
                        <a:pt x="178" y="1014"/>
                      </a:lnTo>
                      <a:lnTo>
                        <a:pt x="178" y="1014"/>
                      </a:lnTo>
                      <a:lnTo>
                        <a:pt x="179" y="1011"/>
                      </a:lnTo>
                      <a:lnTo>
                        <a:pt x="181" y="1009"/>
                      </a:lnTo>
                      <a:lnTo>
                        <a:pt x="181" y="1005"/>
                      </a:lnTo>
                      <a:lnTo>
                        <a:pt x="181" y="1005"/>
                      </a:lnTo>
                      <a:lnTo>
                        <a:pt x="182" y="1008"/>
                      </a:lnTo>
                      <a:lnTo>
                        <a:pt x="183" y="1010"/>
                      </a:lnTo>
                      <a:lnTo>
                        <a:pt x="186" y="1014"/>
                      </a:lnTo>
                      <a:lnTo>
                        <a:pt x="186" y="1014"/>
                      </a:lnTo>
                      <a:lnTo>
                        <a:pt x="188" y="1010"/>
                      </a:lnTo>
                      <a:lnTo>
                        <a:pt x="188" y="1010"/>
                      </a:lnTo>
                      <a:lnTo>
                        <a:pt x="192" y="1011"/>
                      </a:lnTo>
                      <a:lnTo>
                        <a:pt x="192" y="1011"/>
                      </a:lnTo>
                      <a:lnTo>
                        <a:pt x="193" y="1011"/>
                      </a:lnTo>
                      <a:lnTo>
                        <a:pt x="194" y="1008"/>
                      </a:lnTo>
                      <a:lnTo>
                        <a:pt x="194" y="1008"/>
                      </a:lnTo>
                      <a:lnTo>
                        <a:pt x="195" y="1010"/>
                      </a:lnTo>
                      <a:lnTo>
                        <a:pt x="198" y="1011"/>
                      </a:lnTo>
                      <a:lnTo>
                        <a:pt x="198" y="1011"/>
                      </a:lnTo>
                      <a:lnTo>
                        <a:pt x="199" y="1009"/>
                      </a:lnTo>
                      <a:lnTo>
                        <a:pt x="199" y="1005"/>
                      </a:lnTo>
                      <a:lnTo>
                        <a:pt x="199" y="1005"/>
                      </a:lnTo>
                      <a:lnTo>
                        <a:pt x="201" y="1008"/>
                      </a:lnTo>
                      <a:lnTo>
                        <a:pt x="203" y="1011"/>
                      </a:lnTo>
                      <a:lnTo>
                        <a:pt x="203" y="1011"/>
                      </a:lnTo>
                      <a:lnTo>
                        <a:pt x="203" y="1013"/>
                      </a:lnTo>
                      <a:lnTo>
                        <a:pt x="204" y="1016"/>
                      </a:lnTo>
                      <a:lnTo>
                        <a:pt x="205" y="1017"/>
                      </a:lnTo>
                      <a:lnTo>
                        <a:pt x="207" y="1019"/>
                      </a:lnTo>
                      <a:lnTo>
                        <a:pt x="210" y="1020"/>
                      </a:lnTo>
                      <a:lnTo>
                        <a:pt x="215" y="1020"/>
                      </a:lnTo>
                      <a:lnTo>
                        <a:pt x="215" y="1020"/>
                      </a:lnTo>
                      <a:lnTo>
                        <a:pt x="215" y="1017"/>
                      </a:lnTo>
                      <a:lnTo>
                        <a:pt x="212" y="1011"/>
                      </a:lnTo>
                      <a:lnTo>
                        <a:pt x="212" y="1011"/>
                      </a:lnTo>
                      <a:lnTo>
                        <a:pt x="214" y="1013"/>
                      </a:lnTo>
                      <a:lnTo>
                        <a:pt x="216" y="1015"/>
                      </a:lnTo>
                      <a:lnTo>
                        <a:pt x="216" y="1015"/>
                      </a:lnTo>
                      <a:lnTo>
                        <a:pt x="216" y="1016"/>
                      </a:lnTo>
                      <a:lnTo>
                        <a:pt x="216" y="1016"/>
                      </a:lnTo>
                      <a:lnTo>
                        <a:pt x="217" y="1015"/>
                      </a:lnTo>
                      <a:lnTo>
                        <a:pt x="217" y="1015"/>
                      </a:lnTo>
                      <a:lnTo>
                        <a:pt x="221" y="1016"/>
                      </a:lnTo>
                      <a:lnTo>
                        <a:pt x="221" y="1016"/>
                      </a:lnTo>
                      <a:lnTo>
                        <a:pt x="222" y="1017"/>
                      </a:lnTo>
                      <a:lnTo>
                        <a:pt x="222" y="1017"/>
                      </a:lnTo>
                      <a:lnTo>
                        <a:pt x="223" y="1017"/>
                      </a:lnTo>
                      <a:lnTo>
                        <a:pt x="223" y="1017"/>
                      </a:lnTo>
                      <a:lnTo>
                        <a:pt x="226" y="1022"/>
                      </a:lnTo>
                      <a:lnTo>
                        <a:pt x="226" y="1022"/>
                      </a:lnTo>
                      <a:lnTo>
                        <a:pt x="225" y="1022"/>
                      </a:lnTo>
                      <a:lnTo>
                        <a:pt x="225" y="1022"/>
                      </a:lnTo>
                      <a:lnTo>
                        <a:pt x="222" y="1025"/>
                      </a:lnTo>
                      <a:lnTo>
                        <a:pt x="222" y="1025"/>
                      </a:lnTo>
                      <a:lnTo>
                        <a:pt x="221" y="1026"/>
                      </a:lnTo>
                      <a:lnTo>
                        <a:pt x="221" y="1026"/>
                      </a:lnTo>
                      <a:lnTo>
                        <a:pt x="215" y="1028"/>
                      </a:lnTo>
                      <a:lnTo>
                        <a:pt x="215" y="1028"/>
                      </a:lnTo>
                      <a:lnTo>
                        <a:pt x="214" y="1032"/>
                      </a:lnTo>
                      <a:lnTo>
                        <a:pt x="212" y="1034"/>
                      </a:lnTo>
                      <a:lnTo>
                        <a:pt x="210" y="1037"/>
                      </a:lnTo>
                      <a:lnTo>
                        <a:pt x="210" y="1037"/>
                      </a:lnTo>
                      <a:lnTo>
                        <a:pt x="209" y="1037"/>
                      </a:lnTo>
                      <a:lnTo>
                        <a:pt x="205" y="1039"/>
                      </a:lnTo>
                      <a:lnTo>
                        <a:pt x="204" y="1041"/>
                      </a:lnTo>
                      <a:lnTo>
                        <a:pt x="204" y="1043"/>
                      </a:lnTo>
                      <a:lnTo>
                        <a:pt x="204" y="1047"/>
                      </a:lnTo>
                      <a:lnTo>
                        <a:pt x="205" y="1050"/>
                      </a:lnTo>
                      <a:lnTo>
                        <a:pt x="205" y="1050"/>
                      </a:lnTo>
                      <a:lnTo>
                        <a:pt x="206" y="1049"/>
                      </a:lnTo>
                      <a:lnTo>
                        <a:pt x="211" y="1047"/>
                      </a:lnTo>
                      <a:lnTo>
                        <a:pt x="211" y="1047"/>
                      </a:lnTo>
                      <a:lnTo>
                        <a:pt x="211" y="1047"/>
                      </a:lnTo>
                      <a:lnTo>
                        <a:pt x="211" y="1047"/>
                      </a:lnTo>
                      <a:lnTo>
                        <a:pt x="210" y="1050"/>
                      </a:lnTo>
                      <a:lnTo>
                        <a:pt x="211" y="1054"/>
                      </a:lnTo>
                      <a:lnTo>
                        <a:pt x="211" y="1054"/>
                      </a:lnTo>
                      <a:lnTo>
                        <a:pt x="216" y="1053"/>
                      </a:lnTo>
                      <a:lnTo>
                        <a:pt x="216" y="1053"/>
                      </a:lnTo>
                      <a:lnTo>
                        <a:pt x="214" y="1055"/>
                      </a:lnTo>
                      <a:lnTo>
                        <a:pt x="211" y="1056"/>
                      </a:lnTo>
                      <a:lnTo>
                        <a:pt x="211" y="1056"/>
                      </a:lnTo>
                      <a:lnTo>
                        <a:pt x="210" y="1056"/>
                      </a:lnTo>
                      <a:lnTo>
                        <a:pt x="207" y="1059"/>
                      </a:lnTo>
                      <a:lnTo>
                        <a:pt x="206" y="1060"/>
                      </a:lnTo>
                      <a:lnTo>
                        <a:pt x="205" y="1063"/>
                      </a:lnTo>
                      <a:lnTo>
                        <a:pt x="205" y="1066"/>
                      </a:lnTo>
                      <a:lnTo>
                        <a:pt x="207" y="1070"/>
                      </a:lnTo>
                      <a:lnTo>
                        <a:pt x="207" y="1070"/>
                      </a:lnTo>
                      <a:lnTo>
                        <a:pt x="209" y="1069"/>
                      </a:lnTo>
                      <a:lnTo>
                        <a:pt x="215" y="1065"/>
                      </a:lnTo>
                      <a:lnTo>
                        <a:pt x="215" y="1065"/>
                      </a:lnTo>
                      <a:lnTo>
                        <a:pt x="212" y="1067"/>
                      </a:lnTo>
                      <a:lnTo>
                        <a:pt x="212" y="1071"/>
                      </a:lnTo>
                      <a:lnTo>
                        <a:pt x="212" y="1075"/>
                      </a:lnTo>
                      <a:lnTo>
                        <a:pt x="212" y="1075"/>
                      </a:lnTo>
                      <a:lnTo>
                        <a:pt x="217" y="1072"/>
                      </a:lnTo>
                      <a:lnTo>
                        <a:pt x="217" y="1072"/>
                      </a:lnTo>
                      <a:lnTo>
                        <a:pt x="218" y="1076"/>
                      </a:lnTo>
                      <a:lnTo>
                        <a:pt x="218" y="1076"/>
                      </a:lnTo>
                      <a:lnTo>
                        <a:pt x="220" y="1076"/>
                      </a:lnTo>
                      <a:lnTo>
                        <a:pt x="222" y="1075"/>
                      </a:lnTo>
                      <a:lnTo>
                        <a:pt x="222" y="1075"/>
                      </a:lnTo>
                      <a:lnTo>
                        <a:pt x="223" y="1077"/>
                      </a:lnTo>
                      <a:lnTo>
                        <a:pt x="225" y="1080"/>
                      </a:lnTo>
                      <a:lnTo>
                        <a:pt x="225" y="1080"/>
                      </a:lnTo>
                      <a:lnTo>
                        <a:pt x="226" y="1078"/>
                      </a:lnTo>
                      <a:lnTo>
                        <a:pt x="228" y="1076"/>
                      </a:lnTo>
                      <a:lnTo>
                        <a:pt x="228" y="1076"/>
                      </a:lnTo>
                      <a:lnTo>
                        <a:pt x="228" y="1078"/>
                      </a:lnTo>
                      <a:lnTo>
                        <a:pt x="228" y="1083"/>
                      </a:lnTo>
                      <a:lnTo>
                        <a:pt x="228" y="1083"/>
                      </a:lnTo>
                      <a:lnTo>
                        <a:pt x="227" y="1084"/>
                      </a:lnTo>
                      <a:lnTo>
                        <a:pt x="226" y="1087"/>
                      </a:lnTo>
                      <a:lnTo>
                        <a:pt x="226" y="1089"/>
                      </a:lnTo>
                      <a:lnTo>
                        <a:pt x="226" y="1092"/>
                      </a:lnTo>
                      <a:lnTo>
                        <a:pt x="228" y="1094"/>
                      </a:lnTo>
                      <a:lnTo>
                        <a:pt x="232" y="1097"/>
                      </a:lnTo>
                      <a:lnTo>
                        <a:pt x="232" y="1097"/>
                      </a:lnTo>
                      <a:lnTo>
                        <a:pt x="233" y="1095"/>
                      </a:lnTo>
                      <a:lnTo>
                        <a:pt x="234" y="1093"/>
                      </a:lnTo>
                      <a:lnTo>
                        <a:pt x="234" y="1089"/>
                      </a:lnTo>
                      <a:lnTo>
                        <a:pt x="234" y="1089"/>
                      </a:lnTo>
                      <a:lnTo>
                        <a:pt x="236" y="1092"/>
                      </a:lnTo>
                      <a:lnTo>
                        <a:pt x="236" y="1094"/>
                      </a:lnTo>
                      <a:lnTo>
                        <a:pt x="239" y="1097"/>
                      </a:lnTo>
                      <a:lnTo>
                        <a:pt x="239" y="1097"/>
                      </a:lnTo>
                      <a:lnTo>
                        <a:pt x="242" y="1094"/>
                      </a:lnTo>
                      <a:lnTo>
                        <a:pt x="243" y="1091"/>
                      </a:lnTo>
                      <a:lnTo>
                        <a:pt x="244" y="1086"/>
                      </a:lnTo>
                      <a:lnTo>
                        <a:pt x="244" y="1086"/>
                      </a:lnTo>
                      <a:lnTo>
                        <a:pt x="245" y="1091"/>
                      </a:lnTo>
                      <a:lnTo>
                        <a:pt x="248" y="1093"/>
                      </a:lnTo>
                      <a:lnTo>
                        <a:pt x="251" y="1095"/>
                      </a:lnTo>
                      <a:lnTo>
                        <a:pt x="251" y="1095"/>
                      </a:lnTo>
                      <a:lnTo>
                        <a:pt x="253" y="1092"/>
                      </a:lnTo>
                      <a:lnTo>
                        <a:pt x="253" y="1088"/>
                      </a:lnTo>
                      <a:lnTo>
                        <a:pt x="250" y="1084"/>
                      </a:lnTo>
                      <a:lnTo>
                        <a:pt x="250" y="1084"/>
                      </a:lnTo>
                      <a:lnTo>
                        <a:pt x="253" y="1083"/>
                      </a:lnTo>
                      <a:lnTo>
                        <a:pt x="253" y="1083"/>
                      </a:lnTo>
                      <a:lnTo>
                        <a:pt x="255" y="1086"/>
                      </a:lnTo>
                      <a:lnTo>
                        <a:pt x="258" y="1088"/>
                      </a:lnTo>
                      <a:lnTo>
                        <a:pt x="258" y="1088"/>
                      </a:lnTo>
                      <a:lnTo>
                        <a:pt x="259" y="1086"/>
                      </a:lnTo>
                      <a:lnTo>
                        <a:pt x="261" y="1080"/>
                      </a:lnTo>
                      <a:lnTo>
                        <a:pt x="261" y="1080"/>
                      </a:lnTo>
                      <a:lnTo>
                        <a:pt x="261" y="1082"/>
                      </a:lnTo>
                      <a:lnTo>
                        <a:pt x="262" y="1086"/>
                      </a:lnTo>
                      <a:lnTo>
                        <a:pt x="265" y="1088"/>
                      </a:lnTo>
                      <a:lnTo>
                        <a:pt x="265" y="1088"/>
                      </a:lnTo>
                      <a:lnTo>
                        <a:pt x="267" y="1084"/>
                      </a:lnTo>
                      <a:lnTo>
                        <a:pt x="268" y="1081"/>
                      </a:lnTo>
                      <a:lnTo>
                        <a:pt x="270" y="1077"/>
                      </a:lnTo>
                      <a:lnTo>
                        <a:pt x="270" y="1077"/>
                      </a:lnTo>
                      <a:lnTo>
                        <a:pt x="271" y="1081"/>
                      </a:lnTo>
                      <a:lnTo>
                        <a:pt x="273" y="1083"/>
                      </a:lnTo>
                      <a:lnTo>
                        <a:pt x="277" y="1086"/>
                      </a:lnTo>
                      <a:lnTo>
                        <a:pt x="277" y="1086"/>
                      </a:lnTo>
                      <a:lnTo>
                        <a:pt x="278" y="1084"/>
                      </a:lnTo>
                      <a:lnTo>
                        <a:pt x="278" y="1084"/>
                      </a:lnTo>
                      <a:lnTo>
                        <a:pt x="281" y="1086"/>
                      </a:lnTo>
                      <a:lnTo>
                        <a:pt x="281" y="1086"/>
                      </a:lnTo>
                      <a:lnTo>
                        <a:pt x="282" y="1087"/>
                      </a:lnTo>
                      <a:lnTo>
                        <a:pt x="282" y="1087"/>
                      </a:lnTo>
                      <a:lnTo>
                        <a:pt x="279" y="1089"/>
                      </a:lnTo>
                      <a:lnTo>
                        <a:pt x="277" y="1091"/>
                      </a:lnTo>
                      <a:lnTo>
                        <a:pt x="275" y="1092"/>
                      </a:lnTo>
                      <a:lnTo>
                        <a:pt x="275" y="1092"/>
                      </a:lnTo>
                      <a:lnTo>
                        <a:pt x="273" y="1091"/>
                      </a:lnTo>
                      <a:lnTo>
                        <a:pt x="270" y="1091"/>
                      </a:lnTo>
                      <a:lnTo>
                        <a:pt x="267" y="1093"/>
                      </a:lnTo>
                      <a:lnTo>
                        <a:pt x="266" y="1095"/>
                      </a:lnTo>
                      <a:lnTo>
                        <a:pt x="265" y="1098"/>
                      </a:lnTo>
                      <a:lnTo>
                        <a:pt x="265" y="1098"/>
                      </a:lnTo>
                      <a:lnTo>
                        <a:pt x="266" y="1099"/>
                      </a:lnTo>
                      <a:lnTo>
                        <a:pt x="272" y="1098"/>
                      </a:lnTo>
                      <a:lnTo>
                        <a:pt x="272" y="1098"/>
                      </a:lnTo>
                      <a:lnTo>
                        <a:pt x="270" y="1099"/>
                      </a:lnTo>
                      <a:lnTo>
                        <a:pt x="267" y="1102"/>
                      </a:lnTo>
                      <a:lnTo>
                        <a:pt x="266" y="1104"/>
                      </a:lnTo>
                      <a:lnTo>
                        <a:pt x="266" y="1104"/>
                      </a:lnTo>
                      <a:lnTo>
                        <a:pt x="268" y="1104"/>
                      </a:lnTo>
                      <a:lnTo>
                        <a:pt x="273" y="1105"/>
                      </a:lnTo>
                      <a:lnTo>
                        <a:pt x="273" y="1105"/>
                      </a:lnTo>
                      <a:lnTo>
                        <a:pt x="272" y="1109"/>
                      </a:lnTo>
                      <a:lnTo>
                        <a:pt x="272" y="1109"/>
                      </a:lnTo>
                      <a:lnTo>
                        <a:pt x="272" y="1110"/>
                      </a:lnTo>
                      <a:lnTo>
                        <a:pt x="272" y="1110"/>
                      </a:lnTo>
                      <a:lnTo>
                        <a:pt x="271" y="1110"/>
                      </a:lnTo>
                      <a:lnTo>
                        <a:pt x="267" y="1108"/>
                      </a:lnTo>
                      <a:lnTo>
                        <a:pt x="266" y="1105"/>
                      </a:lnTo>
                      <a:lnTo>
                        <a:pt x="264" y="1102"/>
                      </a:lnTo>
                      <a:lnTo>
                        <a:pt x="264" y="1102"/>
                      </a:lnTo>
                      <a:lnTo>
                        <a:pt x="264" y="1099"/>
                      </a:lnTo>
                      <a:lnTo>
                        <a:pt x="264" y="1097"/>
                      </a:lnTo>
                      <a:lnTo>
                        <a:pt x="262" y="1094"/>
                      </a:lnTo>
                      <a:lnTo>
                        <a:pt x="261" y="1093"/>
                      </a:lnTo>
                      <a:lnTo>
                        <a:pt x="258" y="1092"/>
                      </a:lnTo>
                      <a:lnTo>
                        <a:pt x="254" y="1091"/>
                      </a:lnTo>
                      <a:lnTo>
                        <a:pt x="254" y="1091"/>
                      </a:lnTo>
                      <a:lnTo>
                        <a:pt x="254" y="1093"/>
                      </a:lnTo>
                      <a:lnTo>
                        <a:pt x="255" y="1099"/>
                      </a:lnTo>
                      <a:lnTo>
                        <a:pt x="255" y="1099"/>
                      </a:lnTo>
                      <a:lnTo>
                        <a:pt x="253" y="1097"/>
                      </a:lnTo>
                      <a:lnTo>
                        <a:pt x="250" y="1095"/>
                      </a:lnTo>
                      <a:lnTo>
                        <a:pt x="247" y="1094"/>
                      </a:lnTo>
                      <a:lnTo>
                        <a:pt x="247" y="1094"/>
                      </a:lnTo>
                      <a:lnTo>
                        <a:pt x="247" y="1098"/>
                      </a:lnTo>
                      <a:lnTo>
                        <a:pt x="248" y="1104"/>
                      </a:lnTo>
                      <a:lnTo>
                        <a:pt x="248" y="1104"/>
                      </a:lnTo>
                      <a:lnTo>
                        <a:pt x="245" y="1104"/>
                      </a:lnTo>
                      <a:lnTo>
                        <a:pt x="245" y="1104"/>
                      </a:lnTo>
                      <a:lnTo>
                        <a:pt x="242" y="1103"/>
                      </a:lnTo>
                      <a:lnTo>
                        <a:pt x="237" y="1103"/>
                      </a:lnTo>
                      <a:lnTo>
                        <a:pt x="237" y="1103"/>
                      </a:lnTo>
                      <a:lnTo>
                        <a:pt x="238" y="1105"/>
                      </a:lnTo>
                      <a:lnTo>
                        <a:pt x="239" y="1108"/>
                      </a:lnTo>
                      <a:lnTo>
                        <a:pt x="242" y="1110"/>
                      </a:lnTo>
                      <a:lnTo>
                        <a:pt x="242" y="1110"/>
                      </a:lnTo>
                      <a:lnTo>
                        <a:pt x="242" y="1110"/>
                      </a:lnTo>
                      <a:lnTo>
                        <a:pt x="242" y="1110"/>
                      </a:lnTo>
                      <a:lnTo>
                        <a:pt x="243" y="1111"/>
                      </a:lnTo>
                      <a:lnTo>
                        <a:pt x="243" y="1111"/>
                      </a:lnTo>
                      <a:lnTo>
                        <a:pt x="243" y="1114"/>
                      </a:lnTo>
                      <a:lnTo>
                        <a:pt x="243" y="1117"/>
                      </a:lnTo>
                      <a:lnTo>
                        <a:pt x="243" y="1117"/>
                      </a:lnTo>
                      <a:lnTo>
                        <a:pt x="242" y="1117"/>
                      </a:lnTo>
                      <a:lnTo>
                        <a:pt x="242" y="1117"/>
                      </a:lnTo>
                      <a:lnTo>
                        <a:pt x="240" y="1117"/>
                      </a:lnTo>
                      <a:lnTo>
                        <a:pt x="240" y="1117"/>
                      </a:lnTo>
                      <a:lnTo>
                        <a:pt x="239" y="1119"/>
                      </a:lnTo>
                      <a:lnTo>
                        <a:pt x="238" y="1120"/>
                      </a:lnTo>
                      <a:lnTo>
                        <a:pt x="238" y="1121"/>
                      </a:lnTo>
                      <a:lnTo>
                        <a:pt x="238" y="1121"/>
                      </a:lnTo>
                      <a:lnTo>
                        <a:pt x="238" y="1119"/>
                      </a:lnTo>
                      <a:lnTo>
                        <a:pt x="237" y="1116"/>
                      </a:lnTo>
                      <a:lnTo>
                        <a:pt x="236" y="1115"/>
                      </a:lnTo>
                      <a:lnTo>
                        <a:pt x="236" y="1115"/>
                      </a:lnTo>
                      <a:lnTo>
                        <a:pt x="234" y="1117"/>
                      </a:lnTo>
                      <a:lnTo>
                        <a:pt x="234" y="1120"/>
                      </a:lnTo>
                      <a:lnTo>
                        <a:pt x="234" y="1121"/>
                      </a:lnTo>
                      <a:lnTo>
                        <a:pt x="234" y="1121"/>
                      </a:lnTo>
                      <a:lnTo>
                        <a:pt x="233" y="1120"/>
                      </a:lnTo>
                      <a:lnTo>
                        <a:pt x="231" y="1119"/>
                      </a:lnTo>
                      <a:lnTo>
                        <a:pt x="231" y="1119"/>
                      </a:lnTo>
                      <a:lnTo>
                        <a:pt x="231" y="1120"/>
                      </a:lnTo>
                      <a:lnTo>
                        <a:pt x="231" y="1122"/>
                      </a:lnTo>
                      <a:lnTo>
                        <a:pt x="231" y="1122"/>
                      </a:lnTo>
                      <a:lnTo>
                        <a:pt x="229" y="1121"/>
                      </a:lnTo>
                      <a:lnTo>
                        <a:pt x="227" y="1120"/>
                      </a:lnTo>
                      <a:lnTo>
                        <a:pt x="227" y="1120"/>
                      </a:lnTo>
                      <a:lnTo>
                        <a:pt x="226" y="1122"/>
                      </a:lnTo>
                      <a:lnTo>
                        <a:pt x="227" y="1124"/>
                      </a:lnTo>
                      <a:lnTo>
                        <a:pt x="227" y="1125"/>
                      </a:lnTo>
                      <a:lnTo>
                        <a:pt x="227" y="1125"/>
                      </a:lnTo>
                      <a:lnTo>
                        <a:pt x="223" y="1121"/>
                      </a:lnTo>
                      <a:lnTo>
                        <a:pt x="223" y="1121"/>
                      </a:lnTo>
                      <a:lnTo>
                        <a:pt x="222" y="1124"/>
                      </a:lnTo>
                      <a:lnTo>
                        <a:pt x="222" y="1124"/>
                      </a:lnTo>
                      <a:lnTo>
                        <a:pt x="221" y="1121"/>
                      </a:lnTo>
                      <a:lnTo>
                        <a:pt x="220" y="1120"/>
                      </a:lnTo>
                      <a:lnTo>
                        <a:pt x="220" y="1120"/>
                      </a:lnTo>
                      <a:lnTo>
                        <a:pt x="220" y="1121"/>
                      </a:lnTo>
                      <a:lnTo>
                        <a:pt x="220" y="1124"/>
                      </a:lnTo>
                      <a:lnTo>
                        <a:pt x="218" y="1126"/>
                      </a:lnTo>
                      <a:lnTo>
                        <a:pt x="218" y="1126"/>
                      </a:lnTo>
                      <a:lnTo>
                        <a:pt x="215" y="1128"/>
                      </a:lnTo>
                      <a:lnTo>
                        <a:pt x="216" y="1130"/>
                      </a:lnTo>
                      <a:lnTo>
                        <a:pt x="221" y="1130"/>
                      </a:lnTo>
                      <a:lnTo>
                        <a:pt x="221" y="1130"/>
                      </a:lnTo>
                      <a:lnTo>
                        <a:pt x="222" y="1132"/>
                      </a:lnTo>
                      <a:lnTo>
                        <a:pt x="222" y="1132"/>
                      </a:lnTo>
                      <a:lnTo>
                        <a:pt x="221" y="1135"/>
                      </a:lnTo>
                      <a:lnTo>
                        <a:pt x="221" y="1135"/>
                      </a:lnTo>
                      <a:lnTo>
                        <a:pt x="222" y="1135"/>
                      </a:lnTo>
                      <a:lnTo>
                        <a:pt x="225" y="1135"/>
                      </a:lnTo>
                      <a:lnTo>
                        <a:pt x="225" y="1135"/>
                      </a:lnTo>
                      <a:lnTo>
                        <a:pt x="227" y="1135"/>
                      </a:lnTo>
                      <a:lnTo>
                        <a:pt x="227" y="1135"/>
                      </a:lnTo>
                      <a:lnTo>
                        <a:pt x="226" y="1137"/>
                      </a:lnTo>
                      <a:lnTo>
                        <a:pt x="223" y="1139"/>
                      </a:lnTo>
                      <a:lnTo>
                        <a:pt x="223" y="1139"/>
                      </a:lnTo>
                      <a:lnTo>
                        <a:pt x="221" y="1142"/>
                      </a:lnTo>
                      <a:lnTo>
                        <a:pt x="220" y="1144"/>
                      </a:lnTo>
                      <a:lnTo>
                        <a:pt x="221" y="1148"/>
                      </a:lnTo>
                      <a:lnTo>
                        <a:pt x="221" y="1148"/>
                      </a:lnTo>
                      <a:lnTo>
                        <a:pt x="222" y="1147"/>
                      </a:lnTo>
                      <a:lnTo>
                        <a:pt x="225" y="1144"/>
                      </a:lnTo>
                      <a:lnTo>
                        <a:pt x="225" y="1144"/>
                      </a:lnTo>
                      <a:lnTo>
                        <a:pt x="223" y="1145"/>
                      </a:lnTo>
                      <a:lnTo>
                        <a:pt x="223" y="1148"/>
                      </a:lnTo>
                      <a:lnTo>
                        <a:pt x="223" y="1149"/>
                      </a:lnTo>
                      <a:lnTo>
                        <a:pt x="223" y="1149"/>
                      </a:lnTo>
                      <a:lnTo>
                        <a:pt x="228" y="1147"/>
                      </a:lnTo>
                      <a:lnTo>
                        <a:pt x="228" y="1147"/>
                      </a:lnTo>
                      <a:lnTo>
                        <a:pt x="229" y="1149"/>
                      </a:lnTo>
                      <a:lnTo>
                        <a:pt x="229" y="1149"/>
                      </a:lnTo>
                      <a:lnTo>
                        <a:pt x="229" y="1150"/>
                      </a:lnTo>
                      <a:lnTo>
                        <a:pt x="229" y="1150"/>
                      </a:lnTo>
                      <a:lnTo>
                        <a:pt x="226" y="1152"/>
                      </a:lnTo>
                      <a:lnTo>
                        <a:pt x="223" y="1150"/>
                      </a:lnTo>
                      <a:lnTo>
                        <a:pt x="221" y="1149"/>
                      </a:lnTo>
                      <a:lnTo>
                        <a:pt x="221" y="1149"/>
                      </a:lnTo>
                      <a:lnTo>
                        <a:pt x="221" y="1148"/>
                      </a:lnTo>
                      <a:lnTo>
                        <a:pt x="218" y="1147"/>
                      </a:lnTo>
                      <a:lnTo>
                        <a:pt x="216" y="1147"/>
                      </a:lnTo>
                      <a:lnTo>
                        <a:pt x="211" y="1149"/>
                      </a:lnTo>
                      <a:lnTo>
                        <a:pt x="211" y="1149"/>
                      </a:lnTo>
                      <a:lnTo>
                        <a:pt x="211" y="1150"/>
                      </a:lnTo>
                      <a:lnTo>
                        <a:pt x="215" y="1153"/>
                      </a:lnTo>
                      <a:lnTo>
                        <a:pt x="215" y="1153"/>
                      </a:lnTo>
                      <a:lnTo>
                        <a:pt x="212" y="1152"/>
                      </a:lnTo>
                      <a:lnTo>
                        <a:pt x="211" y="1152"/>
                      </a:lnTo>
                      <a:lnTo>
                        <a:pt x="207" y="1153"/>
                      </a:lnTo>
                      <a:lnTo>
                        <a:pt x="207" y="1153"/>
                      </a:lnTo>
                      <a:lnTo>
                        <a:pt x="210" y="1155"/>
                      </a:lnTo>
                      <a:lnTo>
                        <a:pt x="211" y="1158"/>
                      </a:lnTo>
                      <a:lnTo>
                        <a:pt x="214" y="1159"/>
                      </a:lnTo>
                      <a:lnTo>
                        <a:pt x="214" y="1159"/>
                      </a:lnTo>
                      <a:lnTo>
                        <a:pt x="211" y="1159"/>
                      </a:lnTo>
                      <a:lnTo>
                        <a:pt x="207" y="1160"/>
                      </a:lnTo>
                      <a:lnTo>
                        <a:pt x="205" y="1161"/>
                      </a:lnTo>
                      <a:lnTo>
                        <a:pt x="205" y="1161"/>
                      </a:lnTo>
                      <a:lnTo>
                        <a:pt x="207" y="1163"/>
                      </a:lnTo>
                      <a:lnTo>
                        <a:pt x="210" y="1164"/>
                      </a:lnTo>
                      <a:lnTo>
                        <a:pt x="212" y="1164"/>
                      </a:lnTo>
                      <a:lnTo>
                        <a:pt x="212" y="1164"/>
                      </a:lnTo>
                      <a:lnTo>
                        <a:pt x="212" y="1165"/>
                      </a:lnTo>
                      <a:lnTo>
                        <a:pt x="214" y="1166"/>
                      </a:lnTo>
                      <a:lnTo>
                        <a:pt x="215" y="1167"/>
                      </a:lnTo>
                      <a:lnTo>
                        <a:pt x="215" y="1167"/>
                      </a:lnTo>
                      <a:lnTo>
                        <a:pt x="217" y="1165"/>
                      </a:lnTo>
                      <a:lnTo>
                        <a:pt x="217" y="1164"/>
                      </a:lnTo>
                      <a:lnTo>
                        <a:pt x="217" y="1163"/>
                      </a:lnTo>
                      <a:lnTo>
                        <a:pt x="217" y="1163"/>
                      </a:lnTo>
                      <a:lnTo>
                        <a:pt x="220" y="1165"/>
                      </a:lnTo>
                      <a:lnTo>
                        <a:pt x="221" y="1167"/>
                      </a:lnTo>
                      <a:lnTo>
                        <a:pt x="222" y="1167"/>
                      </a:lnTo>
                      <a:lnTo>
                        <a:pt x="222" y="1167"/>
                      </a:lnTo>
                      <a:lnTo>
                        <a:pt x="223" y="1165"/>
                      </a:lnTo>
                      <a:lnTo>
                        <a:pt x="223" y="1165"/>
                      </a:lnTo>
                      <a:lnTo>
                        <a:pt x="225" y="1167"/>
                      </a:lnTo>
                      <a:lnTo>
                        <a:pt x="228" y="1169"/>
                      </a:lnTo>
                      <a:lnTo>
                        <a:pt x="228" y="1169"/>
                      </a:lnTo>
                      <a:lnTo>
                        <a:pt x="225" y="1170"/>
                      </a:lnTo>
                      <a:lnTo>
                        <a:pt x="222" y="1170"/>
                      </a:lnTo>
                      <a:lnTo>
                        <a:pt x="220" y="1172"/>
                      </a:lnTo>
                      <a:lnTo>
                        <a:pt x="220" y="1172"/>
                      </a:lnTo>
                      <a:lnTo>
                        <a:pt x="221" y="1174"/>
                      </a:lnTo>
                      <a:lnTo>
                        <a:pt x="223" y="1174"/>
                      </a:lnTo>
                      <a:lnTo>
                        <a:pt x="227" y="1174"/>
                      </a:lnTo>
                      <a:lnTo>
                        <a:pt x="227" y="1174"/>
                      </a:lnTo>
                      <a:lnTo>
                        <a:pt x="227" y="1176"/>
                      </a:lnTo>
                      <a:lnTo>
                        <a:pt x="228" y="1177"/>
                      </a:lnTo>
                      <a:lnTo>
                        <a:pt x="229" y="1178"/>
                      </a:lnTo>
                      <a:lnTo>
                        <a:pt x="229" y="1178"/>
                      </a:lnTo>
                      <a:lnTo>
                        <a:pt x="231" y="1176"/>
                      </a:lnTo>
                      <a:lnTo>
                        <a:pt x="232" y="1175"/>
                      </a:lnTo>
                      <a:lnTo>
                        <a:pt x="232" y="1174"/>
                      </a:lnTo>
                      <a:lnTo>
                        <a:pt x="232" y="1174"/>
                      </a:lnTo>
                      <a:lnTo>
                        <a:pt x="233" y="1176"/>
                      </a:lnTo>
                      <a:lnTo>
                        <a:pt x="236" y="1177"/>
                      </a:lnTo>
                      <a:lnTo>
                        <a:pt x="237" y="1178"/>
                      </a:lnTo>
                      <a:lnTo>
                        <a:pt x="237" y="1178"/>
                      </a:lnTo>
                      <a:lnTo>
                        <a:pt x="238" y="1176"/>
                      </a:lnTo>
                      <a:lnTo>
                        <a:pt x="238" y="1174"/>
                      </a:lnTo>
                      <a:lnTo>
                        <a:pt x="237" y="1171"/>
                      </a:lnTo>
                      <a:lnTo>
                        <a:pt x="237" y="1171"/>
                      </a:lnTo>
                      <a:lnTo>
                        <a:pt x="240" y="1174"/>
                      </a:lnTo>
                      <a:lnTo>
                        <a:pt x="240" y="1174"/>
                      </a:lnTo>
                      <a:lnTo>
                        <a:pt x="242" y="1176"/>
                      </a:lnTo>
                      <a:lnTo>
                        <a:pt x="245" y="1176"/>
                      </a:lnTo>
                      <a:lnTo>
                        <a:pt x="245" y="1176"/>
                      </a:lnTo>
                      <a:lnTo>
                        <a:pt x="245" y="1178"/>
                      </a:lnTo>
                      <a:lnTo>
                        <a:pt x="245" y="1180"/>
                      </a:lnTo>
                      <a:lnTo>
                        <a:pt x="247" y="1181"/>
                      </a:lnTo>
                      <a:lnTo>
                        <a:pt x="247" y="1181"/>
                      </a:lnTo>
                      <a:lnTo>
                        <a:pt x="249" y="1180"/>
                      </a:lnTo>
                      <a:lnTo>
                        <a:pt x="250" y="1178"/>
                      </a:lnTo>
                      <a:lnTo>
                        <a:pt x="250" y="1177"/>
                      </a:lnTo>
                      <a:lnTo>
                        <a:pt x="250" y="1177"/>
                      </a:lnTo>
                      <a:lnTo>
                        <a:pt x="250" y="1181"/>
                      </a:lnTo>
                      <a:lnTo>
                        <a:pt x="251" y="1182"/>
                      </a:lnTo>
                      <a:lnTo>
                        <a:pt x="253" y="1185"/>
                      </a:lnTo>
                      <a:lnTo>
                        <a:pt x="253" y="1185"/>
                      </a:lnTo>
                      <a:lnTo>
                        <a:pt x="254" y="1181"/>
                      </a:lnTo>
                      <a:lnTo>
                        <a:pt x="255" y="1180"/>
                      </a:lnTo>
                      <a:lnTo>
                        <a:pt x="255" y="1177"/>
                      </a:lnTo>
                      <a:lnTo>
                        <a:pt x="255" y="1177"/>
                      </a:lnTo>
                      <a:lnTo>
                        <a:pt x="256" y="1178"/>
                      </a:lnTo>
                      <a:lnTo>
                        <a:pt x="259" y="1181"/>
                      </a:lnTo>
                      <a:lnTo>
                        <a:pt x="259" y="1181"/>
                      </a:lnTo>
                      <a:lnTo>
                        <a:pt x="260" y="1180"/>
                      </a:lnTo>
                      <a:lnTo>
                        <a:pt x="260" y="1180"/>
                      </a:lnTo>
                      <a:lnTo>
                        <a:pt x="261" y="1180"/>
                      </a:lnTo>
                      <a:lnTo>
                        <a:pt x="261" y="1180"/>
                      </a:lnTo>
                      <a:lnTo>
                        <a:pt x="260" y="1182"/>
                      </a:lnTo>
                      <a:lnTo>
                        <a:pt x="260" y="1183"/>
                      </a:lnTo>
                      <a:lnTo>
                        <a:pt x="260" y="1186"/>
                      </a:lnTo>
                      <a:lnTo>
                        <a:pt x="260" y="1186"/>
                      </a:lnTo>
                      <a:lnTo>
                        <a:pt x="262" y="1185"/>
                      </a:lnTo>
                      <a:lnTo>
                        <a:pt x="264" y="1185"/>
                      </a:lnTo>
                      <a:lnTo>
                        <a:pt x="265" y="1183"/>
                      </a:lnTo>
                      <a:lnTo>
                        <a:pt x="265" y="1183"/>
                      </a:lnTo>
                      <a:lnTo>
                        <a:pt x="264" y="1186"/>
                      </a:lnTo>
                      <a:lnTo>
                        <a:pt x="264" y="1189"/>
                      </a:lnTo>
                      <a:lnTo>
                        <a:pt x="264" y="1191"/>
                      </a:lnTo>
                      <a:lnTo>
                        <a:pt x="264" y="1191"/>
                      </a:lnTo>
                      <a:lnTo>
                        <a:pt x="266" y="1189"/>
                      </a:lnTo>
                      <a:lnTo>
                        <a:pt x="268" y="1186"/>
                      </a:lnTo>
                      <a:lnTo>
                        <a:pt x="268" y="1186"/>
                      </a:lnTo>
                      <a:lnTo>
                        <a:pt x="268" y="1186"/>
                      </a:lnTo>
                      <a:lnTo>
                        <a:pt x="268" y="1188"/>
                      </a:lnTo>
                      <a:lnTo>
                        <a:pt x="270" y="1187"/>
                      </a:lnTo>
                      <a:lnTo>
                        <a:pt x="270" y="1187"/>
                      </a:lnTo>
                      <a:lnTo>
                        <a:pt x="271" y="1189"/>
                      </a:lnTo>
                      <a:lnTo>
                        <a:pt x="271" y="1189"/>
                      </a:lnTo>
                      <a:lnTo>
                        <a:pt x="271" y="1189"/>
                      </a:lnTo>
                      <a:lnTo>
                        <a:pt x="268" y="1193"/>
                      </a:lnTo>
                      <a:lnTo>
                        <a:pt x="268" y="1193"/>
                      </a:lnTo>
                      <a:lnTo>
                        <a:pt x="268" y="1194"/>
                      </a:lnTo>
                      <a:lnTo>
                        <a:pt x="268" y="1194"/>
                      </a:lnTo>
                      <a:lnTo>
                        <a:pt x="264" y="1198"/>
                      </a:lnTo>
                      <a:lnTo>
                        <a:pt x="264" y="1198"/>
                      </a:lnTo>
                      <a:lnTo>
                        <a:pt x="265" y="1203"/>
                      </a:lnTo>
                      <a:lnTo>
                        <a:pt x="264" y="1205"/>
                      </a:lnTo>
                      <a:lnTo>
                        <a:pt x="262" y="1208"/>
                      </a:lnTo>
                      <a:lnTo>
                        <a:pt x="262" y="1208"/>
                      </a:lnTo>
                      <a:lnTo>
                        <a:pt x="261" y="1209"/>
                      </a:lnTo>
                      <a:lnTo>
                        <a:pt x="259" y="1211"/>
                      </a:lnTo>
                      <a:lnTo>
                        <a:pt x="259" y="1214"/>
                      </a:lnTo>
                      <a:lnTo>
                        <a:pt x="259" y="1216"/>
                      </a:lnTo>
                      <a:lnTo>
                        <a:pt x="260" y="1219"/>
                      </a:lnTo>
                      <a:lnTo>
                        <a:pt x="262" y="1222"/>
                      </a:lnTo>
                      <a:lnTo>
                        <a:pt x="262" y="1222"/>
                      </a:lnTo>
                      <a:lnTo>
                        <a:pt x="264" y="1221"/>
                      </a:lnTo>
                      <a:lnTo>
                        <a:pt x="267" y="1217"/>
                      </a:lnTo>
                      <a:lnTo>
                        <a:pt x="267" y="1217"/>
                      </a:lnTo>
                      <a:lnTo>
                        <a:pt x="267" y="1217"/>
                      </a:lnTo>
                      <a:lnTo>
                        <a:pt x="267" y="1217"/>
                      </a:lnTo>
                      <a:lnTo>
                        <a:pt x="267" y="1220"/>
                      </a:lnTo>
                      <a:lnTo>
                        <a:pt x="270" y="1224"/>
                      </a:lnTo>
                      <a:lnTo>
                        <a:pt x="270" y="1224"/>
                      </a:lnTo>
                      <a:lnTo>
                        <a:pt x="273" y="1221"/>
                      </a:lnTo>
                      <a:lnTo>
                        <a:pt x="273" y="1221"/>
                      </a:lnTo>
                      <a:lnTo>
                        <a:pt x="271" y="1226"/>
                      </a:lnTo>
                      <a:lnTo>
                        <a:pt x="271" y="1226"/>
                      </a:lnTo>
                      <a:lnTo>
                        <a:pt x="270" y="1227"/>
                      </a:lnTo>
                      <a:lnTo>
                        <a:pt x="268" y="1230"/>
                      </a:lnTo>
                      <a:lnTo>
                        <a:pt x="267" y="1231"/>
                      </a:lnTo>
                      <a:lnTo>
                        <a:pt x="267" y="1233"/>
                      </a:lnTo>
                      <a:lnTo>
                        <a:pt x="270" y="1237"/>
                      </a:lnTo>
                      <a:lnTo>
                        <a:pt x="272" y="1239"/>
                      </a:lnTo>
                      <a:lnTo>
                        <a:pt x="272" y="1239"/>
                      </a:lnTo>
                      <a:lnTo>
                        <a:pt x="273" y="1238"/>
                      </a:lnTo>
                      <a:lnTo>
                        <a:pt x="275" y="1236"/>
                      </a:lnTo>
                      <a:lnTo>
                        <a:pt x="277" y="1233"/>
                      </a:lnTo>
                      <a:lnTo>
                        <a:pt x="277" y="1233"/>
                      </a:lnTo>
                      <a:lnTo>
                        <a:pt x="276" y="1236"/>
                      </a:lnTo>
                      <a:lnTo>
                        <a:pt x="277" y="1238"/>
                      </a:lnTo>
                      <a:lnTo>
                        <a:pt x="278" y="1242"/>
                      </a:lnTo>
                      <a:lnTo>
                        <a:pt x="278" y="1242"/>
                      </a:lnTo>
                      <a:lnTo>
                        <a:pt x="282" y="1239"/>
                      </a:lnTo>
                      <a:lnTo>
                        <a:pt x="282" y="1239"/>
                      </a:lnTo>
                      <a:lnTo>
                        <a:pt x="284" y="1242"/>
                      </a:lnTo>
                      <a:lnTo>
                        <a:pt x="284" y="1242"/>
                      </a:lnTo>
                      <a:lnTo>
                        <a:pt x="286" y="1242"/>
                      </a:lnTo>
                      <a:lnTo>
                        <a:pt x="288" y="1239"/>
                      </a:lnTo>
                      <a:lnTo>
                        <a:pt x="288" y="1239"/>
                      </a:lnTo>
                      <a:lnTo>
                        <a:pt x="289" y="1242"/>
                      </a:lnTo>
                      <a:lnTo>
                        <a:pt x="292" y="1243"/>
                      </a:lnTo>
                      <a:lnTo>
                        <a:pt x="292" y="1243"/>
                      </a:lnTo>
                      <a:lnTo>
                        <a:pt x="293" y="1242"/>
                      </a:lnTo>
                      <a:lnTo>
                        <a:pt x="294" y="1237"/>
                      </a:lnTo>
                      <a:lnTo>
                        <a:pt x="294" y="1237"/>
                      </a:lnTo>
                      <a:lnTo>
                        <a:pt x="295" y="1241"/>
                      </a:lnTo>
                      <a:lnTo>
                        <a:pt x="297" y="1244"/>
                      </a:lnTo>
                      <a:lnTo>
                        <a:pt x="297" y="1244"/>
                      </a:lnTo>
                      <a:lnTo>
                        <a:pt x="295" y="1247"/>
                      </a:lnTo>
                      <a:lnTo>
                        <a:pt x="295" y="1249"/>
                      </a:lnTo>
                      <a:lnTo>
                        <a:pt x="297" y="1252"/>
                      </a:lnTo>
                      <a:lnTo>
                        <a:pt x="298" y="1254"/>
                      </a:lnTo>
                      <a:lnTo>
                        <a:pt x="300" y="1255"/>
                      </a:lnTo>
                      <a:lnTo>
                        <a:pt x="305" y="1256"/>
                      </a:lnTo>
                      <a:lnTo>
                        <a:pt x="305" y="1256"/>
                      </a:lnTo>
                      <a:lnTo>
                        <a:pt x="305" y="1254"/>
                      </a:lnTo>
                      <a:lnTo>
                        <a:pt x="305" y="1252"/>
                      </a:lnTo>
                      <a:lnTo>
                        <a:pt x="305" y="1248"/>
                      </a:lnTo>
                      <a:lnTo>
                        <a:pt x="305" y="1248"/>
                      </a:lnTo>
                      <a:lnTo>
                        <a:pt x="306" y="1250"/>
                      </a:lnTo>
                      <a:lnTo>
                        <a:pt x="309" y="1253"/>
                      </a:lnTo>
                      <a:lnTo>
                        <a:pt x="311" y="1254"/>
                      </a:lnTo>
                      <a:lnTo>
                        <a:pt x="311" y="1254"/>
                      </a:lnTo>
                      <a:lnTo>
                        <a:pt x="312" y="1250"/>
                      </a:lnTo>
                      <a:lnTo>
                        <a:pt x="312" y="1247"/>
                      </a:lnTo>
                      <a:lnTo>
                        <a:pt x="312" y="1242"/>
                      </a:lnTo>
                      <a:lnTo>
                        <a:pt x="312" y="1242"/>
                      </a:lnTo>
                      <a:lnTo>
                        <a:pt x="315" y="1246"/>
                      </a:lnTo>
                      <a:lnTo>
                        <a:pt x="319" y="1247"/>
                      </a:lnTo>
                      <a:lnTo>
                        <a:pt x="323" y="1248"/>
                      </a:lnTo>
                      <a:lnTo>
                        <a:pt x="323" y="1248"/>
                      </a:lnTo>
                      <a:lnTo>
                        <a:pt x="322" y="1244"/>
                      </a:lnTo>
                      <a:lnTo>
                        <a:pt x="321" y="1241"/>
                      </a:lnTo>
                      <a:lnTo>
                        <a:pt x="319" y="1238"/>
                      </a:lnTo>
                      <a:lnTo>
                        <a:pt x="319" y="1238"/>
                      </a:lnTo>
                      <a:lnTo>
                        <a:pt x="320" y="1236"/>
                      </a:lnTo>
                      <a:lnTo>
                        <a:pt x="320" y="1236"/>
                      </a:lnTo>
                      <a:lnTo>
                        <a:pt x="322" y="1237"/>
                      </a:lnTo>
                      <a:lnTo>
                        <a:pt x="326" y="1238"/>
                      </a:lnTo>
                      <a:lnTo>
                        <a:pt x="326" y="1238"/>
                      </a:lnTo>
                      <a:lnTo>
                        <a:pt x="326" y="1236"/>
                      </a:lnTo>
                      <a:lnTo>
                        <a:pt x="326" y="1233"/>
                      </a:lnTo>
                      <a:lnTo>
                        <a:pt x="326" y="1230"/>
                      </a:lnTo>
                      <a:lnTo>
                        <a:pt x="326" y="1230"/>
                      </a:lnTo>
                      <a:lnTo>
                        <a:pt x="327" y="1232"/>
                      </a:lnTo>
                      <a:lnTo>
                        <a:pt x="330" y="1235"/>
                      </a:lnTo>
                      <a:lnTo>
                        <a:pt x="332" y="1236"/>
                      </a:lnTo>
                      <a:lnTo>
                        <a:pt x="332" y="1236"/>
                      </a:lnTo>
                      <a:lnTo>
                        <a:pt x="333" y="1232"/>
                      </a:lnTo>
                      <a:lnTo>
                        <a:pt x="333" y="1228"/>
                      </a:lnTo>
                      <a:lnTo>
                        <a:pt x="333" y="1224"/>
                      </a:lnTo>
                      <a:lnTo>
                        <a:pt x="333" y="1224"/>
                      </a:lnTo>
                      <a:lnTo>
                        <a:pt x="336" y="1227"/>
                      </a:lnTo>
                      <a:lnTo>
                        <a:pt x="339" y="1230"/>
                      </a:lnTo>
                      <a:lnTo>
                        <a:pt x="344" y="1230"/>
                      </a:lnTo>
                      <a:lnTo>
                        <a:pt x="344" y="1230"/>
                      </a:lnTo>
                      <a:lnTo>
                        <a:pt x="343" y="1226"/>
                      </a:lnTo>
                      <a:lnTo>
                        <a:pt x="342" y="1224"/>
                      </a:lnTo>
                      <a:lnTo>
                        <a:pt x="339" y="1220"/>
                      </a:lnTo>
                      <a:lnTo>
                        <a:pt x="339" y="1220"/>
                      </a:lnTo>
                      <a:lnTo>
                        <a:pt x="340" y="1217"/>
                      </a:lnTo>
                      <a:lnTo>
                        <a:pt x="340" y="1215"/>
                      </a:lnTo>
                      <a:lnTo>
                        <a:pt x="340" y="1213"/>
                      </a:lnTo>
                      <a:lnTo>
                        <a:pt x="340" y="1213"/>
                      </a:lnTo>
                      <a:lnTo>
                        <a:pt x="338" y="1213"/>
                      </a:lnTo>
                      <a:lnTo>
                        <a:pt x="336" y="1214"/>
                      </a:lnTo>
                      <a:lnTo>
                        <a:pt x="334" y="1215"/>
                      </a:lnTo>
                      <a:lnTo>
                        <a:pt x="334" y="1215"/>
                      </a:lnTo>
                      <a:lnTo>
                        <a:pt x="334" y="1209"/>
                      </a:lnTo>
                      <a:lnTo>
                        <a:pt x="336" y="1206"/>
                      </a:lnTo>
                      <a:lnTo>
                        <a:pt x="334" y="1204"/>
                      </a:lnTo>
                      <a:lnTo>
                        <a:pt x="334" y="1204"/>
                      </a:lnTo>
                      <a:lnTo>
                        <a:pt x="331" y="1206"/>
                      </a:lnTo>
                      <a:lnTo>
                        <a:pt x="328" y="1209"/>
                      </a:lnTo>
                      <a:lnTo>
                        <a:pt x="328" y="1213"/>
                      </a:lnTo>
                      <a:lnTo>
                        <a:pt x="328" y="1213"/>
                      </a:lnTo>
                      <a:lnTo>
                        <a:pt x="327" y="1208"/>
                      </a:lnTo>
                      <a:lnTo>
                        <a:pt x="326" y="1204"/>
                      </a:lnTo>
                      <a:lnTo>
                        <a:pt x="326" y="1204"/>
                      </a:lnTo>
                      <a:lnTo>
                        <a:pt x="330" y="1205"/>
                      </a:lnTo>
                      <a:lnTo>
                        <a:pt x="330" y="1205"/>
                      </a:lnTo>
                      <a:lnTo>
                        <a:pt x="331" y="1202"/>
                      </a:lnTo>
                      <a:lnTo>
                        <a:pt x="331" y="1198"/>
                      </a:lnTo>
                      <a:lnTo>
                        <a:pt x="330" y="1193"/>
                      </a:lnTo>
                      <a:lnTo>
                        <a:pt x="330" y="1193"/>
                      </a:lnTo>
                      <a:lnTo>
                        <a:pt x="333" y="1197"/>
                      </a:lnTo>
                      <a:lnTo>
                        <a:pt x="336" y="1198"/>
                      </a:lnTo>
                      <a:lnTo>
                        <a:pt x="340" y="1199"/>
                      </a:lnTo>
                      <a:lnTo>
                        <a:pt x="340" y="1199"/>
                      </a:lnTo>
                      <a:lnTo>
                        <a:pt x="339" y="1195"/>
                      </a:lnTo>
                      <a:lnTo>
                        <a:pt x="338" y="1193"/>
                      </a:lnTo>
                      <a:lnTo>
                        <a:pt x="336" y="1189"/>
                      </a:lnTo>
                      <a:lnTo>
                        <a:pt x="336" y="1189"/>
                      </a:lnTo>
                      <a:lnTo>
                        <a:pt x="337" y="1187"/>
                      </a:lnTo>
                      <a:lnTo>
                        <a:pt x="338" y="1185"/>
                      </a:lnTo>
                      <a:lnTo>
                        <a:pt x="337" y="1182"/>
                      </a:lnTo>
                      <a:lnTo>
                        <a:pt x="337" y="1182"/>
                      </a:lnTo>
                      <a:lnTo>
                        <a:pt x="334" y="1182"/>
                      </a:lnTo>
                      <a:lnTo>
                        <a:pt x="332" y="1183"/>
                      </a:lnTo>
                      <a:lnTo>
                        <a:pt x="331" y="1185"/>
                      </a:lnTo>
                      <a:lnTo>
                        <a:pt x="331" y="1185"/>
                      </a:lnTo>
                      <a:lnTo>
                        <a:pt x="331" y="1182"/>
                      </a:lnTo>
                      <a:lnTo>
                        <a:pt x="331" y="1182"/>
                      </a:lnTo>
                      <a:lnTo>
                        <a:pt x="334" y="1182"/>
                      </a:lnTo>
                      <a:lnTo>
                        <a:pt x="338" y="1180"/>
                      </a:lnTo>
                      <a:lnTo>
                        <a:pt x="338" y="1180"/>
                      </a:lnTo>
                      <a:lnTo>
                        <a:pt x="337" y="1177"/>
                      </a:lnTo>
                      <a:lnTo>
                        <a:pt x="332" y="1174"/>
                      </a:lnTo>
                      <a:lnTo>
                        <a:pt x="332" y="1174"/>
                      </a:lnTo>
                      <a:lnTo>
                        <a:pt x="334" y="1175"/>
                      </a:lnTo>
                      <a:lnTo>
                        <a:pt x="337" y="1175"/>
                      </a:lnTo>
                      <a:lnTo>
                        <a:pt x="340" y="1174"/>
                      </a:lnTo>
                      <a:lnTo>
                        <a:pt x="340" y="1174"/>
                      </a:lnTo>
                      <a:lnTo>
                        <a:pt x="343" y="1177"/>
                      </a:lnTo>
                      <a:lnTo>
                        <a:pt x="343" y="1177"/>
                      </a:lnTo>
                      <a:lnTo>
                        <a:pt x="344" y="1177"/>
                      </a:lnTo>
                      <a:lnTo>
                        <a:pt x="348" y="1172"/>
                      </a:lnTo>
                      <a:lnTo>
                        <a:pt x="348" y="1172"/>
                      </a:lnTo>
                      <a:lnTo>
                        <a:pt x="348" y="1172"/>
                      </a:lnTo>
                      <a:lnTo>
                        <a:pt x="348" y="1172"/>
                      </a:lnTo>
                      <a:lnTo>
                        <a:pt x="348" y="1176"/>
                      </a:lnTo>
                      <a:lnTo>
                        <a:pt x="350" y="1180"/>
                      </a:lnTo>
                      <a:lnTo>
                        <a:pt x="350" y="1180"/>
                      </a:lnTo>
                      <a:lnTo>
                        <a:pt x="354" y="1176"/>
                      </a:lnTo>
                      <a:lnTo>
                        <a:pt x="354" y="1176"/>
                      </a:lnTo>
                      <a:lnTo>
                        <a:pt x="351" y="1181"/>
                      </a:lnTo>
                      <a:lnTo>
                        <a:pt x="351" y="1181"/>
                      </a:lnTo>
                      <a:lnTo>
                        <a:pt x="350" y="1182"/>
                      </a:lnTo>
                      <a:lnTo>
                        <a:pt x="349" y="1185"/>
                      </a:lnTo>
                      <a:lnTo>
                        <a:pt x="348" y="1187"/>
                      </a:lnTo>
                      <a:lnTo>
                        <a:pt x="348" y="1189"/>
                      </a:lnTo>
                      <a:lnTo>
                        <a:pt x="349" y="1192"/>
                      </a:lnTo>
                      <a:lnTo>
                        <a:pt x="353" y="1195"/>
                      </a:lnTo>
                      <a:lnTo>
                        <a:pt x="353" y="1195"/>
                      </a:lnTo>
                      <a:lnTo>
                        <a:pt x="354" y="1194"/>
                      </a:lnTo>
                      <a:lnTo>
                        <a:pt x="358" y="1188"/>
                      </a:lnTo>
                      <a:lnTo>
                        <a:pt x="358" y="1188"/>
                      </a:lnTo>
                      <a:lnTo>
                        <a:pt x="356" y="1192"/>
                      </a:lnTo>
                      <a:lnTo>
                        <a:pt x="358" y="1194"/>
                      </a:lnTo>
                      <a:lnTo>
                        <a:pt x="359" y="1198"/>
                      </a:lnTo>
                      <a:lnTo>
                        <a:pt x="359" y="1198"/>
                      </a:lnTo>
                      <a:lnTo>
                        <a:pt x="362" y="1194"/>
                      </a:lnTo>
                      <a:lnTo>
                        <a:pt x="362" y="1194"/>
                      </a:lnTo>
                      <a:lnTo>
                        <a:pt x="365" y="1198"/>
                      </a:lnTo>
                      <a:lnTo>
                        <a:pt x="365" y="1198"/>
                      </a:lnTo>
                      <a:lnTo>
                        <a:pt x="366" y="1197"/>
                      </a:lnTo>
                      <a:lnTo>
                        <a:pt x="369" y="1195"/>
                      </a:lnTo>
                      <a:lnTo>
                        <a:pt x="369" y="1195"/>
                      </a:lnTo>
                      <a:lnTo>
                        <a:pt x="370" y="1197"/>
                      </a:lnTo>
                      <a:lnTo>
                        <a:pt x="372" y="1198"/>
                      </a:lnTo>
                      <a:lnTo>
                        <a:pt x="372" y="1198"/>
                      </a:lnTo>
                      <a:lnTo>
                        <a:pt x="373" y="1197"/>
                      </a:lnTo>
                      <a:lnTo>
                        <a:pt x="373" y="1193"/>
                      </a:lnTo>
                      <a:lnTo>
                        <a:pt x="373" y="1193"/>
                      </a:lnTo>
                      <a:lnTo>
                        <a:pt x="376" y="1195"/>
                      </a:lnTo>
                      <a:lnTo>
                        <a:pt x="377" y="1200"/>
                      </a:lnTo>
                      <a:lnTo>
                        <a:pt x="377" y="1200"/>
                      </a:lnTo>
                      <a:lnTo>
                        <a:pt x="376" y="1202"/>
                      </a:lnTo>
                      <a:lnTo>
                        <a:pt x="376" y="1205"/>
                      </a:lnTo>
                      <a:lnTo>
                        <a:pt x="377" y="1208"/>
                      </a:lnTo>
                      <a:lnTo>
                        <a:pt x="378" y="1209"/>
                      </a:lnTo>
                      <a:lnTo>
                        <a:pt x="381" y="1210"/>
                      </a:lnTo>
                      <a:lnTo>
                        <a:pt x="386" y="1211"/>
                      </a:lnTo>
                      <a:lnTo>
                        <a:pt x="386" y="1211"/>
                      </a:lnTo>
                      <a:lnTo>
                        <a:pt x="386" y="1210"/>
                      </a:lnTo>
                      <a:lnTo>
                        <a:pt x="386" y="1206"/>
                      </a:lnTo>
                      <a:lnTo>
                        <a:pt x="386" y="1203"/>
                      </a:lnTo>
                      <a:lnTo>
                        <a:pt x="386" y="1203"/>
                      </a:lnTo>
                      <a:lnTo>
                        <a:pt x="387" y="1206"/>
                      </a:lnTo>
                      <a:lnTo>
                        <a:pt x="388" y="1208"/>
                      </a:lnTo>
                      <a:lnTo>
                        <a:pt x="392" y="1210"/>
                      </a:lnTo>
                      <a:lnTo>
                        <a:pt x="392" y="1210"/>
                      </a:lnTo>
                      <a:lnTo>
                        <a:pt x="393" y="1205"/>
                      </a:lnTo>
                      <a:lnTo>
                        <a:pt x="393" y="1202"/>
                      </a:lnTo>
                      <a:lnTo>
                        <a:pt x="393" y="1198"/>
                      </a:lnTo>
                      <a:lnTo>
                        <a:pt x="393" y="1198"/>
                      </a:lnTo>
                      <a:lnTo>
                        <a:pt x="395" y="1200"/>
                      </a:lnTo>
                      <a:lnTo>
                        <a:pt x="399" y="1203"/>
                      </a:lnTo>
                      <a:lnTo>
                        <a:pt x="404" y="1203"/>
                      </a:lnTo>
                      <a:lnTo>
                        <a:pt x="404" y="1203"/>
                      </a:lnTo>
                      <a:lnTo>
                        <a:pt x="403" y="1200"/>
                      </a:lnTo>
                      <a:lnTo>
                        <a:pt x="402" y="1197"/>
                      </a:lnTo>
                      <a:lnTo>
                        <a:pt x="399" y="1194"/>
                      </a:lnTo>
                      <a:lnTo>
                        <a:pt x="399" y="1194"/>
                      </a:lnTo>
                      <a:lnTo>
                        <a:pt x="400" y="1192"/>
                      </a:lnTo>
                      <a:lnTo>
                        <a:pt x="400" y="1192"/>
                      </a:lnTo>
                      <a:lnTo>
                        <a:pt x="406" y="1194"/>
                      </a:lnTo>
                      <a:lnTo>
                        <a:pt x="406" y="1194"/>
                      </a:lnTo>
                      <a:lnTo>
                        <a:pt x="406" y="1192"/>
                      </a:lnTo>
                      <a:lnTo>
                        <a:pt x="406" y="1189"/>
                      </a:lnTo>
                      <a:lnTo>
                        <a:pt x="406" y="1186"/>
                      </a:lnTo>
                      <a:lnTo>
                        <a:pt x="406" y="1186"/>
                      </a:lnTo>
                      <a:lnTo>
                        <a:pt x="408" y="1188"/>
                      </a:lnTo>
                      <a:lnTo>
                        <a:pt x="409" y="1191"/>
                      </a:lnTo>
                      <a:lnTo>
                        <a:pt x="412" y="1192"/>
                      </a:lnTo>
                      <a:lnTo>
                        <a:pt x="412" y="1192"/>
                      </a:lnTo>
                      <a:lnTo>
                        <a:pt x="414" y="1187"/>
                      </a:lnTo>
                      <a:lnTo>
                        <a:pt x="414" y="1183"/>
                      </a:lnTo>
                      <a:lnTo>
                        <a:pt x="414" y="1180"/>
                      </a:lnTo>
                      <a:lnTo>
                        <a:pt x="414" y="1180"/>
                      </a:lnTo>
                      <a:lnTo>
                        <a:pt x="416" y="1182"/>
                      </a:lnTo>
                      <a:lnTo>
                        <a:pt x="420" y="1185"/>
                      </a:lnTo>
                      <a:lnTo>
                        <a:pt x="425" y="1186"/>
                      </a:lnTo>
                      <a:lnTo>
                        <a:pt x="425" y="1186"/>
                      </a:lnTo>
                      <a:lnTo>
                        <a:pt x="423" y="1182"/>
                      </a:lnTo>
                      <a:lnTo>
                        <a:pt x="422" y="1178"/>
                      </a:lnTo>
                      <a:lnTo>
                        <a:pt x="420" y="1176"/>
                      </a:lnTo>
                      <a:lnTo>
                        <a:pt x="420" y="1176"/>
                      </a:lnTo>
                      <a:lnTo>
                        <a:pt x="421" y="1174"/>
                      </a:lnTo>
                      <a:lnTo>
                        <a:pt x="421" y="1171"/>
                      </a:lnTo>
                      <a:lnTo>
                        <a:pt x="421" y="1169"/>
                      </a:lnTo>
                      <a:lnTo>
                        <a:pt x="421" y="1169"/>
                      </a:lnTo>
                      <a:lnTo>
                        <a:pt x="417" y="1169"/>
                      </a:lnTo>
                      <a:lnTo>
                        <a:pt x="416" y="1169"/>
                      </a:lnTo>
                      <a:lnTo>
                        <a:pt x="414" y="1170"/>
                      </a:lnTo>
                      <a:lnTo>
                        <a:pt x="414" y="1170"/>
                      </a:lnTo>
                      <a:lnTo>
                        <a:pt x="415" y="1165"/>
                      </a:lnTo>
                      <a:lnTo>
                        <a:pt x="415" y="1163"/>
                      </a:lnTo>
                      <a:lnTo>
                        <a:pt x="415" y="1160"/>
                      </a:lnTo>
                      <a:lnTo>
                        <a:pt x="415" y="1160"/>
                      </a:lnTo>
                      <a:lnTo>
                        <a:pt x="411" y="1163"/>
                      </a:lnTo>
                      <a:lnTo>
                        <a:pt x="409" y="1165"/>
                      </a:lnTo>
                      <a:lnTo>
                        <a:pt x="409" y="1167"/>
                      </a:lnTo>
                      <a:lnTo>
                        <a:pt x="409" y="1167"/>
                      </a:lnTo>
                      <a:lnTo>
                        <a:pt x="408" y="1164"/>
                      </a:lnTo>
                      <a:lnTo>
                        <a:pt x="406" y="1159"/>
                      </a:lnTo>
                      <a:lnTo>
                        <a:pt x="406" y="1159"/>
                      </a:lnTo>
                      <a:lnTo>
                        <a:pt x="410" y="1161"/>
                      </a:lnTo>
                      <a:lnTo>
                        <a:pt x="410" y="1161"/>
                      </a:lnTo>
                      <a:lnTo>
                        <a:pt x="411" y="1156"/>
                      </a:lnTo>
                      <a:lnTo>
                        <a:pt x="411" y="1153"/>
                      </a:lnTo>
                      <a:lnTo>
                        <a:pt x="410" y="1149"/>
                      </a:lnTo>
                      <a:lnTo>
                        <a:pt x="410" y="1149"/>
                      </a:lnTo>
                      <a:lnTo>
                        <a:pt x="412" y="1152"/>
                      </a:lnTo>
                      <a:lnTo>
                        <a:pt x="416" y="1154"/>
                      </a:lnTo>
                      <a:lnTo>
                        <a:pt x="421" y="1154"/>
                      </a:lnTo>
                      <a:lnTo>
                        <a:pt x="421" y="1154"/>
                      </a:lnTo>
                      <a:lnTo>
                        <a:pt x="420" y="1152"/>
                      </a:lnTo>
                      <a:lnTo>
                        <a:pt x="419" y="1148"/>
                      </a:lnTo>
                      <a:lnTo>
                        <a:pt x="416" y="1145"/>
                      </a:lnTo>
                      <a:lnTo>
                        <a:pt x="416" y="1145"/>
                      </a:lnTo>
                      <a:lnTo>
                        <a:pt x="417" y="1143"/>
                      </a:lnTo>
                      <a:lnTo>
                        <a:pt x="419" y="1141"/>
                      </a:lnTo>
                      <a:lnTo>
                        <a:pt x="417" y="1138"/>
                      </a:lnTo>
                      <a:lnTo>
                        <a:pt x="417" y="1138"/>
                      </a:lnTo>
                      <a:lnTo>
                        <a:pt x="415" y="1138"/>
                      </a:lnTo>
                      <a:lnTo>
                        <a:pt x="412" y="1138"/>
                      </a:lnTo>
                      <a:lnTo>
                        <a:pt x="411" y="1139"/>
                      </a:lnTo>
                      <a:lnTo>
                        <a:pt x="411" y="1139"/>
                      </a:lnTo>
                      <a:lnTo>
                        <a:pt x="411" y="1138"/>
                      </a:lnTo>
                      <a:lnTo>
                        <a:pt x="411" y="1138"/>
                      </a:lnTo>
                      <a:lnTo>
                        <a:pt x="415" y="1137"/>
                      </a:lnTo>
                      <a:lnTo>
                        <a:pt x="419" y="1136"/>
                      </a:lnTo>
                      <a:lnTo>
                        <a:pt x="419" y="1136"/>
                      </a:lnTo>
                      <a:lnTo>
                        <a:pt x="417" y="1133"/>
                      </a:lnTo>
                      <a:lnTo>
                        <a:pt x="415" y="1131"/>
                      </a:lnTo>
                      <a:lnTo>
                        <a:pt x="412" y="1130"/>
                      </a:lnTo>
                      <a:lnTo>
                        <a:pt x="412" y="1130"/>
                      </a:lnTo>
                      <a:lnTo>
                        <a:pt x="415" y="1130"/>
                      </a:lnTo>
                      <a:lnTo>
                        <a:pt x="417" y="1130"/>
                      </a:lnTo>
                      <a:lnTo>
                        <a:pt x="421" y="1128"/>
                      </a:lnTo>
                      <a:lnTo>
                        <a:pt x="421" y="1128"/>
                      </a:lnTo>
                      <a:lnTo>
                        <a:pt x="419" y="1125"/>
                      </a:lnTo>
                      <a:lnTo>
                        <a:pt x="416" y="1122"/>
                      </a:lnTo>
                      <a:lnTo>
                        <a:pt x="412" y="1120"/>
                      </a:lnTo>
                      <a:lnTo>
                        <a:pt x="412" y="1120"/>
                      </a:lnTo>
                      <a:lnTo>
                        <a:pt x="414" y="1120"/>
                      </a:lnTo>
                      <a:lnTo>
                        <a:pt x="414" y="1120"/>
                      </a:lnTo>
                      <a:lnTo>
                        <a:pt x="416" y="1121"/>
                      </a:lnTo>
                      <a:lnTo>
                        <a:pt x="416" y="1121"/>
                      </a:lnTo>
                      <a:lnTo>
                        <a:pt x="419" y="1124"/>
                      </a:lnTo>
                      <a:lnTo>
                        <a:pt x="421" y="1125"/>
                      </a:lnTo>
                      <a:lnTo>
                        <a:pt x="422" y="1124"/>
                      </a:lnTo>
                      <a:lnTo>
                        <a:pt x="422" y="1119"/>
                      </a:lnTo>
                      <a:lnTo>
                        <a:pt x="422" y="1119"/>
                      </a:lnTo>
                      <a:lnTo>
                        <a:pt x="425" y="1116"/>
                      </a:lnTo>
                      <a:lnTo>
                        <a:pt x="425" y="1116"/>
                      </a:lnTo>
                      <a:lnTo>
                        <a:pt x="421" y="1115"/>
                      </a:lnTo>
                      <a:lnTo>
                        <a:pt x="421" y="1115"/>
                      </a:lnTo>
                      <a:lnTo>
                        <a:pt x="421" y="1114"/>
                      </a:lnTo>
                      <a:lnTo>
                        <a:pt x="421" y="1114"/>
                      </a:lnTo>
                      <a:lnTo>
                        <a:pt x="422" y="1114"/>
                      </a:lnTo>
                      <a:lnTo>
                        <a:pt x="426" y="1111"/>
                      </a:lnTo>
                      <a:lnTo>
                        <a:pt x="427" y="1106"/>
                      </a:lnTo>
                      <a:lnTo>
                        <a:pt x="428" y="1104"/>
                      </a:lnTo>
                      <a:lnTo>
                        <a:pt x="427" y="1100"/>
                      </a:lnTo>
                      <a:lnTo>
                        <a:pt x="427" y="1100"/>
                      </a:lnTo>
                      <a:lnTo>
                        <a:pt x="426" y="1099"/>
                      </a:lnTo>
                      <a:lnTo>
                        <a:pt x="426" y="1099"/>
                      </a:lnTo>
                      <a:lnTo>
                        <a:pt x="428" y="1097"/>
                      </a:lnTo>
                      <a:lnTo>
                        <a:pt x="432" y="1093"/>
                      </a:lnTo>
                      <a:lnTo>
                        <a:pt x="432" y="1093"/>
                      </a:lnTo>
                      <a:lnTo>
                        <a:pt x="431" y="1098"/>
                      </a:lnTo>
                      <a:lnTo>
                        <a:pt x="432" y="1102"/>
                      </a:lnTo>
                      <a:lnTo>
                        <a:pt x="434" y="1105"/>
                      </a:lnTo>
                      <a:lnTo>
                        <a:pt x="434" y="1105"/>
                      </a:lnTo>
                      <a:lnTo>
                        <a:pt x="437" y="1103"/>
                      </a:lnTo>
                      <a:lnTo>
                        <a:pt x="438" y="1099"/>
                      </a:lnTo>
                      <a:lnTo>
                        <a:pt x="438" y="1095"/>
                      </a:lnTo>
                      <a:lnTo>
                        <a:pt x="438" y="1095"/>
                      </a:lnTo>
                      <a:lnTo>
                        <a:pt x="443" y="1100"/>
                      </a:lnTo>
                      <a:lnTo>
                        <a:pt x="443" y="1100"/>
                      </a:lnTo>
                      <a:lnTo>
                        <a:pt x="442" y="1102"/>
                      </a:lnTo>
                      <a:lnTo>
                        <a:pt x="442" y="1105"/>
                      </a:lnTo>
                      <a:lnTo>
                        <a:pt x="442" y="1110"/>
                      </a:lnTo>
                      <a:lnTo>
                        <a:pt x="444" y="1113"/>
                      </a:lnTo>
                      <a:lnTo>
                        <a:pt x="447" y="1115"/>
                      </a:lnTo>
                      <a:lnTo>
                        <a:pt x="447" y="1115"/>
                      </a:lnTo>
                      <a:lnTo>
                        <a:pt x="448" y="1115"/>
                      </a:lnTo>
                      <a:lnTo>
                        <a:pt x="448" y="1115"/>
                      </a:lnTo>
                      <a:lnTo>
                        <a:pt x="453" y="1119"/>
                      </a:lnTo>
                      <a:lnTo>
                        <a:pt x="453" y="1119"/>
                      </a:lnTo>
                      <a:lnTo>
                        <a:pt x="450" y="1119"/>
                      </a:lnTo>
                      <a:lnTo>
                        <a:pt x="447" y="1117"/>
                      </a:lnTo>
                      <a:lnTo>
                        <a:pt x="443" y="1120"/>
                      </a:lnTo>
                      <a:lnTo>
                        <a:pt x="443" y="1120"/>
                      </a:lnTo>
                      <a:lnTo>
                        <a:pt x="445" y="1122"/>
                      </a:lnTo>
                      <a:lnTo>
                        <a:pt x="445" y="1122"/>
                      </a:lnTo>
                      <a:lnTo>
                        <a:pt x="444" y="1122"/>
                      </a:lnTo>
                      <a:lnTo>
                        <a:pt x="444" y="1124"/>
                      </a:lnTo>
                      <a:lnTo>
                        <a:pt x="444" y="1124"/>
                      </a:lnTo>
                      <a:lnTo>
                        <a:pt x="442" y="1125"/>
                      </a:lnTo>
                      <a:lnTo>
                        <a:pt x="442" y="1125"/>
                      </a:lnTo>
                      <a:lnTo>
                        <a:pt x="443" y="1126"/>
                      </a:lnTo>
                      <a:lnTo>
                        <a:pt x="444" y="1128"/>
                      </a:lnTo>
                      <a:lnTo>
                        <a:pt x="444" y="1128"/>
                      </a:lnTo>
                      <a:lnTo>
                        <a:pt x="442" y="1130"/>
                      </a:lnTo>
                      <a:lnTo>
                        <a:pt x="441" y="1132"/>
                      </a:lnTo>
                      <a:lnTo>
                        <a:pt x="441" y="1132"/>
                      </a:lnTo>
                      <a:lnTo>
                        <a:pt x="444" y="1133"/>
                      </a:lnTo>
                      <a:lnTo>
                        <a:pt x="444" y="1133"/>
                      </a:lnTo>
                      <a:lnTo>
                        <a:pt x="442" y="1136"/>
                      </a:lnTo>
                      <a:lnTo>
                        <a:pt x="442" y="1136"/>
                      </a:lnTo>
                      <a:lnTo>
                        <a:pt x="437" y="1136"/>
                      </a:lnTo>
                      <a:lnTo>
                        <a:pt x="437" y="1136"/>
                      </a:lnTo>
                      <a:lnTo>
                        <a:pt x="436" y="1135"/>
                      </a:lnTo>
                      <a:lnTo>
                        <a:pt x="432" y="1135"/>
                      </a:lnTo>
                      <a:lnTo>
                        <a:pt x="431" y="1135"/>
                      </a:lnTo>
                      <a:lnTo>
                        <a:pt x="428" y="1136"/>
                      </a:lnTo>
                      <a:lnTo>
                        <a:pt x="426" y="1138"/>
                      </a:lnTo>
                      <a:lnTo>
                        <a:pt x="425" y="1142"/>
                      </a:lnTo>
                      <a:lnTo>
                        <a:pt x="425" y="1142"/>
                      </a:lnTo>
                      <a:lnTo>
                        <a:pt x="426" y="1143"/>
                      </a:lnTo>
                      <a:lnTo>
                        <a:pt x="428" y="1143"/>
                      </a:lnTo>
                      <a:lnTo>
                        <a:pt x="433" y="1143"/>
                      </a:lnTo>
                      <a:lnTo>
                        <a:pt x="433" y="1143"/>
                      </a:lnTo>
                      <a:lnTo>
                        <a:pt x="430" y="1144"/>
                      </a:lnTo>
                      <a:lnTo>
                        <a:pt x="427" y="1145"/>
                      </a:lnTo>
                      <a:lnTo>
                        <a:pt x="425" y="1149"/>
                      </a:lnTo>
                      <a:lnTo>
                        <a:pt x="425" y="1149"/>
                      </a:lnTo>
                      <a:lnTo>
                        <a:pt x="428" y="1150"/>
                      </a:lnTo>
                      <a:lnTo>
                        <a:pt x="432" y="1152"/>
                      </a:lnTo>
                      <a:lnTo>
                        <a:pt x="436" y="1152"/>
                      </a:lnTo>
                      <a:lnTo>
                        <a:pt x="436" y="1152"/>
                      </a:lnTo>
                      <a:lnTo>
                        <a:pt x="436" y="1153"/>
                      </a:lnTo>
                      <a:lnTo>
                        <a:pt x="436" y="1153"/>
                      </a:lnTo>
                      <a:lnTo>
                        <a:pt x="432" y="1155"/>
                      </a:lnTo>
                      <a:lnTo>
                        <a:pt x="431" y="1158"/>
                      </a:lnTo>
                      <a:lnTo>
                        <a:pt x="430" y="1160"/>
                      </a:lnTo>
                      <a:lnTo>
                        <a:pt x="430" y="1160"/>
                      </a:lnTo>
                      <a:lnTo>
                        <a:pt x="432" y="1160"/>
                      </a:lnTo>
                      <a:lnTo>
                        <a:pt x="438" y="1159"/>
                      </a:lnTo>
                      <a:lnTo>
                        <a:pt x="438" y="1159"/>
                      </a:lnTo>
                      <a:lnTo>
                        <a:pt x="439" y="1161"/>
                      </a:lnTo>
                      <a:lnTo>
                        <a:pt x="439" y="1161"/>
                      </a:lnTo>
                      <a:lnTo>
                        <a:pt x="442" y="1159"/>
                      </a:lnTo>
                      <a:lnTo>
                        <a:pt x="442" y="1159"/>
                      </a:lnTo>
                      <a:lnTo>
                        <a:pt x="442" y="1159"/>
                      </a:lnTo>
                      <a:lnTo>
                        <a:pt x="442" y="1159"/>
                      </a:lnTo>
                      <a:lnTo>
                        <a:pt x="441" y="1161"/>
                      </a:lnTo>
                      <a:lnTo>
                        <a:pt x="438" y="1165"/>
                      </a:lnTo>
                      <a:lnTo>
                        <a:pt x="438" y="1165"/>
                      </a:lnTo>
                      <a:lnTo>
                        <a:pt x="441" y="1165"/>
                      </a:lnTo>
                      <a:lnTo>
                        <a:pt x="445" y="1166"/>
                      </a:lnTo>
                      <a:lnTo>
                        <a:pt x="445" y="1166"/>
                      </a:lnTo>
                      <a:lnTo>
                        <a:pt x="445" y="1166"/>
                      </a:lnTo>
                      <a:lnTo>
                        <a:pt x="445" y="1166"/>
                      </a:lnTo>
                      <a:lnTo>
                        <a:pt x="443" y="1167"/>
                      </a:lnTo>
                      <a:lnTo>
                        <a:pt x="441" y="1170"/>
                      </a:lnTo>
                      <a:lnTo>
                        <a:pt x="439" y="1172"/>
                      </a:lnTo>
                      <a:lnTo>
                        <a:pt x="439" y="1172"/>
                      </a:lnTo>
                      <a:lnTo>
                        <a:pt x="445" y="1174"/>
                      </a:lnTo>
                      <a:lnTo>
                        <a:pt x="445" y="1174"/>
                      </a:lnTo>
                      <a:lnTo>
                        <a:pt x="448" y="1177"/>
                      </a:lnTo>
                      <a:lnTo>
                        <a:pt x="448" y="1177"/>
                      </a:lnTo>
                      <a:lnTo>
                        <a:pt x="445" y="1180"/>
                      </a:lnTo>
                      <a:lnTo>
                        <a:pt x="444" y="1183"/>
                      </a:lnTo>
                      <a:lnTo>
                        <a:pt x="444" y="1183"/>
                      </a:lnTo>
                      <a:lnTo>
                        <a:pt x="448" y="1183"/>
                      </a:lnTo>
                      <a:lnTo>
                        <a:pt x="455" y="1182"/>
                      </a:lnTo>
                      <a:lnTo>
                        <a:pt x="455" y="1182"/>
                      </a:lnTo>
                      <a:lnTo>
                        <a:pt x="453" y="1185"/>
                      </a:lnTo>
                      <a:lnTo>
                        <a:pt x="448" y="1186"/>
                      </a:lnTo>
                      <a:lnTo>
                        <a:pt x="448" y="1186"/>
                      </a:lnTo>
                      <a:lnTo>
                        <a:pt x="447" y="1186"/>
                      </a:lnTo>
                      <a:lnTo>
                        <a:pt x="443" y="1186"/>
                      </a:lnTo>
                      <a:lnTo>
                        <a:pt x="441" y="1187"/>
                      </a:lnTo>
                      <a:lnTo>
                        <a:pt x="439" y="1189"/>
                      </a:lnTo>
                      <a:lnTo>
                        <a:pt x="438" y="1193"/>
                      </a:lnTo>
                      <a:lnTo>
                        <a:pt x="438" y="1193"/>
                      </a:lnTo>
                      <a:lnTo>
                        <a:pt x="439" y="1193"/>
                      </a:lnTo>
                      <a:lnTo>
                        <a:pt x="445" y="1193"/>
                      </a:lnTo>
                      <a:lnTo>
                        <a:pt x="445" y="1193"/>
                      </a:lnTo>
                      <a:lnTo>
                        <a:pt x="443" y="1194"/>
                      </a:lnTo>
                      <a:lnTo>
                        <a:pt x="442" y="1195"/>
                      </a:lnTo>
                      <a:lnTo>
                        <a:pt x="441" y="1198"/>
                      </a:lnTo>
                      <a:lnTo>
                        <a:pt x="441" y="1198"/>
                      </a:lnTo>
                      <a:lnTo>
                        <a:pt x="442" y="1199"/>
                      </a:lnTo>
                      <a:lnTo>
                        <a:pt x="447" y="1199"/>
                      </a:lnTo>
                      <a:lnTo>
                        <a:pt x="447" y="1199"/>
                      </a:lnTo>
                      <a:lnTo>
                        <a:pt x="447" y="1204"/>
                      </a:lnTo>
                      <a:lnTo>
                        <a:pt x="447" y="1204"/>
                      </a:lnTo>
                      <a:lnTo>
                        <a:pt x="445" y="1204"/>
                      </a:lnTo>
                      <a:lnTo>
                        <a:pt x="445" y="1204"/>
                      </a:lnTo>
                      <a:lnTo>
                        <a:pt x="444" y="1204"/>
                      </a:lnTo>
                      <a:lnTo>
                        <a:pt x="442" y="1203"/>
                      </a:lnTo>
                      <a:lnTo>
                        <a:pt x="439" y="1199"/>
                      </a:lnTo>
                      <a:lnTo>
                        <a:pt x="437" y="1195"/>
                      </a:lnTo>
                      <a:lnTo>
                        <a:pt x="437" y="1195"/>
                      </a:lnTo>
                      <a:lnTo>
                        <a:pt x="438" y="1194"/>
                      </a:lnTo>
                      <a:lnTo>
                        <a:pt x="437" y="1191"/>
                      </a:lnTo>
                      <a:lnTo>
                        <a:pt x="436" y="1188"/>
                      </a:lnTo>
                      <a:lnTo>
                        <a:pt x="434" y="1187"/>
                      </a:lnTo>
                      <a:lnTo>
                        <a:pt x="431" y="1186"/>
                      </a:lnTo>
                      <a:lnTo>
                        <a:pt x="427" y="1186"/>
                      </a:lnTo>
                      <a:lnTo>
                        <a:pt x="427" y="1186"/>
                      </a:lnTo>
                      <a:lnTo>
                        <a:pt x="427" y="1188"/>
                      </a:lnTo>
                      <a:lnTo>
                        <a:pt x="427" y="1191"/>
                      </a:lnTo>
                      <a:lnTo>
                        <a:pt x="428" y="1194"/>
                      </a:lnTo>
                      <a:lnTo>
                        <a:pt x="428" y="1194"/>
                      </a:lnTo>
                      <a:lnTo>
                        <a:pt x="427" y="1192"/>
                      </a:lnTo>
                      <a:lnTo>
                        <a:pt x="425" y="1189"/>
                      </a:lnTo>
                      <a:lnTo>
                        <a:pt x="421" y="1188"/>
                      </a:lnTo>
                      <a:lnTo>
                        <a:pt x="421" y="1188"/>
                      </a:lnTo>
                      <a:lnTo>
                        <a:pt x="420" y="1193"/>
                      </a:lnTo>
                      <a:lnTo>
                        <a:pt x="421" y="1197"/>
                      </a:lnTo>
                      <a:lnTo>
                        <a:pt x="422" y="1200"/>
                      </a:lnTo>
                      <a:lnTo>
                        <a:pt x="422" y="1200"/>
                      </a:lnTo>
                      <a:lnTo>
                        <a:pt x="419" y="1198"/>
                      </a:lnTo>
                      <a:lnTo>
                        <a:pt x="415" y="1197"/>
                      </a:lnTo>
                      <a:lnTo>
                        <a:pt x="410" y="1197"/>
                      </a:lnTo>
                      <a:lnTo>
                        <a:pt x="410" y="1197"/>
                      </a:lnTo>
                      <a:lnTo>
                        <a:pt x="411" y="1200"/>
                      </a:lnTo>
                      <a:lnTo>
                        <a:pt x="414" y="1203"/>
                      </a:lnTo>
                      <a:lnTo>
                        <a:pt x="416" y="1205"/>
                      </a:lnTo>
                      <a:lnTo>
                        <a:pt x="416" y="1205"/>
                      </a:lnTo>
                      <a:lnTo>
                        <a:pt x="416" y="1208"/>
                      </a:lnTo>
                      <a:lnTo>
                        <a:pt x="416" y="1210"/>
                      </a:lnTo>
                      <a:lnTo>
                        <a:pt x="416" y="1213"/>
                      </a:lnTo>
                      <a:lnTo>
                        <a:pt x="416" y="1213"/>
                      </a:lnTo>
                      <a:lnTo>
                        <a:pt x="420" y="1213"/>
                      </a:lnTo>
                      <a:lnTo>
                        <a:pt x="421" y="1211"/>
                      </a:lnTo>
                      <a:lnTo>
                        <a:pt x="422" y="1210"/>
                      </a:lnTo>
                      <a:lnTo>
                        <a:pt x="422" y="1210"/>
                      </a:lnTo>
                      <a:lnTo>
                        <a:pt x="422" y="1215"/>
                      </a:lnTo>
                      <a:lnTo>
                        <a:pt x="423" y="1219"/>
                      </a:lnTo>
                      <a:lnTo>
                        <a:pt x="423" y="1220"/>
                      </a:lnTo>
                      <a:lnTo>
                        <a:pt x="423" y="1220"/>
                      </a:lnTo>
                      <a:lnTo>
                        <a:pt x="427" y="1217"/>
                      </a:lnTo>
                      <a:lnTo>
                        <a:pt x="427" y="1217"/>
                      </a:lnTo>
                      <a:lnTo>
                        <a:pt x="427" y="1222"/>
                      </a:lnTo>
                      <a:lnTo>
                        <a:pt x="428" y="1227"/>
                      </a:lnTo>
                      <a:lnTo>
                        <a:pt x="428" y="1227"/>
                      </a:lnTo>
                      <a:lnTo>
                        <a:pt x="425" y="1225"/>
                      </a:lnTo>
                      <a:lnTo>
                        <a:pt x="421" y="1224"/>
                      </a:lnTo>
                      <a:lnTo>
                        <a:pt x="417" y="1224"/>
                      </a:lnTo>
                      <a:lnTo>
                        <a:pt x="417" y="1224"/>
                      </a:lnTo>
                      <a:lnTo>
                        <a:pt x="419" y="1227"/>
                      </a:lnTo>
                      <a:lnTo>
                        <a:pt x="420" y="1230"/>
                      </a:lnTo>
                      <a:lnTo>
                        <a:pt x="423" y="1232"/>
                      </a:lnTo>
                      <a:lnTo>
                        <a:pt x="423" y="1232"/>
                      </a:lnTo>
                      <a:lnTo>
                        <a:pt x="422" y="1235"/>
                      </a:lnTo>
                      <a:lnTo>
                        <a:pt x="422" y="1237"/>
                      </a:lnTo>
                      <a:lnTo>
                        <a:pt x="423" y="1239"/>
                      </a:lnTo>
                      <a:lnTo>
                        <a:pt x="423" y="1239"/>
                      </a:lnTo>
                      <a:lnTo>
                        <a:pt x="426" y="1239"/>
                      </a:lnTo>
                      <a:lnTo>
                        <a:pt x="427" y="1238"/>
                      </a:lnTo>
                      <a:lnTo>
                        <a:pt x="430" y="1237"/>
                      </a:lnTo>
                      <a:lnTo>
                        <a:pt x="430" y="1237"/>
                      </a:lnTo>
                      <a:lnTo>
                        <a:pt x="428" y="1242"/>
                      </a:lnTo>
                      <a:lnTo>
                        <a:pt x="430" y="1246"/>
                      </a:lnTo>
                      <a:lnTo>
                        <a:pt x="431" y="1247"/>
                      </a:lnTo>
                      <a:lnTo>
                        <a:pt x="431" y="1247"/>
                      </a:lnTo>
                      <a:lnTo>
                        <a:pt x="433" y="1244"/>
                      </a:lnTo>
                      <a:lnTo>
                        <a:pt x="434" y="1242"/>
                      </a:lnTo>
                      <a:lnTo>
                        <a:pt x="436" y="1238"/>
                      </a:lnTo>
                      <a:lnTo>
                        <a:pt x="436" y="1238"/>
                      </a:lnTo>
                      <a:lnTo>
                        <a:pt x="437" y="1244"/>
                      </a:lnTo>
                      <a:lnTo>
                        <a:pt x="437" y="1244"/>
                      </a:lnTo>
                      <a:lnTo>
                        <a:pt x="438" y="1248"/>
                      </a:lnTo>
                      <a:lnTo>
                        <a:pt x="441" y="1253"/>
                      </a:lnTo>
                      <a:lnTo>
                        <a:pt x="441" y="1253"/>
                      </a:lnTo>
                      <a:lnTo>
                        <a:pt x="439" y="1255"/>
                      </a:lnTo>
                      <a:lnTo>
                        <a:pt x="438" y="1256"/>
                      </a:lnTo>
                      <a:lnTo>
                        <a:pt x="438" y="1260"/>
                      </a:lnTo>
                      <a:lnTo>
                        <a:pt x="438" y="1260"/>
                      </a:lnTo>
                      <a:lnTo>
                        <a:pt x="441" y="1260"/>
                      </a:lnTo>
                      <a:lnTo>
                        <a:pt x="443" y="1260"/>
                      </a:lnTo>
                      <a:lnTo>
                        <a:pt x="444" y="1259"/>
                      </a:lnTo>
                      <a:lnTo>
                        <a:pt x="444" y="1259"/>
                      </a:lnTo>
                      <a:lnTo>
                        <a:pt x="443" y="1264"/>
                      </a:lnTo>
                      <a:lnTo>
                        <a:pt x="442" y="1266"/>
                      </a:lnTo>
                      <a:lnTo>
                        <a:pt x="442" y="1269"/>
                      </a:lnTo>
                      <a:lnTo>
                        <a:pt x="442" y="1269"/>
                      </a:lnTo>
                      <a:lnTo>
                        <a:pt x="445" y="1267"/>
                      </a:lnTo>
                      <a:lnTo>
                        <a:pt x="449" y="1265"/>
                      </a:lnTo>
                      <a:lnTo>
                        <a:pt x="450" y="1263"/>
                      </a:lnTo>
                      <a:lnTo>
                        <a:pt x="450" y="1263"/>
                      </a:lnTo>
                      <a:lnTo>
                        <a:pt x="450" y="1269"/>
                      </a:lnTo>
                      <a:lnTo>
                        <a:pt x="450" y="1269"/>
                      </a:lnTo>
                      <a:lnTo>
                        <a:pt x="445" y="1269"/>
                      </a:lnTo>
                      <a:lnTo>
                        <a:pt x="445" y="1269"/>
                      </a:lnTo>
                      <a:lnTo>
                        <a:pt x="447" y="1271"/>
                      </a:lnTo>
                      <a:lnTo>
                        <a:pt x="449" y="1275"/>
                      </a:lnTo>
                      <a:lnTo>
                        <a:pt x="449" y="1275"/>
                      </a:lnTo>
                      <a:lnTo>
                        <a:pt x="449" y="1277"/>
                      </a:lnTo>
                      <a:lnTo>
                        <a:pt x="449" y="1277"/>
                      </a:lnTo>
                      <a:lnTo>
                        <a:pt x="452" y="1278"/>
                      </a:lnTo>
                      <a:lnTo>
                        <a:pt x="452" y="1278"/>
                      </a:lnTo>
                      <a:lnTo>
                        <a:pt x="452" y="1283"/>
                      </a:lnTo>
                      <a:lnTo>
                        <a:pt x="452" y="1283"/>
                      </a:lnTo>
                      <a:lnTo>
                        <a:pt x="449" y="1286"/>
                      </a:lnTo>
                      <a:lnTo>
                        <a:pt x="448" y="1287"/>
                      </a:lnTo>
                      <a:lnTo>
                        <a:pt x="448" y="1287"/>
                      </a:lnTo>
                      <a:lnTo>
                        <a:pt x="452" y="1287"/>
                      </a:lnTo>
                      <a:lnTo>
                        <a:pt x="455" y="1287"/>
                      </a:lnTo>
                      <a:lnTo>
                        <a:pt x="458" y="1285"/>
                      </a:lnTo>
                      <a:lnTo>
                        <a:pt x="458" y="1285"/>
                      </a:lnTo>
                      <a:lnTo>
                        <a:pt x="458" y="1285"/>
                      </a:lnTo>
                      <a:lnTo>
                        <a:pt x="456" y="1288"/>
                      </a:lnTo>
                      <a:lnTo>
                        <a:pt x="455" y="1293"/>
                      </a:lnTo>
                      <a:lnTo>
                        <a:pt x="455" y="1293"/>
                      </a:lnTo>
                      <a:lnTo>
                        <a:pt x="456" y="1293"/>
                      </a:lnTo>
                      <a:lnTo>
                        <a:pt x="459" y="1293"/>
                      </a:lnTo>
                      <a:lnTo>
                        <a:pt x="461" y="1292"/>
                      </a:lnTo>
                      <a:lnTo>
                        <a:pt x="461" y="1292"/>
                      </a:lnTo>
                      <a:lnTo>
                        <a:pt x="459" y="1296"/>
                      </a:lnTo>
                      <a:lnTo>
                        <a:pt x="459" y="1296"/>
                      </a:lnTo>
                      <a:lnTo>
                        <a:pt x="456" y="1296"/>
                      </a:lnTo>
                      <a:lnTo>
                        <a:pt x="456" y="1296"/>
                      </a:lnTo>
                      <a:lnTo>
                        <a:pt x="454" y="1294"/>
                      </a:lnTo>
                      <a:lnTo>
                        <a:pt x="454" y="1294"/>
                      </a:lnTo>
                      <a:lnTo>
                        <a:pt x="454" y="1296"/>
                      </a:lnTo>
                      <a:lnTo>
                        <a:pt x="454" y="1296"/>
                      </a:lnTo>
                      <a:lnTo>
                        <a:pt x="452" y="1296"/>
                      </a:lnTo>
                      <a:lnTo>
                        <a:pt x="452" y="1296"/>
                      </a:lnTo>
                      <a:lnTo>
                        <a:pt x="454" y="1299"/>
                      </a:lnTo>
                      <a:lnTo>
                        <a:pt x="454" y="1299"/>
                      </a:lnTo>
                      <a:lnTo>
                        <a:pt x="454" y="1302"/>
                      </a:lnTo>
                      <a:lnTo>
                        <a:pt x="456" y="1304"/>
                      </a:lnTo>
                      <a:lnTo>
                        <a:pt x="456" y="1304"/>
                      </a:lnTo>
                      <a:lnTo>
                        <a:pt x="453" y="1303"/>
                      </a:lnTo>
                      <a:lnTo>
                        <a:pt x="450" y="1300"/>
                      </a:lnTo>
                      <a:lnTo>
                        <a:pt x="448" y="1300"/>
                      </a:lnTo>
                      <a:lnTo>
                        <a:pt x="448" y="1300"/>
                      </a:lnTo>
                      <a:lnTo>
                        <a:pt x="448" y="1303"/>
                      </a:lnTo>
                      <a:lnTo>
                        <a:pt x="448" y="1304"/>
                      </a:lnTo>
                      <a:lnTo>
                        <a:pt x="449" y="1307"/>
                      </a:lnTo>
                      <a:lnTo>
                        <a:pt x="449" y="1307"/>
                      </a:lnTo>
                      <a:lnTo>
                        <a:pt x="447" y="1305"/>
                      </a:lnTo>
                      <a:lnTo>
                        <a:pt x="443" y="1304"/>
                      </a:lnTo>
                      <a:lnTo>
                        <a:pt x="442" y="1304"/>
                      </a:lnTo>
                      <a:lnTo>
                        <a:pt x="442" y="1304"/>
                      </a:lnTo>
                      <a:lnTo>
                        <a:pt x="442" y="1305"/>
                      </a:lnTo>
                      <a:lnTo>
                        <a:pt x="442" y="1309"/>
                      </a:lnTo>
                      <a:lnTo>
                        <a:pt x="442" y="1309"/>
                      </a:lnTo>
                      <a:lnTo>
                        <a:pt x="442" y="1309"/>
                      </a:lnTo>
                      <a:lnTo>
                        <a:pt x="442" y="1309"/>
                      </a:lnTo>
                      <a:lnTo>
                        <a:pt x="436" y="1307"/>
                      </a:lnTo>
                      <a:lnTo>
                        <a:pt x="436" y="1307"/>
                      </a:lnTo>
                      <a:lnTo>
                        <a:pt x="436" y="1308"/>
                      </a:lnTo>
                      <a:lnTo>
                        <a:pt x="434" y="1310"/>
                      </a:lnTo>
                      <a:lnTo>
                        <a:pt x="434" y="1310"/>
                      </a:lnTo>
                      <a:lnTo>
                        <a:pt x="434" y="1310"/>
                      </a:lnTo>
                      <a:lnTo>
                        <a:pt x="434" y="1310"/>
                      </a:lnTo>
                      <a:lnTo>
                        <a:pt x="436" y="1305"/>
                      </a:lnTo>
                      <a:lnTo>
                        <a:pt x="434" y="1300"/>
                      </a:lnTo>
                      <a:lnTo>
                        <a:pt x="434" y="1300"/>
                      </a:lnTo>
                      <a:lnTo>
                        <a:pt x="433" y="1302"/>
                      </a:lnTo>
                      <a:lnTo>
                        <a:pt x="431" y="1304"/>
                      </a:lnTo>
                      <a:lnTo>
                        <a:pt x="431" y="1304"/>
                      </a:lnTo>
                      <a:lnTo>
                        <a:pt x="428" y="1304"/>
                      </a:lnTo>
                      <a:lnTo>
                        <a:pt x="428" y="1304"/>
                      </a:lnTo>
                      <a:lnTo>
                        <a:pt x="430" y="1305"/>
                      </a:lnTo>
                      <a:lnTo>
                        <a:pt x="430" y="1305"/>
                      </a:lnTo>
                      <a:lnTo>
                        <a:pt x="428" y="1307"/>
                      </a:lnTo>
                      <a:lnTo>
                        <a:pt x="428" y="1307"/>
                      </a:lnTo>
                      <a:lnTo>
                        <a:pt x="428" y="1307"/>
                      </a:lnTo>
                      <a:lnTo>
                        <a:pt x="428" y="1307"/>
                      </a:lnTo>
                      <a:lnTo>
                        <a:pt x="428" y="1307"/>
                      </a:lnTo>
                      <a:lnTo>
                        <a:pt x="427" y="1303"/>
                      </a:lnTo>
                      <a:lnTo>
                        <a:pt x="426" y="1300"/>
                      </a:lnTo>
                      <a:lnTo>
                        <a:pt x="426" y="1300"/>
                      </a:lnTo>
                      <a:lnTo>
                        <a:pt x="423" y="1302"/>
                      </a:lnTo>
                      <a:lnTo>
                        <a:pt x="423" y="1302"/>
                      </a:lnTo>
                      <a:lnTo>
                        <a:pt x="420" y="1299"/>
                      </a:lnTo>
                      <a:lnTo>
                        <a:pt x="420" y="1299"/>
                      </a:lnTo>
                      <a:lnTo>
                        <a:pt x="419" y="1298"/>
                      </a:lnTo>
                      <a:lnTo>
                        <a:pt x="419" y="1298"/>
                      </a:lnTo>
                      <a:lnTo>
                        <a:pt x="417" y="1299"/>
                      </a:lnTo>
                      <a:lnTo>
                        <a:pt x="417" y="1299"/>
                      </a:lnTo>
                      <a:lnTo>
                        <a:pt x="415" y="1300"/>
                      </a:lnTo>
                      <a:lnTo>
                        <a:pt x="411" y="1302"/>
                      </a:lnTo>
                      <a:lnTo>
                        <a:pt x="411" y="1302"/>
                      </a:lnTo>
                      <a:lnTo>
                        <a:pt x="411" y="1303"/>
                      </a:lnTo>
                      <a:lnTo>
                        <a:pt x="415" y="1307"/>
                      </a:lnTo>
                      <a:lnTo>
                        <a:pt x="415" y="1308"/>
                      </a:lnTo>
                      <a:lnTo>
                        <a:pt x="415" y="1308"/>
                      </a:lnTo>
                      <a:lnTo>
                        <a:pt x="412" y="1307"/>
                      </a:lnTo>
                      <a:lnTo>
                        <a:pt x="408" y="1308"/>
                      </a:lnTo>
                      <a:lnTo>
                        <a:pt x="408" y="1308"/>
                      </a:lnTo>
                      <a:lnTo>
                        <a:pt x="410" y="1311"/>
                      </a:lnTo>
                      <a:lnTo>
                        <a:pt x="410" y="1311"/>
                      </a:lnTo>
                      <a:lnTo>
                        <a:pt x="406" y="1314"/>
                      </a:lnTo>
                      <a:lnTo>
                        <a:pt x="406" y="1314"/>
                      </a:lnTo>
                      <a:lnTo>
                        <a:pt x="406" y="1315"/>
                      </a:lnTo>
                      <a:lnTo>
                        <a:pt x="409" y="1317"/>
                      </a:lnTo>
                      <a:lnTo>
                        <a:pt x="409" y="1317"/>
                      </a:lnTo>
                      <a:lnTo>
                        <a:pt x="406" y="1319"/>
                      </a:lnTo>
                      <a:lnTo>
                        <a:pt x="404" y="1320"/>
                      </a:lnTo>
                      <a:lnTo>
                        <a:pt x="404" y="1320"/>
                      </a:lnTo>
                      <a:lnTo>
                        <a:pt x="406" y="1321"/>
                      </a:lnTo>
                      <a:lnTo>
                        <a:pt x="410" y="1324"/>
                      </a:lnTo>
                      <a:lnTo>
                        <a:pt x="410" y="1324"/>
                      </a:lnTo>
                      <a:lnTo>
                        <a:pt x="406" y="1325"/>
                      </a:lnTo>
                      <a:lnTo>
                        <a:pt x="402" y="1325"/>
                      </a:lnTo>
                      <a:lnTo>
                        <a:pt x="402" y="1325"/>
                      </a:lnTo>
                      <a:lnTo>
                        <a:pt x="400" y="1324"/>
                      </a:lnTo>
                      <a:lnTo>
                        <a:pt x="397" y="1322"/>
                      </a:lnTo>
                      <a:lnTo>
                        <a:pt x="394" y="1324"/>
                      </a:lnTo>
                      <a:lnTo>
                        <a:pt x="393" y="1325"/>
                      </a:lnTo>
                      <a:lnTo>
                        <a:pt x="391" y="1327"/>
                      </a:lnTo>
                      <a:lnTo>
                        <a:pt x="388" y="1331"/>
                      </a:lnTo>
                      <a:lnTo>
                        <a:pt x="388" y="1331"/>
                      </a:lnTo>
                      <a:lnTo>
                        <a:pt x="391" y="1331"/>
                      </a:lnTo>
                      <a:lnTo>
                        <a:pt x="397" y="1332"/>
                      </a:lnTo>
                      <a:lnTo>
                        <a:pt x="397" y="1332"/>
                      </a:lnTo>
                      <a:lnTo>
                        <a:pt x="394" y="1333"/>
                      </a:lnTo>
                      <a:lnTo>
                        <a:pt x="392" y="1335"/>
                      </a:lnTo>
                      <a:lnTo>
                        <a:pt x="389" y="1337"/>
                      </a:lnTo>
                      <a:lnTo>
                        <a:pt x="389" y="1337"/>
                      </a:lnTo>
                      <a:lnTo>
                        <a:pt x="394" y="1339"/>
                      </a:lnTo>
                      <a:lnTo>
                        <a:pt x="397" y="1341"/>
                      </a:lnTo>
                      <a:lnTo>
                        <a:pt x="402" y="1339"/>
                      </a:lnTo>
                      <a:lnTo>
                        <a:pt x="402" y="1339"/>
                      </a:lnTo>
                      <a:lnTo>
                        <a:pt x="398" y="1342"/>
                      </a:lnTo>
                      <a:lnTo>
                        <a:pt x="395" y="1346"/>
                      </a:lnTo>
                      <a:lnTo>
                        <a:pt x="394" y="1349"/>
                      </a:lnTo>
                      <a:lnTo>
                        <a:pt x="394" y="1349"/>
                      </a:lnTo>
                      <a:lnTo>
                        <a:pt x="395" y="1349"/>
                      </a:lnTo>
                      <a:lnTo>
                        <a:pt x="400" y="1349"/>
                      </a:lnTo>
                      <a:lnTo>
                        <a:pt x="400" y="1349"/>
                      </a:lnTo>
                      <a:lnTo>
                        <a:pt x="398" y="1352"/>
                      </a:lnTo>
                      <a:lnTo>
                        <a:pt x="398" y="1352"/>
                      </a:lnTo>
                      <a:lnTo>
                        <a:pt x="397" y="1353"/>
                      </a:lnTo>
                      <a:lnTo>
                        <a:pt x="395" y="1355"/>
                      </a:lnTo>
                      <a:lnTo>
                        <a:pt x="394" y="1358"/>
                      </a:lnTo>
                      <a:lnTo>
                        <a:pt x="395" y="1360"/>
                      </a:lnTo>
                      <a:lnTo>
                        <a:pt x="397" y="1363"/>
                      </a:lnTo>
                      <a:lnTo>
                        <a:pt x="399" y="1366"/>
                      </a:lnTo>
                      <a:lnTo>
                        <a:pt x="399" y="1366"/>
                      </a:lnTo>
                      <a:lnTo>
                        <a:pt x="400" y="1365"/>
                      </a:lnTo>
                      <a:lnTo>
                        <a:pt x="403" y="1361"/>
                      </a:lnTo>
                      <a:lnTo>
                        <a:pt x="403" y="1361"/>
                      </a:lnTo>
                      <a:lnTo>
                        <a:pt x="404" y="1361"/>
                      </a:lnTo>
                      <a:lnTo>
                        <a:pt x="404" y="1361"/>
                      </a:lnTo>
                      <a:lnTo>
                        <a:pt x="404" y="1364"/>
                      </a:lnTo>
                      <a:lnTo>
                        <a:pt x="406" y="1369"/>
                      </a:lnTo>
                      <a:lnTo>
                        <a:pt x="406" y="1369"/>
                      </a:lnTo>
                      <a:lnTo>
                        <a:pt x="410" y="1365"/>
                      </a:lnTo>
                      <a:lnTo>
                        <a:pt x="410" y="1365"/>
                      </a:lnTo>
                      <a:lnTo>
                        <a:pt x="408" y="1370"/>
                      </a:lnTo>
                      <a:lnTo>
                        <a:pt x="408" y="1370"/>
                      </a:lnTo>
                      <a:lnTo>
                        <a:pt x="406" y="1371"/>
                      </a:lnTo>
                      <a:lnTo>
                        <a:pt x="404" y="1374"/>
                      </a:lnTo>
                      <a:lnTo>
                        <a:pt x="404" y="1376"/>
                      </a:lnTo>
                      <a:lnTo>
                        <a:pt x="404" y="1378"/>
                      </a:lnTo>
                      <a:lnTo>
                        <a:pt x="405" y="1381"/>
                      </a:lnTo>
                      <a:lnTo>
                        <a:pt x="408" y="1385"/>
                      </a:lnTo>
                      <a:lnTo>
                        <a:pt x="408" y="1385"/>
                      </a:lnTo>
                      <a:lnTo>
                        <a:pt x="410" y="1382"/>
                      </a:lnTo>
                      <a:lnTo>
                        <a:pt x="411" y="1381"/>
                      </a:lnTo>
                      <a:lnTo>
                        <a:pt x="414" y="1377"/>
                      </a:lnTo>
                      <a:lnTo>
                        <a:pt x="414" y="1377"/>
                      </a:lnTo>
                      <a:lnTo>
                        <a:pt x="412" y="1380"/>
                      </a:lnTo>
                      <a:lnTo>
                        <a:pt x="412" y="1382"/>
                      </a:lnTo>
                      <a:lnTo>
                        <a:pt x="415" y="1386"/>
                      </a:lnTo>
                      <a:lnTo>
                        <a:pt x="415" y="1386"/>
                      </a:lnTo>
                      <a:lnTo>
                        <a:pt x="419" y="1383"/>
                      </a:lnTo>
                      <a:lnTo>
                        <a:pt x="419" y="1383"/>
                      </a:lnTo>
                      <a:lnTo>
                        <a:pt x="421" y="1386"/>
                      </a:lnTo>
                      <a:lnTo>
                        <a:pt x="421" y="1386"/>
                      </a:lnTo>
                      <a:lnTo>
                        <a:pt x="422" y="1386"/>
                      </a:lnTo>
                      <a:lnTo>
                        <a:pt x="425" y="1383"/>
                      </a:lnTo>
                      <a:lnTo>
                        <a:pt x="425" y="1383"/>
                      </a:lnTo>
                      <a:lnTo>
                        <a:pt x="426" y="1386"/>
                      </a:lnTo>
                      <a:lnTo>
                        <a:pt x="428" y="1387"/>
                      </a:lnTo>
                      <a:lnTo>
                        <a:pt x="428" y="1387"/>
                      </a:lnTo>
                      <a:lnTo>
                        <a:pt x="428" y="1386"/>
                      </a:lnTo>
                      <a:lnTo>
                        <a:pt x="430" y="1381"/>
                      </a:lnTo>
                      <a:lnTo>
                        <a:pt x="430" y="1381"/>
                      </a:lnTo>
                      <a:lnTo>
                        <a:pt x="432" y="1385"/>
                      </a:lnTo>
                      <a:lnTo>
                        <a:pt x="432" y="1389"/>
                      </a:lnTo>
                      <a:lnTo>
                        <a:pt x="432" y="1389"/>
                      </a:lnTo>
                      <a:lnTo>
                        <a:pt x="432" y="1391"/>
                      </a:lnTo>
                      <a:lnTo>
                        <a:pt x="432" y="1393"/>
                      </a:lnTo>
                      <a:lnTo>
                        <a:pt x="433" y="1397"/>
                      </a:lnTo>
                      <a:lnTo>
                        <a:pt x="436" y="1399"/>
                      </a:lnTo>
                      <a:lnTo>
                        <a:pt x="439" y="1400"/>
                      </a:lnTo>
                      <a:lnTo>
                        <a:pt x="439" y="1400"/>
                      </a:lnTo>
                      <a:lnTo>
                        <a:pt x="439" y="1402"/>
                      </a:lnTo>
                      <a:lnTo>
                        <a:pt x="443" y="1405"/>
                      </a:lnTo>
                      <a:lnTo>
                        <a:pt x="443" y="1405"/>
                      </a:lnTo>
                      <a:lnTo>
                        <a:pt x="443" y="1405"/>
                      </a:lnTo>
                      <a:lnTo>
                        <a:pt x="443" y="1405"/>
                      </a:lnTo>
                      <a:lnTo>
                        <a:pt x="441" y="1409"/>
                      </a:lnTo>
                      <a:lnTo>
                        <a:pt x="441" y="1409"/>
                      </a:lnTo>
                      <a:lnTo>
                        <a:pt x="439" y="1410"/>
                      </a:lnTo>
                      <a:lnTo>
                        <a:pt x="439" y="1410"/>
                      </a:lnTo>
                      <a:lnTo>
                        <a:pt x="436" y="1414"/>
                      </a:lnTo>
                      <a:lnTo>
                        <a:pt x="436" y="1414"/>
                      </a:lnTo>
                      <a:lnTo>
                        <a:pt x="436" y="1419"/>
                      </a:lnTo>
                      <a:lnTo>
                        <a:pt x="436" y="1421"/>
                      </a:lnTo>
                      <a:lnTo>
                        <a:pt x="433" y="1424"/>
                      </a:lnTo>
                      <a:lnTo>
                        <a:pt x="433" y="1424"/>
                      </a:lnTo>
                      <a:lnTo>
                        <a:pt x="432" y="1425"/>
                      </a:lnTo>
                      <a:lnTo>
                        <a:pt x="431" y="1427"/>
                      </a:lnTo>
                      <a:lnTo>
                        <a:pt x="430" y="1430"/>
                      </a:lnTo>
                      <a:lnTo>
                        <a:pt x="431" y="1432"/>
                      </a:lnTo>
                      <a:lnTo>
                        <a:pt x="432" y="1435"/>
                      </a:lnTo>
                      <a:lnTo>
                        <a:pt x="434" y="1438"/>
                      </a:lnTo>
                      <a:lnTo>
                        <a:pt x="434" y="1438"/>
                      </a:lnTo>
                      <a:lnTo>
                        <a:pt x="436" y="1437"/>
                      </a:lnTo>
                      <a:lnTo>
                        <a:pt x="438" y="1433"/>
                      </a:lnTo>
                      <a:lnTo>
                        <a:pt x="438" y="1433"/>
                      </a:lnTo>
                      <a:lnTo>
                        <a:pt x="439" y="1433"/>
                      </a:lnTo>
                      <a:lnTo>
                        <a:pt x="439" y="1433"/>
                      </a:lnTo>
                      <a:lnTo>
                        <a:pt x="439" y="1436"/>
                      </a:lnTo>
                      <a:lnTo>
                        <a:pt x="442" y="1441"/>
                      </a:lnTo>
                      <a:lnTo>
                        <a:pt x="442" y="1441"/>
                      </a:lnTo>
                      <a:lnTo>
                        <a:pt x="445" y="1437"/>
                      </a:lnTo>
                      <a:lnTo>
                        <a:pt x="445" y="1437"/>
                      </a:lnTo>
                      <a:lnTo>
                        <a:pt x="444" y="1439"/>
                      </a:lnTo>
                      <a:lnTo>
                        <a:pt x="443" y="1442"/>
                      </a:lnTo>
                      <a:lnTo>
                        <a:pt x="443" y="1442"/>
                      </a:lnTo>
                      <a:lnTo>
                        <a:pt x="442" y="1443"/>
                      </a:lnTo>
                      <a:lnTo>
                        <a:pt x="439" y="1446"/>
                      </a:lnTo>
                      <a:lnTo>
                        <a:pt x="439" y="1448"/>
                      </a:lnTo>
                      <a:lnTo>
                        <a:pt x="439" y="1450"/>
                      </a:lnTo>
                      <a:lnTo>
                        <a:pt x="441" y="1453"/>
                      </a:lnTo>
                      <a:lnTo>
                        <a:pt x="443" y="1457"/>
                      </a:lnTo>
                      <a:lnTo>
                        <a:pt x="443" y="1457"/>
                      </a:lnTo>
                      <a:lnTo>
                        <a:pt x="445" y="1454"/>
                      </a:lnTo>
                      <a:lnTo>
                        <a:pt x="448" y="1449"/>
                      </a:lnTo>
                      <a:lnTo>
                        <a:pt x="448" y="1449"/>
                      </a:lnTo>
                      <a:lnTo>
                        <a:pt x="448" y="1452"/>
                      </a:lnTo>
                      <a:lnTo>
                        <a:pt x="448" y="1454"/>
                      </a:lnTo>
                      <a:lnTo>
                        <a:pt x="450" y="1458"/>
                      </a:lnTo>
                      <a:lnTo>
                        <a:pt x="450" y="1458"/>
                      </a:lnTo>
                      <a:lnTo>
                        <a:pt x="454" y="1455"/>
                      </a:lnTo>
                      <a:lnTo>
                        <a:pt x="454" y="1455"/>
                      </a:lnTo>
                      <a:lnTo>
                        <a:pt x="456" y="1458"/>
                      </a:lnTo>
                      <a:lnTo>
                        <a:pt x="456" y="1458"/>
                      </a:lnTo>
                      <a:lnTo>
                        <a:pt x="458" y="1458"/>
                      </a:lnTo>
                      <a:lnTo>
                        <a:pt x="460" y="1455"/>
                      </a:lnTo>
                      <a:lnTo>
                        <a:pt x="460" y="1455"/>
                      </a:lnTo>
                      <a:lnTo>
                        <a:pt x="461" y="1458"/>
                      </a:lnTo>
                      <a:lnTo>
                        <a:pt x="464" y="1459"/>
                      </a:lnTo>
                      <a:lnTo>
                        <a:pt x="464" y="1459"/>
                      </a:lnTo>
                      <a:lnTo>
                        <a:pt x="464" y="1458"/>
                      </a:lnTo>
                      <a:lnTo>
                        <a:pt x="465" y="1453"/>
                      </a:lnTo>
                      <a:lnTo>
                        <a:pt x="465" y="1453"/>
                      </a:lnTo>
                      <a:lnTo>
                        <a:pt x="467" y="1457"/>
                      </a:lnTo>
                      <a:lnTo>
                        <a:pt x="467" y="1461"/>
                      </a:lnTo>
                      <a:lnTo>
                        <a:pt x="467" y="1461"/>
                      </a:lnTo>
                      <a:lnTo>
                        <a:pt x="467" y="1463"/>
                      </a:lnTo>
                      <a:lnTo>
                        <a:pt x="467" y="1466"/>
                      </a:lnTo>
                      <a:lnTo>
                        <a:pt x="467" y="1468"/>
                      </a:lnTo>
                      <a:lnTo>
                        <a:pt x="470" y="1470"/>
                      </a:lnTo>
                      <a:lnTo>
                        <a:pt x="472" y="1471"/>
                      </a:lnTo>
                      <a:lnTo>
                        <a:pt x="476" y="1472"/>
                      </a:lnTo>
                      <a:lnTo>
                        <a:pt x="476" y="1472"/>
                      </a:lnTo>
                      <a:lnTo>
                        <a:pt x="477" y="1470"/>
                      </a:lnTo>
                      <a:lnTo>
                        <a:pt x="476" y="1464"/>
                      </a:lnTo>
                      <a:lnTo>
                        <a:pt x="476" y="1464"/>
                      </a:lnTo>
                      <a:lnTo>
                        <a:pt x="477" y="1466"/>
                      </a:lnTo>
                      <a:lnTo>
                        <a:pt x="480" y="1469"/>
                      </a:lnTo>
                      <a:lnTo>
                        <a:pt x="483" y="1470"/>
                      </a:lnTo>
                      <a:lnTo>
                        <a:pt x="483" y="1470"/>
                      </a:lnTo>
                      <a:lnTo>
                        <a:pt x="485" y="1466"/>
                      </a:lnTo>
                      <a:lnTo>
                        <a:pt x="485" y="1463"/>
                      </a:lnTo>
                      <a:lnTo>
                        <a:pt x="483" y="1458"/>
                      </a:lnTo>
                      <a:lnTo>
                        <a:pt x="483" y="1458"/>
                      </a:lnTo>
                      <a:lnTo>
                        <a:pt x="487" y="1461"/>
                      </a:lnTo>
                      <a:lnTo>
                        <a:pt x="491" y="1463"/>
                      </a:lnTo>
                      <a:lnTo>
                        <a:pt x="494" y="1464"/>
                      </a:lnTo>
                      <a:lnTo>
                        <a:pt x="494" y="1464"/>
                      </a:lnTo>
                      <a:lnTo>
                        <a:pt x="494" y="1460"/>
                      </a:lnTo>
                      <a:lnTo>
                        <a:pt x="492" y="1458"/>
                      </a:lnTo>
                      <a:lnTo>
                        <a:pt x="489" y="1454"/>
                      </a:lnTo>
                      <a:lnTo>
                        <a:pt x="489" y="1454"/>
                      </a:lnTo>
                      <a:lnTo>
                        <a:pt x="491" y="1452"/>
                      </a:lnTo>
                      <a:lnTo>
                        <a:pt x="491" y="1452"/>
                      </a:lnTo>
                      <a:lnTo>
                        <a:pt x="493" y="1453"/>
                      </a:lnTo>
                      <a:lnTo>
                        <a:pt x="497" y="1454"/>
                      </a:lnTo>
                      <a:lnTo>
                        <a:pt x="497" y="1454"/>
                      </a:lnTo>
                      <a:lnTo>
                        <a:pt x="498" y="1453"/>
                      </a:lnTo>
                      <a:lnTo>
                        <a:pt x="498" y="1449"/>
                      </a:lnTo>
                      <a:lnTo>
                        <a:pt x="497" y="1446"/>
                      </a:lnTo>
                      <a:lnTo>
                        <a:pt x="497" y="1446"/>
                      </a:lnTo>
                      <a:lnTo>
                        <a:pt x="498" y="1448"/>
                      </a:lnTo>
                      <a:lnTo>
                        <a:pt x="500" y="1450"/>
                      </a:lnTo>
                      <a:lnTo>
                        <a:pt x="504" y="1452"/>
                      </a:lnTo>
                      <a:lnTo>
                        <a:pt x="504" y="1452"/>
                      </a:lnTo>
                      <a:lnTo>
                        <a:pt x="504" y="1450"/>
                      </a:lnTo>
                      <a:lnTo>
                        <a:pt x="504" y="1450"/>
                      </a:lnTo>
                      <a:lnTo>
                        <a:pt x="509" y="1448"/>
                      </a:lnTo>
                      <a:lnTo>
                        <a:pt x="513" y="1446"/>
                      </a:lnTo>
                      <a:lnTo>
                        <a:pt x="513" y="1446"/>
                      </a:lnTo>
                      <a:lnTo>
                        <a:pt x="513" y="1446"/>
                      </a:lnTo>
                      <a:lnTo>
                        <a:pt x="513" y="1446"/>
                      </a:lnTo>
                      <a:lnTo>
                        <a:pt x="513" y="1449"/>
                      </a:lnTo>
                      <a:lnTo>
                        <a:pt x="513" y="1453"/>
                      </a:lnTo>
                      <a:lnTo>
                        <a:pt x="514" y="1457"/>
                      </a:lnTo>
                      <a:lnTo>
                        <a:pt x="514" y="1457"/>
                      </a:lnTo>
                      <a:lnTo>
                        <a:pt x="517" y="1455"/>
                      </a:lnTo>
                      <a:lnTo>
                        <a:pt x="519" y="1453"/>
                      </a:lnTo>
                      <a:lnTo>
                        <a:pt x="520" y="1450"/>
                      </a:lnTo>
                      <a:lnTo>
                        <a:pt x="520" y="1450"/>
                      </a:lnTo>
                      <a:lnTo>
                        <a:pt x="520" y="1454"/>
                      </a:lnTo>
                      <a:lnTo>
                        <a:pt x="520" y="1457"/>
                      </a:lnTo>
                      <a:lnTo>
                        <a:pt x="521" y="1459"/>
                      </a:lnTo>
                      <a:lnTo>
                        <a:pt x="521" y="1459"/>
                      </a:lnTo>
                      <a:lnTo>
                        <a:pt x="524" y="1458"/>
                      </a:lnTo>
                      <a:lnTo>
                        <a:pt x="527" y="1457"/>
                      </a:lnTo>
                      <a:lnTo>
                        <a:pt x="527" y="1457"/>
                      </a:lnTo>
                      <a:lnTo>
                        <a:pt x="528" y="1459"/>
                      </a:lnTo>
                      <a:lnTo>
                        <a:pt x="528" y="1459"/>
                      </a:lnTo>
                      <a:lnTo>
                        <a:pt x="525" y="1461"/>
                      </a:lnTo>
                      <a:lnTo>
                        <a:pt x="524" y="1465"/>
                      </a:lnTo>
                      <a:lnTo>
                        <a:pt x="524" y="1469"/>
                      </a:lnTo>
                      <a:lnTo>
                        <a:pt x="524" y="1469"/>
                      </a:lnTo>
                      <a:lnTo>
                        <a:pt x="527" y="1468"/>
                      </a:lnTo>
                      <a:lnTo>
                        <a:pt x="531" y="1465"/>
                      </a:lnTo>
                      <a:lnTo>
                        <a:pt x="535" y="1463"/>
                      </a:lnTo>
                      <a:lnTo>
                        <a:pt x="535" y="1463"/>
                      </a:lnTo>
                      <a:lnTo>
                        <a:pt x="533" y="1466"/>
                      </a:lnTo>
                      <a:lnTo>
                        <a:pt x="533" y="1470"/>
                      </a:lnTo>
                      <a:lnTo>
                        <a:pt x="535" y="1475"/>
                      </a:lnTo>
                      <a:lnTo>
                        <a:pt x="535" y="1475"/>
                      </a:lnTo>
                      <a:lnTo>
                        <a:pt x="538" y="1474"/>
                      </a:lnTo>
                      <a:lnTo>
                        <a:pt x="539" y="1471"/>
                      </a:lnTo>
                      <a:lnTo>
                        <a:pt x="541" y="1469"/>
                      </a:lnTo>
                      <a:lnTo>
                        <a:pt x="541" y="1469"/>
                      </a:lnTo>
                      <a:lnTo>
                        <a:pt x="541" y="1472"/>
                      </a:lnTo>
                      <a:lnTo>
                        <a:pt x="541" y="1475"/>
                      </a:lnTo>
                      <a:lnTo>
                        <a:pt x="542" y="1477"/>
                      </a:lnTo>
                      <a:lnTo>
                        <a:pt x="542" y="1477"/>
                      </a:lnTo>
                      <a:lnTo>
                        <a:pt x="546" y="1476"/>
                      </a:lnTo>
                      <a:lnTo>
                        <a:pt x="548" y="1474"/>
                      </a:lnTo>
                      <a:lnTo>
                        <a:pt x="549" y="1472"/>
                      </a:lnTo>
                      <a:lnTo>
                        <a:pt x="550" y="1470"/>
                      </a:lnTo>
                      <a:lnTo>
                        <a:pt x="550" y="1468"/>
                      </a:lnTo>
                      <a:lnTo>
                        <a:pt x="550" y="1465"/>
                      </a:lnTo>
                      <a:lnTo>
                        <a:pt x="550" y="1465"/>
                      </a:lnTo>
                      <a:lnTo>
                        <a:pt x="550" y="1461"/>
                      </a:lnTo>
                      <a:lnTo>
                        <a:pt x="553" y="1458"/>
                      </a:lnTo>
                      <a:lnTo>
                        <a:pt x="553" y="1458"/>
                      </a:lnTo>
                      <a:lnTo>
                        <a:pt x="554" y="1461"/>
                      </a:lnTo>
                      <a:lnTo>
                        <a:pt x="554" y="1464"/>
                      </a:lnTo>
                      <a:lnTo>
                        <a:pt x="554" y="1464"/>
                      </a:lnTo>
                      <a:lnTo>
                        <a:pt x="557" y="1461"/>
                      </a:lnTo>
                      <a:lnTo>
                        <a:pt x="558" y="1460"/>
                      </a:lnTo>
                      <a:lnTo>
                        <a:pt x="558" y="1460"/>
                      </a:lnTo>
                      <a:lnTo>
                        <a:pt x="560" y="1463"/>
                      </a:lnTo>
                      <a:lnTo>
                        <a:pt x="561" y="1463"/>
                      </a:lnTo>
                      <a:lnTo>
                        <a:pt x="561" y="1463"/>
                      </a:lnTo>
                      <a:lnTo>
                        <a:pt x="564" y="1460"/>
                      </a:lnTo>
                      <a:lnTo>
                        <a:pt x="564" y="1460"/>
                      </a:lnTo>
                      <a:lnTo>
                        <a:pt x="567" y="1463"/>
                      </a:lnTo>
                      <a:lnTo>
                        <a:pt x="567" y="1463"/>
                      </a:lnTo>
                      <a:lnTo>
                        <a:pt x="569" y="1459"/>
                      </a:lnTo>
                      <a:lnTo>
                        <a:pt x="570" y="1457"/>
                      </a:lnTo>
                      <a:lnTo>
                        <a:pt x="569" y="1454"/>
                      </a:lnTo>
                      <a:lnTo>
                        <a:pt x="569" y="1454"/>
                      </a:lnTo>
                      <a:lnTo>
                        <a:pt x="571" y="1457"/>
                      </a:lnTo>
                      <a:lnTo>
                        <a:pt x="572" y="1459"/>
                      </a:lnTo>
                      <a:lnTo>
                        <a:pt x="575" y="1460"/>
                      </a:lnTo>
                      <a:lnTo>
                        <a:pt x="575" y="1460"/>
                      </a:lnTo>
                      <a:lnTo>
                        <a:pt x="577" y="1458"/>
                      </a:lnTo>
                      <a:lnTo>
                        <a:pt x="578" y="1454"/>
                      </a:lnTo>
                      <a:lnTo>
                        <a:pt x="578" y="1452"/>
                      </a:lnTo>
                      <a:lnTo>
                        <a:pt x="578" y="1450"/>
                      </a:lnTo>
                      <a:lnTo>
                        <a:pt x="576" y="1447"/>
                      </a:lnTo>
                      <a:lnTo>
                        <a:pt x="575" y="1447"/>
                      </a:lnTo>
                      <a:lnTo>
                        <a:pt x="575" y="1447"/>
                      </a:lnTo>
                      <a:lnTo>
                        <a:pt x="574" y="1444"/>
                      </a:lnTo>
                      <a:lnTo>
                        <a:pt x="572" y="1442"/>
                      </a:lnTo>
                      <a:lnTo>
                        <a:pt x="572" y="1442"/>
                      </a:lnTo>
                      <a:lnTo>
                        <a:pt x="576" y="1444"/>
                      </a:lnTo>
                      <a:lnTo>
                        <a:pt x="576" y="1444"/>
                      </a:lnTo>
                      <a:lnTo>
                        <a:pt x="578" y="1441"/>
                      </a:lnTo>
                      <a:lnTo>
                        <a:pt x="578" y="1438"/>
                      </a:lnTo>
                      <a:lnTo>
                        <a:pt x="578" y="1438"/>
                      </a:lnTo>
                      <a:lnTo>
                        <a:pt x="580" y="1438"/>
                      </a:lnTo>
                      <a:lnTo>
                        <a:pt x="580" y="1438"/>
                      </a:lnTo>
                      <a:lnTo>
                        <a:pt x="582" y="1442"/>
                      </a:lnTo>
                      <a:lnTo>
                        <a:pt x="583" y="1443"/>
                      </a:lnTo>
                      <a:lnTo>
                        <a:pt x="583" y="1443"/>
                      </a:lnTo>
                      <a:lnTo>
                        <a:pt x="586" y="1439"/>
                      </a:lnTo>
                      <a:lnTo>
                        <a:pt x="587" y="1437"/>
                      </a:lnTo>
                      <a:lnTo>
                        <a:pt x="588" y="1435"/>
                      </a:lnTo>
                      <a:lnTo>
                        <a:pt x="587" y="1432"/>
                      </a:lnTo>
                      <a:lnTo>
                        <a:pt x="586" y="1430"/>
                      </a:lnTo>
                      <a:lnTo>
                        <a:pt x="585" y="1428"/>
                      </a:lnTo>
                      <a:lnTo>
                        <a:pt x="585" y="1428"/>
                      </a:lnTo>
                      <a:lnTo>
                        <a:pt x="582" y="1426"/>
                      </a:lnTo>
                      <a:lnTo>
                        <a:pt x="582" y="1424"/>
                      </a:lnTo>
                      <a:lnTo>
                        <a:pt x="582" y="1419"/>
                      </a:lnTo>
                      <a:lnTo>
                        <a:pt x="582" y="1419"/>
                      </a:lnTo>
                      <a:lnTo>
                        <a:pt x="578" y="1415"/>
                      </a:lnTo>
                      <a:lnTo>
                        <a:pt x="578" y="1415"/>
                      </a:lnTo>
                      <a:lnTo>
                        <a:pt x="577" y="1414"/>
                      </a:lnTo>
                      <a:lnTo>
                        <a:pt x="577" y="1414"/>
                      </a:lnTo>
                      <a:lnTo>
                        <a:pt x="575" y="1410"/>
                      </a:lnTo>
                      <a:lnTo>
                        <a:pt x="575" y="1410"/>
                      </a:lnTo>
                      <a:lnTo>
                        <a:pt x="575" y="1410"/>
                      </a:lnTo>
                      <a:lnTo>
                        <a:pt x="578" y="1407"/>
                      </a:lnTo>
                      <a:lnTo>
                        <a:pt x="578" y="1404"/>
                      </a:lnTo>
                      <a:lnTo>
                        <a:pt x="576" y="1404"/>
                      </a:lnTo>
                      <a:lnTo>
                        <a:pt x="572" y="1404"/>
                      </a:lnTo>
                      <a:lnTo>
                        <a:pt x="572" y="1404"/>
                      </a:lnTo>
                      <a:lnTo>
                        <a:pt x="569" y="1403"/>
                      </a:lnTo>
                      <a:lnTo>
                        <a:pt x="567" y="1402"/>
                      </a:lnTo>
                      <a:lnTo>
                        <a:pt x="565" y="1399"/>
                      </a:lnTo>
                      <a:lnTo>
                        <a:pt x="565" y="1399"/>
                      </a:lnTo>
                      <a:lnTo>
                        <a:pt x="566" y="1394"/>
                      </a:lnTo>
                      <a:lnTo>
                        <a:pt x="569" y="1392"/>
                      </a:lnTo>
                      <a:lnTo>
                        <a:pt x="572" y="1389"/>
                      </a:lnTo>
                      <a:lnTo>
                        <a:pt x="572" y="1389"/>
                      </a:lnTo>
                      <a:lnTo>
                        <a:pt x="572" y="1394"/>
                      </a:lnTo>
                      <a:lnTo>
                        <a:pt x="574" y="1396"/>
                      </a:lnTo>
                      <a:lnTo>
                        <a:pt x="576" y="1397"/>
                      </a:lnTo>
                      <a:lnTo>
                        <a:pt x="576" y="1397"/>
                      </a:lnTo>
                      <a:lnTo>
                        <a:pt x="578" y="1394"/>
                      </a:lnTo>
                      <a:lnTo>
                        <a:pt x="581" y="1392"/>
                      </a:lnTo>
                      <a:lnTo>
                        <a:pt x="581" y="1387"/>
                      </a:lnTo>
                      <a:lnTo>
                        <a:pt x="581" y="1383"/>
                      </a:lnTo>
                      <a:lnTo>
                        <a:pt x="580" y="1382"/>
                      </a:lnTo>
                      <a:lnTo>
                        <a:pt x="580" y="1382"/>
                      </a:lnTo>
                      <a:lnTo>
                        <a:pt x="586" y="1377"/>
                      </a:lnTo>
                      <a:lnTo>
                        <a:pt x="586" y="1375"/>
                      </a:lnTo>
                      <a:lnTo>
                        <a:pt x="585" y="1374"/>
                      </a:lnTo>
                      <a:lnTo>
                        <a:pt x="580" y="1374"/>
                      </a:lnTo>
                      <a:lnTo>
                        <a:pt x="580" y="1374"/>
                      </a:lnTo>
                      <a:lnTo>
                        <a:pt x="576" y="1372"/>
                      </a:lnTo>
                      <a:lnTo>
                        <a:pt x="574" y="1370"/>
                      </a:lnTo>
                      <a:lnTo>
                        <a:pt x="571" y="1365"/>
                      </a:lnTo>
                      <a:lnTo>
                        <a:pt x="571" y="1365"/>
                      </a:lnTo>
                      <a:lnTo>
                        <a:pt x="571" y="1368"/>
                      </a:lnTo>
                      <a:lnTo>
                        <a:pt x="571" y="1369"/>
                      </a:lnTo>
                      <a:lnTo>
                        <a:pt x="572" y="1374"/>
                      </a:lnTo>
                      <a:lnTo>
                        <a:pt x="572" y="1374"/>
                      </a:lnTo>
                      <a:lnTo>
                        <a:pt x="570" y="1372"/>
                      </a:lnTo>
                      <a:lnTo>
                        <a:pt x="569" y="1372"/>
                      </a:lnTo>
                      <a:lnTo>
                        <a:pt x="569" y="1372"/>
                      </a:lnTo>
                      <a:lnTo>
                        <a:pt x="566" y="1382"/>
                      </a:lnTo>
                      <a:lnTo>
                        <a:pt x="566" y="1382"/>
                      </a:lnTo>
                      <a:lnTo>
                        <a:pt x="566" y="1380"/>
                      </a:lnTo>
                      <a:lnTo>
                        <a:pt x="565" y="1377"/>
                      </a:lnTo>
                      <a:lnTo>
                        <a:pt x="564" y="1375"/>
                      </a:lnTo>
                      <a:lnTo>
                        <a:pt x="564" y="1375"/>
                      </a:lnTo>
                      <a:lnTo>
                        <a:pt x="561" y="1376"/>
                      </a:lnTo>
                      <a:lnTo>
                        <a:pt x="561" y="1378"/>
                      </a:lnTo>
                      <a:lnTo>
                        <a:pt x="560" y="1382"/>
                      </a:lnTo>
                      <a:lnTo>
                        <a:pt x="560" y="1382"/>
                      </a:lnTo>
                      <a:lnTo>
                        <a:pt x="559" y="1380"/>
                      </a:lnTo>
                      <a:lnTo>
                        <a:pt x="558" y="1377"/>
                      </a:lnTo>
                      <a:lnTo>
                        <a:pt x="557" y="1376"/>
                      </a:lnTo>
                      <a:lnTo>
                        <a:pt x="557" y="1376"/>
                      </a:lnTo>
                      <a:lnTo>
                        <a:pt x="555" y="1378"/>
                      </a:lnTo>
                      <a:lnTo>
                        <a:pt x="554" y="1382"/>
                      </a:lnTo>
                      <a:lnTo>
                        <a:pt x="554" y="1386"/>
                      </a:lnTo>
                      <a:lnTo>
                        <a:pt x="554" y="1386"/>
                      </a:lnTo>
                      <a:lnTo>
                        <a:pt x="554" y="1383"/>
                      </a:lnTo>
                      <a:lnTo>
                        <a:pt x="553" y="1382"/>
                      </a:lnTo>
                      <a:lnTo>
                        <a:pt x="553" y="1382"/>
                      </a:lnTo>
                      <a:lnTo>
                        <a:pt x="553" y="1381"/>
                      </a:lnTo>
                      <a:lnTo>
                        <a:pt x="553" y="1381"/>
                      </a:lnTo>
                      <a:lnTo>
                        <a:pt x="552" y="1381"/>
                      </a:lnTo>
                      <a:lnTo>
                        <a:pt x="552" y="1381"/>
                      </a:lnTo>
                      <a:lnTo>
                        <a:pt x="549" y="1378"/>
                      </a:lnTo>
                      <a:lnTo>
                        <a:pt x="548" y="1377"/>
                      </a:lnTo>
                      <a:lnTo>
                        <a:pt x="548" y="1377"/>
                      </a:lnTo>
                      <a:lnTo>
                        <a:pt x="547" y="1380"/>
                      </a:lnTo>
                      <a:lnTo>
                        <a:pt x="547" y="1381"/>
                      </a:lnTo>
                      <a:lnTo>
                        <a:pt x="548" y="1386"/>
                      </a:lnTo>
                      <a:lnTo>
                        <a:pt x="547" y="1387"/>
                      </a:lnTo>
                      <a:lnTo>
                        <a:pt x="547" y="1387"/>
                      </a:lnTo>
                      <a:lnTo>
                        <a:pt x="547" y="1385"/>
                      </a:lnTo>
                      <a:lnTo>
                        <a:pt x="547" y="1383"/>
                      </a:lnTo>
                      <a:lnTo>
                        <a:pt x="547" y="1383"/>
                      </a:lnTo>
                      <a:lnTo>
                        <a:pt x="541" y="1386"/>
                      </a:lnTo>
                      <a:lnTo>
                        <a:pt x="541" y="1386"/>
                      </a:lnTo>
                      <a:lnTo>
                        <a:pt x="541" y="1385"/>
                      </a:lnTo>
                      <a:lnTo>
                        <a:pt x="541" y="1385"/>
                      </a:lnTo>
                      <a:lnTo>
                        <a:pt x="541" y="1382"/>
                      </a:lnTo>
                      <a:lnTo>
                        <a:pt x="541" y="1381"/>
                      </a:lnTo>
                      <a:lnTo>
                        <a:pt x="541" y="1381"/>
                      </a:lnTo>
                      <a:lnTo>
                        <a:pt x="538" y="1381"/>
                      </a:lnTo>
                      <a:lnTo>
                        <a:pt x="536" y="1382"/>
                      </a:lnTo>
                      <a:lnTo>
                        <a:pt x="533" y="1383"/>
                      </a:lnTo>
                      <a:lnTo>
                        <a:pt x="533" y="1383"/>
                      </a:lnTo>
                      <a:lnTo>
                        <a:pt x="535" y="1381"/>
                      </a:lnTo>
                      <a:lnTo>
                        <a:pt x="535" y="1378"/>
                      </a:lnTo>
                      <a:lnTo>
                        <a:pt x="535" y="1377"/>
                      </a:lnTo>
                      <a:lnTo>
                        <a:pt x="535" y="1377"/>
                      </a:lnTo>
                      <a:lnTo>
                        <a:pt x="530" y="1378"/>
                      </a:lnTo>
                      <a:lnTo>
                        <a:pt x="526" y="1381"/>
                      </a:lnTo>
                      <a:lnTo>
                        <a:pt x="526" y="1381"/>
                      </a:lnTo>
                      <a:lnTo>
                        <a:pt x="528" y="1378"/>
                      </a:lnTo>
                      <a:lnTo>
                        <a:pt x="528" y="1375"/>
                      </a:lnTo>
                      <a:lnTo>
                        <a:pt x="528" y="1371"/>
                      </a:lnTo>
                      <a:lnTo>
                        <a:pt x="528" y="1371"/>
                      </a:lnTo>
                      <a:lnTo>
                        <a:pt x="526" y="1372"/>
                      </a:lnTo>
                      <a:lnTo>
                        <a:pt x="524" y="1375"/>
                      </a:lnTo>
                      <a:lnTo>
                        <a:pt x="524" y="1375"/>
                      </a:lnTo>
                      <a:lnTo>
                        <a:pt x="522" y="1370"/>
                      </a:lnTo>
                      <a:lnTo>
                        <a:pt x="521" y="1368"/>
                      </a:lnTo>
                      <a:lnTo>
                        <a:pt x="521" y="1368"/>
                      </a:lnTo>
                      <a:lnTo>
                        <a:pt x="524" y="1370"/>
                      </a:lnTo>
                      <a:lnTo>
                        <a:pt x="526" y="1370"/>
                      </a:lnTo>
                      <a:lnTo>
                        <a:pt x="527" y="1370"/>
                      </a:lnTo>
                      <a:lnTo>
                        <a:pt x="527" y="1370"/>
                      </a:lnTo>
                      <a:lnTo>
                        <a:pt x="527" y="1368"/>
                      </a:lnTo>
                      <a:lnTo>
                        <a:pt x="526" y="1365"/>
                      </a:lnTo>
                      <a:lnTo>
                        <a:pt x="525" y="1361"/>
                      </a:lnTo>
                      <a:lnTo>
                        <a:pt x="525" y="1361"/>
                      </a:lnTo>
                      <a:lnTo>
                        <a:pt x="527" y="1364"/>
                      </a:lnTo>
                      <a:lnTo>
                        <a:pt x="530" y="1364"/>
                      </a:lnTo>
                      <a:lnTo>
                        <a:pt x="535" y="1364"/>
                      </a:lnTo>
                      <a:lnTo>
                        <a:pt x="535" y="1364"/>
                      </a:lnTo>
                      <a:lnTo>
                        <a:pt x="533" y="1361"/>
                      </a:lnTo>
                      <a:lnTo>
                        <a:pt x="532" y="1360"/>
                      </a:lnTo>
                      <a:lnTo>
                        <a:pt x="527" y="1357"/>
                      </a:lnTo>
                      <a:lnTo>
                        <a:pt x="527" y="1357"/>
                      </a:lnTo>
                      <a:lnTo>
                        <a:pt x="530" y="1357"/>
                      </a:lnTo>
                      <a:lnTo>
                        <a:pt x="531" y="1355"/>
                      </a:lnTo>
                      <a:lnTo>
                        <a:pt x="533" y="1354"/>
                      </a:lnTo>
                      <a:lnTo>
                        <a:pt x="533" y="1354"/>
                      </a:lnTo>
                      <a:lnTo>
                        <a:pt x="532" y="1352"/>
                      </a:lnTo>
                      <a:lnTo>
                        <a:pt x="531" y="1350"/>
                      </a:lnTo>
                      <a:lnTo>
                        <a:pt x="528" y="1348"/>
                      </a:lnTo>
                      <a:lnTo>
                        <a:pt x="528" y="1348"/>
                      </a:lnTo>
                      <a:lnTo>
                        <a:pt x="528" y="1346"/>
                      </a:lnTo>
                      <a:lnTo>
                        <a:pt x="528" y="1346"/>
                      </a:lnTo>
                      <a:lnTo>
                        <a:pt x="531" y="1348"/>
                      </a:lnTo>
                      <a:lnTo>
                        <a:pt x="531" y="1348"/>
                      </a:lnTo>
                      <a:lnTo>
                        <a:pt x="531" y="1348"/>
                      </a:lnTo>
                      <a:lnTo>
                        <a:pt x="532" y="1343"/>
                      </a:lnTo>
                      <a:lnTo>
                        <a:pt x="532" y="1339"/>
                      </a:lnTo>
                      <a:lnTo>
                        <a:pt x="532" y="1339"/>
                      </a:lnTo>
                      <a:lnTo>
                        <a:pt x="533" y="1342"/>
                      </a:lnTo>
                      <a:lnTo>
                        <a:pt x="537" y="1344"/>
                      </a:lnTo>
                      <a:lnTo>
                        <a:pt x="539" y="1346"/>
                      </a:lnTo>
                      <a:lnTo>
                        <a:pt x="539" y="1346"/>
                      </a:lnTo>
                      <a:lnTo>
                        <a:pt x="541" y="1343"/>
                      </a:lnTo>
                      <a:lnTo>
                        <a:pt x="539" y="1341"/>
                      </a:lnTo>
                      <a:lnTo>
                        <a:pt x="538" y="1336"/>
                      </a:lnTo>
                      <a:lnTo>
                        <a:pt x="538" y="1336"/>
                      </a:lnTo>
                      <a:lnTo>
                        <a:pt x="539" y="1336"/>
                      </a:lnTo>
                      <a:lnTo>
                        <a:pt x="542" y="1337"/>
                      </a:lnTo>
                      <a:lnTo>
                        <a:pt x="544" y="1336"/>
                      </a:lnTo>
                      <a:lnTo>
                        <a:pt x="544" y="1336"/>
                      </a:lnTo>
                      <a:lnTo>
                        <a:pt x="544" y="1333"/>
                      </a:lnTo>
                      <a:lnTo>
                        <a:pt x="543" y="1331"/>
                      </a:lnTo>
                      <a:lnTo>
                        <a:pt x="542" y="1328"/>
                      </a:lnTo>
                      <a:lnTo>
                        <a:pt x="542" y="1328"/>
                      </a:lnTo>
                      <a:lnTo>
                        <a:pt x="544" y="1325"/>
                      </a:lnTo>
                      <a:lnTo>
                        <a:pt x="544" y="1322"/>
                      </a:lnTo>
                      <a:lnTo>
                        <a:pt x="544" y="1322"/>
                      </a:lnTo>
                      <a:lnTo>
                        <a:pt x="548" y="1324"/>
                      </a:lnTo>
                      <a:lnTo>
                        <a:pt x="550" y="1324"/>
                      </a:lnTo>
                      <a:lnTo>
                        <a:pt x="553" y="1324"/>
                      </a:lnTo>
                      <a:lnTo>
                        <a:pt x="553" y="1324"/>
                      </a:lnTo>
                      <a:lnTo>
                        <a:pt x="558" y="1324"/>
                      </a:lnTo>
                      <a:lnTo>
                        <a:pt x="561" y="1326"/>
                      </a:lnTo>
                      <a:lnTo>
                        <a:pt x="561" y="1326"/>
                      </a:lnTo>
                      <a:lnTo>
                        <a:pt x="557" y="1327"/>
                      </a:lnTo>
                      <a:lnTo>
                        <a:pt x="555" y="1327"/>
                      </a:lnTo>
                      <a:lnTo>
                        <a:pt x="555" y="1327"/>
                      </a:lnTo>
                      <a:lnTo>
                        <a:pt x="557" y="1330"/>
                      </a:lnTo>
                      <a:lnTo>
                        <a:pt x="559" y="1331"/>
                      </a:lnTo>
                      <a:lnTo>
                        <a:pt x="559" y="1331"/>
                      </a:lnTo>
                      <a:lnTo>
                        <a:pt x="557" y="1333"/>
                      </a:lnTo>
                      <a:lnTo>
                        <a:pt x="557" y="1335"/>
                      </a:lnTo>
                      <a:lnTo>
                        <a:pt x="557" y="1335"/>
                      </a:lnTo>
                      <a:lnTo>
                        <a:pt x="559" y="1337"/>
                      </a:lnTo>
                      <a:lnTo>
                        <a:pt x="559" y="1337"/>
                      </a:lnTo>
                      <a:lnTo>
                        <a:pt x="557" y="1341"/>
                      </a:lnTo>
                      <a:lnTo>
                        <a:pt x="557" y="1341"/>
                      </a:lnTo>
                      <a:lnTo>
                        <a:pt x="559" y="1342"/>
                      </a:lnTo>
                      <a:lnTo>
                        <a:pt x="563" y="1343"/>
                      </a:lnTo>
                      <a:lnTo>
                        <a:pt x="565" y="1342"/>
                      </a:lnTo>
                      <a:lnTo>
                        <a:pt x="565" y="1342"/>
                      </a:lnTo>
                      <a:lnTo>
                        <a:pt x="559" y="1346"/>
                      </a:lnTo>
                      <a:lnTo>
                        <a:pt x="558" y="1347"/>
                      </a:lnTo>
                      <a:lnTo>
                        <a:pt x="558" y="1347"/>
                      </a:lnTo>
                      <a:lnTo>
                        <a:pt x="561" y="1349"/>
                      </a:lnTo>
                      <a:lnTo>
                        <a:pt x="564" y="1350"/>
                      </a:lnTo>
                      <a:lnTo>
                        <a:pt x="566" y="1352"/>
                      </a:lnTo>
                      <a:lnTo>
                        <a:pt x="569" y="1350"/>
                      </a:lnTo>
                      <a:lnTo>
                        <a:pt x="571" y="1349"/>
                      </a:lnTo>
                      <a:lnTo>
                        <a:pt x="572" y="1348"/>
                      </a:lnTo>
                      <a:lnTo>
                        <a:pt x="572" y="1348"/>
                      </a:lnTo>
                      <a:lnTo>
                        <a:pt x="577" y="1346"/>
                      </a:lnTo>
                      <a:lnTo>
                        <a:pt x="577" y="1346"/>
                      </a:lnTo>
                      <a:lnTo>
                        <a:pt x="574" y="1349"/>
                      </a:lnTo>
                      <a:lnTo>
                        <a:pt x="574" y="1349"/>
                      </a:lnTo>
                      <a:lnTo>
                        <a:pt x="578" y="1352"/>
                      </a:lnTo>
                      <a:lnTo>
                        <a:pt x="581" y="1352"/>
                      </a:lnTo>
                      <a:lnTo>
                        <a:pt x="581" y="1352"/>
                      </a:lnTo>
                      <a:lnTo>
                        <a:pt x="581" y="1353"/>
                      </a:lnTo>
                      <a:lnTo>
                        <a:pt x="581" y="1353"/>
                      </a:lnTo>
                      <a:lnTo>
                        <a:pt x="577" y="1355"/>
                      </a:lnTo>
                      <a:lnTo>
                        <a:pt x="576" y="1357"/>
                      </a:lnTo>
                      <a:lnTo>
                        <a:pt x="576" y="1357"/>
                      </a:lnTo>
                      <a:lnTo>
                        <a:pt x="580" y="1359"/>
                      </a:lnTo>
                      <a:lnTo>
                        <a:pt x="582" y="1360"/>
                      </a:lnTo>
                      <a:lnTo>
                        <a:pt x="585" y="1360"/>
                      </a:lnTo>
                      <a:lnTo>
                        <a:pt x="587" y="1360"/>
                      </a:lnTo>
                      <a:lnTo>
                        <a:pt x="589" y="1358"/>
                      </a:lnTo>
                      <a:lnTo>
                        <a:pt x="591" y="1357"/>
                      </a:lnTo>
                      <a:lnTo>
                        <a:pt x="591" y="1357"/>
                      </a:lnTo>
                      <a:lnTo>
                        <a:pt x="593" y="1355"/>
                      </a:lnTo>
                      <a:lnTo>
                        <a:pt x="597" y="1355"/>
                      </a:lnTo>
                      <a:lnTo>
                        <a:pt x="600" y="1355"/>
                      </a:lnTo>
                      <a:lnTo>
                        <a:pt x="600" y="1355"/>
                      </a:lnTo>
                      <a:lnTo>
                        <a:pt x="605" y="1352"/>
                      </a:lnTo>
                      <a:lnTo>
                        <a:pt x="605" y="1352"/>
                      </a:lnTo>
                      <a:lnTo>
                        <a:pt x="607" y="1350"/>
                      </a:lnTo>
                      <a:lnTo>
                        <a:pt x="607" y="1350"/>
                      </a:lnTo>
                      <a:lnTo>
                        <a:pt x="610" y="1349"/>
                      </a:lnTo>
                      <a:lnTo>
                        <a:pt x="610" y="1349"/>
                      </a:lnTo>
                      <a:lnTo>
                        <a:pt x="610" y="1349"/>
                      </a:lnTo>
                      <a:lnTo>
                        <a:pt x="610" y="1349"/>
                      </a:lnTo>
                      <a:lnTo>
                        <a:pt x="614" y="1352"/>
                      </a:lnTo>
                      <a:lnTo>
                        <a:pt x="615" y="1352"/>
                      </a:lnTo>
                      <a:lnTo>
                        <a:pt x="616" y="1349"/>
                      </a:lnTo>
                      <a:lnTo>
                        <a:pt x="616" y="1346"/>
                      </a:lnTo>
                      <a:lnTo>
                        <a:pt x="616" y="1346"/>
                      </a:lnTo>
                      <a:lnTo>
                        <a:pt x="616" y="1343"/>
                      </a:lnTo>
                      <a:lnTo>
                        <a:pt x="618" y="1341"/>
                      </a:lnTo>
                      <a:lnTo>
                        <a:pt x="621" y="1339"/>
                      </a:lnTo>
                      <a:lnTo>
                        <a:pt x="621" y="1339"/>
                      </a:lnTo>
                      <a:lnTo>
                        <a:pt x="626" y="1341"/>
                      </a:lnTo>
                      <a:lnTo>
                        <a:pt x="630" y="1343"/>
                      </a:lnTo>
                      <a:lnTo>
                        <a:pt x="631" y="1346"/>
                      </a:lnTo>
                      <a:lnTo>
                        <a:pt x="631" y="1346"/>
                      </a:lnTo>
                      <a:lnTo>
                        <a:pt x="626" y="1347"/>
                      </a:lnTo>
                      <a:lnTo>
                        <a:pt x="624" y="1348"/>
                      </a:lnTo>
                      <a:lnTo>
                        <a:pt x="624" y="1350"/>
                      </a:lnTo>
                      <a:lnTo>
                        <a:pt x="624" y="1350"/>
                      </a:lnTo>
                      <a:lnTo>
                        <a:pt x="626" y="1353"/>
                      </a:lnTo>
                      <a:lnTo>
                        <a:pt x="629" y="1354"/>
                      </a:lnTo>
                      <a:lnTo>
                        <a:pt x="633" y="1355"/>
                      </a:lnTo>
                      <a:lnTo>
                        <a:pt x="637" y="1354"/>
                      </a:lnTo>
                      <a:lnTo>
                        <a:pt x="638" y="1354"/>
                      </a:lnTo>
                      <a:lnTo>
                        <a:pt x="638" y="1354"/>
                      </a:lnTo>
                      <a:lnTo>
                        <a:pt x="644" y="1359"/>
                      </a:lnTo>
                      <a:lnTo>
                        <a:pt x="647" y="1360"/>
                      </a:lnTo>
                      <a:lnTo>
                        <a:pt x="647" y="1358"/>
                      </a:lnTo>
                      <a:lnTo>
                        <a:pt x="647" y="1354"/>
                      </a:lnTo>
                      <a:lnTo>
                        <a:pt x="647" y="1354"/>
                      </a:lnTo>
                      <a:lnTo>
                        <a:pt x="649" y="1349"/>
                      </a:lnTo>
                      <a:lnTo>
                        <a:pt x="652" y="1347"/>
                      </a:lnTo>
                      <a:lnTo>
                        <a:pt x="655" y="1346"/>
                      </a:lnTo>
                      <a:lnTo>
                        <a:pt x="655" y="1346"/>
                      </a:lnTo>
                      <a:lnTo>
                        <a:pt x="654" y="1346"/>
                      </a:lnTo>
                      <a:lnTo>
                        <a:pt x="652" y="1346"/>
                      </a:lnTo>
                      <a:lnTo>
                        <a:pt x="647" y="1347"/>
                      </a:lnTo>
                      <a:lnTo>
                        <a:pt x="647" y="1347"/>
                      </a:lnTo>
                      <a:lnTo>
                        <a:pt x="648" y="1344"/>
                      </a:lnTo>
                      <a:lnTo>
                        <a:pt x="649" y="1343"/>
                      </a:lnTo>
                      <a:lnTo>
                        <a:pt x="649" y="1343"/>
                      </a:lnTo>
                      <a:lnTo>
                        <a:pt x="638" y="1341"/>
                      </a:lnTo>
                      <a:lnTo>
                        <a:pt x="638" y="1341"/>
                      </a:lnTo>
                      <a:lnTo>
                        <a:pt x="642" y="1341"/>
                      </a:lnTo>
                      <a:lnTo>
                        <a:pt x="644" y="1339"/>
                      </a:lnTo>
                      <a:lnTo>
                        <a:pt x="647" y="1338"/>
                      </a:lnTo>
                      <a:lnTo>
                        <a:pt x="647" y="1338"/>
                      </a:lnTo>
                      <a:lnTo>
                        <a:pt x="644" y="1336"/>
                      </a:lnTo>
                      <a:lnTo>
                        <a:pt x="642" y="1336"/>
                      </a:lnTo>
                      <a:lnTo>
                        <a:pt x="639" y="1335"/>
                      </a:lnTo>
                      <a:lnTo>
                        <a:pt x="639" y="1335"/>
                      </a:lnTo>
                      <a:lnTo>
                        <a:pt x="642" y="1333"/>
                      </a:lnTo>
                      <a:lnTo>
                        <a:pt x="643" y="1332"/>
                      </a:lnTo>
                      <a:lnTo>
                        <a:pt x="644" y="1331"/>
                      </a:lnTo>
                      <a:lnTo>
                        <a:pt x="644" y="1331"/>
                      </a:lnTo>
                      <a:lnTo>
                        <a:pt x="642" y="1330"/>
                      </a:lnTo>
                      <a:lnTo>
                        <a:pt x="639" y="1328"/>
                      </a:lnTo>
                      <a:lnTo>
                        <a:pt x="636" y="1328"/>
                      </a:lnTo>
                      <a:lnTo>
                        <a:pt x="636" y="1328"/>
                      </a:lnTo>
                      <a:lnTo>
                        <a:pt x="637" y="1328"/>
                      </a:lnTo>
                      <a:lnTo>
                        <a:pt x="639" y="1327"/>
                      </a:lnTo>
                      <a:lnTo>
                        <a:pt x="639" y="1327"/>
                      </a:lnTo>
                      <a:lnTo>
                        <a:pt x="641" y="1328"/>
                      </a:lnTo>
                      <a:lnTo>
                        <a:pt x="641" y="1328"/>
                      </a:lnTo>
                      <a:lnTo>
                        <a:pt x="639" y="1327"/>
                      </a:lnTo>
                      <a:lnTo>
                        <a:pt x="639" y="1327"/>
                      </a:lnTo>
                      <a:lnTo>
                        <a:pt x="643" y="1324"/>
                      </a:lnTo>
                      <a:lnTo>
                        <a:pt x="644" y="1322"/>
                      </a:lnTo>
                      <a:lnTo>
                        <a:pt x="644" y="1322"/>
                      </a:lnTo>
                      <a:lnTo>
                        <a:pt x="642" y="1321"/>
                      </a:lnTo>
                      <a:lnTo>
                        <a:pt x="639" y="1321"/>
                      </a:lnTo>
                      <a:lnTo>
                        <a:pt x="635" y="1322"/>
                      </a:lnTo>
                      <a:lnTo>
                        <a:pt x="635" y="1322"/>
                      </a:lnTo>
                      <a:lnTo>
                        <a:pt x="635" y="1322"/>
                      </a:lnTo>
                      <a:lnTo>
                        <a:pt x="635" y="1322"/>
                      </a:lnTo>
                      <a:lnTo>
                        <a:pt x="637" y="1321"/>
                      </a:lnTo>
                      <a:lnTo>
                        <a:pt x="638" y="1321"/>
                      </a:lnTo>
                      <a:lnTo>
                        <a:pt x="638" y="1321"/>
                      </a:lnTo>
                      <a:lnTo>
                        <a:pt x="635" y="1315"/>
                      </a:lnTo>
                      <a:lnTo>
                        <a:pt x="635" y="1315"/>
                      </a:lnTo>
                      <a:lnTo>
                        <a:pt x="636" y="1315"/>
                      </a:lnTo>
                      <a:lnTo>
                        <a:pt x="636" y="1315"/>
                      </a:lnTo>
                      <a:lnTo>
                        <a:pt x="639" y="1316"/>
                      </a:lnTo>
                      <a:lnTo>
                        <a:pt x="641" y="1316"/>
                      </a:lnTo>
                      <a:lnTo>
                        <a:pt x="641" y="1316"/>
                      </a:lnTo>
                      <a:lnTo>
                        <a:pt x="641" y="1314"/>
                      </a:lnTo>
                      <a:lnTo>
                        <a:pt x="639" y="1311"/>
                      </a:lnTo>
                      <a:lnTo>
                        <a:pt x="638" y="1308"/>
                      </a:lnTo>
                      <a:lnTo>
                        <a:pt x="638" y="1308"/>
                      </a:lnTo>
                      <a:lnTo>
                        <a:pt x="641" y="1310"/>
                      </a:lnTo>
                      <a:lnTo>
                        <a:pt x="642" y="1310"/>
                      </a:lnTo>
                      <a:lnTo>
                        <a:pt x="644" y="1310"/>
                      </a:lnTo>
                      <a:lnTo>
                        <a:pt x="644" y="1310"/>
                      </a:lnTo>
                      <a:lnTo>
                        <a:pt x="643" y="1305"/>
                      </a:lnTo>
                      <a:lnTo>
                        <a:pt x="641" y="1302"/>
                      </a:lnTo>
                      <a:lnTo>
                        <a:pt x="641" y="1302"/>
                      </a:lnTo>
                      <a:lnTo>
                        <a:pt x="643" y="1304"/>
                      </a:lnTo>
                      <a:lnTo>
                        <a:pt x="647" y="1304"/>
                      </a:lnTo>
                      <a:lnTo>
                        <a:pt x="650" y="1304"/>
                      </a:lnTo>
                      <a:lnTo>
                        <a:pt x="650" y="1304"/>
                      </a:lnTo>
                      <a:lnTo>
                        <a:pt x="649" y="1302"/>
                      </a:lnTo>
                      <a:lnTo>
                        <a:pt x="647" y="1299"/>
                      </a:lnTo>
                      <a:lnTo>
                        <a:pt x="647" y="1299"/>
                      </a:lnTo>
                      <a:lnTo>
                        <a:pt x="652" y="1298"/>
                      </a:lnTo>
                      <a:lnTo>
                        <a:pt x="654" y="1297"/>
                      </a:lnTo>
                      <a:lnTo>
                        <a:pt x="654" y="1297"/>
                      </a:lnTo>
                      <a:lnTo>
                        <a:pt x="652" y="1299"/>
                      </a:lnTo>
                      <a:lnTo>
                        <a:pt x="652" y="1300"/>
                      </a:lnTo>
                      <a:lnTo>
                        <a:pt x="652" y="1303"/>
                      </a:lnTo>
                      <a:lnTo>
                        <a:pt x="652" y="1303"/>
                      </a:lnTo>
                      <a:lnTo>
                        <a:pt x="657" y="1302"/>
                      </a:lnTo>
                      <a:lnTo>
                        <a:pt x="660" y="1300"/>
                      </a:lnTo>
                      <a:lnTo>
                        <a:pt x="660" y="1300"/>
                      </a:lnTo>
                      <a:lnTo>
                        <a:pt x="659" y="1303"/>
                      </a:lnTo>
                      <a:lnTo>
                        <a:pt x="658" y="1305"/>
                      </a:lnTo>
                      <a:lnTo>
                        <a:pt x="658" y="1310"/>
                      </a:lnTo>
                      <a:lnTo>
                        <a:pt x="658" y="1310"/>
                      </a:lnTo>
                      <a:lnTo>
                        <a:pt x="660" y="1309"/>
                      </a:lnTo>
                      <a:lnTo>
                        <a:pt x="663" y="1307"/>
                      </a:lnTo>
                      <a:lnTo>
                        <a:pt x="666" y="1303"/>
                      </a:lnTo>
                      <a:lnTo>
                        <a:pt x="666" y="1303"/>
                      </a:lnTo>
                      <a:lnTo>
                        <a:pt x="666" y="1305"/>
                      </a:lnTo>
                      <a:lnTo>
                        <a:pt x="666" y="1307"/>
                      </a:lnTo>
                      <a:lnTo>
                        <a:pt x="669" y="1309"/>
                      </a:lnTo>
                      <a:lnTo>
                        <a:pt x="669" y="1309"/>
                      </a:lnTo>
                      <a:lnTo>
                        <a:pt x="671" y="1308"/>
                      </a:lnTo>
                      <a:lnTo>
                        <a:pt x="672" y="1307"/>
                      </a:lnTo>
                      <a:lnTo>
                        <a:pt x="674" y="1304"/>
                      </a:lnTo>
                      <a:lnTo>
                        <a:pt x="674" y="1304"/>
                      </a:lnTo>
                      <a:lnTo>
                        <a:pt x="676" y="1304"/>
                      </a:lnTo>
                      <a:lnTo>
                        <a:pt x="676" y="1304"/>
                      </a:lnTo>
                      <a:lnTo>
                        <a:pt x="675" y="1307"/>
                      </a:lnTo>
                      <a:lnTo>
                        <a:pt x="675" y="1308"/>
                      </a:lnTo>
                      <a:lnTo>
                        <a:pt x="675" y="1308"/>
                      </a:lnTo>
                      <a:lnTo>
                        <a:pt x="680" y="1309"/>
                      </a:lnTo>
                      <a:lnTo>
                        <a:pt x="683" y="1309"/>
                      </a:lnTo>
                      <a:lnTo>
                        <a:pt x="683" y="1309"/>
                      </a:lnTo>
                      <a:lnTo>
                        <a:pt x="681" y="1310"/>
                      </a:lnTo>
                      <a:lnTo>
                        <a:pt x="679" y="1313"/>
                      </a:lnTo>
                      <a:lnTo>
                        <a:pt x="677" y="1315"/>
                      </a:lnTo>
                      <a:lnTo>
                        <a:pt x="677" y="1315"/>
                      </a:lnTo>
                      <a:lnTo>
                        <a:pt x="679" y="1316"/>
                      </a:lnTo>
                      <a:lnTo>
                        <a:pt x="682" y="1315"/>
                      </a:lnTo>
                      <a:lnTo>
                        <a:pt x="687" y="1314"/>
                      </a:lnTo>
                      <a:lnTo>
                        <a:pt x="687" y="1314"/>
                      </a:lnTo>
                      <a:lnTo>
                        <a:pt x="686" y="1315"/>
                      </a:lnTo>
                      <a:lnTo>
                        <a:pt x="686" y="1317"/>
                      </a:lnTo>
                      <a:lnTo>
                        <a:pt x="686" y="1317"/>
                      </a:lnTo>
                      <a:lnTo>
                        <a:pt x="682" y="1321"/>
                      </a:lnTo>
                      <a:lnTo>
                        <a:pt x="682" y="1321"/>
                      </a:lnTo>
                      <a:lnTo>
                        <a:pt x="682" y="1326"/>
                      </a:lnTo>
                      <a:lnTo>
                        <a:pt x="682" y="1328"/>
                      </a:lnTo>
                      <a:lnTo>
                        <a:pt x="680" y="1331"/>
                      </a:lnTo>
                      <a:lnTo>
                        <a:pt x="680" y="1331"/>
                      </a:lnTo>
                      <a:lnTo>
                        <a:pt x="679" y="1332"/>
                      </a:lnTo>
                      <a:lnTo>
                        <a:pt x="677" y="1335"/>
                      </a:lnTo>
                      <a:lnTo>
                        <a:pt x="676" y="1337"/>
                      </a:lnTo>
                      <a:lnTo>
                        <a:pt x="677" y="1339"/>
                      </a:lnTo>
                      <a:lnTo>
                        <a:pt x="679" y="1342"/>
                      </a:lnTo>
                      <a:lnTo>
                        <a:pt x="681" y="1346"/>
                      </a:lnTo>
                      <a:lnTo>
                        <a:pt x="681" y="1346"/>
                      </a:lnTo>
                      <a:lnTo>
                        <a:pt x="682" y="1344"/>
                      </a:lnTo>
                      <a:lnTo>
                        <a:pt x="685" y="1341"/>
                      </a:lnTo>
                      <a:lnTo>
                        <a:pt x="685" y="1341"/>
                      </a:lnTo>
                      <a:lnTo>
                        <a:pt x="686" y="1341"/>
                      </a:lnTo>
                      <a:lnTo>
                        <a:pt x="686" y="1341"/>
                      </a:lnTo>
                      <a:lnTo>
                        <a:pt x="686" y="1343"/>
                      </a:lnTo>
                      <a:lnTo>
                        <a:pt x="687" y="1346"/>
                      </a:lnTo>
                      <a:lnTo>
                        <a:pt x="687" y="1346"/>
                      </a:lnTo>
                      <a:lnTo>
                        <a:pt x="690" y="1349"/>
                      </a:lnTo>
                      <a:lnTo>
                        <a:pt x="690" y="1349"/>
                      </a:lnTo>
                      <a:lnTo>
                        <a:pt x="688" y="1350"/>
                      </a:lnTo>
                      <a:lnTo>
                        <a:pt x="688" y="1350"/>
                      </a:lnTo>
                      <a:lnTo>
                        <a:pt x="685" y="1350"/>
                      </a:lnTo>
                      <a:lnTo>
                        <a:pt x="683" y="1350"/>
                      </a:lnTo>
                      <a:lnTo>
                        <a:pt x="683" y="1350"/>
                      </a:lnTo>
                      <a:lnTo>
                        <a:pt x="685" y="1354"/>
                      </a:lnTo>
                      <a:lnTo>
                        <a:pt x="686" y="1357"/>
                      </a:lnTo>
                      <a:lnTo>
                        <a:pt x="686" y="1357"/>
                      </a:lnTo>
                      <a:lnTo>
                        <a:pt x="687" y="1360"/>
                      </a:lnTo>
                      <a:lnTo>
                        <a:pt x="690" y="1363"/>
                      </a:lnTo>
                      <a:lnTo>
                        <a:pt x="690" y="1363"/>
                      </a:lnTo>
                      <a:lnTo>
                        <a:pt x="691" y="1363"/>
                      </a:lnTo>
                      <a:lnTo>
                        <a:pt x="693" y="1359"/>
                      </a:lnTo>
                      <a:lnTo>
                        <a:pt x="693" y="1359"/>
                      </a:lnTo>
                      <a:lnTo>
                        <a:pt x="694" y="1359"/>
                      </a:lnTo>
                      <a:lnTo>
                        <a:pt x="694" y="1359"/>
                      </a:lnTo>
                      <a:lnTo>
                        <a:pt x="694" y="1363"/>
                      </a:lnTo>
                      <a:lnTo>
                        <a:pt x="697" y="1365"/>
                      </a:lnTo>
                      <a:lnTo>
                        <a:pt x="697" y="1365"/>
                      </a:lnTo>
                      <a:lnTo>
                        <a:pt x="698" y="1365"/>
                      </a:lnTo>
                      <a:lnTo>
                        <a:pt x="698" y="1365"/>
                      </a:lnTo>
                      <a:lnTo>
                        <a:pt x="701" y="1368"/>
                      </a:lnTo>
                      <a:lnTo>
                        <a:pt x="701" y="1368"/>
                      </a:lnTo>
                      <a:lnTo>
                        <a:pt x="698" y="1369"/>
                      </a:lnTo>
                      <a:lnTo>
                        <a:pt x="698" y="1370"/>
                      </a:lnTo>
                      <a:lnTo>
                        <a:pt x="698" y="1370"/>
                      </a:lnTo>
                      <a:lnTo>
                        <a:pt x="701" y="1372"/>
                      </a:lnTo>
                      <a:lnTo>
                        <a:pt x="701" y="1372"/>
                      </a:lnTo>
                      <a:lnTo>
                        <a:pt x="698" y="1376"/>
                      </a:lnTo>
                      <a:lnTo>
                        <a:pt x="698" y="1376"/>
                      </a:lnTo>
                      <a:lnTo>
                        <a:pt x="702" y="1378"/>
                      </a:lnTo>
                      <a:lnTo>
                        <a:pt x="704" y="1378"/>
                      </a:lnTo>
                      <a:lnTo>
                        <a:pt x="707" y="1378"/>
                      </a:lnTo>
                      <a:lnTo>
                        <a:pt x="707" y="1378"/>
                      </a:lnTo>
                      <a:lnTo>
                        <a:pt x="702" y="1381"/>
                      </a:lnTo>
                      <a:lnTo>
                        <a:pt x="699" y="1383"/>
                      </a:lnTo>
                      <a:lnTo>
                        <a:pt x="699" y="1383"/>
                      </a:lnTo>
                      <a:lnTo>
                        <a:pt x="703" y="1386"/>
                      </a:lnTo>
                      <a:lnTo>
                        <a:pt x="705" y="1387"/>
                      </a:lnTo>
                      <a:lnTo>
                        <a:pt x="708" y="1387"/>
                      </a:lnTo>
                      <a:lnTo>
                        <a:pt x="710" y="1387"/>
                      </a:lnTo>
                      <a:lnTo>
                        <a:pt x="714" y="1385"/>
                      </a:lnTo>
                      <a:lnTo>
                        <a:pt x="714" y="1383"/>
                      </a:lnTo>
                      <a:lnTo>
                        <a:pt x="714" y="1383"/>
                      </a:lnTo>
                      <a:lnTo>
                        <a:pt x="720" y="1382"/>
                      </a:lnTo>
                      <a:lnTo>
                        <a:pt x="720" y="1382"/>
                      </a:lnTo>
                      <a:lnTo>
                        <a:pt x="716" y="1386"/>
                      </a:lnTo>
                      <a:lnTo>
                        <a:pt x="716" y="1386"/>
                      </a:lnTo>
                      <a:lnTo>
                        <a:pt x="720" y="1387"/>
                      </a:lnTo>
                      <a:lnTo>
                        <a:pt x="724" y="1388"/>
                      </a:lnTo>
                      <a:lnTo>
                        <a:pt x="724" y="1388"/>
                      </a:lnTo>
                      <a:lnTo>
                        <a:pt x="722" y="1388"/>
                      </a:lnTo>
                      <a:lnTo>
                        <a:pt x="722" y="1388"/>
                      </a:lnTo>
                      <a:lnTo>
                        <a:pt x="719" y="1391"/>
                      </a:lnTo>
                      <a:lnTo>
                        <a:pt x="718" y="1392"/>
                      </a:lnTo>
                      <a:lnTo>
                        <a:pt x="718" y="1392"/>
                      </a:lnTo>
                      <a:lnTo>
                        <a:pt x="721" y="1394"/>
                      </a:lnTo>
                      <a:lnTo>
                        <a:pt x="724" y="1396"/>
                      </a:lnTo>
                      <a:lnTo>
                        <a:pt x="726" y="1397"/>
                      </a:lnTo>
                      <a:lnTo>
                        <a:pt x="729" y="1396"/>
                      </a:lnTo>
                      <a:lnTo>
                        <a:pt x="731" y="1394"/>
                      </a:lnTo>
                      <a:lnTo>
                        <a:pt x="732" y="1393"/>
                      </a:lnTo>
                      <a:lnTo>
                        <a:pt x="732" y="1393"/>
                      </a:lnTo>
                      <a:lnTo>
                        <a:pt x="736" y="1392"/>
                      </a:lnTo>
                      <a:lnTo>
                        <a:pt x="738" y="1391"/>
                      </a:lnTo>
                      <a:lnTo>
                        <a:pt x="742" y="1391"/>
                      </a:lnTo>
                      <a:lnTo>
                        <a:pt x="742" y="1391"/>
                      </a:lnTo>
                      <a:lnTo>
                        <a:pt x="747" y="1387"/>
                      </a:lnTo>
                      <a:lnTo>
                        <a:pt x="747" y="1387"/>
                      </a:lnTo>
                      <a:lnTo>
                        <a:pt x="748" y="1387"/>
                      </a:lnTo>
                      <a:lnTo>
                        <a:pt x="748" y="1387"/>
                      </a:lnTo>
                      <a:lnTo>
                        <a:pt x="752" y="1385"/>
                      </a:lnTo>
                      <a:lnTo>
                        <a:pt x="752" y="1385"/>
                      </a:lnTo>
                      <a:lnTo>
                        <a:pt x="752" y="1385"/>
                      </a:lnTo>
                      <a:lnTo>
                        <a:pt x="752" y="1385"/>
                      </a:lnTo>
                      <a:lnTo>
                        <a:pt x="755" y="1388"/>
                      </a:lnTo>
                      <a:lnTo>
                        <a:pt x="758" y="1388"/>
                      </a:lnTo>
                      <a:lnTo>
                        <a:pt x="758" y="1386"/>
                      </a:lnTo>
                      <a:lnTo>
                        <a:pt x="758" y="1381"/>
                      </a:lnTo>
                      <a:lnTo>
                        <a:pt x="758" y="1381"/>
                      </a:lnTo>
                      <a:lnTo>
                        <a:pt x="759" y="1378"/>
                      </a:lnTo>
                      <a:lnTo>
                        <a:pt x="760" y="1377"/>
                      </a:lnTo>
                      <a:lnTo>
                        <a:pt x="763" y="1375"/>
                      </a:lnTo>
                      <a:lnTo>
                        <a:pt x="763" y="1375"/>
                      </a:lnTo>
                      <a:lnTo>
                        <a:pt x="768" y="1376"/>
                      </a:lnTo>
                      <a:lnTo>
                        <a:pt x="771" y="1378"/>
                      </a:lnTo>
                      <a:lnTo>
                        <a:pt x="773" y="1382"/>
                      </a:lnTo>
                      <a:lnTo>
                        <a:pt x="773" y="1382"/>
                      </a:lnTo>
                      <a:lnTo>
                        <a:pt x="769" y="1382"/>
                      </a:lnTo>
                      <a:lnTo>
                        <a:pt x="766" y="1383"/>
                      </a:lnTo>
                      <a:lnTo>
                        <a:pt x="765" y="1386"/>
                      </a:lnTo>
                      <a:lnTo>
                        <a:pt x="765" y="1386"/>
                      </a:lnTo>
                      <a:lnTo>
                        <a:pt x="768" y="1388"/>
                      </a:lnTo>
                      <a:lnTo>
                        <a:pt x="770" y="1391"/>
                      </a:lnTo>
                      <a:lnTo>
                        <a:pt x="775" y="1391"/>
                      </a:lnTo>
                      <a:lnTo>
                        <a:pt x="779" y="1391"/>
                      </a:lnTo>
                      <a:lnTo>
                        <a:pt x="780" y="1389"/>
                      </a:lnTo>
                      <a:lnTo>
                        <a:pt x="780" y="1389"/>
                      </a:lnTo>
                      <a:lnTo>
                        <a:pt x="786" y="1394"/>
                      </a:lnTo>
                      <a:lnTo>
                        <a:pt x="788" y="1396"/>
                      </a:lnTo>
                      <a:lnTo>
                        <a:pt x="788" y="1394"/>
                      </a:lnTo>
                      <a:lnTo>
                        <a:pt x="790" y="1389"/>
                      </a:lnTo>
                      <a:lnTo>
                        <a:pt x="790" y="1389"/>
                      </a:lnTo>
                      <a:lnTo>
                        <a:pt x="791" y="1386"/>
                      </a:lnTo>
                      <a:lnTo>
                        <a:pt x="793" y="1383"/>
                      </a:lnTo>
                      <a:lnTo>
                        <a:pt x="797" y="1382"/>
                      </a:lnTo>
                      <a:lnTo>
                        <a:pt x="797" y="1382"/>
                      </a:lnTo>
                      <a:lnTo>
                        <a:pt x="796" y="1381"/>
                      </a:lnTo>
                      <a:lnTo>
                        <a:pt x="793" y="1381"/>
                      </a:lnTo>
                      <a:lnTo>
                        <a:pt x="788" y="1382"/>
                      </a:lnTo>
                      <a:lnTo>
                        <a:pt x="788" y="1382"/>
                      </a:lnTo>
                      <a:lnTo>
                        <a:pt x="790" y="1380"/>
                      </a:lnTo>
                      <a:lnTo>
                        <a:pt x="791" y="1378"/>
                      </a:lnTo>
                      <a:lnTo>
                        <a:pt x="791" y="1378"/>
                      </a:lnTo>
                      <a:lnTo>
                        <a:pt x="781" y="1376"/>
                      </a:lnTo>
                      <a:lnTo>
                        <a:pt x="781" y="1376"/>
                      </a:lnTo>
                      <a:lnTo>
                        <a:pt x="784" y="1376"/>
                      </a:lnTo>
                      <a:lnTo>
                        <a:pt x="786" y="1376"/>
                      </a:lnTo>
                      <a:lnTo>
                        <a:pt x="788" y="1374"/>
                      </a:lnTo>
                      <a:lnTo>
                        <a:pt x="788" y="1374"/>
                      </a:lnTo>
                      <a:lnTo>
                        <a:pt x="787" y="1372"/>
                      </a:lnTo>
                      <a:lnTo>
                        <a:pt x="785" y="1371"/>
                      </a:lnTo>
                      <a:lnTo>
                        <a:pt x="781" y="1370"/>
                      </a:lnTo>
                      <a:lnTo>
                        <a:pt x="781" y="1370"/>
                      </a:lnTo>
                      <a:lnTo>
                        <a:pt x="784" y="1370"/>
                      </a:lnTo>
                      <a:lnTo>
                        <a:pt x="785" y="1369"/>
                      </a:lnTo>
                      <a:lnTo>
                        <a:pt x="786" y="1366"/>
                      </a:lnTo>
                      <a:lnTo>
                        <a:pt x="786" y="1366"/>
                      </a:lnTo>
                      <a:lnTo>
                        <a:pt x="784" y="1365"/>
                      </a:lnTo>
                      <a:lnTo>
                        <a:pt x="781" y="1365"/>
                      </a:lnTo>
                      <a:lnTo>
                        <a:pt x="777" y="1364"/>
                      </a:lnTo>
                      <a:lnTo>
                        <a:pt x="777" y="1364"/>
                      </a:lnTo>
                      <a:lnTo>
                        <a:pt x="780" y="1364"/>
                      </a:lnTo>
                      <a:lnTo>
                        <a:pt x="781" y="1363"/>
                      </a:lnTo>
                      <a:lnTo>
                        <a:pt x="781" y="1363"/>
                      </a:lnTo>
                      <a:lnTo>
                        <a:pt x="782" y="1364"/>
                      </a:lnTo>
                      <a:lnTo>
                        <a:pt x="782" y="1364"/>
                      </a:lnTo>
                      <a:lnTo>
                        <a:pt x="782" y="1363"/>
                      </a:lnTo>
                      <a:lnTo>
                        <a:pt x="782" y="1363"/>
                      </a:lnTo>
                      <a:lnTo>
                        <a:pt x="785" y="1360"/>
                      </a:lnTo>
                      <a:lnTo>
                        <a:pt x="786" y="1358"/>
                      </a:lnTo>
                      <a:lnTo>
                        <a:pt x="786" y="1358"/>
                      </a:lnTo>
                      <a:lnTo>
                        <a:pt x="781" y="1358"/>
                      </a:lnTo>
                      <a:lnTo>
                        <a:pt x="776" y="1358"/>
                      </a:lnTo>
                      <a:lnTo>
                        <a:pt x="776" y="1358"/>
                      </a:lnTo>
                      <a:lnTo>
                        <a:pt x="776" y="1358"/>
                      </a:lnTo>
                      <a:lnTo>
                        <a:pt x="776" y="1358"/>
                      </a:lnTo>
                      <a:lnTo>
                        <a:pt x="779" y="1358"/>
                      </a:lnTo>
                      <a:lnTo>
                        <a:pt x="780" y="1357"/>
                      </a:lnTo>
                      <a:lnTo>
                        <a:pt x="780" y="1357"/>
                      </a:lnTo>
                      <a:lnTo>
                        <a:pt x="777" y="1352"/>
                      </a:lnTo>
                      <a:lnTo>
                        <a:pt x="777" y="1352"/>
                      </a:lnTo>
                      <a:lnTo>
                        <a:pt x="777" y="1350"/>
                      </a:lnTo>
                      <a:lnTo>
                        <a:pt x="777" y="1350"/>
                      </a:lnTo>
                      <a:lnTo>
                        <a:pt x="781" y="1352"/>
                      </a:lnTo>
                      <a:lnTo>
                        <a:pt x="782" y="1352"/>
                      </a:lnTo>
                      <a:lnTo>
                        <a:pt x="782" y="1352"/>
                      </a:lnTo>
                      <a:lnTo>
                        <a:pt x="782" y="1349"/>
                      </a:lnTo>
                      <a:lnTo>
                        <a:pt x="781" y="1347"/>
                      </a:lnTo>
                      <a:lnTo>
                        <a:pt x="780" y="1344"/>
                      </a:lnTo>
                      <a:lnTo>
                        <a:pt x="780" y="1344"/>
                      </a:lnTo>
                      <a:lnTo>
                        <a:pt x="782" y="1346"/>
                      </a:lnTo>
                      <a:lnTo>
                        <a:pt x="785" y="1346"/>
                      </a:lnTo>
                      <a:lnTo>
                        <a:pt x="786" y="1346"/>
                      </a:lnTo>
                      <a:lnTo>
                        <a:pt x="786" y="1346"/>
                      </a:lnTo>
                      <a:lnTo>
                        <a:pt x="786" y="1343"/>
                      </a:lnTo>
                      <a:lnTo>
                        <a:pt x="785" y="1341"/>
                      </a:lnTo>
                      <a:lnTo>
                        <a:pt x="782" y="1338"/>
                      </a:lnTo>
                      <a:lnTo>
                        <a:pt x="782" y="1338"/>
                      </a:lnTo>
                      <a:lnTo>
                        <a:pt x="785" y="1339"/>
                      </a:lnTo>
                      <a:lnTo>
                        <a:pt x="788" y="1339"/>
                      </a:lnTo>
                      <a:lnTo>
                        <a:pt x="792" y="1339"/>
                      </a:lnTo>
                      <a:lnTo>
                        <a:pt x="792" y="1339"/>
                      </a:lnTo>
                      <a:lnTo>
                        <a:pt x="791" y="1337"/>
                      </a:lnTo>
                      <a:lnTo>
                        <a:pt x="790" y="1335"/>
                      </a:lnTo>
                      <a:lnTo>
                        <a:pt x="790" y="1335"/>
                      </a:lnTo>
                      <a:lnTo>
                        <a:pt x="793" y="1333"/>
                      </a:lnTo>
                      <a:lnTo>
                        <a:pt x="796" y="1333"/>
                      </a:lnTo>
                      <a:lnTo>
                        <a:pt x="796" y="1333"/>
                      </a:lnTo>
                      <a:lnTo>
                        <a:pt x="794" y="1335"/>
                      </a:lnTo>
                      <a:lnTo>
                        <a:pt x="793" y="1337"/>
                      </a:lnTo>
                      <a:lnTo>
                        <a:pt x="793" y="1339"/>
                      </a:lnTo>
                      <a:lnTo>
                        <a:pt x="793" y="1339"/>
                      </a:lnTo>
                      <a:lnTo>
                        <a:pt x="798" y="1338"/>
                      </a:lnTo>
                      <a:lnTo>
                        <a:pt x="802" y="1336"/>
                      </a:lnTo>
                      <a:lnTo>
                        <a:pt x="802" y="1336"/>
                      </a:lnTo>
                      <a:lnTo>
                        <a:pt x="801" y="1338"/>
                      </a:lnTo>
                      <a:lnTo>
                        <a:pt x="799" y="1342"/>
                      </a:lnTo>
                      <a:lnTo>
                        <a:pt x="799" y="1346"/>
                      </a:lnTo>
                      <a:lnTo>
                        <a:pt x="799" y="1346"/>
                      </a:lnTo>
                      <a:lnTo>
                        <a:pt x="802" y="1344"/>
                      </a:lnTo>
                      <a:lnTo>
                        <a:pt x="804" y="1343"/>
                      </a:lnTo>
                      <a:lnTo>
                        <a:pt x="808" y="1339"/>
                      </a:lnTo>
                      <a:lnTo>
                        <a:pt x="808" y="1339"/>
                      </a:lnTo>
                      <a:lnTo>
                        <a:pt x="808" y="1341"/>
                      </a:lnTo>
                      <a:lnTo>
                        <a:pt x="809" y="1343"/>
                      </a:lnTo>
                      <a:lnTo>
                        <a:pt x="810" y="1346"/>
                      </a:lnTo>
                      <a:lnTo>
                        <a:pt x="810" y="1346"/>
                      </a:lnTo>
                      <a:lnTo>
                        <a:pt x="813" y="1344"/>
                      </a:lnTo>
                      <a:lnTo>
                        <a:pt x="814" y="1342"/>
                      </a:lnTo>
                      <a:lnTo>
                        <a:pt x="815" y="1339"/>
                      </a:lnTo>
                      <a:lnTo>
                        <a:pt x="815" y="1339"/>
                      </a:lnTo>
                      <a:lnTo>
                        <a:pt x="818" y="1339"/>
                      </a:lnTo>
                      <a:lnTo>
                        <a:pt x="818" y="1339"/>
                      </a:lnTo>
                      <a:lnTo>
                        <a:pt x="816" y="1342"/>
                      </a:lnTo>
                      <a:lnTo>
                        <a:pt x="816" y="1343"/>
                      </a:lnTo>
                      <a:lnTo>
                        <a:pt x="816" y="1343"/>
                      </a:lnTo>
                      <a:lnTo>
                        <a:pt x="821" y="1344"/>
                      </a:lnTo>
                      <a:lnTo>
                        <a:pt x="825" y="1344"/>
                      </a:lnTo>
                      <a:lnTo>
                        <a:pt x="825" y="1344"/>
                      </a:lnTo>
                      <a:lnTo>
                        <a:pt x="823" y="1346"/>
                      </a:lnTo>
                      <a:lnTo>
                        <a:pt x="820" y="1348"/>
                      </a:lnTo>
                      <a:lnTo>
                        <a:pt x="819" y="1352"/>
                      </a:lnTo>
                      <a:lnTo>
                        <a:pt x="819" y="1352"/>
                      </a:lnTo>
                      <a:lnTo>
                        <a:pt x="821" y="1352"/>
                      </a:lnTo>
                      <a:lnTo>
                        <a:pt x="824" y="1352"/>
                      </a:lnTo>
                      <a:lnTo>
                        <a:pt x="829" y="1349"/>
                      </a:lnTo>
                      <a:lnTo>
                        <a:pt x="829" y="1349"/>
                      </a:lnTo>
                      <a:lnTo>
                        <a:pt x="829" y="1350"/>
                      </a:lnTo>
                      <a:lnTo>
                        <a:pt x="827" y="1353"/>
                      </a:lnTo>
                      <a:lnTo>
                        <a:pt x="827" y="1355"/>
                      </a:lnTo>
                      <a:lnTo>
                        <a:pt x="827" y="1355"/>
                      </a:lnTo>
                      <a:lnTo>
                        <a:pt x="831" y="1357"/>
                      </a:lnTo>
                      <a:lnTo>
                        <a:pt x="834" y="1355"/>
                      </a:lnTo>
                      <a:lnTo>
                        <a:pt x="836" y="1353"/>
                      </a:lnTo>
                      <a:lnTo>
                        <a:pt x="836" y="1353"/>
                      </a:lnTo>
                      <a:lnTo>
                        <a:pt x="840" y="1357"/>
                      </a:lnTo>
                      <a:lnTo>
                        <a:pt x="843" y="1357"/>
                      </a:lnTo>
                      <a:lnTo>
                        <a:pt x="843" y="1357"/>
                      </a:lnTo>
                      <a:lnTo>
                        <a:pt x="849" y="1359"/>
                      </a:lnTo>
                      <a:lnTo>
                        <a:pt x="849" y="1359"/>
                      </a:lnTo>
                      <a:lnTo>
                        <a:pt x="847" y="1359"/>
                      </a:lnTo>
                      <a:lnTo>
                        <a:pt x="843" y="1360"/>
                      </a:lnTo>
                      <a:lnTo>
                        <a:pt x="841" y="1364"/>
                      </a:lnTo>
                      <a:lnTo>
                        <a:pt x="841" y="1364"/>
                      </a:lnTo>
                      <a:lnTo>
                        <a:pt x="843" y="1365"/>
                      </a:lnTo>
                      <a:lnTo>
                        <a:pt x="846" y="1365"/>
                      </a:lnTo>
                      <a:lnTo>
                        <a:pt x="852" y="1365"/>
                      </a:lnTo>
                      <a:lnTo>
                        <a:pt x="852" y="1365"/>
                      </a:lnTo>
                      <a:lnTo>
                        <a:pt x="851" y="1366"/>
                      </a:lnTo>
                      <a:lnTo>
                        <a:pt x="849" y="1368"/>
                      </a:lnTo>
                      <a:lnTo>
                        <a:pt x="848" y="1371"/>
                      </a:lnTo>
                      <a:lnTo>
                        <a:pt x="848" y="1371"/>
                      </a:lnTo>
                      <a:lnTo>
                        <a:pt x="851" y="1371"/>
                      </a:lnTo>
                      <a:lnTo>
                        <a:pt x="853" y="1371"/>
                      </a:lnTo>
                      <a:lnTo>
                        <a:pt x="857" y="1371"/>
                      </a:lnTo>
                      <a:lnTo>
                        <a:pt x="857" y="1371"/>
                      </a:lnTo>
                      <a:lnTo>
                        <a:pt x="859" y="1374"/>
                      </a:lnTo>
                      <a:lnTo>
                        <a:pt x="862" y="1376"/>
                      </a:lnTo>
                      <a:lnTo>
                        <a:pt x="865" y="1377"/>
                      </a:lnTo>
                      <a:lnTo>
                        <a:pt x="865" y="1377"/>
                      </a:lnTo>
                      <a:lnTo>
                        <a:pt x="865" y="1372"/>
                      </a:lnTo>
                      <a:lnTo>
                        <a:pt x="864" y="1369"/>
                      </a:lnTo>
                      <a:lnTo>
                        <a:pt x="860" y="1365"/>
                      </a:lnTo>
                      <a:lnTo>
                        <a:pt x="860" y="1365"/>
                      </a:lnTo>
                      <a:lnTo>
                        <a:pt x="866" y="1368"/>
                      </a:lnTo>
                      <a:lnTo>
                        <a:pt x="870" y="1368"/>
                      </a:lnTo>
                      <a:lnTo>
                        <a:pt x="870" y="1368"/>
                      </a:lnTo>
                      <a:lnTo>
                        <a:pt x="868" y="1370"/>
                      </a:lnTo>
                      <a:lnTo>
                        <a:pt x="868" y="1370"/>
                      </a:lnTo>
                      <a:lnTo>
                        <a:pt x="870" y="1371"/>
                      </a:lnTo>
                      <a:lnTo>
                        <a:pt x="873" y="1371"/>
                      </a:lnTo>
                      <a:lnTo>
                        <a:pt x="879" y="1371"/>
                      </a:lnTo>
                      <a:lnTo>
                        <a:pt x="879" y="1371"/>
                      </a:lnTo>
                      <a:lnTo>
                        <a:pt x="877" y="1372"/>
                      </a:lnTo>
                      <a:lnTo>
                        <a:pt x="876" y="1375"/>
                      </a:lnTo>
                      <a:lnTo>
                        <a:pt x="875" y="1377"/>
                      </a:lnTo>
                      <a:lnTo>
                        <a:pt x="875" y="1377"/>
                      </a:lnTo>
                      <a:lnTo>
                        <a:pt x="877" y="1378"/>
                      </a:lnTo>
                      <a:lnTo>
                        <a:pt x="881" y="1378"/>
                      </a:lnTo>
                      <a:lnTo>
                        <a:pt x="884" y="1377"/>
                      </a:lnTo>
                      <a:lnTo>
                        <a:pt x="884" y="1377"/>
                      </a:lnTo>
                      <a:lnTo>
                        <a:pt x="886" y="1381"/>
                      </a:lnTo>
                      <a:lnTo>
                        <a:pt x="888" y="1382"/>
                      </a:lnTo>
                      <a:lnTo>
                        <a:pt x="892" y="1383"/>
                      </a:lnTo>
                      <a:lnTo>
                        <a:pt x="892" y="1383"/>
                      </a:lnTo>
                      <a:lnTo>
                        <a:pt x="892" y="1380"/>
                      </a:lnTo>
                      <a:lnTo>
                        <a:pt x="891" y="1376"/>
                      </a:lnTo>
                      <a:lnTo>
                        <a:pt x="888" y="1372"/>
                      </a:lnTo>
                      <a:lnTo>
                        <a:pt x="888" y="1372"/>
                      </a:lnTo>
                      <a:lnTo>
                        <a:pt x="892" y="1374"/>
                      </a:lnTo>
                      <a:lnTo>
                        <a:pt x="896" y="1375"/>
                      </a:lnTo>
                      <a:lnTo>
                        <a:pt x="901" y="1374"/>
                      </a:lnTo>
                      <a:lnTo>
                        <a:pt x="901" y="1374"/>
                      </a:lnTo>
                      <a:lnTo>
                        <a:pt x="899" y="1370"/>
                      </a:lnTo>
                      <a:lnTo>
                        <a:pt x="898" y="1368"/>
                      </a:lnTo>
                      <a:lnTo>
                        <a:pt x="896" y="1366"/>
                      </a:lnTo>
                      <a:lnTo>
                        <a:pt x="896" y="1366"/>
                      </a:lnTo>
                      <a:lnTo>
                        <a:pt x="902" y="1368"/>
                      </a:lnTo>
                      <a:lnTo>
                        <a:pt x="904" y="1368"/>
                      </a:lnTo>
                      <a:lnTo>
                        <a:pt x="904" y="1368"/>
                      </a:lnTo>
                      <a:lnTo>
                        <a:pt x="903" y="1364"/>
                      </a:lnTo>
                      <a:lnTo>
                        <a:pt x="902" y="1360"/>
                      </a:lnTo>
                      <a:lnTo>
                        <a:pt x="901" y="1359"/>
                      </a:lnTo>
                      <a:lnTo>
                        <a:pt x="899" y="1358"/>
                      </a:lnTo>
                      <a:lnTo>
                        <a:pt x="896" y="1358"/>
                      </a:lnTo>
                      <a:lnTo>
                        <a:pt x="895" y="1358"/>
                      </a:lnTo>
                      <a:lnTo>
                        <a:pt x="895" y="1358"/>
                      </a:lnTo>
                      <a:lnTo>
                        <a:pt x="890" y="1355"/>
                      </a:lnTo>
                      <a:lnTo>
                        <a:pt x="887" y="1353"/>
                      </a:lnTo>
                      <a:lnTo>
                        <a:pt x="885" y="1350"/>
                      </a:lnTo>
                      <a:lnTo>
                        <a:pt x="885" y="1349"/>
                      </a:lnTo>
                      <a:lnTo>
                        <a:pt x="885" y="1349"/>
                      </a:lnTo>
                      <a:lnTo>
                        <a:pt x="886" y="1349"/>
                      </a:lnTo>
                      <a:lnTo>
                        <a:pt x="886" y="1349"/>
                      </a:lnTo>
                      <a:lnTo>
                        <a:pt x="891" y="1348"/>
                      </a:lnTo>
                      <a:lnTo>
                        <a:pt x="891" y="1348"/>
                      </a:lnTo>
                      <a:lnTo>
                        <a:pt x="891" y="1353"/>
                      </a:lnTo>
                      <a:lnTo>
                        <a:pt x="891" y="1354"/>
                      </a:lnTo>
                      <a:lnTo>
                        <a:pt x="891" y="1354"/>
                      </a:lnTo>
                      <a:lnTo>
                        <a:pt x="895" y="1354"/>
                      </a:lnTo>
                      <a:lnTo>
                        <a:pt x="896" y="1352"/>
                      </a:lnTo>
                      <a:lnTo>
                        <a:pt x="897" y="1349"/>
                      </a:lnTo>
                      <a:lnTo>
                        <a:pt x="897" y="1349"/>
                      </a:lnTo>
                      <a:lnTo>
                        <a:pt x="896" y="1355"/>
                      </a:lnTo>
                      <a:lnTo>
                        <a:pt x="897" y="1357"/>
                      </a:lnTo>
                      <a:lnTo>
                        <a:pt x="897" y="1357"/>
                      </a:lnTo>
                      <a:lnTo>
                        <a:pt x="899" y="1355"/>
                      </a:lnTo>
                      <a:lnTo>
                        <a:pt x="902" y="1354"/>
                      </a:lnTo>
                      <a:lnTo>
                        <a:pt x="904" y="1352"/>
                      </a:lnTo>
                      <a:lnTo>
                        <a:pt x="904" y="1349"/>
                      </a:lnTo>
                      <a:lnTo>
                        <a:pt x="904" y="1348"/>
                      </a:lnTo>
                      <a:lnTo>
                        <a:pt x="904" y="1348"/>
                      </a:lnTo>
                      <a:lnTo>
                        <a:pt x="904" y="1344"/>
                      </a:lnTo>
                      <a:lnTo>
                        <a:pt x="906" y="1342"/>
                      </a:lnTo>
                      <a:lnTo>
                        <a:pt x="908" y="1339"/>
                      </a:lnTo>
                      <a:lnTo>
                        <a:pt x="908" y="1339"/>
                      </a:lnTo>
                      <a:lnTo>
                        <a:pt x="910" y="1342"/>
                      </a:lnTo>
                      <a:lnTo>
                        <a:pt x="910" y="1342"/>
                      </a:lnTo>
                      <a:lnTo>
                        <a:pt x="910" y="1344"/>
                      </a:lnTo>
                      <a:lnTo>
                        <a:pt x="912" y="1346"/>
                      </a:lnTo>
                      <a:lnTo>
                        <a:pt x="913" y="1346"/>
                      </a:lnTo>
                      <a:lnTo>
                        <a:pt x="913" y="1346"/>
                      </a:lnTo>
                      <a:lnTo>
                        <a:pt x="915" y="1343"/>
                      </a:lnTo>
                      <a:lnTo>
                        <a:pt x="915" y="1343"/>
                      </a:lnTo>
                      <a:lnTo>
                        <a:pt x="919" y="1343"/>
                      </a:lnTo>
                      <a:lnTo>
                        <a:pt x="920" y="1342"/>
                      </a:lnTo>
                      <a:lnTo>
                        <a:pt x="920" y="1342"/>
                      </a:lnTo>
                      <a:lnTo>
                        <a:pt x="925" y="1347"/>
                      </a:lnTo>
                      <a:lnTo>
                        <a:pt x="926" y="1347"/>
                      </a:lnTo>
                      <a:lnTo>
                        <a:pt x="928" y="1346"/>
                      </a:lnTo>
                      <a:lnTo>
                        <a:pt x="928" y="1342"/>
                      </a:lnTo>
                      <a:lnTo>
                        <a:pt x="928" y="1342"/>
                      </a:lnTo>
                      <a:lnTo>
                        <a:pt x="928" y="1339"/>
                      </a:lnTo>
                      <a:lnTo>
                        <a:pt x="930" y="1337"/>
                      </a:lnTo>
                      <a:lnTo>
                        <a:pt x="930" y="1337"/>
                      </a:lnTo>
                      <a:lnTo>
                        <a:pt x="932" y="1336"/>
                      </a:lnTo>
                      <a:lnTo>
                        <a:pt x="934" y="1336"/>
                      </a:lnTo>
                      <a:lnTo>
                        <a:pt x="934" y="1336"/>
                      </a:lnTo>
                      <a:lnTo>
                        <a:pt x="931" y="1336"/>
                      </a:lnTo>
                      <a:lnTo>
                        <a:pt x="929" y="1336"/>
                      </a:lnTo>
                      <a:lnTo>
                        <a:pt x="929" y="1336"/>
                      </a:lnTo>
                      <a:lnTo>
                        <a:pt x="928" y="1336"/>
                      </a:lnTo>
                      <a:lnTo>
                        <a:pt x="928" y="1336"/>
                      </a:lnTo>
                      <a:lnTo>
                        <a:pt x="928" y="1335"/>
                      </a:lnTo>
                      <a:lnTo>
                        <a:pt x="928" y="1335"/>
                      </a:lnTo>
                      <a:lnTo>
                        <a:pt x="929" y="1333"/>
                      </a:lnTo>
                      <a:lnTo>
                        <a:pt x="929" y="1333"/>
                      </a:lnTo>
                      <a:lnTo>
                        <a:pt x="926" y="1333"/>
                      </a:lnTo>
                      <a:lnTo>
                        <a:pt x="926" y="1333"/>
                      </a:lnTo>
                      <a:lnTo>
                        <a:pt x="921" y="1332"/>
                      </a:lnTo>
                      <a:lnTo>
                        <a:pt x="921" y="1332"/>
                      </a:lnTo>
                      <a:lnTo>
                        <a:pt x="924" y="1331"/>
                      </a:lnTo>
                      <a:lnTo>
                        <a:pt x="925" y="1331"/>
                      </a:lnTo>
                      <a:lnTo>
                        <a:pt x="925" y="1331"/>
                      </a:lnTo>
                      <a:lnTo>
                        <a:pt x="926" y="1330"/>
                      </a:lnTo>
                      <a:lnTo>
                        <a:pt x="926" y="1330"/>
                      </a:lnTo>
                      <a:lnTo>
                        <a:pt x="925" y="1328"/>
                      </a:lnTo>
                      <a:lnTo>
                        <a:pt x="923" y="1327"/>
                      </a:lnTo>
                      <a:lnTo>
                        <a:pt x="923" y="1327"/>
                      </a:lnTo>
                      <a:lnTo>
                        <a:pt x="920" y="1326"/>
                      </a:lnTo>
                      <a:lnTo>
                        <a:pt x="920" y="1326"/>
                      </a:lnTo>
                      <a:lnTo>
                        <a:pt x="923" y="1326"/>
                      </a:lnTo>
                      <a:lnTo>
                        <a:pt x="923" y="1326"/>
                      </a:lnTo>
                      <a:lnTo>
                        <a:pt x="924" y="1325"/>
                      </a:lnTo>
                      <a:lnTo>
                        <a:pt x="925" y="1324"/>
                      </a:lnTo>
                      <a:lnTo>
                        <a:pt x="925" y="1324"/>
                      </a:lnTo>
                      <a:lnTo>
                        <a:pt x="923" y="1322"/>
                      </a:lnTo>
                      <a:lnTo>
                        <a:pt x="920" y="1321"/>
                      </a:lnTo>
                      <a:lnTo>
                        <a:pt x="920" y="1321"/>
                      </a:lnTo>
                      <a:lnTo>
                        <a:pt x="918" y="1321"/>
                      </a:lnTo>
                      <a:lnTo>
                        <a:pt x="918" y="1321"/>
                      </a:lnTo>
                      <a:lnTo>
                        <a:pt x="919" y="1321"/>
                      </a:lnTo>
                      <a:lnTo>
                        <a:pt x="919" y="1321"/>
                      </a:lnTo>
                      <a:lnTo>
                        <a:pt x="923" y="1319"/>
                      </a:lnTo>
                      <a:lnTo>
                        <a:pt x="924" y="1316"/>
                      </a:lnTo>
                      <a:lnTo>
                        <a:pt x="924" y="1316"/>
                      </a:lnTo>
                      <a:lnTo>
                        <a:pt x="921" y="1316"/>
                      </a:lnTo>
                      <a:lnTo>
                        <a:pt x="917" y="1316"/>
                      </a:lnTo>
                      <a:lnTo>
                        <a:pt x="917" y="1316"/>
                      </a:lnTo>
                      <a:lnTo>
                        <a:pt x="915" y="1317"/>
                      </a:lnTo>
                      <a:lnTo>
                        <a:pt x="915" y="1317"/>
                      </a:lnTo>
                      <a:lnTo>
                        <a:pt x="917" y="1316"/>
                      </a:lnTo>
                      <a:lnTo>
                        <a:pt x="917" y="1316"/>
                      </a:lnTo>
                      <a:lnTo>
                        <a:pt x="918" y="1314"/>
                      </a:lnTo>
                      <a:lnTo>
                        <a:pt x="918" y="1311"/>
                      </a:lnTo>
                      <a:lnTo>
                        <a:pt x="918" y="1311"/>
                      </a:lnTo>
                      <a:lnTo>
                        <a:pt x="917" y="1311"/>
                      </a:lnTo>
                      <a:lnTo>
                        <a:pt x="917" y="1311"/>
                      </a:lnTo>
                      <a:lnTo>
                        <a:pt x="915" y="1308"/>
                      </a:lnTo>
                      <a:lnTo>
                        <a:pt x="915" y="1308"/>
                      </a:lnTo>
                      <a:lnTo>
                        <a:pt x="915" y="1308"/>
                      </a:lnTo>
                      <a:lnTo>
                        <a:pt x="915" y="1308"/>
                      </a:lnTo>
                      <a:lnTo>
                        <a:pt x="920" y="1309"/>
                      </a:lnTo>
                      <a:lnTo>
                        <a:pt x="920" y="1309"/>
                      </a:lnTo>
                      <a:lnTo>
                        <a:pt x="920" y="1307"/>
                      </a:lnTo>
                      <a:lnTo>
                        <a:pt x="920" y="1300"/>
                      </a:lnTo>
                      <a:lnTo>
                        <a:pt x="920" y="1300"/>
                      </a:lnTo>
                      <a:lnTo>
                        <a:pt x="920" y="1300"/>
                      </a:lnTo>
                      <a:lnTo>
                        <a:pt x="921" y="1302"/>
                      </a:lnTo>
                      <a:lnTo>
                        <a:pt x="923" y="1304"/>
                      </a:lnTo>
                      <a:lnTo>
                        <a:pt x="923" y="1304"/>
                      </a:lnTo>
                      <a:lnTo>
                        <a:pt x="924" y="1305"/>
                      </a:lnTo>
                      <a:lnTo>
                        <a:pt x="925" y="1307"/>
                      </a:lnTo>
                      <a:lnTo>
                        <a:pt x="925" y="1307"/>
                      </a:lnTo>
                      <a:lnTo>
                        <a:pt x="925" y="1305"/>
                      </a:lnTo>
                      <a:lnTo>
                        <a:pt x="925" y="1305"/>
                      </a:lnTo>
                      <a:lnTo>
                        <a:pt x="926" y="1307"/>
                      </a:lnTo>
                      <a:lnTo>
                        <a:pt x="926" y="1307"/>
                      </a:lnTo>
                      <a:lnTo>
                        <a:pt x="928" y="1304"/>
                      </a:lnTo>
                      <a:lnTo>
                        <a:pt x="928" y="1304"/>
                      </a:lnTo>
                      <a:lnTo>
                        <a:pt x="930" y="1300"/>
                      </a:lnTo>
                      <a:lnTo>
                        <a:pt x="930" y="1297"/>
                      </a:lnTo>
                      <a:lnTo>
                        <a:pt x="930" y="1297"/>
                      </a:lnTo>
                      <a:lnTo>
                        <a:pt x="934" y="1299"/>
                      </a:lnTo>
                      <a:lnTo>
                        <a:pt x="937" y="1300"/>
                      </a:lnTo>
                      <a:lnTo>
                        <a:pt x="937" y="1300"/>
                      </a:lnTo>
                      <a:lnTo>
                        <a:pt x="937" y="1297"/>
                      </a:lnTo>
                      <a:lnTo>
                        <a:pt x="937" y="1297"/>
                      </a:lnTo>
                      <a:lnTo>
                        <a:pt x="936" y="1293"/>
                      </a:lnTo>
                      <a:lnTo>
                        <a:pt x="934" y="1291"/>
                      </a:lnTo>
                      <a:lnTo>
                        <a:pt x="934" y="1291"/>
                      </a:lnTo>
                      <a:lnTo>
                        <a:pt x="935" y="1288"/>
                      </a:lnTo>
                      <a:lnTo>
                        <a:pt x="935" y="1288"/>
                      </a:lnTo>
                      <a:lnTo>
                        <a:pt x="937" y="1289"/>
                      </a:lnTo>
                      <a:lnTo>
                        <a:pt x="941" y="1291"/>
                      </a:lnTo>
                      <a:lnTo>
                        <a:pt x="941" y="1291"/>
                      </a:lnTo>
                      <a:lnTo>
                        <a:pt x="941" y="1288"/>
                      </a:lnTo>
                      <a:lnTo>
                        <a:pt x="941" y="1286"/>
                      </a:lnTo>
                      <a:lnTo>
                        <a:pt x="941" y="1282"/>
                      </a:lnTo>
                      <a:lnTo>
                        <a:pt x="941" y="1282"/>
                      </a:lnTo>
                      <a:lnTo>
                        <a:pt x="942" y="1285"/>
                      </a:lnTo>
                      <a:lnTo>
                        <a:pt x="943" y="1287"/>
                      </a:lnTo>
                      <a:lnTo>
                        <a:pt x="947" y="1288"/>
                      </a:lnTo>
                      <a:lnTo>
                        <a:pt x="947" y="1288"/>
                      </a:lnTo>
                      <a:lnTo>
                        <a:pt x="948" y="1285"/>
                      </a:lnTo>
                      <a:lnTo>
                        <a:pt x="948" y="1281"/>
                      </a:lnTo>
                      <a:lnTo>
                        <a:pt x="947" y="1276"/>
                      </a:lnTo>
                      <a:lnTo>
                        <a:pt x="947" y="1276"/>
                      </a:lnTo>
                      <a:lnTo>
                        <a:pt x="951" y="1280"/>
                      </a:lnTo>
                      <a:lnTo>
                        <a:pt x="954" y="1281"/>
                      </a:lnTo>
                      <a:lnTo>
                        <a:pt x="958" y="1282"/>
                      </a:lnTo>
                      <a:lnTo>
                        <a:pt x="958" y="1282"/>
                      </a:lnTo>
                      <a:lnTo>
                        <a:pt x="958" y="1278"/>
                      </a:lnTo>
                      <a:lnTo>
                        <a:pt x="957" y="1276"/>
                      </a:lnTo>
                      <a:lnTo>
                        <a:pt x="954" y="1272"/>
                      </a:lnTo>
                      <a:lnTo>
                        <a:pt x="954" y="1272"/>
                      </a:lnTo>
                      <a:lnTo>
                        <a:pt x="956" y="1270"/>
                      </a:lnTo>
                      <a:lnTo>
                        <a:pt x="956" y="1267"/>
                      </a:lnTo>
                      <a:lnTo>
                        <a:pt x="956" y="1265"/>
                      </a:lnTo>
                      <a:lnTo>
                        <a:pt x="956" y="1265"/>
                      </a:lnTo>
                      <a:lnTo>
                        <a:pt x="952" y="1265"/>
                      </a:lnTo>
                      <a:lnTo>
                        <a:pt x="951" y="1266"/>
                      </a:lnTo>
                      <a:lnTo>
                        <a:pt x="948" y="1267"/>
                      </a:lnTo>
                      <a:lnTo>
                        <a:pt x="948" y="1267"/>
                      </a:lnTo>
                      <a:lnTo>
                        <a:pt x="949" y="1263"/>
                      </a:lnTo>
                      <a:lnTo>
                        <a:pt x="949" y="1263"/>
                      </a:lnTo>
                      <a:lnTo>
                        <a:pt x="951" y="1263"/>
                      </a:lnTo>
                      <a:lnTo>
                        <a:pt x="951" y="1263"/>
                      </a:lnTo>
                      <a:lnTo>
                        <a:pt x="965" y="1264"/>
                      </a:lnTo>
                      <a:lnTo>
                        <a:pt x="979" y="1266"/>
                      </a:lnTo>
                      <a:lnTo>
                        <a:pt x="991" y="1270"/>
                      </a:lnTo>
                      <a:lnTo>
                        <a:pt x="1003" y="1275"/>
                      </a:lnTo>
                      <a:lnTo>
                        <a:pt x="1017" y="1281"/>
                      </a:lnTo>
                      <a:lnTo>
                        <a:pt x="1029" y="1288"/>
                      </a:lnTo>
                      <a:lnTo>
                        <a:pt x="1058" y="1307"/>
                      </a:lnTo>
                      <a:lnTo>
                        <a:pt x="1058" y="1307"/>
                      </a:lnTo>
                      <a:lnTo>
                        <a:pt x="1072" y="1317"/>
                      </a:lnTo>
                      <a:lnTo>
                        <a:pt x="1083" y="1328"/>
                      </a:lnTo>
                      <a:lnTo>
                        <a:pt x="1091" y="1339"/>
                      </a:lnTo>
                      <a:lnTo>
                        <a:pt x="1098" y="1350"/>
                      </a:lnTo>
                      <a:lnTo>
                        <a:pt x="1111" y="1371"/>
                      </a:lnTo>
                      <a:lnTo>
                        <a:pt x="1118" y="1382"/>
                      </a:lnTo>
                      <a:lnTo>
                        <a:pt x="1128" y="1391"/>
                      </a:lnTo>
                      <a:lnTo>
                        <a:pt x="1128" y="1391"/>
                      </a:lnTo>
                      <a:lnTo>
                        <a:pt x="1133" y="1396"/>
                      </a:lnTo>
                      <a:lnTo>
                        <a:pt x="1136" y="1400"/>
                      </a:lnTo>
                      <a:lnTo>
                        <a:pt x="1141" y="1410"/>
                      </a:lnTo>
                      <a:lnTo>
                        <a:pt x="1145" y="1419"/>
                      </a:lnTo>
                      <a:lnTo>
                        <a:pt x="1145" y="1427"/>
                      </a:lnTo>
                      <a:lnTo>
                        <a:pt x="1145" y="1435"/>
                      </a:lnTo>
                      <a:lnTo>
                        <a:pt x="1144" y="1439"/>
                      </a:lnTo>
                      <a:lnTo>
                        <a:pt x="1141" y="1444"/>
                      </a:lnTo>
                      <a:lnTo>
                        <a:pt x="1141" y="1444"/>
                      </a:lnTo>
                      <a:lnTo>
                        <a:pt x="1133" y="1447"/>
                      </a:lnTo>
                      <a:lnTo>
                        <a:pt x="1123" y="1450"/>
                      </a:lnTo>
                      <a:lnTo>
                        <a:pt x="1112" y="1455"/>
                      </a:lnTo>
                      <a:lnTo>
                        <a:pt x="1102" y="1461"/>
                      </a:lnTo>
                      <a:lnTo>
                        <a:pt x="1083" y="1475"/>
                      </a:lnTo>
                      <a:lnTo>
                        <a:pt x="1070" y="1485"/>
                      </a:lnTo>
                      <a:lnTo>
                        <a:pt x="1070" y="1485"/>
                      </a:lnTo>
                      <a:lnTo>
                        <a:pt x="1065" y="1488"/>
                      </a:lnTo>
                      <a:lnTo>
                        <a:pt x="1063" y="1492"/>
                      </a:lnTo>
                      <a:lnTo>
                        <a:pt x="1057" y="1502"/>
                      </a:lnTo>
                      <a:lnTo>
                        <a:pt x="1051" y="1511"/>
                      </a:lnTo>
                      <a:lnTo>
                        <a:pt x="1047" y="1516"/>
                      </a:lnTo>
                      <a:lnTo>
                        <a:pt x="1042" y="1521"/>
                      </a:lnTo>
                      <a:lnTo>
                        <a:pt x="1042" y="1521"/>
                      </a:lnTo>
                      <a:lnTo>
                        <a:pt x="1037" y="1526"/>
                      </a:lnTo>
                      <a:lnTo>
                        <a:pt x="1034" y="1531"/>
                      </a:lnTo>
                      <a:lnTo>
                        <a:pt x="1031" y="1538"/>
                      </a:lnTo>
                      <a:lnTo>
                        <a:pt x="1029" y="1544"/>
                      </a:lnTo>
                      <a:lnTo>
                        <a:pt x="1026" y="1554"/>
                      </a:lnTo>
                      <a:lnTo>
                        <a:pt x="1026" y="1559"/>
                      </a:lnTo>
                      <a:lnTo>
                        <a:pt x="1026" y="1559"/>
                      </a:lnTo>
                      <a:lnTo>
                        <a:pt x="1030" y="1552"/>
                      </a:lnTo>
                      <a:lnTo>
                        <a:pt x="1036" y="1544"/>
                      </a:lnTo>
                      <a:lnTo>
                        <a:pt x="1046" y="1535"/>
                      </a:lnTo>
                      <a:lnTo>
                        <a:pt x="1053" y="1529"/>
                      </a:lnTo>
                      <a:lnTo>
                        <a:pt x="1057" y="1527"/>
                      </a:lnTo>
                      <a:lnTo>
                        <a:pt x="1057" y="1527"/>
                      </a:lnTo>
                      <a:lnTo>
                        <a:pt x="1048" y="1547"/>
                      </a:lnTo>
                      <a:lnTo>
                        <a:pt x="1048" y="1547"/>
                      </a:lnTo>
                      <a:lnTo>
                        <a:pt x="1057" y="1540"/>
                      </a:lnTo>
                      <a:lnTo>
                        <a:pt x="1062" y="1533"/>
                      </a:lnTo>
                      <a:lnTo>
                        <a:pt x="1065" y="1529"/>
                      </a:lnTo>
                      <a:lnTo>
                        <a:pt x="1065" y="1529"/>
                      </a:lnTo>
                      <a:lnTo>
                        <a:pt x="1064" y="1536"/>
                      </a:lnTo>
                      <a:lnTo>
                        <a:pt x="1062" y="1542"/>
                      </a:lnTo>
                      <a:lnTo>
                        <a:pt x="1058" y="1548"/>
                      </a:lnTo>
                      <a:lnTo>
                        <a:pt x="1058" y="1548"/>
                      </a:lnTo>
                      <a:lnTo>
                        <a:pt x="1065" y="1543"/>
                      </a:lnTo>
                      <a:lnTo>
                        <a:pt x="1070" y="1537"/>
                      </a:lnTo>
                      <a:lnTo>
                        <a:pt x="1075" y="1531"/>
                      </a:lnTo>
                      <a:lnTo>
                        <a:pt x="1070" y="1547"/>
                      </a:lnTo>
                      <a:lnTo>
                        <a:pt x="1070" y="1547"/>
                      </a:lnTo>
                      <a:lnTo>
                        <a:pt x="1072" y="1546"/>
                      </a:lnTo>
                      <a:lnTo>
                        <a:pt x="1075" y="1543"/>
                      </a:lnTo>
                      <a:lnTo>
                        <a:pt x="1081" y="1537"/>
                      </a:lnTo>
                      <a:lnTo>
                        <a:pt x="1089" y="1525"/>
                      </a:lnTo>
                      <a:lnTo>
                        <a:pt x="1089" y="1525"/>
                      </a:lnTo>
                      <a:lnTo>
                        <a:pt x="1095" y="1516"/>
                      </a:lnTo>
                      <a:lnTo>
                        <a:pt x="1103" y="1509"/>
                      </a:lnTo>
                      <a:lnTo>
                        <a:pt x="1112" y="1503"/>
                      </a:lnTo>
                      <a:lnTo>
                        <a:pt x="1122" y="1499"/>
                      </a:lnTo>
                      <a:lnTo>
                        <a:pt x="1131" y="1496"/>
                      </a:lnTo>
                      <a:lnTo>
                        <a:pt x="1140" y="1496"/>
                      </a:lnTo>
                      <a:lnTo>
                        <a:pt x="1144" y="1497"/>
                      </a:lnTo>
                      <a:lnTo>
                        <a:pt x="1147" y="1498"/>
                      </a:lnTo>
                      <a:lnTo>
                        <a:pt x="1151" y="1500"/>
                      </a:lnTo>
                      <a:lnTo>
                        <a:pt x="1153" y="1503"/>
                      </a:lnTo>
                      <a:lnTo>
                        <a:pt x="1153" y="1503"/>
                      </a:lnTo>
                      <a:lnTo>
                        <a:pt x="1158" y="1513"/>
                      </a:lnTo>
                      <a:lnTo>
                        <a:pt x="1162" y="1529"/>
                      </a:lnTo>
                      <a:lnTo>
                        <a:pt x="1164" y="1547"/>
                      </a:lnTo>
                      <a:lnTo>
                        <a:pt x="1165" y="1569"/>
                      </a:lnTo>
                      <a:lnTo>
                        <a:pt x="1165" y="1593"/>
                      </a:lnTo>
                      <a:lnTo>
                        <a:pt x="1164" y="1619"/>
                      </a:lnTo>
                      <a:lnTo>
                        <a:pt x="1159" y="1646"/>
                      </a:lnTo>
                      <a:lnTo>
                        <a:pt x="1153" y="1672"/>
                      </a:lnTo>
                      <a:lnTo>
                        <a:pt x="1153" y="1672"/>
                      </a:lnTo>
                      <a:lnTo>
                        <a:pt x="1147" y="1697"/>
                      </a:lnTo>
                      <a:lnTo>
                        <a:pt x="1144" y="1720"/>
                      </a:lnTo>
                      <a:lnTo>
                        <a:pt x="1144" y="1742"/>
                      </a:lnTo>
                      <a:lnTo>
                        <a:pt x="1144" y="1763"/>
                      </a:lnTo>
                      <a:lnTo>
                        <a:pt x="1144" y="1783"/>
                      </a:lnTo>
                      <a:lnTo>
                        <a:pt x="1144" y="1805"/>
                      </a:lnTo>
                      <a:lnTo>
                        <a:pt x="1142" y="1826"/>
                      </a:lnTo>
                      <a:lnTo>
                        <a:pt x="1139" y="1848"/>
                      </a:lnTo>
                      <a:lnTo>
                        <a:pt x="1139" y="1848"/>
                      </a:lnTo>
                      <a:lnTo>
                        <a:pt x="1135" y="1864"/>
                      </a:lnTo>
                      <a:lnTo>
                        <a:pt x="1280" y="1864"/>
                      </a:lnTo>
                      <a:lnTo>
                        <a:pt x="1280" y="1864"/>
                      </a:lnTo>
                      <a:lnTo>
                        <a:pt x="1284" y="1776"/>
                      </a:lnTo>
                      <a:lnTo>
                        <a:pt x="1286" y="1731"/>
                      </a:lnTo>
                      <a:lnTo>
                        <a:pt x="1288" y="1687"/>
                      </a:lnTo>
                      <a:lnTo>
                        <a:pt x="1288" y="1687"/>
                      </a:lnTo>
                      <a:lnTo>
                        <a:pt x="1289" y="1670"/>
                      </a:lnTo>
                      <a:lnTo>
                        <a:pt x="1294" y="1653"/>
                      </a:lnTo>
                      <a:lnTo>
                        <a:pt x="1300" y="1638"/>
                      </a:lnTo>
                      <a:lnTo>
                        <a:pt x="1307" y="1625"/>
                      </a:lnTo>
                      <a:lnTo>
                        <a:pt x="1318" y="1613"/>
                      </a:lnTo>
                      <a:lnTo>
                        <a:pt x="1329" y="1603"/>
                      </a:lnTo>
                      <a:lnTo>
                        <a:pt x="1341" y="1593"/>
                      </a:lnTo>
                      <a:lnTo>
                        <a:pt x="1355" y="1586"/>
                      </a:lnTo>
                      <a:lnTo>
                        <a:pt x="1369" y="1580"/>
                      </a:lnTo>
                      <a:lnTo>
                        <a:pt x="1383" y="1574"/>
                      </a:lnTo>
                      <a:lnTo>
                        <a:pt x="1397" y="1570"/>
                      </a:lnTo>
                      <a:lnTo>
                        <a:pt x="1412" y="1566"/>
                      </a:lnTo>
                      <a:lnTo>
                        <a:pt x="1427" y="1564"/>
                      </a:lnTo>
                      <a:lnTo>
                        <a:pt x="1441" y="1563"/>
                      </a:lnTo>
                      <a:lnTo>
                        <a:pt x="1454" y="1563"/>
                      </a:lnTo>
                      <a:lnTo>
                        <a:pt x="1466" y="1563"/>
                      </a:lnTo>
                      <a:lnTo>
                        <a:pt x="1466" y="1563"/>
                      </a:lnTo>
                      <a:lnTo>
                        <a:pt x="1513" y="1565"/>
                      </a:lnTo>
                      <a:lnTo>
                        <a:pt x="1536" y="1566"/>
                      </a:lnTo>
                      <a:lnTo>
                        <a:pt x="1560" y="1565"/>
                      </a:lnTo>
                      <a:lnTo>
                        <a:pt x="1582" y="1564"/>
                      </a:lnTo>
                      <a:lnTo>
                        <a:pt x="1601" y="1560"/>
                      </a:lnTo>
                      <a:lnTo>
                        <a:pt x="1618" y="1555"/>
                      </a:lnTo>
                      <a:lnTo>
                        <a:pt x="1626" y="1553"/>
                      </a:lnTo>
                      <a:lnTo>
                        <a:pt x="1632" y="1549"/>
                      </a:lnTo>
                      <a:lnTo>
                        <a:pt x="1632" y="1549"/>
                      </a:lnTo>
                      <a:lnTo>
                        <a:pt x="1645" y="1542"/>
                      </a:lnTo>
                      <a:lnTo>
                        <a:pt x="1661" y="1535"/>
                      </a:lnTo>
                      <a:lnTo>
                        <a:pt x="1679" y="1527"/>
                      </a:lnTo>
                      <a:lnTo>
                        <a:pt x="1699" y="1521"/>
                      </a:lnTo>
                      <a:lnTo>
                        <a:pt x="1735" y="1511"/>
                      </a:lnTo>
                      <a:lnTo>
                        <a:pt x="1767" y="1504"/>
                      </a:lnTo>
                      <a:lnTo>
                        <a:pt x="1767" y="1504"/>
                      </a:lnTo>
                      <a:lnTo>
                        <a:pt x="1776" y="1502"/>
                      </a:lnTo>
                      <a:lnTo>
                        <a:pt x="1782" y="1498"/>
                      </a:lnTo>
                      <a:lnTo>
                        <a:pt x="1787" y="1493"/>
                      </a:lnTo>
                      <a:lnTo>
                        <a:pt x="1789" y="1487"/>
                      </a:lnTo>
                      <a:lnTo>
                        <a:pt x="1789" y="1487"/>
                      </a:lnTo>
                      <a:lnTo>
                        <a:pt x="1793" y="1489"/>
                      </a:lnTo>
                      <a:lnTo>
                        <a:pt x="1795" y="1489"/>
                      </a:lnTo>
                      <a:lnTo>
                        <a:pt x="1795" y="1489"/>
                      </a:lnTo>
                      <a:lnTo>
                        <a:pt x="1795" y="1489"/>
                      </a:lnTo>
                      <a:lnTo>
                        <a:pt x="1795" y="1489"/>
                      </a:lnTo>
                      <a:lnTo>
                        <a:pt x="1792" y="1492"/>
                      </a:lnTo>
                      <a:lnTo>
                        <a:pt x="1790" y="1493"/>
                      </a:lnTo>
                      <a:lnTo>
                        <a:pt x="1790" y="1493"/>
                      </a:lnTo>
                      <a:lnTo>
                        <a:pt x="1795" y="1497"/>
                      </a:lnTo>
                      <a:lnTo>
                        <a:pt x="1799" y="1498"/>
                      </a:lnTo>
                      <a:lnTo>
                        <a:pt x="1799" y="1498"/>
                      </a:lnTo>
                      <a:lnTo>
                        <a:pt x="1801" y="1497"/>
                      </a:lnTo>
                      <a:lnTo>
                        <a:pt x="1804" y="1496"/>
                      </a:lnTo>
                      <a:lnTo>
                        <a:pt x="1805" y="1494"/>
                      </a:lnTo>
                      <a:lnTo>
                        <a:pt x="1805" y="1494"/>
                      </a:lnTo>
                      <a:lnTo>
                        <a:pt x="1809" y="1492"/>
                      </a:lnTo>
                      <a:lnTo>
                        <a:pt x="1812" y="1492"/>
                      </a:lnTo>
                      <a:lnTo>
                        <a:pt x="1812" y="1492"/>
                      </a:lnTo>
                      <a:lnTo>
                        <a:pt x="1815" y="1493"/>
                      </a:lnTo>
                      <a:lnTo>
                        <a:pt x="1815" y="1493"/>
                      </a:lnTo>
                      <a:lnTo>
                        <a:pt x="1820" y="1488"/>
                      </a:lnTo>
                      <a:lnTo>
                        <a:pt x="1820" y="1488"/>
                      </a:lnTo>
                      <a:lnTo>
                        <a:pt x="1821" y="1488"/>
                      </a:lnTo>
                      <a:lnTo>
                        <a:pt x="1821" y="1488"/>
                      </a:lnTo>
                      <a:lnTo>
                        <a:pt x="1825" y="1486"/>
                      </a:lnTo>
                      <a:lnTo>
                        <a:pt x="1825" y="1486"/>
                      </a:lnTo>
                      <a:lnTo>
                        <a:pt x="1825" y="1486"/>
                      </a:lnTo>
                      <a:lnTo>
                        <a:pt x="1828" y="1489"/>
                      </a:lnTo>
                      <a:lnTo>
                        <a:pt x="1829" y="1489"/>
                      </a:lnTo>
                      <a:lnTo>
                        <a:pt x="1831" y="1487"/>
                      </a:lnTo>
                      <a:lnTo>
                        <a:pt x="1831" y="1483"/>
                      </a:lnTo>
                      <a:lnTo>
                        <a:pt x="1831" y="1483"/>
                      </a:lnTo>
                      <a:lnTo>
                        <a:pt x="1831" y="1481"/>
                      </a:lnTo>
                      <a:lnTo>
                        <a:pt x="1832" y="1479"/>
                      </a:lnTo>
                      <a:lnTo>
                        <a:pt x="1835" y="1476"/>
                      </a:lnTo>
                      <a:lnTo>
                        <a:pt x="1835" y="1476"/>
                      </a:lnTo>
                      <a:lnTo>
                        <a:pt x="1840" y="1477"/>
                      </a:lnTo>
                      <a:lnTo>
                        <a:pt x="1843" y="1480"/>
                      </a:lnTo>
                      <a:lnTo>
                        <a:pt x="1845" y="1483"/>
                      </a:lnTo>
                      <a:lnTo>
                        <a:pt x="1845" y="1483"/>
                      </a:lnTo>
                      <a:lnTo>
                        <a:pt x="1840" y="1483"/>
                      </a:lnTo>
                      <a:lnTo>
                        <a:pt x="1838" y="1485"/>
                      </a:lnTo>
                      <a:lnTo>
                        <a:pt x="1837" y="1487"/>
                      </a:lnTo>
                      <a:lnTo>
                        <a:pt x="1837" y="1487"/>
                      </a:lnTo>
                      <a:lnTo>
                        <a:pt x="1840" y="1491"/>
                      </a:lnTo>
                      <a:lnTo>
                        <a:pt x="1844" y="1492"/>
                      </a:lnTo>
                      <a:lnTo>
                        <a:pt x="1844" y="1492"/>
                      </a:lnTo>
                      <a:lnTo>
                        <a:pt x="1848" y="1492"/>
                      </a:lnTo>
                      <a:lnTo>
                        <a:pt x="1850" y="1492"/>
                      </a:lnTo>
                      <a:lnTo>
                        <a:pt x="1853" y="1491"/>
                      </a:lnTo>
                      <a:lnTo>
                        <a:pt x="1853" y="1491"/>
                      </a:lnTo>
                      <a:lnTo>
                        <a:pt x="1857" y="1497"/>
                      </a:lnTo>
                      <a:lnTo>
                        <a:pt x="1860" y="1498"/>
                      </a:lnTo>
                      <a:lnTo>
                        <a:pt x="1861" y="1496"/>
                      </a:lnTo>
                      <a:lnTo>
                        <a:pt x="1861" y="1491"/>
                      </a:lnTo>
                      <a:lnTo>
                        <a:pt x="1861" y="1491"/>
                      </a:lnTo>
                      <a:lnTo>
                        <a:pt x="1862" y="1487"/>
                      </a:lnTo>
                      <a:lnTo>
                        <a:pt x="1866" y="1485"/>
                      </a:lnTo>
                      <a:lnTo>
                        <a:pt x="1870" y="1483"/>
                      </a:lnTo>
                      <a:lnTo>
                        <a:pt x="1870" y="1483"/>
                      </a:lnTo>
                      <a:lnTo>
                        <a:pt x="1868" y="1482"/>
                      </a:lnTo>
                      <a:lnTo>
                        <a:pt x="1868" y="1482"/>
                      </a:lnTo>
                      <a:lnTo>
                        <a:pt x="1865" y="1483"/>
                      </a:lnTo>
                      <a:lnTo>
                        <a:pt x="1861" y="1483"/>
                      </a:lnTo>
                      <a:lnTo>
                        <a:pt x="1861" y="1483"/>
                      </a:lnTo>
                      <a:lnTo>
                        <a:pt x="1862" y="1481"/>
                      </a:lnTo>
                      <a:lnTo>
                        <a:pt x="1862" y="1480"/>
                      </a:lnTo>
                      <a:lnTo>
                        <a:pt x="1862" y="1480"/>
                      </a:lnTo>
                      <a:lnTo>
                        <a:pt x="1853" y="1479"/>
                      </a:lnTo>
                      <a:lnTo>
                        <a:pt x="1853" y="1479"/>
                      </a:lnTo>
                      <a:lnTo>
                        <a:pt x="1855" y="1479"/>
                      </a:lnTo>
                      <a:lnTo>
                        <a:pt x="1857" y="1477"/>
                      </a:lnTo>
                      <a:lnTo>
                        <a:pt x="1860" y="1475"/>
                      </a:lnTo>
                      <a:lnTo>
                        <a:pt x="1860" y="1475"/>
                      </a:lnTo>
                      <a:lnTo>
                        <a:pt x="1859" y="1474"/>
                      </a:lnTo>
                      <a:lnTo>
                        <a:pt x="1856" y="1472"/>
                      </a:lnTo>
                      <a:lnTo>
                        <a:pt x="1853" y="1471"/>
                      </a:lnTo>
                      <a:lnTo>
                        <a:pt x="1853" y="1471"/>
                      </a:lnTo>
                      <a:lnTo>
                        <a:pt x="1855" y="1471"/>
                      </a:lnTo>
                      <a:lnTo>
                        <a:pt x="1857" y="1470"/>
                      </a:lnTo>
                      <a:lnTo>
                        <a:pt x="1859" y="1469"/>
                      </a:lnTo>
                      <a:lnTo>
                        <a:pt x="1859" y="1469"/>
                      </a:lnTo>
                      <a:lnTo>
                        <a:pt x="1856" y="1466"/>
                      </a:lnTo>
                      <a:lnTo>
                        <a:pt x="1853" y="1466"/>
                      </a:lnTo>
                      <a:lnTo>
                        <a:pt x="1849" y="1465"/>
                      </a:lnTo>
                      <a:lnTo>
                        <a:pt x="1849" y="1465"/>
                      </a:lnTo>
                      <a:lnTo>
                        <a:pt x="1851" y="1465"/>
                      </a:lnTo>
                      <a:lnTo>
                        <a:pt x="1853" y="1465"/>
                      </a:lnTo>
                      <a:lnTo>
                        <a:pt x="1853" y="1465"/>
                      </a:lnTo>
                      <a:lnTo>
                        <a:pt x="1854" y="1465"/>
                      </a:lnTo>
                      <a:lnTo>
                        <a:pt x="1854" y="1465"/>
                      </a:lnTo>
                      <a:lnTo>
                        <a:pt x="1854" y="1464"/>
                      </a:lnTo>
                      <a:lnTo>
                        <a:pt x="1854" y="1464"/>
                      </a:lnTo>
                      <a:lnTo>
                        <a:pt x="1856" y="1461"/>
                      </a:lnTo>
                      <a:lnTo>
                        <a:pt x="1857" y="1459"/>
                      </a:lnTo>
                      <a:lnTo>
                        <a:pt x="1857" y="1459"/>
                      </a:lnTo>
                      <a:lnTo>
                        <a:pt x="1854" y="1459"/>
                      </a:lnTo>
                      <a:lnTo>
                        <a:pt x="1849" y="1459"/>
                      </a:lnTo>
                      <a:lnTo>
                        <a:pt x="1849" y="1459"/>
                      </a:lnTo>
                      <a:lnTo>
                        <a:pt x="1849" y="1459"/>
                      </a:lnTo>
                      <a:lnTo>
                        <a:pt x="1851" y="1459"/>
                      </a:lnTo>
                      <a:lnTo>
                        <a:pt x="1853" y="1458"/>
                      </a:lnTo>
                      <a:lnTo>
                        <a:pt x="1853" y="1458"/>
                      </a:lnTo>
                      <a:lnTo>
                        <a:pt x="1849" y="1453"/>
                      </a:lnTo>
                      <a:lnTo>
                        <a:pt x="1849" y="1453"/>
                      </a:lnTo>
                      <a:lnTo>
                        <a:pt x="1850" y="1452"/>
                      </a:lnTo>
                      <a:lnTo>
                        <a:pt x="1850" y="1452"/>
                      </a:lnTo>
                      <a:lnTo>
                        <a:pt x="1853" y="1453"/>
                      </a:lnTo>
                      <a:lnTo>
                        <a:pt x="1854" y="1453"/>
                      </a:lnTo>
                      <a:lnTo>
                        <a:pt x="1854" y="1453"/>
                      </a:lnTo>
                      <a:lnTo>
                        <a:pt x="1855" y="1452"/>
                      </a:lnTo>
                      <a:lnTo>
                        <a:pt x="1854" y="1448"/>
                      </a:lnTo>
                      <a:lnTo>
                        <a:pt x="1851" y="1446"/>
                      </a:lnTo>
                      <a:lnTo>
                        <a:pt x="1851" y="1446"/>
                      </a:lnTo>
                      <a:lnTo>
                        <a:pt x="1854" y="1447"/>
                      </a:lnTo>
                      <a:lnTo>
                        <a:pt x="1856" y="1448"/>
                      </a:lnTo>
                      <a:lnTo>
                        <a:pt x="1859" y="1447"/>
                      </a:lnTo>
                      <a:lnTo>
                        <a:pt x="1859" y="1447"/>
                      </a:lnTo>
                      <a:lnTo>
                        <a:pt x="1857" y="1444"/>
                      </a:lnTo>
                      <a:lnTo>
                        <a:pt x="1857" y="1442"/>
                      </a:lnTo>
                      <a:lnTo>
                        <a:pt x="1855" y="1439"/>
                      </a:lnTo>
                      <a:lnTo>
                        <a:pt x="1855" y="1439"/>
                      </a:lnTo>
                      <a:lnTo>
                        <a:pt x="1857" y="1441"/>
                      </a:lnTo>
                      <a:lnTo>
                        <a:pt x="1861" y="1441"/>
                      </a:lnTo>
                      <a:lnTo>
                        <a:pt x="1865" y="1441"/>
                      </a:lnTo>
                      <a:lnTo>
                        <a:pt x="1865" y="1441"/>
                      </a:lnTo>
                      <a:lnTo>
                        <a:pt x="1864" y="1438"/>
                      </a:lnTo>
                      <a:lnTo>
                        <a:pt x="1861" y="1436"/>
                      </a:lnTo>
                      <a:lnTo>
                        <a:pt x="1861" y="1436"/>
                      </a:lnTo>
                      <a:lnTo>
                        <a:pt x="1866" y="1436"/>
                      </a:lnTo>
                      <a:lnTo>
                        <a:pt x="1868" y="1435"/>
                      </a:lnTo>
                      <a:lnTo>
                        <a:pt x="1868" y="1435"/>
                      </a:lnTo>
                      <a:lnTo>
                        <a:pt x="1866" y="1436"/>
                      </a:lnTo>
                      <a:lnTo>
                        <a:pt x="1866" y="1438"/>
                      </a:lnTo>
                      <a:lnTo>
                        <a:pt x="1866" y="1441"/>
                      </a:lnTo>
                      <a:lnTo>
                        <a:pt x="1866" y="1441"/>
                      </a:lnTo>
                      <a:lnTo>
                        <a:pt x="1871" y="1439"/>
                      </a:lnTo>
                      <a:lnTo>
                        <a:pt x="1875" y="1437"/>
                      </a:lnTo>
                      <a:lnTo>
                        <a:pt x="1875" y="1437"/>
                      </a:lnTo>
                      <a:lnTo>
                        <a:pt x="1872" y="1439"/>
                      </a:lnTo>
                      <a:lnTo>
                        <a:pt x="1872" y="1443"/>
                      </a:lnTo>
                      <a:lnTo>
                        <a:pt x="1872" y="1447"/>
                      </a:lnTo>
                      <a:lnTo>
                        <a:pt x="1872" y="1447"/>
                      </a:lnTo>
                      <a:lnTo>
                        <a:pt x="1873" y="1447"/>
                      </a:lnTo>
                      <a:lnTo>
                        <a:pt x="1876" y="1444"/>
                      </a:lnTo>
                      <a:lnTo>
                        <a:pt x="1881" y="1441"/>
                      </a:lnTo>
                      <a:lnTo>
                        <a:pt x="1881" y="1441"/>
                      </a:lnTo>
                      <a:lnTo>
                        <a:pt x="1879" y="1442"/>
                      </a:lnTo>
                      <a:lnTo>
                        <a:pt x="1881" y="1444"/>
                      </a:lnTo>
                      <a:lnTo>
                        <a:pt x="1882" y="1447"/>
                      </a:lnTo>
                      <a:lnTo>
                        <a:pt x="1882" y="1447"/>
                      </a:lnTo>
                      <a:lnTo>
                        <a:pt x="1884" y="1446"/>
                      </a:lnTo>
                      <a:lnTo>
                        <a:pt x="1887" y="1443"/>
                      </a:lnTo>
                      <a:lnTo>
                        <a:pt x="1888" y="1441"/>
                      </a:lnTo>
                      <a:lnTo>
                        <a:pt x="1888" y="1441"/>
                      </a:lnTo>
                      <a:lnTo>
                        <a:pt x="1890" y="1442"/>
                      </a:lnTo>
                      <a:lnTo>
                        <a:pt x="1890" y="1442"/>
                      </a:lnTo>
                      <a:lnTo>
                        <a:pt x="1888" y="1444"/>
                      </a:lnTo>
                      <a:lnTo>
                        <a:pt x="1888" y="1444"/>
                      </a:lnTo>
                      <a:lnTo>
                        <a:pt x="1893" y="1446"/>
                      </a:lnTo>
                      <a:lnTo>
                        <a:pt x="1898" y="1446"/>
                      </a:lnTo>
                      <a:lnTo>
                        <a:pt x="1898" y="1446"/>
                      </a:lnTo>
                      <a:lnTo>
                        <a:pt x="1894" y="1447"/>
                      </a:lnTo>
                      <a:lnTo>
                        <a:pt x="1893" y="1449"/>
                      </a:lnTo>
                      <a:lnTo>
                        <a:pt x="1890" y="1453"/>
                      </a:lnTo>
                      <a:lnTo>
                        <a:pt x="1890" y="1453"/>
                      </a:lnTo>
                      <a:lnTo>
                        <a:pt x="1893" y="1453"/>
                      </a:lnTo>
                      <a:lnTo>
                        <a:pt x="1897" y="1453"/>
                      </a:lnTo>
                      <a:lnTo>
                        <a:pt x="1901" y="1450"/>
                      </a:lnTo>
                      <a:lnTo>
                        <a:pt x="1901" y="1450"/>
                      </a:lnTo>
                      <a:lnTo>
                        <a:pt x="1900" y="1453"/>
                      </a:lnTo>
                      <a:lnTo>
                        <a:pt x="1900" y="1454"/>
                      </a:lnTo>
                      <a:lnTo>
                        <a:pt x="1900" y="1458"/>
                      </a:lnTo>
                      <a:lnTo>
                        <a:pt x="1900" y="1458"/>
                      </a:lnTo>
                      <a:lnTo>
                        <a:pt x="1901" y="1458"/>
                      </a:lnTo>
                      <a:lnTo>
                        <a:pt x="1901" y="1458"/>
                      </a:lnTo>
                      <a:lnTo>
                        <a:pt x="1906" y="1457"/>
                      </a:lnTo>
                      <a:lnTo>
                        <a:pt x="1907" y="1455"/>
                      </a:lnTo>
                      <a:lnTo>
                        <a:pt x="1907" y="1455"/>
                      </a:lnTo>
                      <a:lnTo>
                        <a:pt x="1912" y="1458"/>
                      </a:lnTo>
                      <a:lnTo>
                        <a:pt x="1916" y="1458"/>
                      </a:lnTo>
                      <a:lnTo>
                        <a:pt x="1916" y="1458"/>
                      </a:lnTo>
                      <a:lnTo>
                        <a:pt x="1922" y="1460"/>
                      </a:lnTo>
                      <a:lnTo>
                        <a:pt x="1922" y="1460"/>
                      </a:lnTo>
                      <a:lnTo>
                        <a:pt x="1918" y="1460"/>
                      </a:lnTo>
                      <a:lnTo>
                        <a:pt x="1916" y="1463"/>
                      </a:lnTo>
                      <a:lnTo>
                        <a:pt x="1912" y="1465"/>
                      </a:lnTo>
                      <a:lnTo>
                        <a:pt x="1912" y="1465"/>
                      </a:lnTo>
                      <a:lnTo>
                        <a:pt x="1915" y="1466"/>
                      </a:lnTo>
                      <a:lnTo>
                        <a:pt x="1918" y="1466"/>
                      </a:lnTo>
                      <a:lnTo>
                        <a:pt x="1923" y="1466"/>
                      </a:lnTo>
                      <a:lnTo>
                        <a:pt x="1923" y="1466"/>
                      </a:lnTo>
                      <a:lnTo>
                        <a:pt x="1922" y="1469"/>
                      </a:lnTo>
                      <a:lnTo>
                        <a:pt x="1922" y="1469"/>
                      </a:lnTo>
                      <a:lnTo>
                        <a:pt x="1921" y="1472"/>
                      </a:lnTo>
                      <a:lnTo>
                        <a:pt x="1921" y="1472"/>
                      </a:lnTo>
                      <a:lnTo>
                        <a:pt x="1923" y="1474"/>
                      </a:lnTo>
                      <a:lnTo>
                        <a:pt x="1926" y="1474"/>
                      </a:lnTo>
                      <a:lnTo>
                        <a:pt x="1928" y="1472"/>
                      </a:lnTo>
                      <a:lnTo>
                        <a:pt x="1928" y="1472"/>
                      </a:lnTo>
                      <a:lnTo>
                        <a:pt x="1931" y="1475"/>
                      </a:lnTo>
                      <a:lnTo>
                        <a:pt x="1933" y="1477"/>
                      </a:lnTo>
                      <a:lnTo>
                        <a:pt x="1937" y="1479"/>
                      </a:lnTo>
                      <a:lnTo>
                        <a:pt x="1937" y="1479"/>
                      </a:lnTo>
                      <a:lnTo>
                        <a:pt x="1937" y="1474"/>
                      </a:lnTo>
                      <a:lnTo>
                        <a:pt x="1936" y="1470"/>
                      </a:lnTo>
                      <a:lnTo>
                        <a:pt x="1933" y="1466"/>
                      </a:lnTo>
                      <a:lnTo>
                        <a:pt x="1933" y="1466"/>
                      </a:lnTo>
                      <a:lnTo>
                        <a:pt x="1938" y="1469"/>
                      </a:lnTo>
                      <a:lnTo>
                        <a:pt x="1943" y="1469"/>
                      </a:lnTo>
                      <a:lnTo>
                        <a:pt x="1943" y="1469"/>
                      </a:lnTo>
                      <a:lnTo>
                        <a:pt x="1940" y="1471"/>
                      </a:lnTo>
                      <a:lnTo>
                        <a:pt x="1940" y="1471"/>
                      </a:lnTo>
                      <a:lnTo>
                        <a:pt x="1942" y="1472"/>
                      </a:lnTo>
                      <a:lnTo>
                        <a:pt x="1945" y="1472"/>
                      </a:lnTo>
                      <a:lnTo>
                        <a:pt x="1951" y="1472"/>
                      </a:lnTo>
                      <a:lnTo>
                        <a:pt x="1951" y="1472"/>
                      </a:lnTo>
                      <a:lnTo>
                        <a:pt x="1949" y="1474"/>
                      </a:lnTo>
                      <a:lnTo>
                        <a:pt x="1949" y="1476"/>
                      </a:lnTo>
                      <a:lnTo>
                        <a:pt x="1948" y="1479"/>
                      </a:lnTo>
                      <a:lnTo>
                        <a:pt x="1948" y="1479"/>
                      </a:lnTo>
                      <a:lnTo>
                        <a:pt x="1950" y="1480"/>
                      </a:lnTo>
                      <a:lnTo>
                        <a:pt x="1953" y="1480"/>
                      </a:lnTo>
                      <a:lnTo>
                        <a:pt x="1955" y="1479"/>
                      </a:lnTo>
                      <a:lnTo>
                        <a:pt x="1955" y="1479"/>
                      </a:lnTo>
                      <a:lnTo>
                        <a:pt x="1958" y="1482"/>
                      </a:lnTo>
                      <a:lnTo>
                        <a:pt x="1961" y="1483"/>
                      </a:lnTo>
                      <a:lnTo>
                        <a:pt x="1965" y="1485"/>
                      </a:lnTo>
                      <a:lnTo>
                        <a:pt x="1965" y="1485"/>
                      </a:lnTo>
                      <a:lnTo>
                        <a:pt x="1965" y="1481"/>
                      </a:lnTo>
                      <a:lnTo>
                        <a:pt x="1962" y="1477"/>
                      </a:lnTo>
                      <a:lnTo>
                        <a:pt x="1960" y="1474"/>
                      </a:lnTo>
                      <a:lnTo>
                        <a:pt x="1960" y="1474"/>
                      </a:lnTo>
                      <a:lnTo>
                        <a:pt x="1965" y="1475"/>
                      </a:lnTo>
                      <a:lnTo>
                        <a:pt x="1969" y="1476"/>
                      </a:lnTo>
                      <a:lnTo>
                        <a:pt x="1972" y="1475"/>
                      </a:lnTo>
                      <a:lnTo>
                        <a:pt x="1972" y="1475"/>
                      </a:lnTo>
                      <a:lnTo>
                        <a:pt x="1972" y="1471"/>
                      </a:lnTo>
                      <a:lnTo>
                        <a:pt x="1970" y="1470"/>
                      </a:lnTo>
                      <a:lnTo>
                        <a:pt x="1967" y="1468"/>
                      </a:lnTo>
                      <a:lnTo>
                        <a:pt x="1967" y="1468"/>
                      </a:lnTo>
                      <a:lnTo>
                        <a:pt x="1973" y="1469"/>
                      </a:lnTo>
                      <a:lnTo>
                        <a:pt x="1976" y="1469"/>
                      </a:lnTo>
                      <a:lnTo>
                        <a:pt x="1976" y="1469"/>
                      </a:lnTo>
                      <a:lnTo>
                        <a:pt x="1976" y="1465"/>
                      </a:lnTo>
                      <a:lnTo>
                        <a:pt x="1975" y="1463"/>
                      </a:lnTo>
                      <a:lnTo>
                        <a:pt x="1973" y="1460"/>
                      </a:lnTo>
                      <a:lnTo>
                        <a:pt x="1971" y="1459"/>
                      </a:lnTo>
                      <a:lnTo>
                        <a:pt x="1967" y="1459"/>
                      </a:lnTo>
                      <a:lnTo>
                        <a:pt x="1966" y="1459"/>
                      </a:lnTo>
                      <a:lnTo>
                        <a:pt x="1966" y="1459"/>
                      </a:lnTo>
                      <a:lnTo>
                        <a:pt x="1965" y="1458"/>
                      </a:lnTo>
                      <a:lnTo>
                        <a:pt x="1965" y="1458"/>
                      </a:lnTo>
                      <a:lnTo>
                        <a:pt x="1964" y="1457"/>
                      </a:lnTo>
                      <a:lnTo>
                        <a:pt x="1964" y="1457"/>
                      </a:lnTo>
                      <a:lnTo>
                        <a:pt x="1966" y="1455"/>
                      </a:lnTo>
                      <a:lnTo>
                        <a:pt x="1967" y="1453"/>
                      </a:lnTo>
                      <a:lnTo>
                        <a:pt x="1969" y="1452"/>
                      </a:lnTo>
                      <a:lnTo>
                        <a:pt x="1969" y="1452"/>
                      </a:lnTo>
                      <a:lnTo>
                        <a:pt x="1969" y="1457"/>
                      </a:lnTo>
                      <a:lnTo>
                        <a:pt x="1969" y="1458"/>
                      </a:lnTo>
                      <a:lnTo>
                        <a:pt x="1969" y="1458"/>
                      </a:lnTo>
                      <a:lnTo>
                        <a:pt x="1972" y="1458"/>
                      </a:lnTo>
                      <a:lnTo>
                        <a:pt x="1975" y="1457"/>
                      </a:lnTo>
                      <a:lnTo>
                        <a:pt x="1976" y="1453"/>
                      </a:lnTo>
                      <a:lnTo>
                        <a:pt x="1977" y="1450"/>
                      </a:lnTo>
                      <a:lnTo>
                        <a:pt x="1976" y="1449"/>
                      </a:lnTo>
                      <a:lnTo>
                        <a:pt x="1976" y="1449"/>
                      </a:lnTo>
                      <a:lnTo>
                        <a:pt x="1977" y="1447"/>
                      </a:lnTo>
                      <a:lnTo>
                        <a:pt x="1977" y="1444"/>
                      </a:lnTo>
                      <a:lnTo>
                        <a:pt x="1981" y="1442"/>
                      </a:lnTo>
                      <a:lnTo>
                        <a:pt x="1981" y="1442"/>
                      </a:lnTo>
                      <a:lnTo>
                        <a:pt x="1981" y="1442"/>
                      </a:lnTo>
                      <a:lnTo>
                        <a:pt x="1981" y="1442"/>
                      </a:lnTo>
                      <a:lnTo>
                        <a:pt x="1982" y="1443"/>
                      </a:lnTo>
                      <a:lnTo>
                        <a:pt x="1982" y="1443"/>
                      </a:lnTo>
                      <a:lnTo>
                        <a:pt x="1983" y="1446"/>
                      </a:lnTo>
                      <a:lnTo>
                        <a:pt x="1984" y="1447"/>
                      </a:lnTo>
                      <a:lnTo>
                        <a:pt x="1986" y="1447"/>
                      </a:lnTo>
                      <a:lnTo>
                        <a:pt x="1986" y="1447"/>
                      </a:lnTo>
                      <a:lnTo>
                        <a:pt x="1988" y="1444"/>
                      </a:lnTo>
                      <a:lnTo>
                        <a:pt x="1988" y="1444"/>
                      </a:lnTo>
                      <a:lnTo>
                        <a:pt x="1990" y="1444"/>
                      </a:lnTo>
                      <a:lnTo>
                        <a:pt x="1992" y="1443"/>
                      </a:lnTo>
                      <a:lnTo>
                        <a:pt x="1992" y="1443"/>
                      </a:lnTo>
                      <a:lnTo>
                        <a:pt x="1997" y="1448"/>
                      </a:lnTo>
                      <a:lnTo>
                        <a:pt x="1999" y="1449"/>
                      </a:lnTo>
                      <a:lnTo>
                        <a:pt x="1999" y="1447"/>
                      </a:lnTo>
                      <a:lnTo>
                        <a:pt x="1999" y="1443"/>
                      </a:lnTo>
                      <a:lnTo>
                        <a:pt x="1999" y="1443"/>
                      </a:lnTo>
                      <a:lnTo>
                        <a:pt x="2000" y="1441"/>
                      </a:lnTo>
                      <a:lnTo>
                        <a:pt x="2003" y="1438"/>
                      </a:lnTo>
                      <a:lnTo>
                        <a:pt x="2006" y="1437"/>
                      </a:lnTo>
                      <a:lnTo>
                        <a:pt x="2006" y="1437"/>
                      </a:lnTo>
                      <a:lnTo>
                        <a:pt x="2003" y="1437"/>
                      </a:lnTo>
                      <a:lnTo>
                        <a:pt x="1999" y="1437"/>
                      </a:lnTo>
                      <a:lnTo>
                        <a:pt x="1999" y="1437"/>
                      </a:lnTo>
                      <a:lnTo>
                        <a:pt x="2000" y="1435"/>
                      </a:lnTo>
                      <a:lnTo>
                        <a:pt x="2000" y="1435"/>
                      </a:lnTo>
                      <a:lnTo>
                        <a:pt x="1993" y="1433"/>
                      </a:lnTo>
                      <a:lnTo>
                        <a:pt x="1993" y="1433"/>
                      </a:lnTo>
                      <a:lnTo>
                        <a:pt x="1995" y="1433"/>
                      </a:lnTo>
                      <a:lnTo>
                        <a:pt x="1997" y="1432"/>
                      </a:lnTo>
                      <a:lnTo>
                        <a:pt x="1999" y="1431"/>
                      </a:lnTo>
                      <a:lnTo>
                        <a:pt x="1999" y="1431"/>
                      </a:lnTo>
                      <a:lnTo>
                        <a:pt x="1998" y="1430"/>
                      </a:lnTo>
                      <a:lnTo>
                        <a:pt x="1995" y="1428"/>
                      </a:lnTo>
                      <a:lnTo>
                        <a:pt x="1993" y="1428"/>
                      </a:lnTo>
                      <a:lnTo>
                        <a:pt x="1993" y="1428"/>
                      </a:lnTo>
                      <a:lnTo>
                        <a:pt x="1994" y="1427"/>
                      </a:lnTo>
                      <a:lnTo>
                        <a:pt x="1997" y="1426"/>
                      </a:lnTo>
                      <a:lnTo>
                        <a:pt x="1997" y="1425"/>
                      </a:lnTo>
                      <a:lnTo>
                        <a:pt x="1997" y="1425"/>
                      </a:lnTo>
                      <a:lnTo>
                        <a:pt x="1993" y="1424"/>
                      </a:lnTo>
                      <a:lnTo>
                        <a:pt x="1990" y="1422"/>
                      </a:lnTo>
                      <a:lnTo>
                        <a:pt x="1990" y="1422"/>
                      </a:lnTo>
                      <a:lnTo>
                        <a:pt x="1993" y="1422"/>
                      </a:lnTo>
                      <a:lnTo>
                        <a:pt x="1994" y="1420"/>
                      </a:lnTo>
                      <a:lnTo>
                        <a:pt x="1997" y="1418"/>
                      </a:lnTo>
                      <a:lnTo>
                        <a:pt x="1997" y="1418"/>
                      </a:lnTo>
                      <a:lnTo>
                        <a:pt x="1994" y="1418"/>
                      </a:lnTo>
                      <a:lnTo>
                        <a:pt x="1990" y="1418"/>
                      </a:lnTo>
                      <a:lnTo>
                        <a:pt x="1987" y="1419"/>
                      </a:lnTo>
                      <a:lnTo>
                        <a:pt x="1987" y="1419"/>
                      </a:lnTo>
                      <a:lnTo>
                        <a:pt x="1988" y="1418"/>
                      </a:lnTo>
                      <a:lnTo>
                        <a:pt x="1989" y="1416"/>
                      </a:lnTo>
                      <a:lnTo>
                        <a:pt x="1989" y="1413"/>
                      </a:lnTo>
                      <a:lnTo>
                        <a:pt x="1989" y="1413"/>
                      </a:lnTo>
                      <a:lnTo>
                        <a:pt x="1988" y="1413"/>
                      </a:lnTo>
                      <a:lnTo>
                        <a:pt x="1988" y="1413"/>
                      </a:lnTo>
                      <a:lnTo>
                        <a:pt x="1988" y="1410"/>
                      </a:lnTo>
                      <a:lnTo>
                        <a:pt x="1988" y="1410"/>
                      </a:lnTo>
                      <a:lnTo>
                        <a:pt x="1988" y="1410"/>
                      </a:lnTo>
                      <a:lnTo>
                        <a:pt x="1988" y="1410"/>
                      </a:lnTo>
                      <a:lnTo>
                        <a:pt x="1989" y="1405"/>
                      </a:lnTo>
                      <a:lnTo>
                        <a:pt x="1990" y="1403"/>
                      </a:lnTo>
                      <a:lnTo>
                        <a:pt x="1994" y="1402"/>
                      </a:lnTo>
                      <a:lnTo>
                        <a:pt x="1994" y="1402"/>
                      </a:lnTo>
                      <a:lnTo>
                        <a:pt x="1994" y="1404"/>
                      </a:lnTo>
                      <a:lnTo>
                        <a:pt x="1994" y="1404"/>
                      </a:lnTo>
                      <a:lnTo>
                        <a:pt x="1995" y="1407"/>
                      </a:lnTo>
                      <a:lnTo>
                        <a:pt x="1997" y="1408"/>
                      </a:lnTo>
                      <a:lnTo>
                        <a:pt x="1997" y="1408"/>
                      </a:lnTo>
                      <a:lnTo>
                        <a:pt x="1997" y="1410"/>
                      </a:lnTo>
                      <a:lnTo>
                        <a:pt x="1997" y="1413"/>
                      </a:lnTo>
                      <a:lnTo>
                        <a:pt x="1998" y="1415"/>
                      </a:lnTo>
                      <a:lnTo>
                        <a:pt x="2000" y="1419"/>
                      </a:lnTo>
                      <a:lnTo>
                        <a:pt x="2000" y="1419"/>
                      </a:lnTo>
                      <a:lnTo>
                        <a:pt x="2001" y="1418"/>
                      </a:lnTo>
                      <a:lnTo>
                        <a:pt x="2005" y="1414"/>
                      </a:lnTo>
                      <a:lnTo>
                        <a:pt x="2005" y="1414"/>
                      </a:lnTo>
                      <a:lnTo>
                        <a:pt x="2005" y="1413"/>
                      </a:lnTo>
                      <a:lnTo>
                        <a:pt x="2005" y="1413"/>
                      </a:lnTo>
                      <a:lnTo>
                        <a:pt x="2005" y="1416"/>
                      </a:lnTo>
                      <a:lnTo>
                        <a:pt x="2008" y="1420"/>
                      </a:lnTo>
                      <a:lnTo>
                        <a:pt x="2008" y="1420"/>
                      </a:lnTo>
                      <a:lnTo>
                        <a:pt x="2011" y="1416"/>
                      </a:lnTo>
                      <a:lnTo>
                        <a:pt x="2011" y="1416"/>
                      </a:lnTo>
                      <a:lnTo>
                        <a:pt x="2011" y="1419"/>
                      </a:lnTo>
                      <a:lnTo>
                        <a:pt x="2009" y="1421"/>
                      </a:lnTo>
                      <a:lnTo>
                        <a:pt x="2009" y="1421"/>
                      </a:lnTo>
                      <a:lnTo>
                        <a:pt x="2008" y="1422"/>
                      </a:lnTo>
                      <a:lnTo>
                        <a:pt x="2006" y="1426"/>
                      </a:lnTo>
                      <a:lnTo>
                        <a:pt x="2005" y="1427"/>
                      </a:lnTo>
                      <a:lnTo>
                        <a:pt x="2006" y="1430"/>
                      </a:lnTo>
                      <a:lnTo>
                        <a:pt x="2008" y="1432"/>
                      </a:lnTo>
                      <a:lnTo>
                        <a:pt x="2010" y="1436"/>
                      </a:lnTo>
                      <a:lnTo>
                        <a:pt x="2010" y="1436"/>
                      </a:lnTo>
                      <a:lnTo>
                        <a:pt x="2011" y="1435"/>
                      </a:lnTo>
                      <a:lnTo>
                        <a:pt x="2014" y="1432"/>
                      </a:lnTo>
                      <a:lnTo>
                        <a:pt x="2015" y="1428"/>
                      </a:lnTo>
                      <a:lnTo>
                        <a:pt x="2015" y="1428"/>
                      </a:lnTo>
                      <a:lnTo>
                        <a:pt x="2015" y="1432"/>
                      </a:lnTo>
                      <a:lnTo>
                        <a:pt x="2015" y="1435"/>
                      </a:lnTo>
                      <a:lnTo>
                        <a:pt x="2017" y="1438"/>
                      </a:lnTo>
                      <a:lnTo>
                        <a:pt x="2017" y="1438"/>
                      </a:lnTo>
                      <a:lnTo>
                        <a:pt x="2020" y="1435"/>
                      </a:lnTo>
                      <a:lnTo>
                        <a:pt x="2020" y="1435"/>
                      </a:lnTo>
                      <a:lnTo>
                        <a:pt x="2023" y="1438"/>
                      </a:lnTo>
                      <a:lnTo>
                        <a:pt x="2023" y="1438"/>
                      </a:lnTo>
                      <a:lnTo>
                        <a:pt x="2025" y="1437"/>
                      </a:lnTo>
                      <a:lnTo>
                        <a:pt x="2026" y="1436"/>
                      </a:lnTo>
                      <a:lnTo>
                        <a:pt x="2026" y="1436"/>
                      </a:lnTo>
                      <a:lnTo>
                        <a:pt x="2027" y="1437"/>
                      </a:lnTo>
                      <a:lnTo>
                        <a:pt x="2030" y="1439"/>
                      </a:lnTo>
                      <a:lnTo>
                        <a:pt x="2030" y="1439"/>
                      </a:lnTo>
                      <a:lnTo>
                        <a:pt x="2031" y="1437"/>
                      </a:lnTo>
                      <a:lnTo>
                        <a:pt x="2032" y="1433"/>
                      </a:lnTo>
                      <a:lnTo>
                        <a:pt x="2032" y="1433"/>
                      </a:lnTo>
                      <a:lnTo>
                        <a:pt x="2033" y="1437"/>
                      </a:lnTo>
                      <a:lnTo>
                        <a:pt x="2034" y="1441"/>
                      </a:lnTo>
                      <a:lnTo>
                        <a:pt x="2034" y="1441"/>
                      </a:lnTo>
                      <a:lnTo>
                        <a:pt x="2033" y="1442"/>
                      </a:lnTo>
                      <a:lnTo>
                        <a:pt x="2033" y="1446"/>
                      </a:lnTo>
                      <a:lnTo>
                        <a:pt x="2034" y="1448"/>
                      </a:lnTo>
                      <a:lnTo>
                        <a:pt x="2036" y="1449"/>
                      </a:lnTo>
                      <a:lnTo>
                        <a:pt x="2039" y="1452"/>
                      </a:lnTo>
                      <a:lnTo>
                        <a:pt x="2043" y="1452"/>
                      </a:lnTo>
                      <a:lnTo>
                        <a:pt x="2043" y="1452"/>
                      </a:lnTo>
                      <a:lnTo>
                        <a:pt x="2043" y="1450"/>
                      </a:lnTo>
                      <a:lnTo>
                        <a:pt x="2043" y="1448"/>
                      </a:lnTo>
                      <a:lnTo>
                        <a:pt x="2043" y="1443"/>
                      </a:lnTo>
                      <a:lnTo>
                        <a:pt x="2043" y="1443"/>
                      </a:lnTo>
                      <a:lnTo>
                        <a:pt x="2044" y="1447"/>
                      </a:lnTo>
                      <a:lnTo>
                        <a:pt x="2047" y="1448"/>
                      </a:lnTo>
                      <a:lnTo>
                        <a:pt x="2050" y="1450"/>
                      </a:lnTo>
                      <a:lnTo>
                        <a:pt x="2050" y="1450"/>
                      </a:lnTo>
                      <a:lnTo>
                        <a:pt x="2052" y="1446"/>
                      </a:lnTo>
                      <a:lnTo>
                        <a:pt x="2052" y="1446"/>
                      </a:lnTo>
                      <a:lnTo>
                        <a:pt x="2054" y="1444"/>
                      </a:lnTo>
                      <a:lnTo>
                        <a:pt x="2056" y="1443"/>
                      </a:lnTo>
                      <a:lnTo>
                        <a:pt x="2056" y="1443"/>
                      </a:lnTo>
                      <a:lnTo>
                        <a:pt x="2056" y="1443"/>
                      </a:lnTo>
                      <a:lnTo>
                        <a:pt x="2054" y="1447"/>
                      </a:lnTo>
                      <a:lnTo>
                        <a:pt x="2053" y="1452"/>
                      </a:lnTo>
                      <a:lnTo>
                        <a:pt x="2053" y="1452"/>
                      </a:lnTo>
                      <a:lnTo>
                        <a:pt x="2055" y="1452"/>
                      </a:lnTo>
                      <a:lnTo>
                        <a:pt x="2058" y="1450"/>
                      </a:lnTo>
                      <a:lnTo>
                        <a:pt x="2060" y="1449"/>
                      </a:lnTo>
                      <a:lnTo>
                        <a:pt x="2060" y="1449"/>
                      </a:lnTo>
                      <a:lnTo>
                        <a:pt x="2059" y="1452"/>
                      </a:lnTo>
                      <a:lnTo>
                        <a:pt x="2058" y="1455"/>
                      </a:lnTo>
                      <a:lnTo>
                        <a:pt x="2058" y="1455"/>
                      </a:lnTo>
                      <a:lnTo>
                        <a:pt x="2055" y="1453"/>
                      </a:lnTo>
                      <a:lnTo>
                        <a:pt x="2053" y="1452"/>
                      </a:lnTo>
                      <a:lnTo>
                        <a:pt x="2053" y="1452"/>
                      </a:lnTo>
                      <a:lnTo>
                        <a:pt x="2053" y="1457"/>
                      </a:lnTo>
                      <a:lnTo>
                        <a:pt x="2053" y="1459"/>
                      </a:lnTo>
                      <a:lnTo>
                        <a:pt x="2054" y="1461"/>
                      </a:lnTo>
                      <a:lnTo>
                        <a:pt x="2054" y="1461"/>
                      </a:lnTo>
                      <a:lnTo>
                        <a:pt x="2052" y="1460"/>
                      </a:lnTo>
                      <a:lnTo>
                        <a:pt x="2047" y="1458"/>
                      </a:lnTo>
                      <a:lnTo>
                        <a:pt x="2047" y="1458"/>
                      </a:lnTo>
                      <a:lnTo>
                        <a:pt x="2045" y="1460"/>
                      </a:lnTo>
                      <a:lnTo>
                        <a:pt x="2047" y="1463"/>
                      </a:lnTo>
                      <a:lnTo>
                        <a:pt x="2048" y="1464"/>
                      </a:lnTo>
                      <a:lnTo>
                        <a:pt x="2048" y="1464"/>
                      </a:lnTo>
                      <a:lnTo>
                        <a:pt x="2044" y="1463"/>
                      </a:lnTo>
                      <a:lnTo>
                        <a:pt x="2042" y="1461"/>
                      </a:lnTo>
                      <a:lnTo>
                        <a:pt x="2041" y="1463"/>
                      </a:lnTo>
                      <a:lnTo>
                        <a:pt x="2041" y="1463"/>
                      </a:lnTo>
                      <a:lnTo>
                        <a:pt x="2041" y="1464"/>
                      </a:lnTo>
                      <a:lnTo>
                        <a:pt x="2041" y="1466"/>
                      </a:lnTo>
                      <a:lnTo>
                        <a:pt x="2041" y="1466"/>
                      </a:lnTo>
                      <a:lnTo>
                        <a:pt x="2041" y="1468"/>
                      </a:lnTo>
                      <a:lnTo>
                        <a:pt x="2041" y="1468"/>
                      </a:lnTo>
                      <a:lnTo>
                        <a:pt x="2034" y="1464"/>
                      </a:lnTo>
                      <a:lnTo>
                        <a:pt x="2034" y="1464"/>
                      </a:lnTo>
                      <a:lnTo>
                        <a:pt x="2034" y="1465"/>
                      </a:lnTo>
                      <a:lnTo>
                        <a:pt x="2033" y="1468"/>
                      </a:lnTo>
                      <a:lnTo>
                        <a:pt x="2033" y="1468"/>
                      </a:lnTo>
                      <a:lnTo>
                        <a:pt x="2033" y="1468"/>
                      </a:lnTo>
                      <a:lnTo>
                        <a:pt x="2033" y="1468"/>
                      </a:lnTo>
                      <a:lnTo>
                        <a:pt x="2034" y="1463"/>
                      </a:lnTo>
                      <a:lnTo>
                        <a:pt x="2033" y="1459"/>
                      </a:lnTo>
                      <a:lnTo>
                        <a:pt x="2033" y="1459"/>
                      </a:lnTo>
                      <a:lnTo>
                        <a:pt x="2032" y="1460"/>
                      </a:lnTo>
                      <a:lnTo>
                        <a:pt x="2028" y="1463"/>
                      </a:lnTo>
                      <a:lnTo>
                        <a:pt x="2028" y="1463"/>
                      </a:lnTo>
                      <a:lnTo>
                        <a:pt x="2027" y="1461"/>
                      </a:lnTo>
                      <a:lnTo>
                        <a:pt x="2027" y="1461"/>
                      </a:lnTo>
                      <a:lnTo>
                        <a:pt x="2028" y="1463"/>
                      </a:lnTo>
                      <a:lnTo>
                        <a:pt x="2028" y="1463"/>
                      </a:lnTo>
                      <a:lnTo>
                        <a:pt x="2027" y="1465"/>
                      </a:lnTo>
                      <a:lnTo>
                        <a:pt x="2027" y="1466"/>
                      </a:lnTo>
                      <a:lnTo>
                        <a:pt x="2027" y="1466"/>
                      </a:lnTo>
                      <a:lnTo>
                        <a:pt x="2027" y="1463"/>
                      </a:lnTo>
                      <a:lnTo>
                        <a:pt x="2026" y="1460"/>
                      </a:lnTo>
                      <a:lnTo>
                        <a:pt x="2025" y="1458"/>
                      </a:lnTo>
                      <a:lnTo>
                        <a:pt x="2025" y="1458"/>
                      </a:lnTo>
                      <a:lnTo>
                        <a:pt x="2022" y="1459"/>
                      </a:lnTo>
                      <a:lnTo>
                        <a:pt x="2021" y="1460"/>
                      </a:lnTo>
                      <a:lnTo>
                        <a:pt x="2021" y="1463"/>
                      </a:lnTo>
                      <a:lnTo>
                        <a:pt x="2021" y="1463"/>
                      </a:lnTo>
                      <a:lnTo>
                        <a:pt x="2020" y="1460"/>
                      </a:lnTo>
                      <a:lnTo>
                        <a:pt x="2019" y="1458"/>
                      </a:lnTo>
                      <a:lnTo>
                        <a:pt x="2017" y="1457"/>
                      </a:lnTo>
                      <a:lnTo>
                        <a:pt x="2017" y="1457"/>
                      </a:lnTo>
                      <a:lnTo>
                        <a:pt x="2015" y="1458"/>
                      </a:lnTo>
                      <a:lnTo>
                        <a:pt x="2015" y="1460"/>
                      </a:lnTo>
                      <a:lnTo>
                        <a:pt x="2015" y="1464"/>
                      </a:lnTo>
                      <a:lnTo>
                        <a:pt x="2015" y="1464"/>
                      </a:lnTo>
                      <a:lnTo>
                        <a:pt x="2012" y="1453"/>
                      </a:lnTo>
                      <a:lnTo>
                        <a:pt x="2012" y="1453"/>
                      </a:lnTo>
                      <a:lnTo>
                        <a:pt x="2011" y="1454"/>
                      </a:lnTo>
                      <a:lnTo>
                        <a:pt x="2009" y="1455"/>
                      </a:lnTo>
                      <a:lnTo>
                        <a:pt x="2009" y="1455"/>
                      </a:lnTo>
                      <a:lnTo>
                        <a:pt x="2010" y="1450"/>
                      </a:lnTo>
                      <a:lnTo>
                        <a:pt x="2010" y="1448"/>
                      </a:lnTo>
                      <a:lnTo>
                        <a:pt x="2009" y="1447"/>
                      </a:lnTo>
                      <a:lnTo>
                        <a:pt x="2009" y="1447"/>
                      </a:lnTo>
                      <a:lnTo>
                        <a:pt x="2008" y="1450"/>
                      </a:lnTo>
                      <a:lnTo>
                        <a:pt x="2005" y="1453"/>
                      </a:lnTo>
                      <a:lnTo>
                        <a:pt x="2001" y="1454"/>
                      </a:lnTo>
                      <a:lnTo>
                        <a:pt x="2001" y="1454"/>
                      </a:lnTo>
                      <a:lnTo>
                        <a:pt x="1997" y="1455"/>
                      </a:lnTo>
                      <a:lnTo>
                        <a:pt x="1994" y="1455"/>
                      </a:lnTo>
                      <a:lnTo>
                        <a:pt x="1995" y="1458"/>
                      </a:lnTo>
                      <a:lnTo>
                        <a:pt x="2001" y="1464"/>
                      </a:lnTo>
                      <a:lnTo>
                        <a:pt x="2001" y="1464"/>
                      </a:lnTo>
                      <a:lnTo>
                        <a:pt x="2000" y="1465"/>
                      </a:lnTo>
                      <a:lnTo>
                        <a:pt x="1999" y="1469"/>
                      </a:lnTo>
                      <a:lnTo>
                        <a:pt x="2000" y="1472"/>
                      </a:lnTo>
                      <a:lnTo>
                        <a:pt x="2001" y="1476"/>
                      </a:lnTo>
                      <a:lnTo>
                        <a:pt x="2005" y="1479"/>
                      </a:lnTo>
                      <a:lnTo>
                        <a:pt x="2005" y="1479"/>
                      </a:lnTo>
                      <a:lnTo>
                        <a:pt x="2006" y="1477"/>
                      </a:lnTo>
                      <a:lnTo>
                        <a:pt x="2009" y="1475"/>
                      </a:lnTo>
                      <a:lnTo>
                        <a:pt x="2009" y="1471"/>
                      </a:lnTo>
                      <a:lnTo>
                        <a:pt x="2009" y="1471"/>
                      </a:lnTo>
                      <a:lnTo>
                        <a:pt x="2012" y="1472"/>
                      </a:lnTo>
                      <a:lnTo>
                        <a:pt x="2015" y="1475"/>
                      </a:lnTo>
                      <a:lnTo>
                        <a:pt x="2016" y="1480"/>
                      </a:lnTo>
                      <a:lnTo>
                        <a:pt x="2016" y="1480"/>
                      </a:lnTo>
                      <a:lnTo>
                        <a:pt x="2014" y="1483"/>
                      </a:lnTo>
                      <a:lnTo>
                        <a:pt x="2011" y="1485"/>
                      </a:lnTo>
                      <a:lnTo>
                        <a:pt x="2009" y="1485"/>
                      </a:lnTo>
                      <a:lnTo>
                        <a:pt x="2009" y="1485"/>
                      </a:lnTo>
                      <a:lnTo>
                        <a:pt x="2005" y="1485"/>
                      </a:lnTo>
                      <a:lnTo>
                        <a:pt x="2003" y="1486"/>
                      </a:lnTo>
                      <a:lnTo>
                        <a:pt x="2003" y="1487"/>
                      </a:lnTo>
                      <a:lnTo>
                        <a:pt x="2006" y="1491"/>
                      </a:lnTo>
                      <a:lnTo>
                        <a:pt x="2005" y="1491"/>
                      </a:lnTo>
                      <a:lnTo>
                        <a:pt x="2005" y="1491"/>
                      </a:lnTo>
                      <a:lnTo>
                        <a:pt x="2004" y="1494"/>
                      </a:lnTo>
                      <a:lnTo>
                        <a:pt x="2004" y="1494"/>
                      </a:lnTo>
                      <a:lnTo>
                        <a:pt x="2003" y="1496"/>
                      </a:lnTo>
                      <a:lnTo>
                        <a:pt x="2003" y="1496"/>
                      </a:lnTo>
                      <a:lnTo>
                        <a:pt x="1999" y="1500"/>
                      </a:lnTo>
                      <a:lnTo>
                        <a:pt x="1999" y="1500"/>
                      </a:lnTo>
                      <a:lnTo>
                        <a:pt x="1999" y="1504"/>
                      </a:lnTo>
                      <a:lnTo>
                        <a:pt x="1999" y="1507"/>
                      </a:lnTo>
                      <a:lnTo>
                        <a:pt x="1997" y="1510"/>
                      </a:lnTo>
                      <a:lnTo>
                        <a:pt x="1997" y="1510"/>
                      </a:lnTo>
                      <a:lnTo>
                        <a:pt x="1995" y="1510"/>
                      </a:lnTo>
                      <a:lnTo>
                        <a:pt x="1994" y="1514"/>
                      </a:lnTo>
                      <a:lnTo>
                        <a:pt x="1993" y="1515"/>
                      </a:lnTo>
                      <a:lnTo>
                        <a:pt x="1993" y="1518"/>
                      </a:lnTo>
                      <a:lnTo>
                        <a:pt x="1994" y="1521"/>
                      </a:lnTo>
                      <a:lnTo>
                        <a:pt x="1998" y="1524"/>
                      </a:lnTo>
                      <a:lnTo>
                        <a:pt x="1998" y="1524"/>
                      </a:lnTo>
                      <a:lnTo>
                        <a:pt x="1999" y="1522"/>
                      </a:lnTo>
                      <a:lnTo>
                        <a:pt x="2001" y="1519"/>
                      </a:lnTo>
                      <a:lnTo>
                        <a:pt x="2001" y="1519"/>
                      </a:lnTo>
                      <a:lnTo>
                        <a:pt x="2001" y="1519"/>
                      </a:lnTo>
                      <a:lnTo>
                        <a:pt x="2001" y="1519"/>
                      </a:lnTo>
                      <a:lnTo>
                        <a:pt x="2003" y="1522"/>
                      </a:lnTo>
                      <a:lnTo>
                        <a:pt x="2004" y="1526"/>
                      </a:lnTo>
                      <a:lnTo>
                        <a:pt x="2004" y="1526"/>
                      </a:lnTo>
                      <a:lnTo>
                        <a:pt x="2009" y="1522"/>
                      </a:lnTo>
                      <a:lnTo>
                        <a:pt x="2009" y="1522"/>
                      </a:lnTo>
                      <a:lnTo>
                        <a:pt x="2006" y="1527"/>
                      </a:lnTo>
                      <a:lnTo>
                        <a:pt x="2006" y="1527"/>
                      </a:lnTo>
                      <a:lnTo>
                        <a:pt x="2005" y="1529"/>
                      </a:lnTo>
                      <a:lnTo>
                        <a:pt x="2003" y="1531"/>
                      </a:lnTo>
                      <a:lnTo>
                        <a:pt x="2003" y="1533"/>
                      </a:lnTo>
                      <a:lnTo>
                        <a:pt x="2003" y="1536"/>
                      </a:lnTo>
                      <a:lnTo>
                        <a:pt x="2004" y="1538"/>
                      </a:lnTo>
                      <a:lnTo>
                        <a:pt x="2006" y="1542"/>
                      </a:lnTo>
                      <a:lnTo>
                        <a:pt x="2006" y="1542"/>
                      </a:lnTo>
                      <a:lnTo>
                        <a:pt x="2009" y="1541"/>
                      </a:lnTo>
                      <a:lnTo>
                        <a:pt x="2011" y="1535"/>
                      </a:lnTo>
                      <a:lnTo>
                        <a:pt x="2011" y="1535"/>
                      </a:lnTo>
                      <a:lnTo>
                        <a:pt x="2011" y="1537"/>
                      </a:lnTo>
                      <a:lnTo>
                        <a:pt x="2011" y="1541"/>
                      </a:lnTo>
                      <a:lnTo>
                        <a:pt x="2014" y="1543"/>
                      </a:lnTo>
                      <a:lnTo>
                        <a:pt x="2014" y="1543"/>
                      </a:lnTo>
                      <a:lnTo>
                        <a:pt x="2017" y="1541"/>
                      </a:lnTo>
                      <a:lnTo>
                        <a:pt x="2017" y="1541"/>
                      </a:lnTo>
                      <a:lnTo>
                        <a:pt x="2020" y="1543"/>
                      </a:lnTo>
                      <a:lnTo>
                        <a:pt x="2020" y="1543"/>
                      </a:lnTo>
                      <a:lnTo>
                        <a:pt x="2021" y="1543"/>
                      </a:lnTo>
                      <a:lnTo>
                        <a:pt x="2023" y="1541"/>
                      </a:lnTo>
                      <a:lnTo>
                        <a:pt x="2023" y="1541"/>
                      </a:lnTo>
                      <a:lnTo>
                        <a:pt x="2025" y="1543"/>
                      </a:lnTo>
                      <a:lnTo>
                        <a:pt x="2026" y="1544"/>
                      </a:lnTo>
                      <a:lnTo>
                        <a:pt x="2026" y="1544"/>
                      </a:lnTo>
                      <a:lnTo>
                        <a:pt x="2027" y="1543"/>
                      </a:lnTo>
                      <a:lnTo>
                        <a:pt x="2028" y="1540"/>
                      </a:lnTo>
                      <a:lnTo>
                        <a:pt x="2028" y="1540"/>
                      </a:lnTo>
                      <a:lnTo>
                        <a:pt x="2031" y="1542"/>
                      </a:lnTo>
                      <a:lnTo>
                        <a:pt x="2031" y="1547"/>
                      </a:lnTo>
                      <a:lnTo>
                        <a:pt x="2031" y="1547"/>
                      </a:lnTo>
                      <a:lnTo>
                        <a:pt x="2031" y="1548"/>
                      </a:lnTo>
                      <a:lnTo>
                        <a:pt x="2031" y="1552"/>
                      </a:lnTo>
                      <a:lnTo>
                        <a:pt x="2031" y="1553"/>
                      </a:lnTo>
                      <a:lnTo>
                        <a:pt x="2033" y="1555"/>
                      </a:lnTo>
                      <a:lnTo>
                        <a:pt x="2036" y="1557"/>
                      </a:lnTo>
                      <a:lnTo>
                        <a:pt x="2039" y="1558"/>
                      </a:lnTo>
                      <a:lnTo>
                        <a:pt x="2039" y="1558"/>
                      </a:lnTo>
                      <a:lnTo>
                        <a:pt x="2041" y="1557"/>
                      </a:lnTo>
                      <a:lnTo>
                        <a:pt x="2039" y="1549"/>
                      </a:lnTo>
                      <a:lnTo>
                        <a:pt x="2039" y="1549"/>
                      </a:lnTo>
                      <a:lnTo>
                        <a:pt x="2041" y="1552"/>
                      </a:lnTo>
                      <a:lnTo>
                        <a:pt x="2043" y="1554"/>
                      </a:lnTo>
                      <a:lnTo>
                        <a:pt x="2047" y="1555"/>
                      </a:lnTo>
                      <a:lnTo>
                        <a:pt x="2047" y="1555"/>
                      </a:lnTo>
                      <a:lnTo>
                        <a:pt x="2048" y="1552"/>
                      </a:lnTo>
                      <a:lnTo>
                        <a:pt x="2048" y="1548"/>
                      </a:lnTo>
                      <a:lnTo>
                        <a:pt x="2047" y="1543"/>
                      </a:lnTo>
                      <a:lnTo>
                        <a:pt x="2047" y="1543"/>
                      </a:lnTo>
                      <a:lnTo>
                        <a:pt x="2050" y="1547"/>
                      </a:lnTo>
                      <a:lnTo>
                        <a:pt x="2053" y="1549"/>
                      </a:lnTo>
                      <a:lnTo>
                        <a:pt x="2058" y="1549"/>
                      </a:lnTo>
                      <a:lnTo>
                        <a:pt x="2058" y="1549"/>
                      </a:lnTo>
                      <a:lnTo>
                        <a:pt x="2056" y="1546"/>
                      </a:lnTo>
                      <a:lnTo>
                        <a:pt x="2055" y="1543"/>
                      </a:lnTo>
                      <a:lnTo>
                        <a:pt x="2053" y="1541"/>
                      </a:lnTo>
                      <a:lnTo>
                        <a:pt x="2053" y="1541"/>
                      </a:lnTo>
                      <a:lnTo>
                        <a:pt x="2054" y="1538"/>
                      </a:lnTo>
                      <a:lnTo>
                        <a:pt x="2054" y="1538"/>
                      </a:lnTo>
                      <a:lnTo>
                        <a:pt x="2056" y="1540"/>
                      </a:lnTo>
                      <a:lnTo>
                        <a:pt x="2060" y="1541"/>
                      </a:lnTo>
                      <a:lnTo>
                        <a:pt x="2060" y="1541"/>
                      </a:lnTo>
                      <a:lnTo>
                        <a:pt x="2061" y="1538"/>
                      </a:lnTo>
                      <a:lnTo>
                        <a:pt x="2061" y="1536"/>
                      </a:lnTo>
                      <a:lnTo>
                        <a:pt x="2060" y="1532"/>
                      </a:lnTo>
                      <a:lnTo>
                        <a:pt x="2060" y="1532"/>
                      </a:lnTo>
                      <a:lnTo>
                        <a:pt x="2061" y="1535"/>
                      </a:lnTo>
                      <a:lnTo>
                        <a:pt x="2064" y="1536"/>
                      </a:lnTo>
                      <a:lnTo>
                        <a:pt x="2067" y="1538"/>
                      </a:lnTo>
                      <a:lnTo>
                        <a:pt x="2067" y="1538"/>
                      </a:lnTo>
                      <a:lnTo>
                        <a:pt x="2069" y="1533"/>
                      </a:lnTo>
                      <a:lnTo>
                        <a:pt x="2069" y="1530"/>
                      </a:lnTo>
                      <a:lnTo>
                        <a:pt x="2067" y="1526"/>
                      </a:lnTo>
                      <a:lnTo>
                        <a:pt x="2067" y="1526"/>
                      </a:lnTo>
                      <a:lnTo>
                        <a:pt x="2071" y="1529"/>
                      </a:lnTo>
                      <a:lnTo>
                        <a:pt x="2073" y="1531"/>
                      </a:lnTo>
                      <a:lnTo>
                        <a:pt x="2078" y="1532"/>
                      </a:lnTo>
                      <a:lnTo>
                        <a:pt x="2078" y="1532"/>
                      </a:lnTo>
                      <a:lnTo>
                        <a:pt x="2077" y="1529"/>
                      </a:lnTo>
                      <a:lnTo>
                        <a:pt x="2076" y="1525"/>
                      </a:lnTo>
                      <a:lnTo>
                        <a:pt x="2073" y="1522"/>
                      </a:lnTo>
                      <a:lnTo>
                        <a:pt x="2073" y="1522"/>
                      </a:lnTo>
                      <a:lnTo>
                        <a:pt x="2075" y="1520"/>
                      </a:lnTo>
                      <a:lnTo>
                        <a:pt x="2076" y="1518"/>
                      </a:lnTo>
                      <a:lnTo>
                        <a:pt x="2075" y="1515"/>
                      </a:lnTo>
                      <a:lnTo>
                        <a:pt x="2075" y="1515"/>
                      </a:lnTo>
                      <a:lnTo>
                        <a:pt x="2072" y="1515"/>
                      </a:lnTo>
                      <a:lnTo>
                        <a:pt x="2070" y="1515"/>
                      </a:lnTo>
                      <a:lnTo>
                        <a:pt x="2069" y="1516"/>
                      </a:lnTo>
                      <a:lnTo>
                        <a:pt x="2069" y="1516"/>
                      </a:lnTo>
                      <a:lnTo>
                        <a:pt x="2070" y="1511"/>
                      </a:lnTo>
                      <a:lnTo>
                        <a:pt x="2070" y="1508"/>
                      </a:lnTo>
                      <a:lnTo>
                        <a:pt x="2069" y="1507"/>
                      </a:lnTo>
                      <a:lnTo>
                        <a:pt x="2069" y="1507"/>
                      </a:lnTo>
                      <a:lnTo>
                        <a:pt x="2066" y="1509"/>
                      </a:lnTo>
                      <a:lnTo>
                        <a:pt x="2064" y="1511"/>
                      </a:lnTo>
                      <a:lnTo>
                        <a:pt x="2062" y="1514"/>
                      </a:lnTo>
                      <a:lnTo>
                        <a:pt x="2062" y="1514"/>
                      </a:lnTo>
                      <a:lnTo>
                        <a:pt x="2062" y="1510"/>
                      </a:lnTo>
                      <a:lnTo>
                        <a:pt x="2060" y="1505"/>
                      </a:lnTo>
                      <a:lnTo>
                        <a:pt x="2060" y="1505"/>
                      </a:lnTo>
                      <a:lnTo>
                        <a:pt x="2064" y="1508"/>
                      </a:lnTo>
                      <a:lnTo>
                        <a:pt x="2064" y="1508"/>
                      </a:lnTo>
                      <a:lnTo>
                        <a:pt x="2065" y="1503"/>
                      </a:lnTo>
                      <a:lnTo>
                        <a:pt x="2065" y="1499"/>
                      </a:lnTo>
                      <a:lnTo>
                        <a:pt x="2064" y="1496"/>
                      </a:lnTo>
                      <a:lnTo>
                        <a:pt x="2064" y="1496"/>
                      </a:lnTo>
                      <a:lnTo>
                        <a:pt x="2067" y="1498"/>
                      </a:lnTo>
                      <a:lnTo>
                        <a:pt x="2071" y="1500"/>
                      </a:lnTo>
                      <a:lnTo>
                        <a:pt x="2075" y="1500"/>
                      </a:lnTo>
                      <a:lnTo>
                        <a:pt x="2075" y="1500"/>
                      </a:lnTo>
                      <a:lnTo>
                        <a:pt x="2075" y="1498"/>
                      </a:lnTo>
                      <a:lnTo>
                        <a:pt x="2073" y="1494"/>
                      </a:lnTo>
                      <a:lnTo>
                        <a:pt x="2071" y="1492"/>
                      </a:lnTo>
                      <a:lnTo>
                        <a:pt x="2071" y="1492"/>
                      </a:lnTo>
                      <a:lnTo>
                        <a:pt x="2072" y="1489"/>
                      </a:lnTo>
                      <a:lnTo>
                        <a:pt x="2072" y="1487"/>
                      </a:lnTo>
                      <a:lnTo>
                        <a:pt x="2072" y="1483"/>
                      </a:lnTo>
                      <a:lnTo>
                        <a:pt x="2072" y="1483"/>
                      </a:lnTo>
                      <a:lnTo>
                        <a:pt x="2069" y="1485"/>
                      </a:lnTo>
                      <a:lnTo>
                        <a:pt x="2067" y="1485"/>
                      </a:lnTo>
                      <a:lnTo>
                        <a:pt x="2065" y="1486"/>
                      </a:lnTo>
                      <a:lnTo>
                        <a:pt x="2065" y="1486"/>
                      </a:lnTo>
                      <a:lnTo>
                        <a:pt x="2066" y="1485"/>
                      </a:lnTo>
                      <a:lnTo>
                        <a:pt x="2066" y="1485"/>
                      </a:lnTo>
                      <a:lnTo>
                        <a:pt x="2069" y="1483"/>
                      </a:lnTo>
                      <a:lnTo>
                        <a:pt x="2072" y="1481"/>
                      </a:lnTo>
                      <a:lnTo>
                        <a:pt x="2072" y="1481"/>
                      </a:lnTo>
                      <a:lnTo>
                        <a:pt x="2071" y="1480"/>
                      </a:lnTo>
                      <a:lnTo>
                        <a:pt x="2070" y="1477"/>
                      </a:lnTo>
                      <a:lnTo>
                        <a:pt x="2066" y="1476"/>
                      </a:lnTo>
                      <a:lnTo>
                        <a:pt x="2066" y="1476"/>
                      </a:lnTo>
                      <a:lnTo>
                        <a:pt x="2069" y="1476"/>
                      </a:lnTo>
                      <a:lnTo>
                        <a:pt x="2072" y="1476"/>
                      </a:lnTo>
                      <a:lnTo>
                        <a:pt x="2076" y="1475"/>
                      </a:lnTo>
                      <a:lnTo>
                        <a:pt x="2076" y="1475"/>
                      </a:lnTo>
                      <a:lnTo>
                        <a:pt x="2073" y="1471"/>
                      </a:lnTo>
                      <a:lnTo>
                        <a:pt x="2071" y="1469"/>
                      </a:lnTo>
                      <a:lnTo>
                        <a:pt x="2066" y="1466"/>
                      </a:lnTo>
                      <a:lnTo>
                        <a:pt x="2066" y="1466"/>
                      </a:lnTo>
                      <a:lnTo>
                        <a:pt x="2069" y="1466"/>
                      </a:lnTo>
                      <a:lnTo>
                        <a:pt x="2069" y="1466"/>
                      </a:lnTo>
                      <a:lnTo>
                        <a:pt x="2070" y="1468"/>
                      </a:lnTo>
                      <a:lnTo>
                        <a:pt x="2070" y="1468"/>
                      </a:lnTo>
                      <a:lnTo>
                        <a:pt x="2073" y="1470"/>
                      </a:lnTo>
                      <a:lnTo>
                        <a:pt x="2076" y="1471"/>
                      </a:lnTo>
                      <a:lnTo>
                        <a:pt x="2076" y="1469"/>
                      </a:lnTo>
                      <a:lnTo>
                        <a:pt x="2076" y="1465"/>
                      </a:lnTo>
                      <a:lnTo>
                        <a:pt x="2076" y="1465"/>
                      </a:lnTo>
                      <a:lnTo>
                        <a:pt x="2078" y="1463"/>
                      </a:lnTo>
                      <a:lnTo>
                        <a:pt x="2078" y="1463"/>
                      </a:lnTo>
                      <a:lnTo>
                        <a:pt x="2076" y="1461"/>
                      </a:lnTo>
                      <a:lnTo>
                        <a:pt x="2076" y="1461"/>
                      </a:lnTo>
                      <a:lnTo>
                        <a:pt x="2076" y="1460"/>
                      </a:lnTo>
                      <a:lnTo>
                        <a:pt x="2076" y="1460"/>
                      </a:lnTo>
                      <a:lnTo>
                        <a:pt x="2077" y="1460"/>
                      </a:lnTo>
                      <a:lnTo>
                        <a:pt x="2080" y="1458"/>
                      </a:lnTo>
                      <a:lnTo>
                        <a:pt x="2082" y="1453"/>
                      </a:lnTo>
                      <a:lnTo>
                        <a:pt x="2082" y="1450"/>
                      </a:lnTo>
                      <a:lnTo>
                        <a:pt x="2082" y="1447"/>
                      </a:lnTo>
                      <a:lnTo>
                        <a:pt x="2082" y="1447"/>
                      </a:lnTo>
                      <a:lnTo>
                        <a:pt x="2080" y="1446"/>
                      </a:lnTo>
                      <a:lnTo>
                        <a:pt x="2077" y="1447"/>
                      </a:lnTo>
                      <a:lnTo>
                        <a:pt x="2073" y="1450"/>
                      </a:lnTo>
                      <a:lnTo>
                        <a:pt x="2073" y="1450"/>
                      </a:lnTo>
                      <a:lnTo>
                        <a:pt x="2072" y="1447"/>
                      </a:lnTo>
                      <a:lnTo>
                        <a:pt x="2072" y="1442"/>
                      </a:lnTo>
                      <a:lnTo>
                        <a:pt x="2075" y="1437"/>
                      </a:lnTo>
                      <a:lnTo>
                        <a:pt x="2075" y="1437"/>
                      </a:lnTo>
                      <a:lnTo>
                        <a:pt x="2076" y="1436"/>
                      </a:lnTo>
                      <a:lnTo>
                        <a:pt x="2076" y="1436"/>
                      </a:lnTo>
                      <a:lnTo>
                        <a:pt x="2078" y="1436"/>
                      </a:lnTo>
                      <a:lnTo>
                        <a:pt x="2078" y="1435"/>
                      </a:lnTo>
                      <a:lnTo>
                        <a:pt x="2078" y="1433"/>
                      </a:lnTo>
                      <a:lnTo>
                        <a:pt x="2078" y="1433"/>
                      </a:lnTo>
                      <a:lnTo>
                        <a:pt x="2078" y="1430"/>
                      </a:lnTo>
                      <a:lnTo>
                        <a:pt x="2076" y="1425"/>
                      </a:lnTo>
                      <a:lnTo>
                        <a:pt x="2076" y="1425"/>
                      </a:lnTo>
                      <a:lnTo>
                        <a:pt x="2078" y="1426"/>
                      </a:lnTo>
                      <a:lnTo>
                        <a:pt x="2082" y="1426"/>
                      </a:lnTo>
                      <a:lnTo>
                        <a:pt x="2082" y="1426"/>
                      </a:lnTo>
                      <a:lnTo>
                        <a:pt x="2081" y="1422"/>
                      </a:lnTo>
                      <a:lnTo>
                        <a:pt x="2080" y="1419"/>
                      </a:lnTo>
                      <a:lnTo>
                        <a:pt x="2077" y="1416"/>
                      </a:lnTo>
                      <a:lnTo>
                        <a:pt x="2077" y="1416"/>
                      </a:lnTo>
                      <a:lnTo>
                        <a:pt x="2078" y="1414"/>
                      </a:lnTo>
                      <a:lnTo>
                        <a:pt x="2078" y="1411"/>
                      </a:lnTo>
                      <a:lnTo>
                        <a:pt x="2078" y="1409"/>
                      </a:lnTo>
                      <a:lnTo>
                        <a:pt x="2078" y="1409"/>
                      </a:lnTo>
                      <a:lnTo>
                        <a:pt x="2076" y="1409"/>
                      </a:lnTo>
                      <a:lnTo>
                        <a:pt x="2073" y="1410"/>
                      </a:lnTo>
                      <a:lnTo>
                        <a:pt x="2072" y="1411"/>
                      </a:lnTo>
                      <a:lnTo>
                        <a:pt x="2072" y="1411"/>
                      </a:lnTo>
                      <a:lnTo>
                        <a:pt x="2073" y="1405"/>
                      </a:lnTo>
                      <a:lnTo>
                        <a:pt x="2073" y="1403"/>
                      </a:lnTo>
                      <a:lnTo>
                        <a:pt x="2072" y="1400"/>
                      </a:lnTo>
                      <a:lnTo>
                        <a:pt x="2072" y="1400"/>
                      </a:lnTo>
                      <a:lnTo>
                        <a:pt x="2069" y="1403"/>
                      </a:lnTo>
                      <a:lnTo>
                        <a:pt x="2067" y="1405"/>
                      </a:lnTo>
                      <a:lnTo>
                        <a:pt x="2066" y="1408"/>
                      </a:lnTo>
                      <a:lnTo>
                        <a:pt x="2066" y="1408"/>
                      </a:lnTo>
                      <a:lnTo>
                        <a:pt x="2065" y="1403"/>
                      </a:lnTo>
                      <a:lnTo>
                        <a:pt x="2065" y="1403"/>
                      </a:lnTo>
                      <a:lnTo>
                        <a:pt x="2067" y="1402"/>
                      </a:lnTo>
                      <a:lnTo>
                        <a:pt x="2067" y="1400"/>
                      </a:lnTo>
                      <a:lnTo>
                        <a:pt x="2067" y="1400"/>
                      </a:lnTo>
                      <a:lnTo>
                        <a:pt x="2069" y="1397"/>
                      </a:lnTo>
                      <a:lnTo>
                        <a:pt x="2069" y="1393"/>
                      </a:lnTo>
                      <a:lnTo>
                        <a:pt x="2067" y="1389"/>
                      </a:lnTo>
                      <a:lnTo>
                        <a:pt x="2067" y="1389"/>
                      </a:lnTo>
                      <a:lnTo>
                        <a:pt x="2071" y="1392"/>
                      </a:lnTo>
                      <a:lnTo>
                        <a:pt x="2075" y="1394"/>
                      </a:lnTo>
                      <a:lnTo>
                        <a:pt x="2078" y="1396"/>
                      </a:lnTo>
                      <a:lnTo>
                        <a:pt x="2078" y="1396"/>
                      </a:lnTo>
                      <a:lnTo>
                        <a:pt x="2078" y="1392"/>
                      </a:lnTo>
                      <a:lnTo>
                        <a:pt x="2076" y="1388"/>
                      </a:lnTo>
                      <a:lnTo>
                        <a:pt x="2073" y="1386"/>
                      </a:lnTo>
                      <a:lnTo>
                        <a:pt x="2073" y="1386"/>
                      </a:lnTo>
                      <a:lnTo>
                        <a:pt x="2075" y="1383"/>
                      </a:lnTo>
                      <a:lnTo>
                        <a:pt x="2076" y="1381"/>
                      </a:lnTo>
                      <a:lnTo>
                        <a:pt x="2075" y="1378"/>
                      </a:lnTo>
                      <a:lnTo>
                        <a:pt x="2075" y="1378"/>
                      </a:lnTo>
                      <a:lnTo>
                        <a:pt x="2072" y="1378"/>
                      </a:lnTo>
                      <a:lnTo>
                        <a:pt x="2070" y="1378"/>
                      </a:lnTo>
                      <a:lnTo>
                        <a:pt x="2069" y="1380"/>
                      </a:lnTo>
                      <a:lnTo>
                        <a:pt x="2069" y="1380"/>
                      </a:lnTo>
                      <a:lnTo>
                        <a:pt x="2069" y="1378"/>
                      </a:lnTo>
                      <a:lnTo>
                        <a:pt x="2069" y="1378"/>
                      </a:lnTo>
                      <a:lnTo>
                        <a:pt x="2072" y="1377"/>
                      </a:lnTo>
                      <a:lnTo>
                        <a:pt x="2076" y="1376"/>
                      </a:lnTo>
                      <a:lnTo>
                        <a:pt x="2076" y="1376"/>
                      </a:lnTo>
                      <a:lnTo>
                        <a:pt x="2075" y="1374"/>
                      </a:lnTo>
                      <a:lnTo>
                        <a:pt x="2072" y="1372"/>
                      </a:lnTo>
                      <a:lnTo>
                        <a:pt x="2070" y="1370"/>
                      </a:lnTo>
                      <a:lnTo>
                        <a:pt x="2070" y="1370"/>
                      </a:lnTo>
                      <a:lnTo>
                        <a:pt x="2072" y="1371"/>
                      </a:lnTo>
                      <a:lnTo>
                        <a:pt x="2076" y="1371"/>
                      </a:lnTo>
                      <a:lnTo>
                        <a:pt x="2078" y="1369"/>
                      </a:lnTo>
                      <a:lnTo>
                        <a:pt x="2078" y="1369"/>
                      </a:lnTo>
                      <a:lnTo>
                        <a:pt x="2076" y="1365"/>
                      </a:lnTo>
                      <a:lnTo>
                        <a:pt x="2073" y="1363"/>
                      </a:lnTo>
                      <a:lnTo>
                        <a:pt x="2070" y="1360"/>
                      </a:lnTo>
                      <a:lnTo>
                        <a:pt x="2070" y="1360"/>
                      </a:lnTo>
                      <a:lnTo>
                        <a:pt x="2072" y="1361"/>
                      </a:lnTo>
                      <a:lnTo>
                        <a:pt x="2072" y="1361"/>
                      </a:lnTo>
                      <a:lnTo>
                        <a:pt x="2073" y="1361"/>
                      </a:lnTo>
                      <a:lnTo>
                        <a:pt x="2073" y="1361"/>
                      </a:lnTo>
                      <a:lnTo>
                        <a:pt x="2076" y="1364"/>
                      </a:lnTo>
                      <a:lnTo>
                        <a:pt x="2078" y="1365"/>
                      </a:lnTo>
                      <a:lnTo>
                        <a:pt x="2080" y="1364"/>
                      </a:lnTo>
                      <a:lnTo>
                        <a:pt x="2080" y="1359"/>
                      </a:lnTo>
                      <a:lnTo>
                        <a:pt x="2080" y="1359"/>
                      </a:lnTo>
                      <a:lnTo>
                        <a:pt x="2082" y="1357"/>
                      </a:lnTo>
                      <a:lnTo>
                        <a:pt x="2082" y="1357"/>
                      </a:lnTo>
                      <a:lnTo>
                        <a:pt x="2078" y="1355"/>
                      </a:lnTo>
                      <a:lnTo>
                        <a:pt x="2078" y="1355"/>
                      </a:lnTo>
                      <a:lnTo>
                        <a:pt x="2078" y="1354"/>
                      </a:lnTo>
                      <a:lnTo>
                        <a:pt x="2078" y="1354"/>
                      </a:lnTo>
                      <a:lnTo>
                        <a:pt x="2081" y="1354"/>
                      </a:lnTo>
                      <a:lnTo>
                        <a:pt x="2081" y="1354"/>
                      </a:lnTo>
                      <a:lnTo>
                        <a:pt x="2078" y="1348"/>
                      </a:lnTo>
                      <a:lnTo>
                        <a:pt x="2078" y="1343"/>
                      </a:lnTo>
                      <a:lnTo>
                        <a:pt x="2078" y="1343"/>
                      </a:lnTo>
                      <a:lnTo>
                        <a:pt x="2078" y="1343"/>
                      </a:lnTo>
                      <a:lnTo>
                        <a:pt x="2078" y="1343"/>
                      </a:lnTo>
                      <a:lnTo>
                        <a:pt x="2077" y="1341"/>
                      </a:lnTo>
                      <a:lnTo>
                        <a:pt x="2077" y="1341"/>
                      </a:lnTo>
                      <a:lnTo>
                        <a:pt x="2078" y="1342"/>
                      </a:lnTo>
                      <a:lnTo>
                        <a:pt x="2078" y="1342"/>
                      </a:lnTo>
                      <a:lnTo>
                        <a:pt x="2081" y="1337"/>
                      </a:lnTo>
                      <a:lnTo>
                        <a:pt x="2083" y="1333"/>
                      </a:lnTo>
                      <a:lnTo>
                        <a:pt x="2083" y="1333"/>
                      </a:lnTo>
                      <a:lnTo>
                        <a:pt x="2083" y="1332"/>
                      </a:lnTo>
                      <a:lnTo>
                        <a:pt x="2083" y="1332"/>
                      </a:lnTo>
                      <a:lnTo>
                        <a:pt x="2083" y="1332"/>
                      </a:lnTo>
                      <a:lnTo>
                        <a:pt x="2083" y="1331"/>
                      </a:lnTo>
                      <a:lnTo>
                        <a:pt x="2083" y="1331"/>
                      </a:lnTo>
                      <a:lnTo>
                        <a:pt x="2081" y="1331"/>
                      </a:lnTo>
                      <a:lnTo>
                        <a:pt x="2078" y="1332"/>
                      </a:lnTo>
                      <a:lnTo>
                        <a:pt x="2078" y="1333"/>
                      </a:lnTo>
                      <a:lnTo>
                        <a:pt x="2078" y="1333"/>
                      </a:lnTo>
                      <a:lnTo>
                        <a:pt x="2078" y="1331"/>
                      </a:lnTo>
                      <a:lnTo>
                        <a:pt x="2078" y="1331"/>
                      </a:lnTo>
                      <a:lnTo>
                        <a:pt x="2080" y="1331"/>
                      </a:lnTo>
                      <a:lnTo>
                        <a:pt x="2080" y="1331"/>
                      </a:lnTo>
                      <a:lnTo>
                        <a:pt x="2082" y="1330"/>
                      </a:lnTo>
                      <a:lnTo>
                        <a:pt x="2082" y="1330"/>
                      </a:lnTo>
                      <a:lnTo>
                        <a:pt x="2081" y="1327"/>
                      </a:lnTo>
                      <a:lnTo>
                        <a:pt x="2081" y="1327"/>
                      </a:lnTo>
                      <a:lnTo>
                        <a:pt x="2082" y="1324"/>
                      </a:lnTo>
                      <a:lnTo>
                        <a:pt x="2078" y="1319"/>
                      </a:lnTo>
                      <a:lnTo>
                        <a:pt x="2078" y="1319"/>
                      </a:lnTo>
                      <a:lnTo>
                        <a:pt x="2080" y="1316"/>
                      </a:lnTo>
                      <a:lnTo>
                        <a:pt x="2080" y="1313"/>
                      </a:lnTo>
                      <a:lnTo>
                        <a:pt x="2080" y="1313"/>
                      </a:lnTo>
                      <a:lnTo>
                        <a:pt x="2078" y="1310"/>
                      </a:lnTo>
                      <a:lnTo>
                        <a:pt x="2076" y="1307"/>
                      </a:lnTo>
                      <a:lnTo>
                        <a:pt x="2076" y="1307"/>
                      </a:lnTo>
                      <a:lnTo>
                        <a:pt x="2073" y="1307"/>
                      </a:lnTo>
                      <a:lnTo>
                        <a:pt x="2072" y="1309"/>
                      </a:lnTo>
                      <a:lnTo>
                        <a:pt x="2071" y="1313"/>
                      </a:lnTo>
                      <a:lnTo>
                        <a:pt x="2071" y="1313"/>
                      </a:lnTo>
                      <a:lnTo>
                        <a:pt x="2069" y="1311"/>
                      </a:lnTo>
                      <a:lnTo>
                        <a:pt x="2066" y="1309"/>
                      </a:lnTo>
                      <a:lnTo>
                        <a:pt x="2065" y="1305"/>
                      </a:lnTo>
                      <a:lnTo>
                        <a:pt x="2065" y="1305"/>
                      </a:lnTo>
                      <a:lnTo>
                        <a:pt x="2065" y="1302"/>
                      </a:lnTo>
                      <a:lnTo>
                        <a:pt x="2065" y="1302"/>
                      </a:lnTo>
                      <a:lnTo>
                        <a:pt x="2066" y="1300"/>
                      </a:lnTo>
                      <a:lnTo>
                        <a:pt x="2066" y="1298"/>
                      </a:lnTo>
                      <a:lnTo>
                        <a:pt x="2066" y="1298"/>
                      </a:lnTo>
                      <a:lnTo>
                        <a:pt x="2070" y="1297"/>
                      </a:lnTo>
                      <a:lnTo>
                        <a:pt x="2071" y="1296"/>
                      </a:lnTo>
                      <a:lnTo>
                        <a:pt x="2069" y="1293"/>
                      </a:lnTo>
                      <a:lnTo>
                        <a:pt x="2064" y="1289"/>
                      </a:lnTo>
                      <a:lnTo>
                        <a:pt x="2064" y="1289"/>
                      </a:lnTo>
                      <a:lnTo>
                        <a:pt x="2064" y="1288"/>
                      </a:lnTo>
                      <a:lnTo>
                        <a:pt x="2064" y="1285"/>
                      </a:lnTo>
                      <a:lnTo>
                        <a:pt x="2062" y="1280"/>
                      </a:lnTo>
                      <a:lnTo>
                        <a:pt x="2060" y="1277"/>
                      </a:lnTo>
                      <a:lnTo>
                        <a:pt x="2058" y="1275"/>
                      </a:lnTo>
                      <a:lnTo>
                        <a:pt x="2058" y="1275"/>
                      </a:lnTo>
                      <a:lnTo>
                        <a:pt x="2055" y="1276"/>
                      </a:lnTo>
                      <a:lnTo>
                        <a:pt x="2054" y="1278"/>
                      </a:lnTo>
                      <a:lnTo>
                        <a:pt x="2054" y="1283"/>
                      </a:lnTo>
                      <a:lnTo>
                        <a:pt x="2054" y="1283"/>
                      </a:lnTo>
                      <a:lnTo>
                        <a:pt x="2050" y="1282"/>
                      </a:lnTo>
                      <a:lnTo>
                        <a:pt x="2048" y="1278"/>
                      </a:lnTo>
                      <a:lnTo>
                        <a:pt x="2045" y="1274"/>
                      </a:lnTo>
                      <a:lnTo>
                        <a:pt x="2045" y="1274"/>
                      </a:lnTo>
                      <a:lnTo>
                        <a:pt x="2045" y="1272"/>
                      </a:lnTo>
                      <a:lnTo>
                        <a:pt x="2044" y="1269"/>
                      </a:lnTo>
                      <a:lnTo>
                        <a:pt x="2044" y="1269"/>
                      </a:lnTo>
                      <a:lnTo>
                        <a:pt x="2045" y="1269"/>
                      </a:lnTo>
                      <a:lnTo>
                        <a:pt x="2045" y="1269"/>
                      </a:lnTo>
                      <a:lnTo>
                        <a:pt x="2048" y="1274"/>
                      </a:lnTo>
                      <a:lnTo>
                        <a:pt x="2048" y="1274"/>
                      </a:lnTo>
                      <a:lnTo>
                        <a:pt x="2049" y="1274"/>
                      </a:lnTo>
                      <a:lnTo>
                        <a:pt x="2050" y="1272"/>
                      </a:lnTo>
                      <a:lnTo>
                        <a:pt x="2050" y="1272"/>
                      </a:lnTo>
                      <a:lnTo>
                        <a:pt x="2050" y="1277"/>
                      </a:lnTo>
                      <a:lnTo>
                        <a:pt x="2050" y="1278"/>
                      </a:lnTo>
                      <a:lnTo>
                        <a:pt x="2052" y="1280"/>
                      </a:lnTo>
                      <a:lnTo>
                        <a:pt x="2052" y="1280"/>
                      </a:lnTo>
                      <a:lnTo>
                        <a:pt x="2053" y="1276"/>
                      </a:lnTo>
                      <a:lnTo>
                        <a:pt x="2054" y="1274"/>
                      </a:lnTo>
                      <a:lnTo>
                        <a:pt x="2059" y="1271"/>
                      </a:lnTo>
                      <a:lnTo>
                        <a:pt x="2059" y="1271"/>
                      </a:lnTo>
                      <a:lnTo>
                        <a:pt x="2062" y="1270"/>
                      </a:lnTo>
                      <a:lnTo>
                        <a:pt x="2065" y="1270"/>
                      </a:lnTo>
                      <a:lnTo>
                        <a:pt x="2064" y="1267"/>
                      </a:lnTo>
                      <a:lnTo>
                        <a:pt x="2056" y="1263"/>
                      </a:lnTo>
                      <a:lnTo>
                        <a:pt x="2056" y="1263"/>
                      </a:lnTo>
                      <a:lnTo>
                        <a:pt x="2058" y="1260"/>
                      </a:lnTo>
                      <a:lnTo>
                        <a:pt x="2058" y="1260"/>
                      </a:lnTo>
                      <a:lnTo>
                        <a:pt x="2061" y="1260"/>
                      </a:lnTo>
                      <a:lnTo>
                        <a:pt x="2061" y="1260"/>
                      </a:lnTo>
                      <a:lnTo>
                        <a:pt x="2060" y="1256"/>
                      </a:lnTo>
                      <a:lnTo>
                        <a:pt x="2060" y="1256"/>
                      </a:lnTo>
                      <a:lnTo>
                        <a:pt x="2061" y="1256"/>
                      </a:lnTo>
                      <a:lnTo>
                        <a:pt x="2061" y="1256"/>
                      </a:lnTo>
                      <a:lnTo>
                        <a:pt x="2061" y="1253"/>
                      </a:lnTo>
                      <a:lnTo>
                        <a:pt x="2060" y="1252"/>
                      </a:lnTo>
                      <a:lnTo>
                        <a:pt x="2059" y="1250"/>
                      </a:lnTo>
                      <a:lnTo>
                        <a:pt x="2059" y="1250"/>
                      </a:lnTo>
                      <a:lnTo>
                        <a:pt x="2062" y="1252"/>
                      </a:lnTo>
                      <a:lnTo>
                        <a:pt x="2066" y="1252"/>
                      </a:lnTo>
                      <a:lnTo>
                        <a:pt x="2069" y="1252"/>
                      </a:lnTo>
                      <a:lnTo>
                        <a:pt x="2069" y="1252"/>
                      </a:lnTo>
                      <a:lnTo>
                        <a:pt x="2067" y="1249"/>
                      </a:lnTo>
                      <a:lnTo>
                        <a:pt x="2064" y="1247"/>
                      </a:lnTo>
                      <a:lnTo>
                        <a:pt x="2064" y="1247"/>
                      </a:lnTo>
                      <a:lnTo>
                        <a:pt x="2064" y="1246"/>
                      </a:lnTo>
                      <a:lnTo>
                        <a:pt x="2064" y="1246"/>
                      </a:lnTo>
                      <a:lnTo>
                        <a:pt x="2065" y="1246"/>
                      </a:lnTo>
                      <a:lnTo>
                        <a:pt x="2065" y="1246"/>
                      </a:lnTo>
                      <a:lnTo>
                        <a:pt x="2067" y="1248"/>
                      </a:lnTo>
                      <a:lnTo>
                        <a:pt x="2070" y="1249"/>
                      </a:lnTo>
                      <a:lnTo>
                        <a:pt x="2070" y="1249"/>
                      </a:lnTo>
                      <a:lnTo>
                        <a:pt x="2071" y="1246"/>
                      </a:lnTo>
                      <a:lnTo>
                        <a:pt x="2071" y="1246"/>
                      </a:lnTo>
                      <a:lnTo>
                        <a:pt x="2075" y="1247"/>
                      </a:lnTo>
                      <a:lnTo>
                        <a:pt x="2075" y="1247"/>
                      </a:lnTo>
                      <a:lnTo>
                        <a:pt x="2075" y="1244"/>
                      </a:lnTo>
                      <a:lnTo>
                        <a:pt x="2075" y="1241"/>
                      </a:lnTo>
                      <a:lnTo>
                        <a:pt x="2075" y="1241"/>
                      </a:lnTo>
                      <a:lnTo>
                        <a:pt x="2076" y="1241"/>
                      </a:lnTo>
                      <a:lnTo>
                        <a:pt x="2076" y="1241"/>
                      </a:lnTo>
                      <a:lnTo>
                        <a:pt x="2077" y="1243"/>
                      </a:lnTo>
                      <a:lnTo>
                        <a:pt x="2081" y="1244"/>
                      </a:lnTo>
                      <a:lnTo>
                        <a:pt x="2081" y="1244"/>
                      </a:lnTo>
                      <a:lnTo>
                        <a:pt x="2081" y="1242"/>
                      </a:lnTo>
                      <a:lnTo>
                        <a:pt x="2081" y="1242"/>
                      </a:lnTo>
                      <a:lnTo>
                        <a:pt x="2082" y="1242"/>
                      </a:lnTo>
                      <a:lnTo>
                        <a:pt x="2082" y="1242"/>
                      </a:lnTo>
                      <a:lnTo>
                        <a:pt x="2081" y="1241"/>
                      </a:lnTo>
                      <a:lnTo>
                        <a:pt x="2081" y="1241"/>
                      </a:lnTo>
                      <a:lnTo>
                        <a:pt x="2081" y="1237"/>
                      </a:lnTo>
                      <a:lnTo>
                        <a:pt x="2081" y="1235"/>
                      </a:lnTo>
                      <a:lnTo>
                        <a:pt x="2081" y="1235"/>
                      </a:lnTo>
                      <a:lnTo>
                        <a:pt x="2083" y="1237"/>
                      </a:lnTo>
                      <a:lnTo>
                        <a:pt x="2083" y="1237"/>
                      </a:lnTo>
                      <a:lnTo>
                        <a:pt x="2083" y="1239"/>
                      </a:lnTo>
                      <a:lnTo>
                        <a:pt x="2083" y="1239"/>
                      </a:lnTo>
                      <a:lnTo>
                        <a:pt x="2086" y="1241"/>
                      </a:lnTo>
                      <a:lnTo>
                        <a:pt x="2089" y="1241"/>
                      </a:lnTo>
                      <a:lnTo>
                        <a:pt x="2093" y="1239"/>
                      </a:lnTo>
                      <a:lnTo>
                        <a:pt x="2093" y="1239"/>
                      </a:lnTo>
                      <a:lnTo>
                        <a:pt x="2091" y="1242"/>
                      </a:lnTo>
                      <a:lnTo>
                        <a:pt x="2088" y="1244"/>
                      </a:lnTo>
                      <a:lnTo>
                        <a:pt x="2088" y="1248"/>
                      </a:lnTo>
                      <a:lnTo>
                        <a:pt x="2088" y="1248"/>
                      </a:lnTo>
                      <a:lnTo>
                        <a:pt x="2091" y="1248"/>
                      </a:lnTo>
                      <a:lnTo>
                        <a:pt x="2093" y="1247"/>
                      </a:lnTo>
                      <a:lnTo>
                        <a:pt x="2095" y="1244"/>
                      </a:lnTo>
                      <a:lnTo>
                        <a:pt x="2095" y="1244"/>
                      </a:lnTo>
                      <a:lnTo>
                        <a:pt x="2098" y="1246"/>
                      </a:lnTo>
                      <a:lnTo>
                        <a:pt x="2100" y="1246"/>
                      </a:lnTo>
                      <a:lnTo>
                        <a:pt x="2103" y="1246"/>
                      </a:lnTo>
                      <a:lnTo>
                        <a:pt x="2103" y="1246"/>
                      </a:lnTo>
                      <a:lnTo>
                        <a:pt x="2102" y="1243"/>
                      </a:lnTo>
                      <a:lnTo>
                        <a:pt x="2102" y="1241"/>
                      </a:lnTo>
                      <a:lnTo>
                        <a:pt x="2100" y="1239"/>
                      </a:lnTo>
                      <a:lnTo>
                        <a:pt x="2100" y="1239"/>
                      </a:lnTo>
                      <a:lnTo>
                        <a:pt x="2104" y="1241"/>
                      </a:lnTo>
                      <a:lnTo>
                        <a:pt x="2106" y="1241"/>
                      </a:lnTo>
                      <a:lnTo>
                        <a:pt x="2109" y="1241"/>
                      </a:lnTo>
                      <a:lnTo>
                        <a:pt x="2109" y="1241"/>
                      </a:lnTo>
                      <a:lnTo>
                        <a:pt x="2108" y="1238"/>
                      </a:lnTo>
                      <a:lnTo>
                        <a:pt x="2105" y="1236"/>
                      </a:lnTo>
                      <a:lnTo>
                        <a:pt x="2103" y="1236"/>
                      </a:lnTo>
                      <a:lnTo>
                        <a:pt x="2103" y="1236"/>
                      </a:lnTo>
                      <a:lnTo>
                        <a:pt x="2106" y="1235"/>
                      </a:lnTo>
                      <a:lnTo>
                        <a:pt x="2110" y="1233"/>
                      </a:lnTo>
                      <a:lnTo>
                        <a:pt x="2110" y="1233"/>
                      </a:lnTo>
                      <a:lnTo>
                        <a:pt x="2109" y="1232"/>
                      </a:lnTo>
                      <a:lnTo>
                        <a:pt x="2108" y="1231"/>
                      </a:lnTo>
                      <a:lnTo>
                        <a:pt x="2105" y="1231"/>
                      </a:lnTo>
                      <a:lnTo>
                        <a:pt x="2105" y="1231"/>
                      </a:lnTo>
                      <a:lnTo>
                        <a:pt x="2108" y="1230"/>
                      </a:lnTo>
                      <a:lnTo>
                        <a:pt x="2110" y="1228"/>
                      </a:lnTo>
                      <a:lnTo>
                        <a:pt x="2111" y="1227"/>
                      </a:lnTo>
                      <a:lnTo>
                        <a:pt x="2111" y="1227"/>
                      </a:lnTo>
                      <a:lnTo>
                        <a:pt x="2109" y="1226"/>
                      </a:lnTo>
                      <a:lnTo>
                        <a:pt x="2108" y="1225"/>
                      </a:lnTo>
                      <a:lnTo>
                        <a:pt x="2105" y="1225"/>
                      </a:lnTo>
                      <a:lnTo>
                        <a:pt x="2105" y="1225"/>
                      </a:lnTo>
                      <a:lnTo>
                        <a:pt x="2114" y="1224"/>
                      </a:lnTo>
                      <a:lnTo>
                        <a:pt x="2114" y="1224"/>
                      </a:lnTo>
                      <a:lnTo>
                        <a:pt x="2111" y="1221"/>
                      </a:lnTo>
                      <a:lnTo>
                        <a:pt x="2111" y="1221"/>
                      </a:lnTo>
                      <a:lnTo>
                        <a:pt x="2116" y="1221"/>
                      </a:lnTo>
                      <a:lnTo>
                        <a:pt x="2119" y="1221"/>
                      </a:lnTo>
                      <a:lnTo>
                        <a:pt x="2119" y="1221"/>
                      </a:lnTo>
                      <a:lnTo>
                        <a:pt x="2115" y="1220"/>
                      </a:lnTo>
                      <a:lnTo>
                        <a:pt x="2114" y="1217"/>
                      </a:lnTo>
                      <a:lnTo>
                        <a:pt x="2113" y="1215"/>
                      </a:lnTo>
                      <a:lnTo>
                        <a:pt x="2113" y="1215"/>
                      </a:lnTo>
                      <a:lnTo>
                        <a:pt x="2111" y="1211"/>
                      </a:lnTo>
                      <a:lnTo>
                        <a:pt x="2111" y="1209"/>
                      </a:lnTo>
                      <a:lnTo>
                        <a:pt x="2109" y="1210"/>
                      </a:lnTo>
                      <a:lnTo>
                        <a:pt x="2105" y="1215"/>
                      </a:lnTo>
                      <a:lnTo>
                        <a:pt x="2105" y="1215"/>
                      </a:lnTo>
                      <a:lnTo>
                        <a:pt x="2104" y="1214"/>
                      </a:lnTo>
                      <a:lnTo>
                        <a:pt x="2100" y="1214"/>
                      </a:lnTo>
                      <a:lnTo>
                        <a:pt x="2097" y="1214"/>
                      </a:lnTo>
                      <a:lnTo>
                        <a:pt x="2094" y="1216"/>
                      </a:lnTo>
                      <a:lnTo>
                        <a:pt x="2092" y="1217"/>
                      </a:lnTo>
                      <a:lnTo>
                        <a:pt x="2092" y="1217"/>
                      </a:lnTo>
                      <a:lnTo>
                        <a:pt x="2093" y="1220"/>
                      </a:lnTo>
                      <a:lnTo>
                        <a:pt x="2095" y="1221"/>
                      </a:lnTo>
                      <a:lnTo>
                        <a:pt x="2099" y="1221"/>
                      </a:lnTo>
                      <a:lnTo>
                        <a:pt x="2099" y="1221"/>
                      </a:lnTo>
                      <a:lnTo>
                        <a:pt x="2097" y="1224"/>
                      </a:lnTo>
                      <a:lnTo>
                        <a:pt x="2094" y="1226"/>
                      </a:lnTo>
                      <a:lnTo>
                        <a:pt x="2091" y="1227"/>
                      </a:lnTo>
                      <a:lnTo>
                        <a:pt x="2091" y="1227"/>
                      </a:lnTo>
                      <a:lnTo>
                        <a:pt x="2087" y="1226"/>
                      </a:lnTo>
                      <a:lnTo>
                        <a:pt x="2087" y="1226"/>
                      </a:lnTo>
                      <a:lnTo>
                        <a:pt x="2087" y="1225"/>
                      </a:lnTo>
                      <a:lnTo>
                        <a:pt x="2087" y="1225"/>
                      </a:lnTo>
                      <a:lnTo>
                        <a:pt x="2084" y="1226"/>
                      </a:lnTo>
                      <a:lnTo>
                        <a:pt x="2082" y="1226"/>
                      </a:lnTo>
                      <a:lnTo>
                        <a:pt x="2081" y="1227"/>
                      </a:lnTo>
                      <a:lnTo>
                        <a:pt x="2081" y="1227"/>
                      </a:lnTo>
                      <a:lnTo>
                        <a:pt x="2082" y="1224"/>
                      </a:lnTo>
                      <a:lnTo>
                        <a:pt x="2082" y="1221"/>
                      </a:lnTo>
                      <a:lnTo>
                        <a:pt x="2082" y="1219"/>
                      </a:lnTo>
                      <a:lnTo>
                        <a:pt x="2082" y="1219"/>
                      </a:lnTo>
                      <a:lnTo>
                        <a:pt x="2080" y="1220"/>
                      </a:lnTo>
                      <a:lnTo>
                        <a:pt x="2077" y="1222"/>
                      </a:lnTo>
                      <a:lnTo>
                        <a:pt x="2076" y="1225"/>
                      </a:lnTo>
                      <a:lnTo>
                        <a:pt x="2076" y="1225"/>
                      </a:lnTo>
                      <a:lnTo>
                        <a:pt x="2076" y="1221"/>
                      </a:lnTo>
                      <a:lnTo>
                        <a:pt x="2075" y="1217"/>
                      </a:lnTo>
                      <a:lnTo>
                        <a:pt x="2075" y="1217"/>
                      </a:lnTo>
                      <a:lnTo>
                        <a:pt x="2072" y="1219"/>
                      </a:lnTo>
                      <a:lnTo>
                        <a:pt x="2072" y="1219"/>
                      </a:lnTo>
                      <a:lnTo>
                        <a:pt x="2072" y="1217"/>
                      </a:lnTo>
                      <a:lnTo>
                        <a:pt x="2072" y="1217"/>
                      </a:lnTo>
                      <a:lnTo>
                        <a:pt x="2070" y="1217"/>
                      </a:lnTo>
                      <a:lnTo>
                        <a:pt x="2070" y="1217"/>
                      </a:lnTo>
                      <a:lnTo>
                        <a:pt x="2069" y="1216"/>
                      </a:lnTo>
                      <a:lnTo>
                        <a:pt x="2069" y="1216"/>
                      </a:lnTo>
                      <a:lnTo>
                        <a:pt x="2067" y="1217"/>
                      </a:lnTo>
                      <a:lnTo>
                        <a:pt x="2067" y="1217"/>
                      </a:lnTo>
                      <a:lnTo>
                        <a:pt x="2069" y="1214"/>
                      </a:lnTo>
                      <a:lnTo>
                        <a:pt x="2069" y="1210"/>
                      </a:lnTo>
                      <a:lnTo>
                        <a:pt x="2067" y="1205"/>
                      </a:lnTo>
                      <a:lnTo>
                        <a:pt x="2067" y="1205"/>
                      </a:lnTo>
                      <a:lnTo>
                        <a:pt x="2070" y="1209"/>
                      </a:lnTo>
                      <a:lnTo>
                        <a:pt x="2073" y="1211"/>
                      </a:lnTo>
                      <a:lnTo>
                        <a:pt x="2078" y="1211"/>
                      </a:lnTo>
                      <a:lnTo>
                        <a:pt x="2078" y="1211"/>
                      </a:lnTo>
                      <a:lnTo>
                        <a:pt x="2077" y="1208"/>
                      </a:lnTo>
                      <a:lnTo>
                        <a:pt x="2076" y="1205"/>
                      </a:lnTo>
                      <a:lnTo>
                        <a:pt x="2073" y="1203"/>
                      </a:lnTo>
                      <a:lnTo>
                        <a:pt x="2073" y="1203"/>
                      </a:lnTo>
                      <a:lnTo>
                        <a:pt x="2075" y="1199"/>
                      </a:lnTo>
                      <a:lnTo>
                        <a:pt x="2076" y="1197"/>
                      </a:lnTo>
                      <a:lnTo>
                        <a:pt x="2075" y="1194"/>
                      </a:lnTo>
                      <a:lnTo>
                        <a:pt x="2075" y="1194"/>
                      </a:lnTo>
                      <a:lnTo>
                        <a:pt x="2072" y="1194"/>
                      </a:lnTo>
                      <a:lnTo>
                        <a:pt x="2070" y="1195"/>
                      </a:lnTo>
                      <a:lnTo>
                        <a:pt x="2069" y="1197"/>
                      </a:lnTo>
                      <a:lnTo>
                        <a:pt x="2069" y="1197"/>
                      </a:lnTo>
                      <a:lnTo>
                        <a:pt x="2069" y="1195"/>
                      </a:lnTo>
                      <a:lnTo>
                        <a:pt x="2069" y="1195"/>
                      </a:lnTo>
                      <a:lnTo>
                        <a:pt x="2072" y="1194"/>
                      </a:lnTo>
                      <a:lnTo>
                        <a:pt x="2076" y="1192"/>
                      </a:lnTo>
                      <a:lnTo>
                        <a:pt x="2076" y="1192"/>
                      </a:lnTo>
                      <a:lnTo>
                        <a:pt x="2075" y="1191"/>
                      </a:lnTo>
                      <a:lnTo>
                        <a:pt x="2072" y="1188"/>
                      </a:lnTo>
                      <a:lnTo>
                        <a:pt x="2070" y="1186"/>
                      </a:lnTo>
                      <a:lnTo>
                        <a:pt x="2070" y="1186"/>
                      </a:lnTo>
                      <a:lnTo>
                        <a:pt x="2072" y="1187"/>
                      </a:lnTo>
                      <a:lnTo>
                        <a:pt x="2075" y="1187"/>
                      </a:lnTo>
                      <a:lnTo>
                        <a:pt x="2078" y="1186"/>
                      </a:lnTo>
                      <a:lnTo>
                        <a:pt x="2078" y="1186"/>
                      </a:lnTo>
                      <a:lnTo>
                        <a:pt x="2076" y="1182"/>
                      </a:lnTo>
                      <a:lnTo>
                        <a:pt x="2073" y="1180"/>
                      </a:lnTo>
                      <a:lnTo>
                        <a:pt x="2070" y="1177"/>
                      </a:lnTo>
                      <a:lnTo>
                        <a:pt x="2070" y="1177"/>
                      </a:lnTo>
                      <a:lnTo>
                        <a:pt x="2072" y="1177"/>
                      </a:lnTo>
                      <a:lnTo>
                        <a:pt x="2072" y="1177"/>
                      </a:lnTo>
                      <a:lnTo>
                        <a:pt x="2073" y="1178"/>
                      </a:lnTo>
                      <a:lnTo>
                        <a:pt x="2073" y="1178"/>
                      </a:lnTo>
                      <a:lnTo>
                        <a:pt x="2076" y="1180"/>
                      </a:lnTo>
                      <a:lnTo>
                        <a:pt x="2078" y="1181"/>
                      </a:lnTo>
                      <a:lnTo>
                        <a:pt x="2080" y="1180"/>
                      </a:lnTo>
                      <a:lnTo>
                        <a:pt x="2080" y="1175"/>
                      </a:lnTo>
                      <a:lnTo>
                        <a:pt x="2080" y="1175"/>
                      </a:lnTo>
                      <a:lnTo>
                        <a:pt x="2082" y="1174"/>
                      </a:lnTo>
                      <a:lnTo>
                        <a:pt x="2082" y="1174"/>
                      </a:lnTo>
                      <a:lnTo>
                        <a:pt x="2078" y="1171"/>
                      </a:lnTo>
                      <a:lnTo>
                        <a:pt x="2078" y="1171"/>
                      </a:lnTo>
                      <a:lnTo>
                        <a:pt x="2078" y="1171"/>
                      </a:lnTo>
                      <a:lnTo>
                        <a:pt x="2078" y="1171"/>
                      </a:lnTo>
                      <a:lnTo>
                        <a:pt x="2080" y="1171"/>
                      </a:lnTo>
                      <a:lnTo>
                        <a:pt x="2083" y="1169"/>
                      </a:lnTo>
                      <a:lnTo>
                        <a:pt x="2084" y="1164"/>
                      </a:lnTo>
                      <a:lnTo>
                        <a:pt x="2086" y="1161"/>
                      </a:lnTo>
                      <a:lnTo>
                        <a:pt x="2084" y="1158"/>
                      </a:lnTo>
                      <a:lnTo>
                        <a:pt x="2084" y="1158"/>
                      </a:lnTo>
                      <a:lnTo>
                        <a:pt x="2087" y="1158"/>
                      </a:lnTo>
                      <a:lnTo>
                        <a:pt x="2089" y="1156"/>
                      </a:lnTo>
                      <a:lnTo>
                        <a:pt x="2089" y="1156"/>
                      </a:lnTo>
                      <a:lnTo>
                        <a:pt x="2088" y="1154"/>
                      </a:lnTo>
                      <a:lnTo>
                        <a:pt x="2087" y="1152"/>
                      </a:lnTo>
                      <a:lnTo>
                        <a:pt x="2086" y="1150"/>
                      </a:lnTo>
                      <a:lnTo>
                        <a:pt x="2086" y="1150"/>
                      </a:lnTo>
                      <a:lnTo>
                        <a:pt x="2087" y="1150"/>
                      </a:lnTo>
                      <a:lnTo>
                        <a:pt x="2087" y="1150"/>
                      </a:lnTo>
                      <a:lnTo>
                        <a:pt x="2089" y="1154"/>
                      </a:lnTo>
                      <a:lnTo>
                        <a:pt x="2092" y="1156"/>
                      </a:lnTo>
                      <a:lnTo>
                        <a:pt x="2092" y="1156"/>
                      </a:lnTo>
                      <a:lnTo>
                        <a:pt x="2093" y="1155"/>
                      </a:lnTo>
                      <a:lnTo>
                        <a:pt x="2095" y="1153"/>
                      </a:lnTo>
                      <a:lnTo>
                        <a:pt x="2097" y="1149"/>
                      </a:lnTo>
                      <a:lnTo>
                        <a:pt x="2097" y="1149"/>
                      </a:lnTo>
                      <a:lnTo>
                        <a:pt x="2095" y="1153"/>
                      </a:lnTo>
                      <a:lnTo>
                        <a:pt x="2097" y="1155"/>
                      </a:lnTo>
                      <a:lnTo>
                        <a:pt x="2099" y="1159"/>
                      </a:lnTo>
                      <a:lnTo>
                        <a:pt x="2099" y="1159"/>
                      </a:lnTo>
                      <a:lnTo>
                        <a:pt x="2102" y="1155"/>
                      </a:lnTo>
                      <a:lnTo>
                        <a:pt x="2104" y="1153"/>
                      </a:lnTo>
                      <a:lnTo>
                        <a:pt x="2105" y="1148"/>
                      </a:lnTo>
                      <a:lnTo>
                        <a:pt x="2105" y="1148"/>
                      </a:lnTo>
                      <a:lnTo>
                        <a:pt x="2106" y="1150"/>
                      </a:lnTo>
                      <a:lnTo>
                        <a:pt x="2106" y="1150"/>
                      </a:lnTo>
                      <a:lnTo>
                        <a:pt x="2105" y="1152"/>
                      </a:lnTo>
                      <a:lnTo>
                        <a:pt x="2105" y="1152"/>
                      </a:lnTo>
                      <a:lnTo>
                        <a:pt x="2104" y="1155"/>
                      </a:lnTo>
                      <a:lnTo>
                        <a:pt x="2103" y="1158"/>
                      </a:lnTo>
                      <a:lnTo>
                        <a:pt x="2104" y="1158"/>
                      </a:lnTo>
                      <a:lnTo>
                        <a:pt x="2109" y="1158"/>
                      </a:lnTo>
                      <a:lnTo>
                        <a:pt x="2109" y="1158"/>
                      </a:lnTo>
                      <a:lnTo>
                        <a:pt x="2111" y="1159"/>
                      </a:lnTo>
                      <a:lnTo>
                        <a:pt x="2111" y="1159"/>
                      </a:lnTo>
                      <a:lnTo>
                        <a:pt x="2113" y="1155"/>
                      </a:lnTo>
                      <a:lnTo>
                        <a:pt x="2113" y="1155"/>
                      </a:lnTo>
                      <a:lnTo>
                        <a:pt x="2114" y="1155"/>
                      </a:lnTo>
                      <a:lnTo>
                        <a:pt x="2114" y="1155"/>
                      </a:lnTo>
                      <a:lnTo>
                        <a:pt x="2114" y="1156"/>
                      </a:lnTo>
                      <a:lnTo>
                        <a:pt x="2117" y="1159"/>
                      </a:lnTo>
                      <a:lnTo>
                        <a:pt x="2122" y="1161"/>
                      </a:lnTo>
                      <a:lnTo>
                        <a:pt x="2125" y="1160"/>
                      </a:lnTo>
                      <a:lnTo>
                        <a:pt x="2128" y="1159"/>
                      </a:lnTo>
                      <a:lnTo>
                        <a:pt x="2128" y="1159"/>
                      </a:lnTo>
                      <a:lnTo>
                        <a:pt x="2128" y="1156"/>
                      </a:lnTo>
                      <a:lnTo>
                        <a:pt x="2127" y="1155"/>
                      </a:lnTo>
                      <a:lnTo>
                        <a:pt x="2124" y="1153"/>
                      </a:lnTo>
                      <a:lnTo>
                        <a:pt x="2124" y="1153"/>
                      </a:lnTo>
                      <a:lnTo>
                        <a:pt x="2127" y="1150"/>
                      </a:lnTo>
                      <a:lnTo>
                        <a:pt x="2131" y="1149"/>
                      </a:lnTo>
                      <a:lnTo>
                        <a:pt x="2137" y="1150"/>
                      </a:lnTo>
                      <a:lnTo>
                        <a:pt x="2137" y="1150"/>
                      </a:lnTo>
                      <a:lnTo>
                        <a:pt x="2138" y="1152"/>
                      </a:lnTo>
                      <a:lnTo>
                        <a:pt x="2138" y="1152"/>
                      </a:lnTo>
                      <a:lnTo>
                        <a:pt x="2138" y="1154"/>
                      </a:lnTo>
                      <a:lnTo>
                        <a:pt x="2139" y="1154"/>
                      </a:lnTo>
                      <a:lnTo>
                        <a:pt x="2142" y="1154"/>
                      </a:lnTo>
                      <a:lnTo>
                        <a:pt x="2142" y="1154"/>
                      </a:lnTo>
                      <a:lnTo>
                        <a:pt x="2145" y="1153"/>
                      </a:lnTo>
                      <a:lnTo>
                        <a:pt x="2150" y="1149"/>
                      </a:lnTo>
                      <a:lnTo>
                        <a:pt x="2150" y="1149"/>
                      </a:lnTo>
                      <a:lnTo>
                        <a:pt x="2153" y="1149"/>
                      </a:lnTo>
                      <a:lnTo>
                        <a:pt x="2155" y="1149"/>
                      </a:lnTo>
                      <a:lnTo>
                        <a:pt x="2159" y="1148"/>
                      </a:lnTo>
                      <a:lnTo>
                        <a:pt x="2161" y="1144"/>
                      </a:lnTo>
                      <a:lnTo>
                        <a:pt x="2161" y="1144"/>
                      </a:lnTo>
                      <a:lnTo>
                        <a:pt x="2161" y="1142"/>
                      </a:lnTo>
                      <a:lnTo>
                        <a:pt x="2159" y="1141"/>
                      </a:lnTo>
                      <a:lnTo>
                        <a:pt x="2154" y="1141"/>
                      </a:lnTo>
                      <a:lnTo>
                        <a:pt x="2154" y="1141"/>
                      </a:lnTo>
                      <a:lnTo>
                        <a:pt x="2155" y="1138"/>
                      </a:lnTo>
                      <a:lnTo>
                        <a:pt x="2156" y="1137"/>
                      </a:lnTo>
                      <a:lnTo>
                        <a:pt x="2159" y="1135"/>
                      </a:lnTo>
                      <a:lnTo>
                        <a:pt x="2159" y="1135"/>
                      </a:lnTo>
                      <a:lnTo>
                        <a:pt x="2158" y="1139"/>
                      </a:lnTo>
                      <a:lnTo>
                        <a:pt x="2158" y="1139"/>
                      </a:lnTo>
                      <a:lnTo>
                        <a:pt x="2160" y="1139"/>
                      </a:lnTo>
                      <a:lnTo>
                        <a:pt x="2167" y="1138"/>
                      </a:lnTo>
                      <a:lnTo>
                        <a:pt x="2167" y="1138"/>
                      </a:lnTo>
                      <a:lnTo>
                        <a:pt x="2165" y="1139"/>
                      </a:lnTo>
                      <a:lnTo>
                        <a:pt x="2163" y="1142"/>
                      </a:lnTo>
                      <a:lnTo>
                        <a:pt x="2163" y="1145"/>
                      </a:lnTo>
                      <a:lnTo>
                        <a:pt x="2163" y="1145"/>
                      </a:lnTo>
                      <a:lnTo>
                        <a:pt x="2166" y="1145"/>
                      </a:lnTo>
                      <a:lnTo>
                        <a:pt x="2166" y="1145"/>
                      </a:lnTo>
                      <a:lnTo>
                        <a:pt x="2166" y="1149"/>
                      </a:lnTo>
                      <a:lnTo>
                        <a:pt x="2166" y="1149"/>
                      </a:lnTo>
                      <a:lnTo>
                        <a:pt x="2167" y="1150"/>
                      </a:lnTo>
                      <a:lnTo>
                        <a:pt x="2171" y="1150"/>
                      </a:lnTo>
                      <a:lnTo>
                        <a:pt x="2171" y="1150"/>
                      </a:lnTo>
                      <a:lnTo>
                        <a:pt x="2171" y="1153"/>
                      </a:lnTo>
                      <a:lnTo>
                        <a:pt x="2171" y="1155"/>
                      </a:lnTo>
                      <a:lnTo>
                        <a:pt x="2171" y="1155"/>
                      </a:lnTo>
                      <a:lnTo>
                        <a:pt x="2174" y="1154"/>
                      </a:lnTo>
                      <a:lnTo>
                        <a:pt x="2174" y="1154"/>
                      </a:lnTo>
                      <a:lnTo>
                        <a:pt x="2176" y="1152"/>
                      </a:lnTo>
                      <a:lnTo>
                        <a:pt x="2176" y="1152"/>
                      </a:lnTo>
                      <a:lnTo>
                        <a:pt x="2176" y="1155"/>
                      </a:lnTo>
                      <a:lnTo>
                        <a:pt x="2172" y="1159"/>
                      </a:lnTo>
                      <a:lnTo>
                        <a:pt x="2172" y="1159"/>
                      </a:lnTo>
                      <a:lnTo>
                        <a:pt x="2171" y="1160"/>
                      </a:lnTo>
                      <a:lnTo>
                        <a:pt x="2170" y="1163"/>
                      </a:lnTo>
                      <a:lnTo>
                        <a:pt x="2169" y="1165"/>
                      </a:lnTo>
                      <a:lnTo>
                        <a:pt x="2169" y="1167"/>
                      </a:lnTo>
                      <a:lnTo>
                        <a:pt x="2170" y="1170"/>
                      </a:lnTo>
                      <a:lnTo>
                        <a:pt x="2171" y="1174"/>
                      </a:lnTo>
                      <a:lnTo>
                        <a:pt x="2171" y="1174"/>
                      </a:lnTo>
                      <a:lnTo>
                        <a:pt x="2174" y="1172"/>
                      </a:lnTo>
                      <a:lnTo>
                        <a:pt x="2174" y="1172"/>
                      </a:lnTo>
                      <a:lnTo>
                        <a:pt x="2177" y="1167"/>
                      </a:lnTo>
                      <a:lnTo>
                        <a:pt x="2177" y="1167"/>
                      </a:lnTo>
                      <a:lnTo>
                        <a:pt x="2177" y="1170"/>
                      </a:lnTo>
                      <a:lnTo>
                        <a:pt x="2177" y="1172"/>
                      </a:lnTo>
                      <a:lnTo>
                        <a:pt x="2178" y="1176"/>
                      </a:lnTo>
                      <a:lnTo>
                        <a:pt x="2178" y="1176"/>
                      </a:lnTo>
                      <a:lnTo>
                        <a:pt x="2182" y="1174"/>
                      </a:lnTo>
                      <a:lnTo>
                        <a:pt x="2185" y="1171"/>
                      </a:lnTo>
                      <a:lnTo>
                        <a:pt x="2187" y="1167"/>
                      </a:lnTo>
                      <a:lnTo>
                        <a:pt x="2187" y="1167"/>
                      </a:lnTo>
                      <a:lnTo>
                        <a:pt x="2187" y="1171"/>
                      </a:lnTo>
                      <a:lnTo>
                        <a:pt x="2188" y="1176"/>
                      </a:lnTo>
                      <a:lnTo>
                        <a:pt x="2191" y="1178"/>
                      </a:lnTo>
                      <a:lnTo>
                        <a:pt x="2191" y="1178"/>
                      </a:lnTo>
                      <a:lnTo>
                        <a:pt x="2193" y="1176"/>
                      </a:lnTo>
                      <a:lnTo>
                        <a:pt x="2194" y="1172"/>
                      </a:lnTo>
                      <a:lnTo>
                        <a:pt x="2194" y="1169"/>
                      </a:lnTo>
                      <a:lnTo>
                        <a:pt x="2194" y="1169"/>
                      </a:lnTo>
                      <a:lnTo>
                        <a:pt x="2197" y="1167"/>
                      </a:lnTo>
                      <a:lnTo>
                        <a:pt x="2197" y="1167"/>
                      </a:lnTo>
                      <a:lnTo>
                        <a:pt x="2197" y="1171"/>
                      </a:lnTo>
                      <a:lnTo>
                        <a:pt x="2199" y="1174"/>
                      </a:lnTo>
                      <a:lnTo>
                        <a:pt x="2199" y="1174"/>
                      </a:lnTo>
                      <a:lnTo>
                        <a:pt x="2202" y="1172"/>
                      </a:lnTo>
                      <a:lnTo>
                        <a:pt x="2203" y="1171"/>
                      </a:lnTo>
                      <a:lnTo>
                        <a:pt x="2205" y="1167"/>
                      </a:lnTo>
                      <a:lnTo>
                        <a:pt x="2205" y="1167"/>
                      </a:lnTo>
                      <a:lnTo>
                        <a:pt x="2204" y="1170"/>
                      </a:lnTo>
                      <a:lnTo>
                        <a:pt x="2204" y="1174"/>
                      </a:lnTo>
                      <a:lnTo>
                        <a:pt x="2206" y="1176"/>
                      </a:lnTo>
                      <a:lnTo>
                        <a:pt x="2206" y="1176"/>
                      </a:lnTo>
                      <a:lnTo>
                        <a:pt x="2210" y="1174"/>
                      </a:lnTo>
                      <a:lnTo>
                        <a:pt x="2213" y="1171"/>
                      </a:lnTo>
                      <a:lnTo>
                        <a:pt x="2215" y="1167"/>
                      </a:lnTo>
                      <a:lnTo>
                        <a:pt x="2215" y="1167"/>
                      </a:lnTo>
                      <a:lnTo>
                        <a:pt x="2215" y="1172"/>
                      </a:lnTo>
                      <a:lnTo>
                        <a:pt x="2216" y="1176"/>
                      </a:lnTo>
                      <a:lnTo>
                        <a:pt x="2219" y="1180"/>
                      </a:lnTo>
                      <a:lnTo>
                        <a:pt x="2219" y="1180"/>
                      </a:lnTo>
                      <a:lnTo>
                        <a:pt x="2220" y="1176"/>
                      </a:lnTo>
                      <a:lnTo>
                        <a:pt x="2221" y="1172"/>
                      </a:lnTo>
                      <a:lnTo>
                        <a:pt x="2221" y="1169"/>
                      </a:lnTo>
                      <a:lnTo>
                        <a:pt x="2221" y="1169"/>
                      </a:lnTo>
                      <a:lnTo>
                        <a:pt x="2225" y="1167"/>
                      </a:lnTo>
                      <a:lnTo>
                        <a:pt x="2226" y="1166"/>
                      </a:lnTo>
                      <a:lnTo>
                        <a:pt x="2227" y="1164"/>
                      </a:lnTo>
                      <a:lnTo>
                        <a:pt x="2227" y="1164"/>
                      </a:lnTo>
                      <a:lnTo>
                        <a:pt x="2226" y="1163"/>
                      </a:lnTo>
                      <a:lnTo>
                        <a:pt x="2224" y="1161"/>
                      </a:lnTo>
                      <a:lnTo>
                        <a:pt x="2221" y="1161"/>
                      </a:lnTo>
                      <a:lnTo>
                        <a:pt x="2221" y="1161"/>
                      </a:lnTo>
                      <a:lnTo>
                        <a:pt x="2227" y="1158"/>
                      </a:lnTo>
                      <a:lnTo>
                        <a:pt x="2227" y="1158"/>
                      </a:lnTo>
                      <a:lnTo>
                        <a:pt x="2228" y="1159"/>
                      </a:lnTo>
                      <a:lnTo>
                        <a:pt x="2228" y="1159"/>
                      </a:lnTo>
                      <a:lnTo>
                        <a:pt x="2230" y="1159"/>
                      </a:lnTo>
                      <a:lnTo>
                        <a:pt x="2232" y="1158"/>
                      </a:lnTo>
                      <a:lnTo>
                        <a:pt x="2233" y="1156"/>
                      </a:lnTo>
                      <a:lnTo>
                        <a:pt x="2233" y="1156"/>
                      </a:lnTo>
                      <a:lnTo>
                        <a:pt x="2233" y="1161"/>
                      </a:lnTo>
                      <a:lnTo>
                        <a:pt x="2233" y="1164"/>
                      </a:lnTo>
                      <a:lnTo>
                        <a:pt x="2235" y="1165"/>
                      </a:lnTo>
                      <a:lnTo>
                        <a:pt x="2235" y="1165"/>
                      </a:lnTo>
                      <a:lnTo>
                        <a:pt x="2237" y="1163"/>
                      </a:lnTo>
                      <a:lnTo>
                        <a:pt x="2238" y="1160"/>
                      </a:lnTo>
                      <a:lnTo>
                        <a:pt x="2238" y="1158"/>
                      </a:lnTo>
                      <a:lnTo>
                        <a:pt x="2238" y="1158"/>
                      </a:lnTo>
                      <a:lnTo>
                        <a:pt x="2239" y="1161"/>
                      </a:lnTo>
                      <a:lnTo>
                        <a:pt x="2242" y="1164"/>
                      </a:lnTo>
                      <a:lnTo>
                        <a:pt x="2242" y="1164"/>
                      </a:lnTo>
                      <a:lnTo>
                        <a:pt x="2243" y="1163"/>
                      </a:lnTo>
                      <a:lnTo>
                        <a:pt x="2243" y="1161"/>
                      </a:lnTo>
                      <a:lnTo>
                        <a:pt x="2243" y="1159"/>
                      </a:lnTo>
                      <a:lnTo>
                        <a:pt x="2243" y="1159"/>
                      </a:lnTo>
                      <a:lnTo>
                        <a:pt x="2244" y="1163"/>
                      </a:lnTo>
                      <a:lnTo>
                        <a:pt x="2246" y="1164"/>
                      </a:lnTo>
                      <a:lnTo>
                        <a:pt x="2248" y="1165"/>
                      </a:lnTo>
                      <a:lnTo>
                        <a:pt x="2248" y="1165"/>
                      </a:lnTo>
                      <a:lnTo>
                        <a:pt x="2248" y="1164"/>
                      </a:lnTo>
                      <a:lnTo>
                        <a:pt x="2249" y="1161"/>
                      </a:lnTo>
                      <a:lnTo>
                        <a:pt x="2249" y="1161"/>
                      </a:lnTo>
                      <a:lnTo>
                        <a:pt x="2247" y="1155"/>
                      </a:lnTo>
                      <a:lnTo>
                        <a:pt x="2247" y="1149"/>
                      </a:lnTo>
                      <a:lnTo>
                        <a:pt x="2247" y="1149"/>
                      </a:lnTo>
                      <a:lnTo>
                        <a:pt x="2246" y="1147"/>
                      </a:lnTo>
                      <a:lnTo>
                        <a:pt x="2244" y="1144"/>
                      </a:lnTo>
                      <a:lnTo>
                        <a:pt x="2244" y="1144"/>
                      </a:lnTo>
                      <a:lnTo>
                        <a:pt x="2244" y="1142"/>
                      </a:lnTo>
                      <a:lnTo>
                        <a:pt x="2244" y="1142"/>
                      </a:lnTo>
                      <a:lnTo>
                        <a:pt x="2247" y="1139"/>
                      </a:lnTo>
                      <a:lnTo>
                        <a:pt x="2247" y="1139"/>
                      </a:lnTo>
                      <a:lnTo>
                        <a:pt x="2244" y="1138"/>
                      </a:lnTo>
                      <a:lnTo>
                        <a:pt x="2244" y="1138"/>
                      </a:lnTo>
                      <a:lnTo>
                        <a:pt x="2244" y="1137"/>
                      </a:lnTo>
                      <a:lnTo>
                        <a:pt x="2244" y="1137"/>
                      </a:lnTo>
                      <a:lnTo>
                        <a:pt x="2249" y="1138"/>
                      </a:lnTo>
                      <a:lnTo>
                        <a:pt x="2249" y="1138"/>
                      </a:lnTo>
                      <a:lnTo>
                        <a:pt x="2249" y="1136"/>
                      </a:lnTo>
                      <a:lnTo>
                        <a:pt x="2249" y="1136"/>
                      </a:lnTo>
                      <a:lnTo>
                        <a:pt x="2252" y="1135"/>
                      </a:lnTo>
                      <a:lnTo>
                        <a:pt x="2252" y="1135"/>
                      </a:lnTo>
                      <a:lnTo>
                        <a:pt x="2249" y="1132"/>
                      </a:lnTo>
                      <a:lnTo>
                        <a:pt x="2249" y="1132"/>
                      </a:lnTo>
                      <a:lnTo>
                        <a:pt x="2248" y="1130"/>
                      </a:lnTo>
                      <a:lnTo>
                        <a:pt x="2248" y="1130"/>
                      </a:lnTo>
                      <a:lnTo>
                        <a:pt x="2249" y="1132"/>
                      </a:lnTo>
                      <a:lnTo>
                        <a:pt x="2252" y="1135"/>
                      </a:lnTo>
                      <a:lnTo>
                        <a:pt x="2255" y="1136"/>
                      </a:lnTo>
                      <a:lnTo>
                        <a:pt x="2255" y="1136"/>
                      </a:lnTo>
                      <a:lnTo>
                        <a:pt x="2257" y="1131"/>
                      </a:lnTo>
                      <a:lnTo>
                        <a:pt x="2257" y="1127"/>
                      </a:lnTo>
                      <a:lnTo>
                        <a:pt x="2254" y="1124"/>
                      </a:lnTo>
                      <a:lnTo>
                        <a:pt x="2254" y="1124"/>
                      </a:lnTo>
                      <a:lnTo>
                        <a:pt x="2257" y="1125"/>
                      </a:lnTo>
                      <a:lnTo>
                        <a:pt x="2257" y="1125"/>
                      </a:lnTo>
                      <a:lnTo>
                        <a:pt x="2257" y="1126"/>
                      </a:lnTo>
                      <a:lnTo>
                        <a:pt x="2257" y="1126"/>
                      </a:lnTo>
                      <a:lnTo>
                        <a:pt x="2258" y="1130"/>
                      </a:lnTo>
                      <a:lnTo>
                        <a:pt x="2259" y="1132"/>
                      </a:lnTo>
                      <a:lnTo>
                        <a:pt x="2260" y="1132"/>
                      </a:lnTo>
                      <a:lnTo>
                        <a:pt x="2263" y="1128"/>
                      </a:lnTo>
                      <a:lnTo>
                        <a:pt x="2263" y="1128"/>
                      </a:lnTo>
                      <a:lnTo>
                        <a:pt x="2266" y="1128"/>
                      </a:lnTo>
                      <a:lnTo>
                        <a:pt x="2266" y="1128"/>
                      </a:lnTo>
                      <a:lnTo>
                        <a:pt x="2265" y="1125"/>
                      </a:lnTo>
                      <a:lnTo>
                        <a:pt x="2265" y="1125"/>
                      </a:lnTo>
                      <a:lnTo>
                        <a:pt x="2265" y="1125"/>
                      </a:lnTo>
                      <a:lnTo>
                        <a:pt x="2265" y="1125"/>
                      </a:lnTo>
                      <a:lnTo>
                        <a:pt x="2266" y="1125"/>
                      </a:lnTo>
                      <a:lnTo>
                        <a:pt x="2270" y="1125"/>
                      </a:lnTo>
                      <a:lnTo>
                        <a:pt x="2275" y="1124"/>
                      </a:lnTo>
                      <a:lnTo>
                        <a:pt x="2277" y="1121"/>
                      </a:lnTo>
                      <a:lnTo>
                        <a:pt x="2280" y="1117"/>
                      </a:lnTo>
                      <a:lnTo>
                        <a:pt x="2280" y="1117"/>
                      </a:lnTo>
                      <a:lnTo>
                        <a:pt x="2279" y="1116"/>
                      </a:lnTo>
                      <a:lnTo>
                        <a:pt x="2276" y="1115"/>
                      </a:lnTo>
                      <a:lnTo>
                        <a:pt x="2271" y="1115"/>
                      </a:lnTo>
                      <a:lnTo>
                        <a:pt x="2271" y="1115"/>
                      </a:lnTo>
                      <a:lnTo>
                        <a:pt x="2272" y="1111"/>
                      </a:lnTo>
                      <a:lnTo>
                        <a:pt x="2276" y="1109"/>
                      </a:lnTo>
                      <a:lnTo>
                        <a:pt x="2281" y="1106"/>
                      </a:lnTo>
                      <a:lnTo>
                        <a:pt x="2281" y="1106"/>
                      </a:lnTo>
                      <a:lnTo>
                        <a:pt x="2282" y="1106"/>
                      </a:lnTo>
                      <a:lnTo>
                        <a:pt x="2282" y="1106"/>
                      </a:lnTo>
                      <a:lnTo>
                        <a:pt x="2283" y="1103"/>
                      </a:lnTo>
                      <a:lnTo>
                        <a:pt x="2286" y="1099"/>
                      </a:lnTo>
                      <a:lnTo>
                        <a:pt x="2289" y="1097"/>
                      </a:lnTo>
                      <a:lnTo>
                        <a:pt x="2294" y="1095"/>
                      </a:lnTo>
                      <a:lnTo>
                        <a:pt x="2294" y="1095"/>
                      </a:lnTo>
                      <a:lnTo>
                        <a:pt x="2296" y="1092"/>
                      </a:lnTo>
                      <a:lnTo>
                        <a:pt x="2297" y="1088"/>
                      </a:lnTo>
                      <a:lnTo>
                        <a:pt x="2297" y="1088"/>
                      </a:lnTo>
                      <a:lnTo>
                        <a:pt x="2297" y="1088"/>
                      </a:lnTo>
                      <a:lnTo>
                        <a:pt x="2297" y="1088"/>
                      </a:lnTo>
                      <a:lnTo>
                        <a:pt x="2298" y="1088"/>
                      </a:lnTo>
                      <a:lnTo>
                        <a:pt x="2298" y="1088"/>
                      </a:lnTo>
                      <a:lnTo>
                        <a:pt x="2299" y="1086"/>
                      </a:lnTo>
                      <a:lnTo>
                        <a:pt x="2300" y="1083"/>
                      </a:lnTo>
                      <a:lnTo>
                        <a:pt x="2299" y="1082"/>
                      </a:lnTo>
                      <a:lnTo>
                        <a:pt x="2299" y="1082"/>
                      </a:lnTo>
                      <a:lnTo>
                        <a:pt x="2303" y="1086"/>
                      </a:lnTo>
                      <a:lnTo>
                        <a:pt x="2305" y="1087"/>
                      </a:lnTo>
                      <a:lnTo>
                        <a:pt x="2308" y="1088"/>
                      </a:lnTo>
                      <a:lnTo>
                        <a:pt x="2308" y="1088"/>
                      </a:lnTo>
                      <a:lnTo>
                        <a:pt x="2307" y="1084"/>
                      </a:lnTo>
                      <a:lnTo>
                        <a:pt x="2307" y="1082"/>
                      </a:lnTo>
                      <a:lnTo>
                        <a:pt x="2304" y="1080"/>
                      </a:lnTo>
                      <a:lnTo>
                        <a:pt x="2304" y="1080"/>
                      </a:lnTo>
                      <a:lnTo>
                        <a:pt x="2308" y="1082"/>
                      </a:lnTo>
                      <a:lnTo>
                        <a:pt x="2311" y="1082"/>
                      </a:lnTo>
                      <a:lnTo>
                        <a:pt x="2311" y="1082"/>
                      </a:lnTo>
                      <a:lnTo>
                        <a:pt x="2311" y="1081"/>
                      </a:lnTo>
                      <a:lnTo>
                        <a:pt x="2311" y="1078"/>
                      </a:lnTo>
                      <a:lnTo>
                        <a:pt x="2309" y="1077"/>
                      </a:lnTo>
                      <a:lnTo>
                        <a:pt x="2309" y="1077"/>
                      </a:lnTo>
                      <a:lnTo>
                        <a:pt x="2313" y="1078"/>
                      </a:lnTo>
                      <a:lnTo>
                        <a:pt x="2314" y="1078"/>
                      </a:lnTo>
                      <a:lnTo>
                        <a:pt x="2316" y="1078"/>
                      </a:lnTo>
                      <a:lnTo>
                        <a:pt x="2316" y="1078"/>
                      </a:lnTo>
                      <a:lnTo>
                        <a:pt x="2315" y="1076"/>
                      </a:lnTo>
                      <a:lnTo>
                        <a:pt x="2314" y="1075"/>
                      </a:lnTo>
                      <a:lnTo>
                        <a:pt x="2313" y="1074"/>
                      </a:lnTo>
                      <a:lnTo>
                        <a:pt x="2313" y="1074"/>
                      </a:lnTo>
                      <a:lnTo>
                        <a:pt x="2320" y="1076"/>
                      </a:lnTo>
                      <a:lnTo>
                        <a:pt x="2320" y="1076"/>
                      </a:lnTo>
                      <a:lnTo>
                        <a:pt x="2320" y="1072"/>
                      </a:lnTo>
                      <a:lnTo>
                        <a:pt x="2320" y="1072"/>
                      </a:lnTo>
                      <a:lnTo>
                        <a:pt x="2324" y="1076"/>
                      </a:lnTo>
                      <a:lnTo>
                        <a:pt x="2326" y="1077"/>
                      </a:lnTo>
                      <a:lnTo>
                        <a:pt x="2326" y="1077"/>
                      </a:lnTo>
                      <a:lnTo>
                        <a:pt x="2324" y="1074"/>
                      </a:lnTo>
                      <a:lnTo>
                        <a:pt x="2324" y="1071"/>
                      </a:lnTo>
                      <a:lnTo>
                        <a:pt x="2324" y="1067"/>
                      </a:lnTo>
                      <a:lnTo>
                        <a:pt x="2324" y="1067"/>
                      </a:lnTo>
                      <a:lnTo>
                        <a:pt x="2326" y="1065"/>
                      </a:lnTo>
                      <a:lnTo>
                        <a:pt x="2326" y="1063"/>
                      </a:lnTo>
                      <a:lnTo>
                        <a:pt x="2324" y="1063"/>
                      </a:lnTo>
                      <a:lnTo>
                        <a:pt x="2318" y="1064"/>
                      </a:lnTo>
                      <a:lnTo>
                        <a:pt x="2318" y="1064"/>
                      </a:lnTo>
                      <a:lnTo>
                        <a:pt x="2318" y="1063"/>
                      </a:lnTo>
                      <a:lnTo>
                        <a:pt x="2315" y="1061"/>
                      </a:lnTo>
                      <a:lnTo>
                        <a:pt x="2315" y="1061"/>
                      </a:lnTo>
                      <a:lnTo>
                        <a:pt x="2314" y="1058"/>
                      </a:lnTo>
                      <a:lnTo>
                        <a:pt x="2314" y="1058"/>
                      </a:lnTo>
                      <a:lnTo>
                        <a:pt x="2313" y="1058"/>
                      </a:lnTo>
                      <a:lnTo>
                        <a:pt x="2311" y="1058"/>
                      </a:lnTo>
                      <a:lnTo>
                        <a:pt x="2309" y="1059"/>
                      </a:lnTo>
                      <a:lnTo>
                        <a:pt x="2309" y="1059"/>
                      </a:lnTo>
                      <a:lnTo>
                        <a:pt x="2307" y="1060"/>
                      </a:lnTo>
                      <a:lnTo>
                        <a:pt x="2307" y="1060"/>
                      </a:lnTo>
                      <a:lnTo>
                        <a:pt x="2307" y="1056"/>
                      </a:lnTo>
                      <a:lnTo>
                        <a:pt x="2307" y="1054"/>
                      </a:lnTo>
                      <a:lnTo>
                        <a:pt x="2308" y="1050"/>
                      </a:lnTo>
                      <a:lnTo>
                        <a:pt x="2308" y="1050"/>
                      </a:lnTo>
                      <a:lnTo>
                        <a:pt x="2309" y="1049"/>
                      </a:lnTo>
                      <a:lnTo>
                        <a:pt x="2309" y="1049"/>
                      </a:lnTo>
                      <a:lnTo>
                        <a:pt x="2311" y="1052"/>
                      </a:lnTo>
                      <a:lnTo>
                        <a:pt x="2314" y="1052"/>
                      </a:lnTo>
                      <a:lnTo>
                        <a:pt x="2314" y="1049"/>
                      </a:lnTo>
                      <a:lnTo>
                        <a:pt x="2313" y="1042"/>
                      </a:lnTo>
                      <a:lnTo>
                        <a:pt x="2313" y="1042"/>
                      </a:lnTo>
                      <a:lnTo>
                        <a:pt x="2314" y="1041"/>
                      </a:lnTo>
                      <a:lnTo>
                        <a:pt x="2318" y="1037"/>
                      </a:lnTo>
                      <a:lnTo>
                        <a:pt x="2318" y="1037"/>
                      </a:lnTo>
                      <a:lnTo>
                        <a:pt x="2319" y="1039"/>
                      </a:lnTo>
                      <a:lnTo>
                        <a:pt x="2321" y="1041"/>
                      </a:lnTo>
                      <a:lnTo>
                        <a:pt x="2321" y="1041"/>
                      </a:lnTo>
                      <a:lnTo>
                        <a:pt x="2322" y="1038"/>
                      </a:lnTo>
                      <a:lnTo>
                        <a:pt x="2322" y="1036"/>
                      </a:lnTo>
                      <a:lnTo>
                        <a:pt x="2322" y="1034"/>
                      </a:lnTo>
                      <a:lnTo>
                        <a:pt x="2322" y="1034"/>
                      </a:lnTo>
                      <a:lnTo>
                        <a:pt x="2325" y="1038"/>
                      </a:lnTo>
                      <a:lnTo>
                        <a:pt x="2327" y="1039"/>
                      </a:lnTo>
                      <a:lnTo>
                        <a:pt x="2330" y="1041"/>
                      </a:lnTo>
                      <a:lnTo>
                        <a:pt x="2330" y="1041"/>
                      </a:lnTo>
                      <a:lnTo>
                        <a:pt x="2330" y="1038"/>
                      </a:lnTo>
                      <a:lnTo>
                        <a:pt x="2330" y="1038"/>
                      </a:lnTo>
                      <a:lnTo>
                        <a:pt x="2332" y="1036"/>
                      </a:lnTo>
                      <a:lnTo>
                        <a:pt x="2332" y="1036"/>
                      </a:lnTo>
                      <a:lnTo>
                        <a:pt x="2335" y="1036"/>
                      </a:lnTo>
                      <a:lnTo>
                        <a:pt x="2335" y="1036"/>
                      </a:lnTo>
                      <a:lnTo>
                        <a:pt x="2335" y="1036"/>
                      </a:lnTo>
                      <a:lnTo>
                        <a:pt x="2335" y="1036"/>
                      </a:lnTo>
                      <a:lnTo>
                        <a:pt x="2336" y="1038"/>
                      </a:lnTo>
                      <a:lnTo>
                        <a:pt x="2337" y="1041"/>
                      </a:lnTo>
                      <a:lnTo>
                        <a:pt x="2337" y="1041"/>
                      </a:lnTo>
                      <a:lnTo>
                        <a:pt x="2338" y="1041"/>
                      </a:lnTo>
                      <a:lnTo>
                        <a:pt x="2342" y="1036"/>
                      </a:lnTo>
                      <a:lnTo>
                        <a:pt x="2342" y="1036"/>
                      </a:lnTo>
                      <a:lnTo>
                        <a:pt x="2341" y="1038"/>
                      </a:lnTo>
                      <a:lnTo>
                        <a:pt x="2341" y="1041"/>
                      </a:lnTo>
                      <a:lnTo>
                        <a:pt x="2342" y="1043"/>
                      </a:lnTo>
                      <a:lnTo>
                        <a:pt x="2342" y="1043"/>
                      </a:lnTo>
                      <a:lnTo>
                        <a:pt x="2344" y="1042"/>
                      </a:lnTo>
                      <a:lnTo>
                        <a:pt x="2347" y="1039"/>
                      </a:lnTo>
                      <a:lnTo>
                        <a:pt x="2347" y="1039"/>
                      </a:lnTo>
                      <a:lnTo>
                        <a:pt x="2347" y="1042"/>
                      </a:lnTo>
                      <a:lnTo>
                        <a:pt x="2347" y="1044"/>
                      </a:lnTo>
                      <a:lnTo>
                        <a:pt x="2347" y="1044"/>
                      </a:lnTo>
                      <a:lnTo>
                        <a:pt x="2349" y="1043"/>
                      </a:lnTo>
                      <a:lnTo>
                        <a:pt x="2349" y="1043"/>
                      </a:lnTo>
                      <a:lnTo>
                        <a:pt x="2353" y="1047"/>
                      </a:lnTo>
                      <a:lnTo>
                        <a:pt x="2353" y="1047"/>
                      </a:lnTo>
                      <a:lnTo>
                        <a:pt x="2353" y="1048"/>
                      </a:lnTo>
                      <a:lnTo>
                        <a:pt x="2353" y="1048"/>
                      </a:lnTo>
                      <a:lnTo>
                        <a:pt x="2349" y="1049"/>
                      </a:lnTo>
                      <a:lnTo>
                        <a:pt x="2346" y="1052"/>
                      </a:lnTo>
                      <a:lnTo>
                        <a:pt x="2346" y="1052"/>
                      </a:lnTo>
                      <a:lnTo>
                        <a:pt x="2348" y="1053"/>
                      </a:lnTo>
                      <a:lnTo>
                        <a:pt x="2351" y="1054"/>
                      </a:lnTo>
                      <a:lnTo>
                        <a:pt x="2354" y="1054"/>
                      </a:lnTo>
                      <a:lnTo>
                        <a:pt x="2354" y="1054"/>
                      </a:lnTo>
                      <a:lnTo>
                        <a:pt x="2354" y="1054"/>
                      </a:lnTo>
                      <a:lnTo>
                        <a:pt x="2353" y="1056"/>
                      </a:lnTo>
                      <a:lnTo>
                        <a:pt x="2353" y="1056"/>
                      </a:lnTo>
                      <a:lnTo>
                        <a:pt x="2357" y="1058"/>
                      </a:lnTo>
                      <a:lnTo>
                        <a:pt x="2357" y="1058"/>
                      </a:lnTo>
                      <a:lnTo>
                        <a:pt x="2357" y="1058"/>
                      </a:lnTo>
                      <a:lnTo>
                        <a:pt x="2357" y="1058"/>
                      </a:lnTo>
                      <a:lnTo>
                        <a:pt x="2360" y="1058"/>
                      </a:lnTo>
                      <a:lnTo>
                        <a:pt x="2360" y="1058"/>
                      </a:lnTo>
                      <a:lnTo>
                        <a:pt x="2363" y="1058"/>
                      </a:lnTo>
                      <a:lnTo>
                        <a:pt x="2363" y="1058"/>
                      </a:lnTo>
                      <a:lnTo>
                        <a:pt x="2361" y="1059"/>
                      </a:lnTo>
                      <a:lnTo>
                        <a:pt x="2361" y="1059"/>
                      </a:lnTo>
                      <a:lnTo>
                        <a:pt x="2366" y="1061"/>
                      </a:lnTo>
                      <a:lnTo>
                        <a:pt x="2370" y="1065"/>
                      </a:lnTo>
                      <a:lnTo>
                        <a:pt x="2370" y="1065"/>
                      </a:lnTo>
                      <a:lnTo>
                        <a:pt x="2371" y="1065"/>
                      </a:lnTo>
                      <a:lnTo>
                        <a:pt x="2371" y="1065"/>
                      </a:lnTo>
                      <a:lnTo>
                        <a:pt x="2371" y="1063"/>
                      </a:lnTo>
                      <a:lnTo>
                        <a:pt x="2371" y="1060"/>
                      </a:lnTo>
                      <a:lnTo>
                        <a:pt x="2370" y="1059"/>
                      </a:lnTo>
                      <a:lnTo>
                        <a:pt x="2370" y="1059"/>
                      </a:lnTo>
                      <a:lnTo>
                        <a:pt x="2374" y="1060"/>
                      </a:lnTo>
                      <a:lnTo>
                        <a:pt x="2376" y="1061"/>
                      </a:lnTo>
                      <a:lnTo>
                        <a:pt x="2379" y="1061"/>
                      </a:lnTo>
                      <a:lnTo>
                        <a:pt x="2379" y="1061"/>
                      </a:lnTo>
                      <a:lnTo>
                        <a:pt x="2377" y="1058"/>
                      </a:lnTo>
                      <a:lnTo>
                        <a:pt x="2375" y="1056"/>
                      </a:lnTo>
                      <a:lnTo>
                        <a:pt x="2374" y="1055"/>
                      </a:lnTo>
                      <a:lnTo>
                        <a:pt x="2374" y="1055"/>
                      </a:lnTo>
                      <a:lnTo>
                        <a:pt x="2376" y="1055"/>
                      </a:lnTo>
                      <a:lnTo>
                        <a:pt x="2381" y="1054"/>
                      </a:lnTo>
                      <a:lnTo>
                        <a:pt x="2381" y="1054"/>
                      </a:lnTo>
                      <a:lnTo>
                        <a:pt x="2380" y="1053"/>
                      </a:lnTo>
                      <a:lnTo>
                        <a:pt x="2377" y="1050"/>
                      </a:lnTo>
                      <a:lnTo>
                        <a:pt x="2377" y="1050"/>
                      </a:lnTo>
                      <a:lnTo>
                        <a:pt x="2377" y="1050"/>
                      </a:lnTo>
                      <a:lnTo>
                        <a:pt x="2377" y="1050"/>
                      </a:lnTo>
                      <a:lnTo>
                        <a:pt x="2380" y="1050"/>
                      </a:lnTo>
                      <a:lnTo>
                        <a:pt x="2382" y="1049"/>
                      </a:lnTo>
                      <a:lnTo>
                        <a:pt x="2382" y="1049"/>
                      </a:lnTo>
                      <a:lnTo>
                        <a:pt x="2382" y="1049"/>
                      </a:lnTo>
                      <a:lnTo>
                        <a:pt x="2382" y="1048"/>
                      </a:lnTo>
                      <a:lnTo>
                        <a:pt x="2382" y="1048"/>
                      </a:lnTo>
                      <a:lnTo>
                        <a:pt x="2382" y="1047"/>
                      </a:lnTo>
                      <a:lnTo>
                        <a:pt x="2382" y="1047"/>
                      </a:lnTo>
                      <a:lnTo>
                        <a:pt x="2385" y="1050"/>
                      </a:lnTo>
                      <a:lnTo>
                        <a:pt x="2387" y="1052"/>
                      </a:lnTo>
                      <a:lnTo>
                        <a:pt x="2387" y="1052"/>
                      </a:lnTo>
                      <a:lnTo>
                        <a:pt x="2386" y="1049"/>
                      </a:lnTo>
                      <a:lnTo>
                        <a:pt x="2386" y="1048"/>
                      </a:lnTo>
                      <a:lnTo>
                        <a:pt x="2385" y="1045"/>
                      </a:lnTo>
                      <a:lnTo>
                        <a:pt x="2385" y="1045"/>
                      </a:lnTo>
                      <a:lnTo>
                        <a:pt x="2385" y="1045"/>
                      </a:lnTo>
                      <a:lnTo>
                        <a:pt x="2386" y="1043"/>
                      </a:lnTo>
                      <a:lnTo>
                        <a:pt x="2386" y="1043"/>
                      </a:lnTo>
                      <a:lnTo>
                        <a:pt x="2390" y="1043"/>
                      </a:lnTo>
                      <a:lnTo>
                        <a:pt x="2391" y="1043"/>
                      </a:lnTo>
                      <a:lnTo>
                        <a:pt x="2391" y="1043"/>
                      </a:lnTo>
                      <a:lnTo>
                        <a:pt x="2387" y="1041"/>
                      </a:lnTo>
                      <a:lnTo>
                        <a:pt x="2387" y="1041"/>
                      </a:lnTo>
                      <a:lnTo>
                        <a:pt x="2390" y="1038"/>
                      </a:lnTo>
                      <a:lnTo>
                        <a:pt x="2388" y="1037"/>
                      </a:lnTo>
                      <a:lnTo>
                        <a:pt x="2386" y="1037"/>
                      </a:lnTo>
                      <a:lnTo>
                        <a:pt x="2386" y="1037"/>
                      </a:lnTo>
                      <a:lnTo>
                        <a:pt x="2386" y="1036"/>
                      </a:lnTo>
                      <a:lnTo>
                        <a:pt x="2386" y="1036"/>
                      </a:lnTo>
                      <a:lnTo>
                        <a:pt x="2386" y="1033"/>
                      </a:lnTo>
                      <a:lnTo>
                        <a:pt x="2386" y="1031"/>
                      </a:lnTo>
                      <a:lnTo>
                        <a:pt x="2383" y="1031"/>
                      </a:lnTo>
                      <a:lnTo>
                        <a:pt x="2379" y="1034"/>
                      </a:lnTo>
                      <a:lnTo>
                        <a:pt x="2379" y="1034"/>
                      </a:lnTo>
                      <a:lnTo>
                        <a:pt x="2376" y="1032"/>
                      </a:lnTo>
                      <a:lnTo>
                        <a:pt x="2372" y="1032"/>
                      </a:lnTo>
                      <a:lnTo>
                        <a:pt x="2372" y="1032"/>
                      </a:lnTo>
                      <a:lnTo>
                        <a:pt x="2372" y="1031"/>
                      </a:lnTo>
                      <a:lnTo>
                        <a:pt x="2372" y="1031"/>
                      </a:lnTo>
                      <a:lnTo>
                        <a:pt x="2371" y="1031"/>
                      </a:lnTo>
                      <a:lnTo>
                        <a:pt x="2370" y="1032"/>
                      </a:lnTo>
                      <a:lnTo>
                        <a:pt x="2370" y="1032"/>
                      </a:lnTo>
                      <a:lnTo>
                        <a:pt x="2370" y="1032"/>
                      </a:lnTo>
                      <a:lnTo>
                        <a:pt x="2370" y="1032"/>
                      </a:lnTo>
                      <a:lnTo>
                        <a:pt x="2369" y="1034"/>
                      </a:lnTo>
                      <a:lnTo>
                        <a:pt x="2369" y="1034"/>
                      </a:lnTo>
                      <a:lnTo>
                        <a:pt x="2366" y="1036"/>
                      </a:lnTo>
                      <a:lnTo>
                        <a:pt x="2366" y="1036"/>
                      </a:lnTo>
                      <a:lnTo>
                        <a:pt x="2364" y="1033"/>
                      </a:lnTo>
                      <a:lnTo>
                        <a:pt x="2363" y="1031"/>
                      </a:lnTo>
                      <a:lnTo>
                        <a:pt x="2363" y="1027"/>
                      </a:lnTo>
                      <a:lnTo>
                        <a:pt x="2363" y="1027"/>
                      </a:lnTo>
                      <a:lnTo>
                        <a:pt x="2364" y="1026"/>
                      </a:lnTo>
                      <a:lnTo>
                        <a:pt x="2364" y="1023"/>
                      </a:lnTo>
                      <a:lnTo>
                        <a:pt x="2363" y="1020"/>
                      </a:lnTo>
                      <a:lnTo>
                        <a:pt x="2360" y="1019"/>
                      </a:lnTo>
                      <a:lnTo>
                        <a:pt x="2358" y="1017"/>
                      </a:lnTo>
                      <a:lnTo>
                        <a:pt x="2358" y="1017"/>
                      </a:lnTo>
                      <a:lnTo>
                        <a:pt x="2357" y="1020"/>
                      </a:lnTo>
                      <a:lnTo>
                        <a:pt x="2357" y="1020"/>
                      </a:lnTo>
                      <a:lnTo>
                        <a:pt x="2354" y="1020"/>
                      </a:lnTo>
                      <a:lnTo>
                        <a:pt x="2354" y="1020"/>
                      </a:lnTo>
                      <a:lnTo>
                        <a:pt x="2353" y="1019"/>
                      </a:lnTo>
                      <a:lnTo>
                        <a:pt x="2353" y="1019"/>
                      </a:lnTo>
                      <a:lnTo>
                        <a:pt x="2354" y="1016"/>
                      </a:lnTo>
                      <a:lnTo>
                        <a:pt x="2354" y="1016"/>
                      </a:lnTo>
                      <a:lnTo>
                        <a:pt x="2354" y="1016"/>
                      </a:lnTo>
                      <a:lnTo>
                        <a:pt x="2354" y="1016"/>
                      </a:lnTo>
                      <a:lnTo>
                        <a:pt x="2357" y="1016"/>
                      </a:lnTo>
                      <a:lnTo>
                        <a:pt x="2360" y="1016"/>
                      </a:lnTo>
                      <a:lnTo>
                        <a:pt x="2361" y="1016"/>
                      </a:lnTo>
                      <a:lnTo>
                        <a:pt x="2364" y="1014"/>
                      </a:lnTo>
                      <a:lnTo>
                        <a:pt x="2365" y="1011"/>
                      </a:lnTo>
                      <a:lnTo>
                        <a:pt x="2366" y="1008"/>
                      </a:lnTo>
                      <a:lnTo>
                        <a:pt x="2366" y="1008"/>
                      </a:lnTo>
                      <a:lnTo>
                        <a:pt x="2364" y="1006"/>
                      </a:lnTo>
                      <a:lnTo>
                        <a:pt x="2358" y="1008"/>
                      </a:lnTo>
                      <a:lnTo>
                        <a:pt x="2358" y="1008"/>
                      </a:lnTo>
                      <a:lnTo>
                        <a:pt x="2360" y="1006"/>
                      </a:lnTo>
                      <a:lnTo>
                        <a:pt x="2363" y="1004"/>
                      </a:lnTo>
                      <a:lnTo>
                        <a:pt x="2364" y="1000"/>
                      </a:lnTo>
                      <a:lnTo>
                        <a:pt x="2364" y="1000"/>
                      </a:lnTo>
                      <a:lnTo>
                        <a:pt x="2359" y="1000"/>
                      </a:lnTo>
                      <a:lnTo>
                        <a:pt x="2355" y="1000"/>
                      </a:lnTo>
                      <a:lnTo>
                        <a:pt x="2352" y="1002"/>
                      </a:lnTo>
                      <a:lnTo>
                        <a:pt x="2352" y="1002"/>
                      </a:lnTo>
                      <a:lnTo>
                        <a:pt x="2354" y="998"/>
                      </a:lnTo>
                      <a:lnTo>
                        <a:pt x="2357" y="994"/>
                      </a:lnTo>
                      <a:lnTo>
                        <a:pt x="2357" y="991"/>
                      </a:lnTo>
                      <a:lnTo>
                        <a:pt x="2357" y="991"/>
                      </a:lnTo>
                      <a:lnTo>
                        <a:pt x="2353" y="991"/>
                      </a:lnTo>
                      <a:lnTo>
                        <a:pt x="2351" y="992"/>
                      </a:lnTo>
                      <a:lnTo>
                        <a:pt x="2347" y="995"/>
                      </a:lnTo>
                      <a:lnTo>
                        <a:pt x="2347" y="995"/>
                      </a:lnTo>
                      <a:lnTo>
                        <a:pt x="2344" y="994"/>
                      </a:lnTo>
                      <a:lnTo>
                        <a:pt x="2342" y="993"/>
                      </a:lnTo>
                      <a:lnTo>
                        <a:pt x="2340" y="994"/>
                      </a:lnTo>
                      <a:lnTo>
                        <a:pt x="2340" y="994"/>
                      </a:lnTo>
                      <a:lnTo>
                        <a:pt x="2340" y="997"/>
                      </a:lnTo>
                      <a:lnTo>
                        <a:pt x="2341" y="999"/>
                      </a:lnTo>
                      <a:lnTo>
                        <a:pt x="2342" y="1000"/>
                      </a:lnTo>
                      <a:lnTo>
                        <a:pt x="2342" y="1000"/>
                      </a:lnTo>
                      <a:lnTo>
                        <a:pt x="2336" y="999"/>
                      </a:lnTo>
                      <a:lnTo>
                        <a:pt x="2333" y="999"/>
                      </a:lnTo>
                      <a:lnTo>
                        <a:pt x="2331" y="1000"/>
                      </a:lnTo>
                      <a:lnTo>
                        <a:pt x="2331" y="1000"/>
                      </a:lnTo>
                      <a:lnTo>
                        <a:pt x="2333" y="1003"/>
                      </a:lnTo>
                      <a:lnTo>
                        <a:pt x="2333" y="1003"/>
                      </a:lnTo>
                      <a:lnTo>
                        <a:pt x="2329" y="1003"/>
                      </a:lnTo>
                      <a:lnTo>
                        <a:pt x="2324" y="1004"/>
                      </a:lnTo>
                      <a:lnTo>
                        <a:pt x="2324" y="1004"/>
                      </a:lnTo>
                      <a:lnTo>
                        <a:pt x="2326" y="1000"/>
                      </a:lnTo>
                      <a:lnTo>
                        <a:pt x="2329" y="997"/>
                      </a:lnTo>
                      <a:lnTo>
                        <a:pt x="2329" y="993"/>
                      </a:lnTo>
                      <a:lnTo>
                        <a:pt x="2329" y="993"/>
                      </a:lnTo>
                      <a:lnTo>
                        <a:pt x="2325" y="993"/>
                      </a:lnTo>
                      <a:lnTo>
                        <a:pt x="2322" y="995"/>
                      </a:lnTo>
                      <a:lnTo>
                        <a:pt x="2320" y="998"/>
                      </a:lnTo>
                      <a:lnTo>
                        <a:pt x="2320" y="998"/>
                      </a:lnTo>
                      <a:lnTo>
                        <a:pt x="2316" y="997"/>
                      </a:lnTo>
                      <a:lnTo>
                        <a:pt x="2314" y="995"/>
                      </a:lnTo>
                      <a:lnTo>
                        <a:pt x="2311" y="997"/>
                      </a:lnTo>
                      <a:lnTo>
                        <a:pt x="2311" y="997"/>
                      </a:lnTo>
                      <a:lnTo>
                        <a:pt x="2311" y="999"/>
                      </a:lnTo>
                      <a:lnTo>
                        <a:pt x="2313" y="1002"/>
                      </a:lnTo>
                      <a:lnTo>
                        <a:pt x="2314" y="1003"/>
                      </a:lnTo>
                      <a:lnTo>
                        <a:pt x="2314" y="1003"/>
                      </a:lnTo>
                      <a:lnTo>
                        <a:pt x="2310" y="1003"/>
                      </a:lnTo>
                      <a:lnTo>
                        <a:pt x="2310" y="1003"/>
                      </a:lnTo>
                      <a:lnTo>
                        <a:pt x="2310" y="1002"/>
                      </a:lnTo>
                      <a:lnTo>
                        <a:pt x="2310" y="1002"/>
                      </a:lnTo>
                      <a:lnTo>
                        <a:pt x="2309" y="1000"/>
                      </a:lnTo>
                      <a:lnTo>
                        <a:pt x="2309" y="1000"/>
                      </a:lnTo>
                      <a:lnTo>
                        <a:pt x="2309" y="999"/>
                      </a:lnTo>
                      <a:lnTo>
                        <a:pt x="2309" y="999"/>
                      </a:lnTo>
                      <a:lnTo>
                        <a:pt x="2307" y="999"/>
                      </a:lnTo>
                      <a:lnTo>
                        <a:pt x="2304" y="999"/>
                      </a:lnTo>
                      <a:lnTo>
                        <a:pt x="2303" y="999"/>
                      </a:lnTo>
                      <a:lnTo>
                        <a:pt x="2303" y="999"/>
                      </a:lnTo>
                      <a:lnTo>
                        <a:pt x="2307" y="997"/>
                      </a:lnTo>
                      <a:lnTo>
                        <a:pt x="2307" y="995"/>
                      </a:lnTo>
                      <a:lnTo>
                        <a:pt x="2307" y="995"/>
                      </a:lnTo>
                      <a:lnTo>
                        <a:pt x="2304" y="994"/>
                      </a:lnTo>
                      <a:lnTo>
                        <a:pt x="2304" y="994"/>
                      </a:lnTo>
                      <a:lnTo>
                        <a:pt x="2307" y="991"/>
                      </a:lnTo>
                      <a:lnTo>
                        <a:pt x="2307" y="991"/>
                      </a:lnTo>
                      <a:lnTo>
                        <a:pt x="2308" y="991"/>
                      </a:lnTo>
                      <a:lnTo>
                        <a:pt x="2309" y="989"/>
                      </a:lnTo>
                      <a:lnTo>
                        <a:pt x="2309" y="989"/>
                      </a:lnTo>
                      <a:lnTo>
                        <a:pt x="2313" y="991"/>
                      </a:lnTo>
                      <a:lnTo>
                        <a:pt x="2314" y="991"/>
                      </a:lnTo>
                      <a:lnTo>
                        <a:pt x="2314" y="988"/>
                      </a:lnTo>
                      <a:lnTo>
                        <a:pt x="2313" y="981"/>
                      </a:lnTo>
                      <a:lnTo>
                        <a:pt x="2313" y="981"/>
                      </a:lnTo>
                      <a:lnTo>
                        <a:pt x="2314" y="981"/>
                      </a:lnTo>
                      <a:lnTo>
                        <a:pt x="2318" y="978"/>
                      </a:lnTo>
                      <a:lnTo>
                        <a:pt x="2319" y="973"/>
                      </a:lnTo>
                      <a:lnTo>
                        <a:pt x="2319" y="970"/>
                      </a:lnTo>
                      <a:lnTo>
                        <a:pt x="2318" y="966"/>
                      </a:lnTo>
                      <a:lnTo>
                        <a:pt x="2318" y="966"/>
                      </a:lnTo>
                      <a:lnTo>
                        <a:pt x="2316" y="966"/>
                      </a:lnTo>
                      <a:lnTo>
                        <a:pt x="2314" y="967"/>
                      </a:lnTo>
                      <a:lnTo>
                        <a:pt x="2310" y="971"/>
                      </a:lnTo>
                      <a:lnTo>
                        <a:pt x="2310" y="971"/>
                      </a:lnTo>
                      <a:lnTo>
                        <a:pt x="2309" y="969"/>
                      </a:lnTo>
                      <a:lnTo>
                        <a:pt x="2308" y="966"/>
                      </a:lnTo>
                      <a:lnTo>
                        <a:pt x="2309" y="962"/>
                      </a:lnTo>
                      <a:lnTo>
                        <a:pt x="2309" y="962"/>
                      </a:lnTo>
                      <a:lnTo>
                        <a:pt x="2311" y="964"/>
                      </a:lnTo>
                      <a:lnTo>
                        <a:pt x="2311" y="964"/>
                      </a:lnTo>
                      <a:lnTo>
                        <a:pt x="2310" y="966"/>
                      </a:lnTo>
                      <a:lnTo>
                        <a:pt x="2310" y="966"/>
                      </a:lnTo>
                      <a:lnTo>
                        <a:pt x="2313" y="965"/>
                      </a:lnTo>
                      <a:lnTo>
                        <a:pt x="2316" y="964"/>
                      </a:lnTo>
                      <a:lnTo>
                        <a:pt x="2319" y="964"/>
                      </a:lnTo>
                      <a:lnTo>
                        <a:pt x="2319" y="964"/>
                      </a:lnTo>
                      <a:lnTo>
                        <a:pt x="2318" y="966"/>
                      </a:lnTo>
                      <a:lnTo>
                        <a:pt x="2318" y="966"/>
                      </a:lnTo>
                      <a:lnTo>
                        <a:pt x="2320" y="966"/>
                      </a:lnTo>
                      <a:lnTo>
                        <a:pt x="2321" y="966"/>
                      </a:lnTo>
                      <a:lnTo>
                        <a:pt x="2324" y="966"/>
                      </a:lnTo>
                      <a:lnTo>
                        <a:pt x="2324" y="966"/>
                      </a:lnTo>
                      <a:lnTo>
                        <a:pt x="2321" y="967"/>
                      </a:lnTo>
                      <a:lnTo>
                        <a:pt x="2320" y="970"/>
                      </a:lnTo>
                      <a:lnTo>
                        <a:pt x="2320" y="971"/>
                      </a:lnTo>
                      <a:lnTo>
                        <a:pt x="2320" y="971"/>
                      </a:lnTo>
                      <a:lnTo>
                        <a:pt x="2322" y="971"/>
                      </a:lnTo>
                      <a:lnTo>
                        <a:pt x="2325" y="971"/>
                      </a:lnTo>
                      <a:lnTo>
                        <a:pt x="2326" y="970"/>
                      </a:lnTo>
                      <a:lnTo>
                        <a:pt x="2326" y="970"/>
                      </a:lnTo>
                      <a:lnTo>
                        <a:pt x="2320" y="976"/>
                      </a:lnTo>
                      <a:lnTo>
                        <a:pt x="2320" y="976"/>
                      </a:lnTo>
                      <a:lnTo>
                        <a:pt x="2324" y="977"/>
                      </a:lnTo>
                      <a:lnTo>
                        <a:pt x="2324" y="977"/>
                      </a:lnTo>
                      <a:lnTo>
                        <a:pt x="2320" y="978"/>
                      </a:lnTo>
                      <a:lnTo>
                        <a:pt x="2318" y="981"/>
                      </a:lnTo>
                      <a:lnTo>
                        <a:pt x="2318" y="981"/>
                      </a:lnTo>
                      <a:lnTo>
                        <a:pt x="2320" y="980"/>
                      </a:lnTo>
                      <a:lnTo>
                        <a:pt x="2324" y="981"/>
                      </a:lnTo>
                      <a:lnTo>
                        <a:pt x="2326" y="982"/>
                      </a:lnTo>
                      <a:lnTo>
                        <a:pt x="2326" y="982"/>
                      </a:lnTo>
                      <a:lnTo>
                        <a:pt x="2329" y="986"/>
                      </a:lnTo>
                      <a:lnTo>
                        <a:pt x="2330" y="987"/>
                      </a:lnTo>
                      <a:lnTo>
                        <a:pt x="2331" y="984"/>
                      </a:lnTo>
                      <a:lnTo>
                        <a:pt x="2332" y="978"/>
                      </a:lnTo>
                      <a:lnTo>
                        <a:pt x="2332" y="978"/>
                      </a:lnTo>
                      <a:lnTo>
                        <a:pt x="2333" y="978"/>
                      </a:lnTo>
                      <a:lnTo>
                        <a:pt x="2337" y="977"/>
                      </a:lnTo>
                      <a:lnTo>
                        <a:pt x="2340" y="975"/>
                      </a:lnTo>
                      <a:lnTo>
                        <a:pt x="2341" y="972"/>
                      </a:lnTo>
                      <a:lnTo>
                        <a:pt x="2341" y="970"/>
                      </a:lnTo>
                      <a:lnTo>
                        <a:pt x="2341" y="970"/>
                      </a:lnTo>
                      <a:lnTo>
                        <a:pt x="2340" y="969"/>
                      </a:lnTo>
                      <a:lnTo>
                        <a:pt x="2337" y="969"/>
                      </a:lnTo>
                      <a:lnTo>
                        <a:pt x="2335" y="970"/>
                      </a:lnTo>
                      <a:lnTo>
                        <a:pt x="2335" y="970"/>
                      </a:lnTo>
                      <a:lnTo>
                        <a:pt x="2333" y="967"/>
                      </a:lnTo>
                      <a:lnTo>
                        <a:pt x="2335" y="964"/>
                      </a:lnTo>
                      <a:lnTo>
                        <a:pt x="2338" y="960"/>
                      </a:lnTo>
                      <a:lnTo>
                        <a:pt x="2338" y="960"/>
                      </a:lnTo>
                      <a:lnTo>
                        <a:pt x="2341" y="959"/>
                      </a:lnTo>
                      <a:lnTo>
                        <a:pt x="2341" y="959"/>
                      </a:lnTo>
                      <a:lnTo>
                        <a:pt x="2342" y="960"/>
                      </a:lnTo>
                      <a:lnTo>
                        <a:pt x="2342" y="960"/>
                      </a:lnTo>
                      <a:lnTo>
                        <a:pt x="2344" y="959"/>
                      </a:lnTo>
                      <a:lnTo>
                        <a:pt x="2344" y="958"/>
                      </a:lnTo>
                      <a:lnTo>
                        <a:pt x="2346" y="956"/>
                      </a:lnTo>
                      <a:lnTo>
                        <a:pt x="2346" y="956"/>
                      </a:lnTo>
                      <a:lnTo>
                        <a:pt x="2347" y="960"/>
                      </a:lnTo>
                      <a:lnTo>
                        <a:pt x="2348" y="962"/>
                      </a:lnTo>
                      <a:lnTo>
                        <a:pt x="2351" y="964"/>
                      </a:lnTo>
                      <a:lnTo>
                        <a:pt x="2351" y="964"/>
                      </a:lnTo>
                      <a:lnTo>
                        <a:pt x="2351" y="961"/>
                      </a:lnTo>
                      <a:lnTo>
                        <a:pt x="2352" y="959"/>
                      </a:lnTo>
                      <a:lnTo>
                        <a:pt x="2352" y="956"/>
                      </a:lnTo>
                      <a:lnTo>
                        <a:pt x="2352" y="956"/>
                      </a:lnTo>
                      <a:lnTo>
                        <a:pt x="2352" y="956"/>
                      </a:lnTo>
                      <a:lnTo>
                        <a:pt x="2352" y="956"/>
                      </a:lnTo>
                      <a:lnTo>
                        <a:pt x="2353" y="959"/>
                      </a:lnTo>
                      <a:lnTo>
                        <a:pt x="2357" y="960"/>
                      </a:lnTo>
                      <a:lnTo>
                        <a:pt x="2357" y="960"/>
                      </a:lnTo>
                      <a:lnTo>
                        <a:pt x="2357" y="959"/>
                      </a:lnTo>
                      <a:lnTo>
                        <a:pt x="2357" y="959"/>
                      </a:lnTo>
                      <a:lnTo>
                        <a:pt x="2359" y="958"/>
                      </a:lnTo>
                      <a:lnTo>
                        <a:pt x="2359" y="958"/>
                      </a:lnTo>
                      <a:lnTo>
                        <a:pt x="2360" y="959"/>
                      </a:lnTo>
                      <a:lnTo>
                        <a:pt x="2361" y="959"/>
                      </a:lnTo>
                      <a:lnTo>
                        <a:pt x="2361" y="959"/>
                      </a:lnTo>
                      <a:lnTo>
                        <a:pt x="2363" y="958"/>
                      </a:lnTo>
                      <a:lnTo>
                        <a:pt x="2363" y="958"/>
                      </a:lnTo>
                      <a:lnTo>
                        <a:pt x="2365" y="960"/>
                      </a:lnTo>
                      <a:lnTo>
                        <a:pt x="2369" y="964"/>
                      </a:lnTo>
                      <a:lnTo>
                        <a:pt x="2369" y="964"/>
                      </a:lnTo>
                      <a:lnTo>
                        <a:pt x="2365" y="964"/>
                      </a:lnTo>
                      <a:lnTo>
                        <a:pt x="2363" y="965"/>
                      </a:lnTo>
                      <a:lnTo>
                        <a:pt x="2359" y="967"/>
                      </a:lnTo>
                      <a:lnTo>
                        <a:pt x="2359" y="967"/>
                      </a:lnTo>
                      <a:lnTo>
                        <a:pt x="2363" y="969"/>
                      </a:lnTo>
                      <a:lnTo>
                        <a:pt x="2365" y="969"/>
                      </a:lnTo>
                      <a:lnTo>
                        <a:pt x="2368" y="969"/>
                      </a:lnTo>
                      <a:lnTo>
                        <a:pt x="2368" y="969"/>
                      </a:lnTo>
                      <a:lnTo>
                        <a:pt x="2369" y="971"/>
                      </a:lnTo>
                      <a:lnTo>
                        <a:pt x="2370" y="972"/>
                      </a:lnTo>
                      <a:lnTo>
                        <a:pt x="2372" y="973"/>
                      </a:lnTo>
                      <a:lnTo>
                        <a:pt x="2372" y="973"/>
                      </a:lnTo>
                      <a:lnTo>
                        <a:pt x="2374" y="972"/>
                      </a:lnTo>
                      <a:lnTo>
                        <a:pt x="2375" y="970"/>
                      </a:lnTo>
                      <a:lnTo>
                        <a:pt x="2374" y="969"/>
                      </a:lnTo>
                      <a:lnTo>
                        <a:pt x="2374" y="969"/>
                      </a:lnTo>
                      <a:lnTo>
                        <a:pt x="2376" y="971"/>
                      </a:lnTo>
                      <a:lnTo>
                        <a:pt x="2379" y="973"/>
                      </a:lnTo>
                      <a:lnTo>
                        <a:pt x="2381" y="975"/>
                      </a:lnTo>
                      <a:lnTo>
                        <a:pt x="2381" y="975"/>
                      </a:lnTo>
                      <a:lnTo>
                        <a:pt x="2381" y="971"/>
                      </a:lnTo>
                      <a:lnTo>
                        <a:pt x="2381" y="969"/>
                      </a:lnTo>
                      <a:lnTo>
                        <a:pt x="2380" y="967"/>
                      </a:lnTo>
                      <a:lnTo>
                        <a:pt x="2380" y="967"/>
                      </a:lnTo>
                      <a:lnTo>
                        <a:pt x="2382" y="969"/>
                      </a:lnTo>
                      <a:lnTo>
                        <a:pt x="2386" y="970"/>
                      </a:lnTo>
                      <a:lnTo>
                        <a:pt x="2386" y="970"/>
                      </a:lnTo>
                      <a:lnTo>
                        <a:pt x="2386" y="969"/>
                      </a:lnTo>
                      <a:lnTo>
                        <a:pt x="2386" y="966"/>
                      </a:lnTo>
                      <a:lnTo>
                        <a:pt x="2385" y="965"/>
                      </a:lnTo>
                      <a:lnTo>
                        <a:pt x="2385" y="965"/>
                      </a:lnTo>
                      <a:lnTo>
                        <a:pt x="2387" y="966"/>
                      </a:lnTo>
                      <a:lnTo>
                        <a:pt x="2390" y="967"/>
                      </a:lnTo>
                      <a:lnTo>
                        <a:pt x="2391" y="966"/>
                      </a:lnTo>
                      <a:lnTo>
                        <a:pt x="2391" y="966"/>
                      </a:lnTo>
                      <a:lnTo>
                        <a:pt x="2391" y="965"/>
                      </a:lnTo>
                      <a:lnTo>
                        <a:pt x="2390" y="962"/>
                      </a:lnTo>
                      <a:lnTo>
                        <a:pt x="2390" y="962"/>
                      </a:lnTo>
                      <a:lnTo>
                        <a:pt x="2390" y="962"/>
                      </a:lnTo>
                      <a:lnTo>
                        <a:pt x="2388" y="961"/>
                      </a:lnTo>
                      <a:lnTo>
                        <a:pt x="2388" y="961"/>
                      </a:lnTo>
                      <a:lnTo>
                        <a:pt x="2390" y="961"/>
                      </a:lnTo>
                      <a:lnTo>
                        <a:pt x="2390" y="961"/>
                      </a:lnTo>
                      <a:lnTo>
                        <a:pt x="2387" y="959"/>
                      </a:lnTo>
                      <a:lnTo>
                        <a:pt x="2387" y="959"/>
                      </a:lnTo>
                      <a:lnTo>
                        <a:pt x="2385" y="954"/>
                      </a:lnTo>
                      <a:lnTo>
                        <a:pt x="2385" y="954"/>
                      </a:lnTo>
                      <a:lnTo>
                        <a:pt x="2381" y="955"/>
                      </a:lnTo>
                      <a:lnTo>
                        <a:pt x="2379" y="954"/>
                      </a:lnTo>
                      <a:lnTo>
                        <a:pt x="2376" y="953"/>
                      </a:lnTo>
                      <a:lnTo>
                        <a:pt x="2376" y="953"/>
                      </a:lnTo>
                      <a:lnTo>
                        <a:pt x="2375" y="952"/>
                      </a:lnTo>
                      <a:lnTo>
                        <a:pt x="2375" y="952"/>
                      </a:lnTo>
                      <a:lnTo>
                        <a:pt x="2377" y="950"/>
                      </a:lnTo>
                      <a:lnTo>
                        <a:pt x="2377" y="949"/>
                      </a:lnTo>
                      <a:lnTo>
                        <a:pt x="2376" y="948"/>
                      </a:lnTo>
                      <a:lnTo>
                        <a:pt x="2371" y="947"/>
                      </a:lnTo>
                      <a:lnTo>
                        <a:pt x="2371" y="947"/>
                      </a:lnTo>
                      <a:lnTo>
                        <a:pt x="2370" y="947"/>
                      </a:lnTo>
                      <a:lnTo>
                        <a:pt x="2370" y="947"/>
                      </a:lnTo>
                      <a:lnTo>
                        <a:pt x="2370" y="947"/>
                      </a:lnTo>
                      <a:lnTo>
                        <a:pt x="2370" y="947"/>
                      </a:lnTo>
                      <a:lnTo>
                        <a:pt x="2374" y="943"/>
                      </a:lnTo>
                      <a:lnTo>
                        <a:pt x="2375" y="941"/>
                      </a:lnTo>
                      <a:lnTo>
                        <a:pt x="2375" y="941"/>
                      </a:lnTo>
                      <a:lnTo>
                        <a:pt x="2374" y="941"/>
                      </a:lnTo>
                      <a:lnTo>
                        <a:pt x="2369" y="941"/>
                      </a:lnTo>
                      <a:lnTo>
                        <a:pt x="2369" y="941"/>
                      </a:lnTo>
                      <a:lnTo>
                        <a:pt x="2370" y="939"/>
                      </a:lnTo>
                      <a:lnTo>
                        <a:pt x="2370" y="939"/>
                      </a:lnTo>
                      <a:lnTo>
                        <a:pt x="2369" y="939"/>
                      </a:lnTo>
                      <a:lnTo>
                        <a:pt x="2369" y="939"/>
                      </a:lnTo>
                      <a:lnTo>
                        <a:pt x="2370" y="936"/>
                      </a:lnTo>
                      <a:lnTo>
                        <a:pt x="2370" y="936"/>
                      </a:lnTo>
                      <a:lnTo>
                        <a:pt x="2369" y="934"/>
                      </a:lnTo>
                      <a:lnTo>
                        <a:pt x="2368" y="936"/>
                      </a:lnTo>
                      <a:lnTo>
                        <a:pt x="2365" y="937"/>
                      </a:lnTo>
                      <a:lnTo>
                        <a:pt x="2365" y="937"/>
                      </a:lnTo>
                      <a:lnTo>
                        <a:pt x="2366" y="934"/>
                      </a:lnTo>
                      <a:lnTo>
                        <a:pt x="2368" y="932"/>
                      </a:lnTo>
                      <a:lnTo>
                        <a:pt x="2368" y="931"/>
                      </a:lnTo>
                      <a:lnTo>
                        <a:pt x="2368" y="931"/>
                      </a:lnTo>
                      <a:lnTo>
                        <a:pt x="2366" y="931"/>
                      </a:lnTo>
                      <a:lnTo>
                        <a:pt x="2366" y="931"/>
                      </a:lnTo>
                      <a:lnTo>
                        <a:pt x="2366" y="931"/>
                      </a:lnTo>
                      <a:lnTo>
                        <a:pt x="2368" y="930"/>
                      </a:lnTo>
                      <a:lnTo>
                        <a:pt x="2370" y="928"/>
                      </a:lnTo>
                      <a:lnTo>
                        <a:pt x="2371" y="925"/>
                      </a:lnTo>
                      <a:lnTo>
                        <a:pt x="2371" y="922"/>
                      </a:lnTo>
                      <a:lnTo>
                        <a:pt x="2370" y="920"/>
                      </a:lnTo>
                      <a:lnTo>
                        <a:pt x="2370" y="920"/>
                      </a:lnTo>
                      <a:lnTo>
                        <a:pt x="2368" y="921"/>
                      </a:lnTo>
                      <a:lnTo>
                        <a:pt x="2368" y="921"/>
                      </a:lnTo>
                      <a:lnTo>
                        <a:pt x="2368" y="921"/>
                      </a:lnTo>
                      <a:lnTo>
                        <a:pt x="2368" y="921"/>
                      </a:lnTo>
                      <a:lnTo>
                        <a:pt x="2365" y="921"/>
                      </a:lnTo>
                      <a:lnTo>
                        <a:pt x="2365" y="921"/>
                      </a:lnTo>
                      <a:lnTo>
                        <a:pt x="2366" y="919"/>
                      </a:lnTo>
                      <a:lnTo>
                        <a:pt x="2365" y="916"/>
                      </a:lnTo>
                      <a:lnTo>
                        <a:pt x="2365" y="916"/>
                      </a:lnTo>
                      <a:lnTo>
                        <a:pt x="2364" y="916"/>
                      </a:lnTo>
                      <a:lnTo>
                        <a:pt x="2360" y="919"/>
                      </a:lnTo>
                      <a:lnTo>
                        <a:pt x="2360" y="919"/>
                      </a:lnTo>
                      <a:lnTo>
                        <a:pt x="2358" y="915"/>
                      </a:lnTo>
                      <a:lnTo>
                        <a:pt x="2358" y="915"/>
                      </a:lnTo>
                      <a:lnTo>
                        <a:pt x="2358" y="914"/>
                      </a:lnTo>
                      <a:lnTo>
                        <a:pt x="2358" y="914"/>
                      </a:lnTo>
                      <a:lnTo>
                        <a:pt x="2359" y="912"/>
                      </a:lnTo>
                      <a:lnTo>
                        <a:pt x="2363" y="912"/>
                      </a:lnTo>
                      <a:lnTo>
                        <a:pt x="2366" y="914"/>
                      </a:lnTo>
                      <a:lnTo>
                        <a:pt x="2370" y="917"/>
                      </a:lnTo>
                      <a:lnTo>
                        <a:pt x="2370" y="917"/>
                      </a:lnTo>
                      <a:lnTo>
                        <a:pt x="2370" y="919"/>
                      </a:lnTo>
                      <a:lnTo>
                        <a:pt x="2372" y="921"/>
                      </a:lnTo>
                      <a:lnTo>
                        <a:pt x="2375" y="922"/>
                      </a:lnTo>
                      <a:lnTo>
                        <a:pt x="2377" y="922"/>
                      </a:lnTo>
                      <a:lnTo>
                        <a:pt x="2380" y="921"/>
                      </a:lnTo>
                      <a:lnTo>
                        <a:pt x="2383" y="920"/>
                      </a:lnTo>
                      <a:lnTo>
                        <a:pt x="2383" y="920"/>
                      </a:lnTo>
                      <a:lnTo>
                        <a:pt x="2383" y="917"/>
                      </a:lnTo>
                      <a:lnTo>
                        <a:pt x="2379" y="914"/>
                      </a:lnTo>
                      <a:lnTo>
                        <a:pt x="2379" y="914"/>
                      </a:lnTo>
                      <a:lnTo>
                        <a:pt x="2381" y="915"/>
                      </a:lnTo>
                      <a:lnTo>
                        <a:pt x="2383" y="915"/>
                      </a:lnTo>
                      <a:lnTo>
                        <a:pt x="2387" y="914"/>
                      </a:lnTo>
                      <a:lnTo>
                        <a:pt x="2387" y="914"/>
                      </a:lnTo>
                      <a:lnTo>
                        <a:pt x="2386" y="910"/>
                      </a:lnTo>
                      <a:lnTo>
                        <a:pt x="2383" y="906"/>
                      </a:lnTo>
                      <a:lnTo>
                        <a:pt x="2380" y="904"/>
                      </a:lnTo>
                      <a:lnTo>
                        <a:pt x="2380" y="904"/>
                      </a:lnTo>
                      <a:lnTo>
                        <a:pt x="2383" y="905"/>
                      </a:lnTo>
                      <a:lnTo>
                        <a:pt x="2388" y="904"/>
                      </a:lnTo>
                      <a:lnTo>
                        <a:pt x="2392" y="902"/>
                      </a:lnTo>
                      <a:lnTo>
                        <a:pt x="2392" y="902"/>
                      </a:lnTo>
                      <a:lnTo>
                        <a:pt x="2388" y="899"/>
                      </a:lnTo>
                      <a:lnTo>
                        <a:pt x="2386" y="898"/>
                      </a:lnTo>
                      <a:lnTo>
                        <a:pt x="2381" y="898"/>
                      </a:lnTo>
                      <a:lnTo>
                        <a:pt x="2381" y="898"/>
                      </a:lnTo>
                      <a:lnTo>
                        <a:pt x="2381" y="895"/>
                      </a:lnTo>
                      <a:lnTo>
                        <a:pt x="2380" y="893"/>
                      </a:lnTo>
                      <a:lnTo>
                        <a:pt x="2377" y="891"/>
                      </a:lnTo>
                      <a:lnTo>
                        <a:pt x="2377" y="891"/>
                      </a:lnTo>
                      <a:lnTo>
                        <a:pt x="2375" y="893"/>
                      </a:lnTo>
                      <a:lnTo>
                        <a:pt x="2374" y="895"/>
                      </a:lnTo>
                      <a:lnTo>
                        <a:pt x="2374" y="897"/>
                      </a:lnTo>
                      <a:lnTo>
                        <a:pt x="2374" y="897"/>
                      </a:lnTo>
                      <a:lnTo>
                        <a:pt x="2371" y="892"/>
                      </a:lnTo>
                      <a:lnTo>
                        <a:pt x="2369" y="889"/>
                      </a:lnTo>
                      <a:lnTo>
                        <a:pt x="2368" y="888"/>
                      </a:lnTo>
                      <a:lnTo>
                        <a:pt x="2368" y="888"/>
                      </a:lnTo>
                      <a:lnTo>
                        <a:pt x="2366" y="892"/>
                      </a:lnTo>
                      <a:lnTo>
                        <a:pt x="2366" y="892"/>
                      </a:lnTo>
                      <a:lnTo>
                        <a:pt x="2364" y="888"/>
                      </a:lnTo>
                      <a:lnTo>
                        <a:pt x="2359" y="886"/>
                      </a:lnTo>
                      <a:lnTo>
                        <a:pt x="2359" y="886"/>
                      </a:lnTo>
                      <a:lnTo>
                        <a:pt x="2364" y="886"/>
                      </a:lnTo>
                      <a:lnTo>
                        <a:pt x="2364" y="886"/>
                      </a:lnTo>
                      <a:lnTo>
                        <a:pt x="2360" y="884"/>
                      </a:lnTo>
                      <a:lnTo>
                        <a:pt x="2358" y="882"/>
                      </a:lnTo>
                      <a:lnTo>
                        <a:pt x="2355" y="880"/>
                      </a:lnTo>
                      <a:lnTo>
                        <a:pt x="2354" y="876"/>
                      </a:lnTo>
                      <a:lnTo>
                        <a:pt x="2354" y="876"/>
                      </a:lnTo>
                      <a:lnTo>
                        <a:pt x="2354" y="878"/>
                      </a:lnTo>
                      <a:lnTo>
                        <a:pt x="2354" y="878"/>
                      </a:lnTo>
                      <a:lnTo>
                        <a:pt x="2351" y="873"/>
                      </a:lnTo>
                      <a:lnTo>
                        <a:pt x="2349" y="871"/>
                      </a:lnTo>
                      <a:lnTo>
                        <a:pt x="2347" y="870"/>
                      </a:lnTo>
                      <a:lnTo>
                        <a:pt x="2347" y="870"/>
                      </a:lnTo>
                      <a:lnTo>
                        <a:pt x="2346" y="873"/>
                      </a:lnTo>
                      <a:lnTo>
                        <a:pt x="2346" y="876"/>
                      </a:lnTo>
                      <a:lnTo>
                        <a:pt x="2347" y="880"/>
                      </a:lnTo>
                      <a:lnTo>
                        <a:pt x="2347" y="880"/>
                      </a:lnTo>
                      <a:lnTo>
                        <a:pt x="2343" y="876"/>
                      </a:lnTo>
                      <a:lnTo>
                        <a:pt x="2343" y="876"/>
                      </a:lnTo>
                      <a:lnTo>
                        <a:pt x="2340" y="872"/>
                      </a:lnTo>
                      <a:lnTo>
                        <a:pt x="2336" y="871"/>
                      </a:lnTo>
                      <a:lnTo>
                        <a:pt x="2336" y="871"/>
                      </a:lnTo>
                      <a:lnTo>
                        <a:pt x="2336" y="867"/>
                      </a:lnTo>
                      <a:lnTo>
                        <a:pt x="2335" y="865"/>
                      </a:lnTo>
                      <a:lnTo>
                        <a:pt x="2333" y="862"/>
                      </a:lnTo>
                      <a:lnTo>
                        <a:pt x="2333" y="862"/>
                      </a:lnTo>
                      <a:lnTo>
                        <a:pt x="2331" y="864"/>
                      </a:lnTo>
                      <a:lnTo>
                        <a:pt x="2330" y="866"/>
                      </a:lnTo>
                      <a:lnTo>
                        <a:pt x="2329" y="867"/>
                      </a:lnTo>
                      <a:lnTo>
                        <a:pt x="2329" y="867"/>
                      </a:lnTo>
                      <a:lnTo>
                        <a:pt x="2327" y="862"/>
                      </a:lnTo>
                      <a:lnTo>
                        <a:pt x="2326" y="859"/>
                      </a:lnTo>
                      <a:lnTo>
                        <a:pt x="2325" y="858"/>
                      </a:lnTo>
                      <a:lnTo>
                        <a:pt x="2325" y="858"/>
                      </a:lnTo>
                      <a:lnTo>
                        <a:pt x="2322" y="861"/>
                      </a:lnTo>
                      <a:lnTo>
                        <a:pt x="2321" y="864"/>
                      </a:lnTo>
                      <a:lnTo>
                        <a:pt x="2322" y="867"/>
                      </a:lnTo>
                      <a:lnTo>
                        <a:pt x="2322" y="867"/>
                      </a:lnTo>
                      <a:lnTo>
                        <a:pt x="2320" y="864"/>
                      </a:lnTo>
                      <a:lnTo>
                        <a:pt x="2316" y="860"/>
                      </a:lnTo>
                      <a:lnTo>
                        <a:pt x="2316" y="860"/>
                      </a:lnTo>
                      <a:lnTo>
                        <a:pt x="2315" y="864"/>
                      </a:lnTo>
                      <a:lnTo>
                        <a:pt x="2315" y="864"/>
                      </a:lnTo>
                      <a:lnTo>
                        <a:pt x="2313" y="861"/>
                      </a:lnTo>
                      <a:lnTo>
                        <a:pt x="2313" y="861"/>
                      </a:lnTo>
                      <a:lnTo>
                        <a:pt x="2314" y="859"/>
                      </a:lnTo>
                      <a:lnTo>
                        <a:pt x="2315" y="856"/>
                      </a:lnTo>
                      <a:lnTo>
                        <a:pt x="2315" y="854"/>
                      </a:lnTo>
                      <a:lnTo>
                        <a:pt x="2315" y="854"/>
                      </a:lnTo>
                      <a:lnTo>
                        <a:pt x="2313" y="854"/>
                      </a:lnTo>
                      <a:lnTo>
                        <a:pt x="2310" y="854"/>
                      </a:lnTo>
                      <a:lnTo>
                        <a:pt x="2308" y="855"/>
                      </a:lnTo>
                      <a:lnTo>
                        <a:pt x="2308" y="855"/>
                      </a:lnTo>
                      <a:lnTo>
                        <a:pt x="2310" y="850"/>
                      </a:lnTo>
                      <a:lnTo>
                        <a:pt x="2310" y="847"/>
                      </a:lnTo>
                      <a:lnTo>
                        <a:pt x="2309" y="845"/>
                      </a:lnTo>
                      <a:lnTo>
                        <a:pt x="2309" y="845"/>
                      </a:lnTo>
                      <a:lnTo>
                        <a:pt x="2307" y="847"/>
                      </a:lnTo>
                      <a:lnTo>
                        <a:pt x="2304" y="849"/>
                      </a:lnTo>
                      <a:lnTo>
                        <a:pt x="2303" y="851"/>
                      </a:lnTo>
                      <a:lnTo>
                        <a:pt x="2303" y="851"/>
                      </a:lnTo>
                      <a:lnTo>
                        <a:pt x="2303" y="848"/>
                      </a:lnTo>
                      <a:lnTo>
                        <a:pt x="2300" y="843"/>
                      </a:lnTo>
                      <a:lnTo>
                        <a:pt x="2300" y="843"/>
                      </a:lnTo>
                      <a:lnTo>
                        <a:pt x="2299" y="844"/>
                      </a:lnTo>
                      <a:lnTo>
                        <a:pt x="2297" y="845"/>
                      </a:lnTo>
                      <a:lnTo>
                        <a:pt x="2297" y="849"/>
                      </a:lnTo>
                      <a:lnTo>
                        <a:pt x="2297" y="849"/>
                      </a:lnTo>
                      <a:lnTo>
                        <a:pt x="2297" y="845"/>
                      </a:lnTo>
                      <a:lnTo>
                        <a:pt x="2294" y="842"/>
                      </a:lnTo>
                      <a:lnTo>
                        <a:pt x="2294" y="842"/>
                      </a:lnTo>
                      <a:lnTo>
                        <a:pt x="2298" y="843"/>
                      </a:lnTo>
                      <a:lnTo>
                        <a:pt x="2300" y="842"/>
                      </a:lnTo>
                      <a:lnTo>
                        <a:pt x="2300" y="842"/>
                      </a:lnTo>
                      <a:lnTo>
                        <a:pt x="2299" y="839"/>
                      </a:lnTo>
                      <a:lnTo>
                        <a:pt x="2297" y="837"/>
                      </a:lnTo>
                      <a:lnTo>
                        <a:pt x="2294" y="834"/>
                      </a:lnTo>
                      <a:lnTo>
                        <a:pt x="2294" y="834"/>
                      </a:lnTo>
                      <a:lnTo>
                        <a:pt x="2298" y="834"/>
                      </a:lnTo>
                      <a:lnTo>
                        <a:pt x="2303" y="834"/>
                      </a:lnTo>
                      <a:lnTo>
                        <a:pt x="2303" y="834"/>
                      </a:lnTo>
                      <a:lnTo>
                        <a:pt x="2302" y="832"/>
                      </a:lnTo>
                      <a:lnTo>
                        <a:pt x="2300" y="831"/>
                      </a:lnTo>
                      <a:lnTo>
                        <a:pt x="2298" y="830"/>
                      </a:lnTo>
                      <a:lnTo>
                        <a:pt x="2298" y="830"/>
                      </a:lnTo>
                      <a:lnTo>
                        <a:pt x="2302" y="830"/>
                      </a:lnTo>
                      <a:lnTo>
                        <a:pt x="2304" y="828"/>
                      </a:lnTo>
                      <a:lnTo>
                        <a:pt x="2305" y="827"/>
                      </a:lnTo>
                      <a:lnTo>
                        <a:pt x="2305" y="827"/>
                      </a:lnTo>
                      <a:lnTo>
                        <a:pt x="2305" y="826"/>
                      </a:lnTo>
                      <a:lnTo>
                        <a:pt x="2303" y="825"/>
                      </a:lnTo>
                      <a:lnTo>
                        <a:pt x="2303" y="825"/>
                      </a:lnTo>
                      <a:lnTo>
                        <a:pt x="2303" y="823"/>
                      </a:lnTo>
                      <a:lnTo>
                        <a:pt x="2303" y="823"/>
                      </a:lnTo>
                      <a:lnTo>
                        <a:pt x="2309" y="822"/>
                      </a:lnTo>
                      <a:lnTo>
                        <a:pt x="2309" y="822"/>
                      </a:lnTo>
                      <a:lnTo>
                        <a:pt x="2309" y="821"/>
                      </a:lnTo>
                      <a:lnTo>
                        <a:pt x="2308" y="819"/>
                      </a:lnTo>
                      <a:lnTo>
                        <a:pt x="2308" y="820"/>
                      </a:lnTo>
                      <a:lnTo>
                        <a:pt x="2308" y="820"/>
                      </a:lnTo>
                      <a:lnTo>
                        <a:pt x="2310" y="823"/>
                      </a:lnTo>
                      <a:lnTo>
                        <a:pt x="2313" y="827"/>
                      </a:lnTo>
                      <a:lnTo>
                        <a:pt x="2313" y="827"/>
                      </a:lnTo>
                      <a:lnTo>
                        <a:pt x="2314" y="825"/>
                      </a:lnTo>
                      <a:lnTo>
                        <a:pt x="2315" y="821"/>
                      </a:lnTo>
                      <a:lnTo>
                        <a:pt x="2315" y="821"/>
                      </a:lnTo>
                      <a:lnTo>
                        <a:pt x="2316" y="821"/>
                      </a:lnTo>
                      <a:lnTo>
                        <a:pt x="2316" y="821"/>
                      </a:lnTo>
                      <a:lnTo>
                        <a:pt x="2315" y="820"/>
                      </a:lnTo>
                      <a:lnTo>
                        <a:pt x="2315" y="820"/>
                      </a:lnTo>
                      <a:lnTo>
                        <a:pt x="2315" y="819"/>
                      </a:lnTo>
                      <a:lnTo>
                        <a:pt x="2314" y="816"/>
                      </a:lnTo>
                      <a:lnTo>
                        <a:pt x="2314" y="816"/>
                      </a:lnTo>
                      <a:lnTo>
                        <a:pt x="2316" y="820"/>
                      </a:lnTo>
                      <a:lnTo>
                        <a:pt x="2319" y="821"/>
                      </a:lnTo>
                      <a:lnTo>
                        <a:pt x="2321" y="822"/>
                      </a:lnTo>
                      <a:lnTo>
                        <a:pt x="2321" y="822"/>
                      </a:lnTo>
                      <a:lnTo>
                        <a:pt x="2322" y="821"/>
                      </a:lnTo>
                      <a:lnTo>
                        <a:pt x="2322" y="819"/>
                      </a:lnTo>
                      <a:lnTo>
                        <a:pt x="2321" y="816"/>
                      </a:lnTo>
                      <a:lnTo>
                        <a:pt x="2321" y="816"/>
                      </a:lnTo>
                      <a:lnTo>
                        <a:pt x="2324" y="819"/>
                      </a:lnTo>
                      <a:lnTo>
                        <a:pt x="2326" y="820"/>
                      </a:lnTo>
                      <a:lnTo>
                        <a:pt x="2329" y="821"/>
                      </a:lnTo>
                      <a:lnTo>
                        <a:pt x="2329" y="821"/>
                      </a:lnTo>
                      <a:lnTo>
                        <a:pt x="2329" y="817"/>
                      </a:lnTo>
                      <a:lnTo>
                        <a:pt x="2329" y="815"/>
                      </a:lnTo>
                      <a:lnTo>
                        <a:pt x="2326" y="812"/>
                      </a:lnTo>
                      <a:lnTo>
                        <a:pt x="2326" y="812"/>
                      </a:lnTo>
                      <a:lnTo>
                        <a:pt x="2333" y="820"/>
                      </a:lnTo>
                      <a:lnTo>
                        <a:pt x="2333" y="820"/>
                      </a:lnTo>
                      <a:lnTo>
                        <a:pt x="2336" y="817"/>
                      </a:lnTo>
                      <a:lnTo>
                        <a:pt x="2336" y="817"/>
                      </a:lnTo>
                      <a:lnTo>
                        <a:pt x="2336" y="817"/>
                      </a:lnTo>
                      <a:lnTo>
                        <a:pt x="2336" y="817"/>
                      </a:lnTo>
                      <a:lnTo>
                        <a:pt x="2338" y="821"/>
                      </a:lnTo>
                      <a:lnTo>
                        <a:pt x="2338" y="823"/>
                      </a:lnTo>
                      <a:lnTo>
                        <a:pt x="2341" y="823"/>
                      </a:lnTo>
                      <a:lnTo>
                        <a:pt x="2341" y="823"/>
                      </a:lnTo>
                      <a:lnTo>
                        <a:pt x="2340" y="820"/>
                      </a:lnTo>
                      <a:lnTo>
                        <a:pt x="2340" y="820"/>
                      </a:lnTo>
                      <a:lnTo>
                        <a:pt x="2341" y="821"/>
                      </a:lnTo>
                      <a:lnTo>
                        <a:pt x="2341" y="821"/>
                      </a:lnTo>
                      <a:lnTo>
                        <a:pt x="2346" y="820"/>
                      </a:lnTo>
                      <a:lnTo>
                        <a:pt x="2348" y="819"/>
                      </a:lnTo>
                      <a:lnTo>
                        <a:pt x="2348" y="819"/>
                      </a:lnTo>
                      <a:lnTo>
                        <a:pt x="2347" y="817"/>
                      </a:lnTo>
                      <a:lnTo>
                        <a:pt x="2346" y="816"/>
                      </a:lnTo>
                      <a:lnTo>
                        <a:pt x="2343" y="815"/>
                      </a:lnTo>
                      <a:lnTo>
                        <a:pt x="2343" y="815"/>
                      </a:lnTo>
                      <a:lnTo>
                        <a:pt x="2348" y="815"/>
                      </a:lnTo>
                      <a:lnTo>
                        <a:pt x="2349" y="814"/>
                      </a:lnTo>
                      <a:lnTo>
                        <a:pt x="2349" y="814"/>
                      </a:lnTo>
                      <a:lnTo>
                        <a:pt x="2347" y="810"/>
                      </a:lnTo>
                      <a:lnTo>
                        <a:pt x="2347" y="810"/>
                      </a:lnTo>
                      <a:lnTo>
                        <a:pt x="2348" y="809"/>
                      </a:lnTo>
                      <a:lnTo>
                        <a:pt x="2347" y="808"/>
                      </a:lnTo>
                      <a:lnTo>
                        <a:pt x="2338" y="806"/>
                      </a:lnTo>
                      <a:lnTo>
                        <a:pt x="2338" y="806"/>
                      </a:lnTo>
                      <a:lnTo>
                        <a:pt x="2338" y="804"/>
                      </a:lnTo>
                      <a:lnTo>
                        <a:pt x="2337" y="800"/>
                      </a:lnTo>
                      <a:lnTo>
                        <a:pt x="2333" y="798"/>
                      </a:lnTo>
                      <a:lnTo>
                        <a:pt x="2330" y="795"/>
                      </a:lnTo>
                      <a:lnTo>
                        <a:pt x="2326" y="795"/>
                      </a:lnTo>
                      <a:lnTo>
                        <a:pt x="2326" y="795"/>
                      </a:lnTo>
                      <a:lnTo>
                        <a:pt x="2325" y="797"/>
                      </a:lnTo>
                      <a:lnTo>
                        <a:pt x="2325" y="800"/>
                      </a:lnTo>
                      <a:lnTo>
                        <a:pt x="2327" y="804"/>
                      </a:lnTo>
                      <a:lnTo>
                        <a:pt x="2327" y="804"/>
                      </a:lnTo>
                      <a:lnTo>
                        <a:pt x="2325" y="804"/>
                      </a:lnTo>
                      <a:lnTo>
                        <a:pt x="2322" y="804"/>
                      </a:lnTo>
                      <a:lnTo>
                        <a:pt x="2320" y="803"/>
                      </a:lnTo>
                      <a:lnTo>
                        <a:pt x="2320" y="803"/>
                      </a:lnTo>
                      <a:lnTo>
                        <a:pt x="2321" y="799"/>
                      </a:lnTo>
                      <a:lnTo>
                        <a:pt x="2322" y="798"/>
                      </a:lnTo>
                      <a:lnTo>
                        <a:pt x="2322" y="798"/>
                      </a:lnTo>
                      <a:lnTo>
                        <a:pt x="2320" y="797"/>
                      </a:lnTo>
                      <a:lnTo>
                        <a:pt x="2318" y="798"/>
                      </a:lnTo>
                      <a:lnTo>
                        <a:pt x="2316" y="798"/>
                      </a:lnTo>
                      <a:lnTo>
                        <a:pt x="2316" y="798"/>
                      </a:lnTo>
                      <a:lnTo>
                        <a:pt x="2319" y="795"/>
                      </a:lnTo>
                      <a:lnTo>
                        <a:pt x="2320" y="793"/>
                      </a:lnTo>
                      <a:lnTo>
                        <a:pt x="2320" y="793"/>
                      </a:lnTo>
                      <a:lnTo>
                        <a:pt x="2318" y="793"/>
                      </a:lnTo>
                      <a:lnTo>
                        <a:pt x="2318" y="793"/>
                      </a:lnTo>
                      <a:lnTo>
                        <a:pt x="2319" y="792"/>
                      </a:lnTo>
                      <a:lnTo>
                        <a:pt x="2319" y="792"/>
                      </a:lnTo>
                      <a:lnTo>
                        <a:pt x="2324" y="788"/>
                      </a:lnTo>
                      <a:lnTo>
                        <a:pt x="2324" y="788"/>
                      </a:lnTo>
                      <a:lnTo>
                        <a:pt x="2324" y="787"/>
                      </a:lnTo>
                      <a:lnTo>
                        <a:pt x="2324" y="787"/>
                      </a:lnTo>
                      <a:lnTo>
                        <a:pt x="2325" y="786"/>
                      </a:lnTo>
                      <a:lnTo>
                        <a:pt x="2325" y="786"/>
                      </a:lnTo>
                      <a:lnTo>
                        <a:pt x="2329" y="782"/>
                      </a:lnTo>
                      <a:lnTo>
                        <a:pt x="2330" y="780"/>
                      </a:lnTo>
                      <a:lnTo>
                        <a:pt x="2330" y="780"/>
                      </a:lnTo>
                      <a:lnTo>
                        <a:pt x="2326" y="780"/>
                      </a:lnTo>
                      <a:lnTo>
                        <a:pt x="2325" y="780"/>
                      </a:lnTo>
                      <a:lnTo>
                        <a:pt x="2322" y="781"/>
                      </a:lnTo>
                      <a:lnTo>
                        <a:pt x="2322" y="781"/>
                      </a:lnTo>
                      <a:lnTo>
                        <a:pt x="2326" y="777"/>
                      </a:lnTo>
                      <a:lnTo>
                        <a:pt x="2326" y="776"/>
                      </a:lnTo>
                      <a:lnTo>
                        <a:pt x="2326" y="776"/>
                      </a:lnTo>
                      <a:lnTo>
                        <a:pt x="2322" y="775"/>
                      </a:lnTo>
                      <a:lnTo>
                        <a:pt x="2319" y="776"/>
                      </a:lnTo>
                      <a:lnTo>
                        <a:pt x="2319" y="776"/>
                      </a:lnTo>
                      <a:lnTo>
                        <a:pt x="2320" y="773"/>
                      </a:lnTo>
                      <a:lnTo>
                        <a:pt x="2320" y="773"/>
                      </a:lnTo>
                      <a:lnTo>
                        <a:pt x="2316" y="770"/>
                      </a:lnTo>
                      <a:lnTo>
                        <a:pt x="2316" y="767"/>
                      </a:lnTo>
                      <a:lnTo>
                        <a:pt x="2315" y="765"/>
                      </a:lnTo>
                      <a:lnTo>
                        <a:pt x="2315" y="765"/>
                      </a:lnTo>
                      <a:lnTo>
                        <a:pt x="2316" y="762"/>
                      </a:lnTo>
                      <a:lnTo>
                        <a:pt x="2316" y="762"/>
                      </a:lnTo>
                      <a:lnTo>
                        <a:pt x="2318" y="765"/>
                      </a:lnTo>
                      <a:lnTo>
                        <a:pt x="2319" y="767"/>
                      </a:lnTo>
                      <a:lnTo>
                        <a:pt x="2319" y="767"/>
                      </a:lnTo>
                      <a:lnTo>
                        <a:pt x="2320" y="764"/>
                      </a:lnTo>
                      <a:lnTo>
                        <a:pt x="2321" y="761"/>
                      </a:lnTo>
                      <a:lnTo>
                        <a:pt x="2321" y="759"/>
                      </a:lnTo>
                      <a:lnTo>
                        <a:pt x="2321" y="759"/>
                      </a:lnTo>
                      <a:lnTo>
                        <a:pt x="2322" y="761"/>
                      </a:lnTo>
                      <a:lnTo>
                        <a:pt x="2325" y="765"/>
                      </a:lnTo>
                      <a:lnTo>
                        <a:pt x="2325" y="765"/>
                      </a:lnTo>
                      <a:lnTo>
                        <a:pt x="2325" y="765"/>
                      </a:lnTo>
                      <a:lnTo>
                        <a:pt x="2325" y="767"/>
                      </a:lnTo>
                      <a:lnTo>
                        <a:pt x="2325" y="770"/>
                      </a:lnTo>
                      <a:lnTo>
                        <a:pt x="2325" y="770"/>
                      </a:lnTo>
                      <a:lnTo>
                        <a:pt x="2327" y="770"/>
                      </a:lnTo>
                      <a:lnTo>
                        <a:pt x="2332" y="767"/>
                      </a:lnTo>
                      <a:lnTo>
                        <a:pt x="2332" y="767"/>
                      </a:lnTo>
                      <a:lnTo>
                        <a:pt x="2331" y="770"/>
                      </a:lnTo>
                      <a:lnTo>
                        <a:pt x="2330" y="771"/>
                      </a:lnTo>
                      <a:lnTo>
                        <a:pt x="2330" y="775"/>
                      </a:lnTo>
                      <a:lnTo>
                        <a:pt x="2330" y="775"/>
                      </a:lnTo>
                      <a:lnTo>
                        <a:pt x="2332" y="775"/>
                      </a:lnTo>
                      <a:lnTo>
                        <a:pt x="2337" y="772"/>
                      </a:lnTo>
                      <a:lnTo>
                        <a:pt x="2337" y="772"/>
                      </a:lnTo>
                      <a:lnTo>
                        <a:pt x="2338" y="772"/>
                      </a:lnTo>
                      <a:lnTo>
                        <a:pt x="2338" y="772"/>
                      </a:lnTo>
                      <a:lnTo>
                        <a:pt x="2338" y="771"/>
                      </a:lnTo>
                      <a:lnTo>
                        <a:pt x="2338" y="771"/>
                      </a:lnTo>
                      <a:lnTo>
                        <a:pt x="2338" y="771"/>
                      </a:lnTo>
                      <a:lnTo>
                        <a:pt x="2338" y="771"/>
                      </a:lnTo>
                      <a:lnTo>
                        <a:pt x="2342" y="770"/>
                      </a:lnTo>
                      <a:lnTo>
                        <a:pt x="2347" y="769"/>
                      </a:lnTo>
                      <a:lnTo>
                        <a:pt x="2347" y="769"/>
                      </a:lnTo>
                      <a:lnTo>
                        <a:pt x="2346" y="769"/>
                      </a:lnTo>
                      <a:lnTo>
                        <a:pt x="2346" y="769"/>
                      </a:lnTo>
                      <a:lnTo>
                        <a:pt x="2351" y="769"/>
                      </a:lnTo>
                      <a:lnTo>
                        <a:pt x="2353" y="767"/>
                      </a:lnTo>
                      <a:lnTo>
                        <a:pt x="2354" y="766"/>
                      </a:lnTo>
                      <a:lnTo>
                        <a:pt x="2354" y="766"/>
                      </a:lnTo>
                      <a:lnTo>
                        <a:pt x="2352" y="765"/>
                      </a:lnTo>
                      <a:lnTo>
                        <a:pt x="2349" y="764"/>
                      </a:lnTo>
                      <a:lnTo>
                        <a:pt x="2347" y="764"/>
                      </a:lnTo>
                      <a:lnTo>
                        <a:pt x="2347" y="764"/>
                      </a:lnTo>
                      <a:lnTo>
                        <a:pt x="2349" y="762"/>
                      </a:lnTo>
                      <a:lnTo>
                        <a:pt x="2353" y="759"/>
                      </a:lnTo>
                      <a:lnTo>
                        <a:pt x="2353" y="759"/>
                      </a:lnTo>
                      <a:lnTo>
                        <a:pt x="2351" y="759"/>
                      </a:lnTo>
                      <a:lnTo>
                        <a:pt x="2349" y="758"/>
                      </a:lnTo>
                      <a:lnTo>
                        <a:pt x="2347" y="758"/>
                      </a:lnTo>
                      <a:lnTo>
                        <a:pt x="2347" y="758"/>
                      </a:lnTo>
                      <a:lnTo>
                        <a:pt x="2349" y="756"/>
                      </a:lnTo>
                      <a:lnTo>
                        <a:pt x="2351" y="755"/>
                      </a:lnTo>
                      <a:lnTo>
                        <a:pt x="2352" y="754"/>
                      </a:lnTo>
                      <a:lnTo>
                        <a:pt x="2352" y="754"/>
                      </a:lnTo>
                      <a:lnTo>
                        <a:pt x="2349" y="753"/>
                      </a:lnTo>
                      <a:lnTo>
                        <a:pt x="2347" y="753"/>
                      </a:lnTo>
                      <a:lnTo>
                        <a:pt x="2344" y="754"/>
                      </a:lnTo>
                      <a:lnTo>
                        <a:pt x="2344" y="754"/>
                      </a:lnTo>
                      <a:lnTo>
                        <a:pt x="2352" y="749"/>
                      </a:lnTo>
                      <a:lnTo>
                        <a:pt x="2352" y="749"/>
                      </a:lnTo>
                      <a:lnTo>
                        <a:pt x="2351" y="748"/>
                      </a:lnTo>
                      <a:lnTo>
                        <a:pt x="2351" y="748"/>
                      </a:lnTo>
                      <a:lnTo>
                        <a:pt x="2352" y="747"/>
                      </a:lnTo>
                      <a:lnTo>
                        <a:pt x="2352" y="747"/>
                      </a:lnTo>
                      <a:lnTo>
                        <a:pt x="2354" y="745"/>
                      </a:lnTo>
                      <a:lnTo>
                        <a:pt x="2357" y="744"/>
                      </a:lnTo>
                      <a:lnTo>
                        <a:pt x="2357" y="744"/>
                      </a:lnTo>
                      <a:lnTo>
                        <a:pt x="2353" y="745"/>
                      </a:lnTo>
                      <a:lnTo>
                        <a:pt x="2353" y="745"/>
                      </a:lnTo>
                      <a:lnTo>
                        <a:pt x="2355" y="742"/>
                      </a:lnTo>
                      <a:lnTo>
                        <a:pt x="2355" y="742"/>
                      </a:lnTo>
                      <a:lnTo>
                        <a:pt x="2353" y="740"/>
                      </a:lnTo>
                      <a:lnTo>
                        <a:pt x="2351" y="742"/>
                      </a:lnTo>
                      <a:lnTo>
                        <a:pt x="2348" y="742"/>
                      </a:lnTo>
                      <a:lnTo>
                        <a:pt x="2348" y="742"/>
                      </a:lnTo>
                      <a:lnTo>
                        <a:pt x="2352" y="739"/>
                      </a:lnTo>
                      <a:lnTo>
                        <a:pt x="2352" y="738"/>
                      </a:lnTo>
                      <a:lnTo>
                        <a:pt x="2352" y="738"/>
                      </a:lnTo>
                      <a:lnTo>
                        <a:pt x="2348" y="736"/>
                      </a:lnTo>
                      <a:lnTo>
                        <a:pt x="2346" y="737"/>
                      </a:lnTo>
                      <a:lnTo>
                        <a:pt x="2346" y="737"/>
                      </a:lnTo>
                      <a:lnTo>
                        <a:pt x="2344" y="737"/>
                      </a:lnTo>
                      <a:lnTo>
                        <a:pt x="2342" y="740"/>
                      </a:lnTo>
                      <a:lnTo>
                        <a:pt x="2342" y="740"/>
                      </a:lnTo>
                      <a:lnTo>
                        <a:pt x="2341" y="742"/>
                      </a:lnTo>
                      <a:lnTo>
                        <a:pt x="2341" y="742"/>
                      </a:lnTo>
                      <a:lnTo>
                        <a:pt x="2342" y="742"/>
                      </a:lnTo>
                      <a:lnTo>
                        <a:pt x="2342" y="742"/>
                      </a:lnTo>
                      <a:lnTo>
                        <a:pt x="2341" y="744"/>
                      </a:lnTo>
                      <a:lnTo>
                        <a:pt x="2341" y="744"/>
                      </a:lnTo>
                      <a:lnTo>
                        <a:pt x="2340" y="744"/>
                      </a:lnTo>
                      <a:lnTo>
                        <a:pt x="2336" y="744"/>
                      </a:lnTo>
                      <a:lnTo>
                        <a:pt x="2336" y="744"/>
                      </a:lnTo>
                      <a:lnTo>
                        <a:pt x="2333" y="743"/>
                      </a:lnTo>
                      <a:lnTo>
                        <a:pt x="2333" y="743"/>
                      </a:lnTo>
                      <a:lnTo>
                        <a:pt x="2332" y="744"/>
                      </a:lnTo>
                      <a:lnTo>
                        <a:pt x="2332" y="745"/>
                      </a:lnTo>
                      <a:lnTo>
                        <a:pt x="2332" y="748"/>
                      </a:lnTo>
                      <a:lnTo>
                        <a:pt x="2332" y="748"/>
                      </a:lnTo>
                      <a:lnTo>
                        <a:pt x="2331" y="750"/>
                      </a:lnTo>
                      <a:lnTo>
                        <a:pt x="2331" y="750"/>
                      </a:lnTo>
                      <a:lnTo>
                        <a:pt x="2327" y="749"/>
                      </a:lnTo>
                      <a:lnTo>
                        <a:pt x="2325" y="747"/>
                      </a:lnTo>
                      <a:lnTo>
                        <a:pt x="2324" y="744"/>
                      </a:lnTo>
                      <a:lnTo>
                        <a:pt x="2324" y="744"/>
                      </a:lnTo>
                      <a:lnTo>
                        <a:pt x="2324" y="743"/>
                      </a:lnTo>
                      <a:lnTo>
                        <a:pt x="2322" y="740"/>
                      </a:lnTo>
                      <a:lnTo>
                        <a:pt x="2320" y="738"/>
                      </a:lnTo>
                      <a:lnTo>
                        <a:pt x="2316" y="738"/>
                      </a:lnTo>
                      <a:lnTo>
                        <a:pt x="2314" y="738"/>
                      </a:lnTo>
                      <a:lnTo>
                        <a:pt x="2314" y="738"/>
                      </a:lnTo>
                      <a:lnTo>
                        <a:pt x="2314" y="740"/>
                      </a:lnTo>
                      <a:lnTo>
                        <a:pt x="2316" y="745"/>
                      </a:lnTo>
                      <a:lnTo>
                        <a:pt x="2316" y="745"/>
                      </a:lnTo>
                      <a:lnTo>
                        <a:pt x="2314" y="743"/>
                      </a:lnTo>
                      <a:lnTo>
                        <a:pt x="2313" y="743"/>
                      </a:lnTo>
                      <a:lnTo>
                        <a:pt x="2309" y="743"/>
                      </a:lnTo>
                      <a:lnTo>
                        <a:pt x="2309" y="743"/>
                      </a:lnTo>
                      <a:lnTo>
                        <a:pt x="2309" y="744"/>
                      </a:lnTo>
                      <a:lnTo>
                        <a:pt x="2310" y="748"/>
                      </a:lnTo>
                      <a:lnTo>
                        <a:pt x="2310" y="748"/>
                      </a:lnTo>
                      <a:lnTo>
                        <a:pt x="2307" y="750"/>
                      </a:lnTo>
                      <a:lnTo>
                        <a:pt x="2307" y="750"/>
                      </a:lnTo>
                      <a:lnTo>
                        <a:pt x="2305" y="750"/>
                      </a:lnTo>
                      <a:lnTo>
                        <a:pt x="2305" y="750"/>
                      </a:lnTo>
                      <a:lnTo>
                        <a:pt x="2305" y="748"/>
                      </a:lnTo>
                      <a:lnTo>
                        <a:pt x="2305" y="745"/>
                      </a:lnTo>
                      <a:lnTo>
                        <a:pt x="2307" y="742"/>
                      </a:lnTo>
                      <a:lnTo>
                        <a:pt x="2310" y="739"/>
                      </a:lnTo>
                      <a:lnTo>
                        <a:pt x="2310" y="739"/>
                      </a:lnTo>
                      <a:lnTo>
                        <a:pt x="2313" y="738"/>
                      </a:lnTo>
                      <a:lnTo>
                        <a:pt x="2315" y="736"/>
                      </a:lnTo>
                      <a:lnTo>
                        <a:pt x="2315" y="736"/>
                      </a:lnTo>
                      <a:lnTo>
                        <a:pt x="2318" y="737"/>
                      </a:lnTo>
                      <a:lnTo>
                        <a:pt x="2318" y="737"/>
                      </a:lnTo>
                      <a:lnTo>
                        <a:pt x="2318" y="736"/>
                      </a:lnTo>
                      <a:lnTo>
                        <a:pt x="2319" y="734"/>
                      </a:lnTo>
                      <a:lnTo>
                        <a:pt x="2318" y="732"/>
                      </a:lnTo>
                      <a:lnTo>
                        <a:pt x="2318" y="732"/>
                      </a:lnTo>
                      <a:lnTo>
                        <a:pt x="2320" y="734"/>
                      </a:lnTo>
                      <a:lnTo>
                        <a:pt x="2321" y="736"/>
                      </a:lnTo>
                      <a:lnTo>
                        <a:pt x="2322" y="736"/>
                      </a:lnTo>
                      <a:lnTo>
                        <a:pt x="2322" y="736"/>
                      </a:lnTo>
                      <a:lnTo>
                        <a:pt x="2324" y="734"/>
                      </a:lnTo>
                      <a:lnTo>
                        <a:pt x="2324" y="732"/>
                      </a:lnTo>
                      <a:lnTo>
                        <a:pt x="2322" y="729"/>
                      </a:lnTo>
                      <a:lnTo>
                        <a:pt x="2322" y="729"/>
                      </a:lnTo>
                      <a:lnTo>
                        <a:pt x="2327" y="737"/>
                      </a:lnTo>
                      <a:lnTo>
                        <a:pt x="2327" y="737"/>
                      </a:lnTo>
                      <a:lnTo>
                        <a:pt x="2330" y="734"/>
                      </a:lnTo>
                      <a:lnTo>
                        <a:pt x="2330" y="734"/>
                      </a:lnTo>
                      <a:lnTo>
                        <a:pt x="2331" y="738"/>
                      </a:lnTo>
                      <a:lnTo>
                        <a:pt x="2332" y="740"/>
                      </a:lnTo>
                      <a:lnTo>
                        <a:pt x="2332" y="740"/>
                      </a:lnTo>
                      <a:lnTo>
                        <a:pt x="2332" y="737"/>
                      </a:lnTo>
                      <a:lnTo>
                        <a:pt x="2333" y="734"/>
                      </a:lnTo>
                      <a:lnTo>
                        <a:pt x="2336" y="732"/>
                      </a:lnTo>
                      <a:lnTo>
                        <a:pt x="2336" y="732"/>
                      </a:lnTo>
                      <a:lnTo>
                        <a:pt x="2338" y="731"/>
                      </a:lnTo>
                      <a:lnTo>
                        <a:pt x="2341" y="729"/>
                      </a:lnTo>
                      <a:lnTo>
                        <a:pt x="2338" y="727"/>
                      </a:lnTo>
                      <a:lnTo>
                        <a:pt x="2332" y="726"/>
                      </a:lnTo>
                      <a:lnTo>
                        <a:pt x="2332" y="726"/>
                      </a:lnTo>
                      <a:lnTo>
                        <a:pt x="2332" y="725"/>
                      </a:lnTo>
                      <a:lnTo>
                        <a:pt x="2332" y="721"/>
                      </a:lnTo>
                      <a:lnTo>
                        <a:pt x="2330" y="717"/>
                      </a:lnTo>
                      <a:lnTo>
                        <a:pt x="2327" y="716"/>
                      </a:lnTo>
                      <a:lnTo>
                        <a:pt x="2325" y="715"/>
                      </a:lnTo>
                      <a:lnTo>
                        <a:pt x="2325" y="715"/>
                      </a:lnTo>
                      <a:lnTo>
                        <a:pt x="2324" y="717"/>
                      </a:lnTo>
                      <a:lnTo>
                        <a:pt x="2324" y="719"/>
                      </a:lnTo>
                      <a:lnTo>
                        <a:pt x="2325" y="722"/>
                      </a:lnTo>
                      <a:lnTo>
                        <a:pt x="2325" y="722"/>
                      </a:lnTo>
                      <a:lnTo>
                        <a:pt x="2321" y="722"/>
                      </a:lnTo>
                      <a:lnTo>
                        <a:pt x="2318" y="721"/>
                      </a:lnTo>
                      <a:lnTo>
                        <a:pt x="2315" y="717"/>
                      </a:lnTo>
                      <a:lnTo>
                        <a:pt x="2315" y="717"/>
                      </a:lnTo>
                      <a:lnTo>
                        <a:pt x="2315" y="714"/>
                      </a:lnTo>
                      <a:lnTo>
                        <a:pt x="2315" y="714"/>
                      </a:lnTo>
                      <a:lnTo>
                        <a:pt x="2316" y="714"/>
                      </a:lnTo>
                      <a:lnTo>
                        <a:pt x="2316" y="714"/>
                      </a:lnTo>
                      <a:lnTo>
                        <a:pt x="2315" y="711"/>
                      </a:lnTo>
                      <a:lnTo>
                        <a:pt x="2314" y="710"/>
                      </a:lnTo>
                      <a:lnTo>
                        <a:pt x="2313" y="709"/>
                      </a:lnTo>
                      <a:lnTo>
                        <a:pt x="2313" y="709"/>
                      </a:lnTo>
                      <a:lnTo>
                        <a:pt x="2316" y="708"/>
                      </a:lnTo>
                      <a:lnTo>
                        <a:pt x="2319" y="708"/>
                      </a:lnTo>
                      <a:lnTo>
                        <a:pt x="2320" y="706"/>
                      </a:lnTo>
                      <a:lnTo>
                        <a:pt x="2320" y="706"/>
                      </a:lnTo>
                      <a:lnTo>
                        <a:pt x="2318" y="704"/>
                      </a:lnTo>
                      <a:lnTo>
                        <a:pt x="2315" y="704"/>
                      </a:lnTo>
                      <a:lnTo>
                        <a:pt x="2313" y="704"/>
                      </a:lnTo>
                      <a:lnTo>
                        <a:pt x="2313" y="704"/>
                      </a:lnTo>
                      <a:lnTo>
                        <a:pt x="2315" y="703"/>
                      </a:lnTo>
                      <a:lnTo>
                        <a:pt x="2319" y="699"/>
                      </a:lnTo>
                      <a:lnTo>
                        <a:pt x="2319" y="699"/>
                      </a:lnTo>
                      <a:lnTo>
                        <a:pt x="2316" y="698"/>
                      </a:lnTo>
                      <a:lnTo>
                        <a:pt x="2315" y="698"/>
                      </a:lnTo>
                      <a:lnTo>
                        <a:pt x="2313" y="698"/>
                      </a:lnTo>
                      <a:lnTo>
                        <a:pt x="2313" y="698"/>
                      </a:lnTo>
                      <a:lnTo>
                        <a:pt x="2315" y="697"/>
                      </a:lnTo>
                      <a:lnTo>
                        <a:pt x="2318" y="695"/>
                      </a:lnTo>
                      <a:lnTo>
                        <a:pt x="2318" y="693"/>
                      </a:lnTo>
                      <a:lnTo>
                        <a:pt x="2318" y="693"/>
                      </a:lnTo>
                      <a:lnTo>
                        <a:pt x="2315" y="693"/>
                      </a:lnTo>
                      <a:lnTo>
                        <a:pt x="2313" y="693"/>
                      </a:lnTo>
                      <a:lnTo>
                        <a:pt x="2311" y="694"/>
                      </a:lnTo>
                      <a:lnTo>
                        <a:pt x="2311" y="694"/>
                      </a:lnTo>
                      <a:lnTo>
                        <a:pt x="2318" y="689"/>
                      </a:lnTo>
                      <a:lnTo>
                        <a:pt x="2318" y="689"/>
                      </a:lnTo>
                      <a:lnTo>
                        <a:pt x="2315" y="687"/>
                      </a:lnTo>
                      <a:lnTo>
                        <a:pt x="2315" y="687"/>
                      </a:lnTo>
                      <a:lnTo>
                        <a:pt x="2320" y="686"/>
                      </a:lnTo>
                      <a:lnTo>
                        <a:pt x="2322" y="684"/>
                      </a:lnTo>
                      <a:lnTo>
                        <a:pt x="2322" y="684"/>
                      </a:lnTo>
                      <a:lnTo>
                        <a:pt x="2319" y="684"/>
                      </a:lnTo>
                      <a:lnTo>
                        <a:pt x="2316" y="684"/>
                      </a:lnTo>
                      <a:lnTo>
                        <a:pt x="2314" y="681"/>
                      </a:lnTo>
                      <a:lnTo>
                        <a:pt x="2314" y="681"/>
                      </a:lnTo>
                      <a:lnTo>
                        <a:pt x="2311" y="678"/>
                      </a:lnTo>
                      <a:lnTo>
                        <a:pt x="2310" y="677"/>
                      </a:lnTo>
                      <a:lnTo>
                        <a:pt x="2309" y="678"/>
                      </a:lnTo>
                      <a:lnTo>
                        <a:pt x="2307" y="684"/>
                      </a:lnTo>
                      <a:lnTo>
                        <a:pt x="2307" y="684"/>
                      </a:lnTo>
                      <a:lnTo>
                        <a:pt x="2305" y="683"/>
                      </a:lnTo>
                      <a:lnTo>
                        <a:pt x="2303" y="684"/>
                      </a:lnTo>
                      <a:lnTo>
                        <a:pt x="2303" y="684"/>
                      </a:lnTo>
                      <a:lnTo>
                        <a:pt x="2299" y="683"/>
                      </a:lnTo>
                      <a:lnTo>
                        <a:pt x="2299" y="683"/>
                      </a:lnTo>
                      <a:lnTo>
                        <a:pt x="2298" y="684"/>
                      </a:lnTo>
                      <a:lnTo>
                        <a:pt x="2298" y="686"/>
                      </a:lnTo>
                      <a:lnTo>
                        <a:pt x="2298" y="688"/>
                      </a:lnTo>
                      <a:lnTo>
                        <a:pt x="2298" y="688"/>
                      </a:lnTo>
                      <a:lnTo>
                        <a:pt x="2297" y="690"/>
                      </a:lnTo>
                      <a:lnTo>
                        <a:pt x="2297" y="690"/>
                      </a:lnTo>
                      <a:lnTo>
                        <a:pt x="2293" y="688"/>
                      </a:lnTo>
                      <a:lnTo>
                        <a:pt x="2292" y="687"/>
                      </a:lnTo>
                      <a:lnTo>
                        <a:pt x="2289" y="684"/>
                      </a:lnTo>
                      <a:lnTo>
                        <a:pt x="2289" y="684"/>
                      </a:lnTo>
                      <a:lnTo>
                        <a:pt x="2289" y="683"/>
                      </a:lnTo>
                      <a:lnTo>
                        <a:pt x="2288" y="681"/>
                      </a:lnTo>
                      <a:lnTo>
                        <a:pt x="2286" y="678"/>
                      </a:lnTo>
                      <a:lnTo>
                        <a:pt x="2283" y="678"/>
                      </a:lnTo>
                      <a:lnTo>
                        <a:pt x="2280" y="678"/>
                      </a:lnTo>
                      <a:lnTo>
                        <a:pt x="2280" y="678"/>
                      </a:lnTo>
                      <a:lnTo>
                        <a:pt x="2280" y="681"/>
                      </a:lnTo>
                      <a:lnTo>
                        <a:pt x="2282" y="686"/>
                      </a:lnTo>
                      <a:lnTo>
                        <a:pt x="2282" y="686"/>
                      </a:lnTo>
                      <a:lnTo>
                        <a:pt x="2281" y="683"/>
                      </a:lnTo>
                      <a:lnTo>
                        <a:pt x="2279" y="682"/>
                      </a:lnTo>
                      <a:lnTo>
                        <a:pt x="2275" y="682"/>
                      </a:lnTo>
                      <a:lnTo>
                        <a:pt x="2275" y="682"/>
                      </a:lnTo>
                      <a:lnTo>
                        <a:pt x="2275" y="684"/>
                      </a:lnTo>
                      <a:lnTo>
                        <a:pt x="2276" y="688"/>
                      </a:lnTo>
                      <a:lnTo>
                        <a:pt x="2276" y="688"/>
                      </a:lnTo>
                      <a:lnTo>
                        <a:pt x="2272" y="690"/>
                      </a:lnTo>
                      <a:lnTo>
                        <a:pt x="2272" y="690"/>
                      </a:lnTo>
                      <a:lnTo>
                        <a:pt x="2271" y="690"/>
                      </a:lnTo>
                      <a:lnTo>
                        <a:pt x="2271" y="690"/>
                      </a:lnTo>
                      <a:lnTo>
                        <a:pt x="2271" y="688"/>
                      </a:lnTo>
                      <a:lnTo>
                        <a:pt x="2271" y="686"/>
                      </a:lnTo>
                      <a:lnTo>
                        <a:pt x="2274" y="682"/>
                      </a:lnTo>
                      <a:lnTo>
                        <a:pt x="2277" y="679"/>
                      </a:lnTo>
                      <a:lnTo>
                        <a:pt x="2277" y="679"/>
                      </a:lnTo>
                      <a:lnTo>
                        <a:pt x="2279" y="678"/>
                      </a:lnTo>
                      <a:lnTo>
                        <a:pt x="2281" y="677"/>
                      </a:lnTo>
                      <a:lnTo>
                        <a:pt x="2282" y="675"/>
                      </a:lnTo>
                      <a:lnTo>
                        <a:pt x="2283" y="673"/>
                      </a:lnTo>
                      <a:lnTo>
                        <a:pt x="2283" y="670"/>
                      </a:lnTo>
                      <a:lnTo>
                        <a:pt x="2282" y="666"/>
                      </a:lnTo>
                      <a:lnTo>
                        <a:pt x="2282" y="666"/>
                      </a:lnTo>
                      <a:lnTo>
                        <a:pt x="2280" y="666"/>
                      </a:lnTo>
                      <a:lnTo>
                        <a:pt x="2275" y="670"/>
                      </a:lnTo>
                      <a:lnTo>
                        <a:pt x="2275" y="670"/>
                      </a:lnTo>
                      <a:lnTo>
                        <a:pt x="2276" y="667"/>
                      </a:lnTo>
                      <a:lnTo>
                        <a:pt x="2277" y="665"/>
                      </a:lnTo>
                      <a:lnTo>
                        <a:pt x="2276" y="661"/>
                      </a:lnTo>
                      <a:lnTo>
                        <a:pt x="2276" y="661"/>
                      </a:lnTo>
                      <a:lnTo>
                        <a:pt x="2272" y="662"/>
                      </a:lnTo>
                      <a:lnTo>
                        <a:pt x="2269" y="665"/>
                      </a:lnTo>
                      <a:lnTo>
                        <a:pt x="2266" y="667"/>
                      </a:lnTo>
                      <a:lnTo>
                        <a:pt x="2266" y="667"/>
                      </a:lnTo>
                      <a:lnTo>
                        <a:pt x="2266" y="664"/>
                      </a:lnTo>
                      <a:lnTo>
                        <a:pt x="2266" y="659"/>
                      </a:lnTo>
                      <a:lnTo>
                        <a:pt x="2265" y="655"/>
                      </a:lnTo>
                      <a:lnTo>
                        <a:pt x="2265" y="655"/>
                      </a:lnTo>
                      <a:lnTo>
                        <a:pt x="2264" y="656"/>
                      </a:lnTo>
                      <a:lnTo>
                        <a:pt x="2264" y="656"/>
                      </a:lnTo>
                      <a:lnTo>
                        <a:pt x="2259" y="653"/>
                      </a:lnTo>
                      <a:lnTo>
                        <a:pt x="2259" y="653"/>
                      </a:lnTo>
                      <a:lnTo>
                        <a:pt x="2261" y="654"/>
                      </a:lnTo>
                      <a:lnTo>
                        <a:pt x="2265" y="654"/>
                      </a:lnTo>
                      <a:lnTo>
                        <a:pt x="2269" y="654"/>
                      </a:lnTo>
                      <a:lnTo>
                        <a:pt x="2269" y="654"/>
                      </a:lnTo>
                      <a:lnTo>
                        <a:pt x="2266" y="649"/>
                      </a:lnTo>
                      <a:lnTo>
                        <a:pt x="2264" y="647"/>
                      </a:lnTo>
                      <a:lnTo>
                        <a:pt x="2260" y="644"/>
                      </a:lnTo>
                      <a:lnTo>
                        <a:pt x="2260" y="644"/>
                      </a:lnTo>
                      <a:lnTo>
                        <a:pt x="2265" y="644"/>
                      </a:lnTo>
                      <a:lnTo>
                        <a:pt x="2269" y="644"/>
                      </a:lnTo>
                      <a:lnTo>
                        <a:pt x="2272" y="642"/>
                      </a:lnTo>
                      <a:lnTo>
                        <a:pt x="2272" y="642"/>
                      </a:lnTo>
                      <a:lnTo>
                        <a:pt x="2270" y="639"/>
                      </a:lnTo>
                      <a:lnTo>
                        <a:pt x="2266" y="638"/>
                      </a:lnTo>
                      <a:lnTo>
                        <a:pt x="2263" y="637"/>
                      </a:lnTo>
                      <a:lnTo>
                        <a:pt x="2263" y="637"/>
                      </a:lnTo>
                      <a:lnTo>
                        <a:pt x="2261" y="634"/>
                      </a:lnTo>
                      <a:lnTo>
                        <a:pt x="2260" y="632"/>
                      </a:lnTo>
                      <a:lnTo>
                        <a:pt x="2259" y="631"/>
                      </a:lnTo>
                      <a:lnTo>
                        <a:pt x="2259" y="631"/>
                      </a:lnTo>
                      <a:lnTo>
                        <a:pt x="2257" y="633"/>
                      </a:lnTo>
                      <a:lnTo>
                        <a:pt x="2255" y="634"/>
                      </a:lnTo>
                      <a:lnTo>
                        <a:pt x="2255" y="637"/>
                      </a:lnTo>
                      <a:lnTo>
                        <a:pt x="2255" y="637"/>
                      </a:lnTo>
                      <a:lnTo>
                        <a:pt x="2252" y="632"/>
                      </a:lnTo>
                      <a:lnTo>
                        <a:pt x="2250" y="629"/>
                      </a:lnTo>
                      <a:lnTo>
                        <a:pt x="2248" y="628"/>
                      </a:lnTo>
                      <a:lnTo>
                        <a:pt x="2248" y="628"/>
                      </a:lnTo>
                      <a:lnTo>
                        <a:pt x="2247" y="632"/>
                      </a:lnTo>
                      <a:lnTo>
                        <a:pt x="2247" y="632"/>
                      </a:lnTo>
                      <a:lnTo>
                        <a:pt x="2244" y="628"/>
                      </a:lnTo>
                      <a:lnTo>
                        <a:pt x="2241" y="625"/>
                      </a:lnTo>
                      <a:lnTo>
                        <a:pt x="2241" y="625"/>
                      </a:lnTo>
                      <a:lnTo>
                        <a:pt x="2244" y="626"/>
                      </a:lnTo>
                      <a:lnTo>
                        <a:pt x="2249" y="625"/>
                      </a:lnTo>
                      <a:lnTo>
                        <a:pt x="2253" y="622"/>
                      </a:lnTo>
                      <a:lnTo>
                        <a:pt x="2253" y="622"/>
                      </a:lnTo>
                      <a:lnTo>
                        <a:pt x="2250" y="621"/>
                      </a:lnTo>
                      <a:lnTo>
                        <a:pt x="2247" y="618"/>
                      </a:lnTo>
                      <a:lnTo>
                        <a:pt x="2244" y="618"/>
                      </a:lnTo>
                      <a:lnTo>
                        <a:pt x="2244" y="618"/>
                      </a:lnTo>
                      <a:lnTo>
                        <a:pt x="2244" y="615"/>
                      </a:lnTo>
                      <a:lnTo>
                        <a:pt x="2247" y="612"/>
                      </a:lnTo>
                      <a:lnTo>
                        <a:pt x="2248" y="610"/>
                      </a:lnTo>
                      <a:lnTo>
                        <a:pt x="2248" y="610"/>
                      </a:lnTo>
                      <a:lnTo>
                        <a:pt x="2250" y="610"/>
                      </a:lnTo>
                      <a:lnTo>
                        <a:pt x="2253" y="608"/>
                      </a:lnTo>
                      <a:lnTo>
                        <a:pt x="2254" y="605"/>
                      </a:lnTo>
                      <a:lnTo>
                        <a:pt x="2254" y="603"/>
                      </a:lnTo>
                      <a:lnTo>
                        <a:pt x="2254" y="600"/>
                      </a:lnTo>
                      <a:lnTo>
                        <a:pt x="2252" y="597"/>
                      </a:lnTo>
                      <a:lnTo>
                        <a:pt x="2252" y="597"/>
                      </a:lnTo>
                      <a:lnTo>
                        <a:pt x="2250" y="597"/>
                      </a:lnTo>
                      <a:lnTo>
                        <a:pt x="2247" y="600"/>
                      </a:lnTo>
                      <a:lnTo>
                        <a:pt x="2247" y="600"/>
                      </a:lnTo>
                      <a:lnTo>
                        <a:pt x="2246" y="600"/>
                      </a:lnTo>
                      <a:lnTo>
                        <a:pt x="2246" y="600"/>
                      </a:lnTo>
                      <a:lnTo>
                        <a:pt x="2247" y="597"/>
                      </a:lnTo>
                      <a:lnTo>
                        <a:pt x="2246" y="593"/>
                      </a:lnTo>
                      <a:lnTo>
                        <a:pt x="2246" y="593"/>
                      </a:lnTo>
                      <a:lnTo>
                        <a:pt x="2241" y="595"/>
                      </a:lnTo>
                      <a:lnTo>
                        <a:pt x="2241" y="595"/>
                      </a:lnTo>
                      <a:lnTo>
                        <a:pt x="2244" y="590"/>
                      </a:lnTo>
                      <a:lnTo>
                        <a:pt x="2244" y="590"/>
                      </a:lnTo>
                      <a:lnTo>
                        <a:pt x="2247" y="590"/>
                      </a:lnTo>
                      <a:lnTo>
                        <a:pt x="2249" y="588"/>
                      </a:lnTo>
                      <a:lnTo>
                        <a:pt x="2250" y="586"/>
                      </a:lnTo>
                      <a:lnTo>
                        <a:pt x="2250" y="583"/>
                      </a:lnTo>
                      <a:lnTo>
                        <a:pt x="2250" y="581"/>
                      </a:lnTo>
                      <a:lnTo>
                        <a:pt x="2248" y="577"/>
                      </a:lnTo>
                      <a:lnTo>
                        <a:pt x="2248" y="577"/>
                      </a:lnTo>
                      <a:lnTo>
                        <a:pt x="2247" y="578"/>
                      </a:lnTo>
                      <a:lnTo>
                        <a:pt x="2242" y="582"/>
                      </a:lnTo>
                      <a:lnTo>
                        <a:pt x="2242" y="582"/>
                      </a:lnTo>
                      <a:lnTo>
                        <a:pt x="2243" y="579"/>
                      </a:lnTo>
                      <a:lnTo>
                        <a:pt x="2243" y="577"/>
                      </a:lnTo>
                      <a:lnTo>
                        <a:pt x="2242" y="573"/>
                      </a:lnTo>
                      <a:lnTo>
                        <a:pt x="2242" y="573"/>
                      </a:lnTo>
                      <a:lnTo>
                        <a:pt x="2238" y="575"/>
                      </a:lnTo>
                      <a:lnTo>
                        <a:pt x="2238" y="575"/>
                      </a:lnTo>
                      <a:lnTo>
                        <a:pt x="2236" y="571"/>
                      </a:lnTo>
                      <a:lnTo>
                        <a:pt x="2236" y="571"/>
                      </a:lnTo>
                      <a:lnTo>
                        <a:pt x="2235" y="571"/>
                      </a:lnTo>
                      <a:lnTo>
                        <a:pt x="2232" y="573"/>
                      </a:lnTo>
                      <a:lnTo>
                        <a:pt x="2232" y="573"/>
                      </a:lnTo>
                      <a:lnTo>
                        <a:pt x="2232" y="571"/>
                      </a:lnTo>
                      <a:lnTo>
                        <a:pt x="2230" y="568"/>
                      </a:lnTo>
                      <a:lnTo>
                        <a:pt x="2230" y="568"/>
                      </a:lnTo>
                      <a:lnTo>
                        <a:pt x="2228" y="570"/>
                      </a:lnTo>
                      <a:lnTo>
                        <a:pt x="2226" y="573"/>
                      </a:lnTo>
                      <a:lnTo>
                        <a:pt x="2226" y="573"/>
                      </a:lnTo>
                      <a:lnTo>
                        <a:pt x="2226" y="570"/>
                      </a:lnTo>
                      <a:lnTo>
                        <a:pt x="2226" y="565"/>
                      </a:lnTo>
                      <a:lnTo>
                        <a:pt x="2226" y="565"/>
                      </a:lnTo>
                      <a:lnTo>
                        <a:pt x="2227" y="565"/>
                      </a:lnTo>
                      <a:lnTo>
                        <a:pt x="2228" y="561"/>
                      </a:lnTo>
                      <a:lnTo>
                        <a:pt x="2227" y="557"/>
                      </a:lnTo>
                      <a:lnTo>
                        <a:pt x="2226" y="555"/>
                      </a:lnTo>
                      <a:lnTo>
                        <a:pt x="2224" y="553"/>
                      </a:lnTo>
                      <a:lnTo>
                        <a:pt x="2224" y="553"/>
                      </a:lnTo>
                      <a:lnTo>
                        <a:pt x="2224" y="553"/>
                      </a:lnTo>
                      <a:lnTo>
                        <a:pt x="2224" y="553"/>
                      </a:lnTo>
                      <a:lnTo>
                        <a:pt x="2227" y="550"/>
                      </a:lnTo>
                      <a:lnTo>
                        <a:pt x="2228" y="549"/>
                      </a:lnTo>
                      <a:lnTo>
                        <a:pt x="2226" y="548"/>
                      </a:lnTo>
                      <a:lnTo>
                        <a:pt x="2219" y="545"/>
                      </a:lnTo>
                      <a:lnTo>
                        <a:pt x="2219" y="545"/>
                      </a:lnTo>
                      <a:lnTo>
                        <a:pt x="2219" y="544"/>
                      </a:lnTo>
                      <a:lnTo>
                        <a:pt x="2217" y="540"/>
                      </a:lnTo>
                      <a:lnTo>
                        <a:pt x="2214" y="537"/>
                      </a:lnTo>
                      <a:lnTo>
                        <a:pt x="2211" y="536"/>
                      </a:lnTo>
                      <a:lnTo>
                        <a:pt x="2208" y="534"/>
                      </a:lnTo>
                      <a:lnTo>
                        <a:pt x="2208" y="534"/>
                      </a:lnTo>
                      <a:lnTo>
                        <a:pt x="2206" y="537"/>
                      </a:lnTo>
                      <a:lnTo>
                        <a:pt x="2206" y="539"/>
                      </a:lnTo>
                      <a:lnTo>
                        <a:pt x="2209" y="543"/>
                      </a:lnTo>
                      <a:lnTo>
                        <a:pt x="2209" y="543"/>
                      </a:lnTo>
                      <a:lnTo>
                        <a:pt x="2204" y="544"/>
                      </a:lnTo>
                      <a:lnTo>
                        <a:pt x="2200" y="543"/>
                      </a:lnTo>
                      <a:lnTo>
                        <a:pt x="2197" y="539"/>
                      </a:lnTo>
                      <a:lnTo>
                        <a:pt x="2197" y="539"/>
                      </a:lnTo>
                      <a:lnTo>
                        <a:pt x="2198" y="536"/>
                      </a:lnTo>
                      <a:lnTo>
                        <a:pt x="2198" y="533"/>
                      </a:lnTo>
                      <a:lnTo>
                        <a:pt x="2200" y="532"/>
                      </a:lnTo>
                      <a:lnTo>
                        <a:pt x="2200" y="532"/>
                      </a:lnTo>
                      <a:lnTo>
                        <a:pt x="2204" y="529"/>
                      </a:lnTo>
                      <a:lnTo>
                        <a:pt x="2205" y="527"/>
                      </a:lnTo>
                      <a:lnTo>
                        <a:pt x="2204" y="526"/>
                      </a:lnTo>
                      <a:lnTo>
                        <a:pt x="2199" y="525"/>
                      </a:lnTo>
                      <a:lnTo>
                        <a:pt x="2199" y="525"/>
                      </a:lnTo>
                      <a:lnTo>
                        <a:pt x="2199" y="525"/>
                      </a:lnTo>
                      <a:lnTo>
                        <a:pt x="2199" y="525"/>
                      </a:lnTo>
                      <a:lnTo>
                        <a:pt x="2199" y="522"/>
                      </a:lnTo>
                      <a:lnTo>
                        <a:pt x="2199" y="522"/>
                      </a:lnTo>
                      <a:lnTo>
                        <a:pt x="2202" y="521"/>
                      </a:lnTo>
                      <a:lnTo>
                        <a:pt x="2202" y="521"/>
                      </a:lnTo>
                      <a:lnTo>
                        <a:pt x="2203" y="516"/>
                      </a:lnTo>
                      <a:lnTo>
                        <a:pt x="2204" y="514"/>
                      </a:lnTo>
                      <a:lnTo>
                        <a:pt x="2206" y="511"/>
                      </a:lnTo>
                      <a:lnTo>
                        <a:pt x="2206" y="511"/>
                      </a:lnTo>
                      <a:lnTo>
                        <a:pt x="2208" y="511"/>
                      </a:lnTo>
                      <a:lnTo>
                        <a:pt x="2210" y="509"/>
                      </a:lnTo>
                      <a:lnTo>
                        <a:pt x="2211" y="507"/>
                      </a:lnTo>
                      <a:lnTo>
                        <a:pt x="2211" y="505"/>
                      </a:lnTo>
                      <a:lnTo>
                        <a:pt x="2211" y="501"/>
                      </a:lnTo>
                      <a:lnTo>
                        <a:pt x="2210" y="498"/>
                      </a:lnTo>
                      <a:lnTo>
                        <a:pt x="2210" y="498"/>
                      </a:lnTo>
                      <a:lnTo>
                        <a:pt x="2208" y="499"/>
                      </a:lnTo>
                      <a:lnTo>
                        <a:pt x="2204" y="501"/>
                      </a:lnTo>
                      <a:lnTo>
                        <a:pt x="2204" y="501"/>
                      </a:lnTo>
                      <a:lnTo>
                        <a:pt x="2204" y="501"/>
                      </a:lnTo>
                      <a:lnTo>
                        <a:pt x="2204" y="501"/>
                      </a:lnTo>
                      <a:lnTo>
                        <a:pt x="2205" y="499"/>
                      </a:lnTo>
                      <a:lnTo>
                        <a:pt x="2204" y="494"/>
                      </a:lnTo>
                      <a:lnTo>
                        <a:pt x="2204" y="494"/>
                      </a:lnTo>
                      <a:lnTo>
                        <a:pt x="2199" y="496"/>
                      </a:lnTo>
                      <a:lnTo>
                        <a:pt x="2199" y="496"/>
                      </a:lnTo>
                      <a:lnTo>
                        <a:pt x="2200" y="494"/>
                      </a:lnTo>
                      <a:lnTo>
                        <a:pt x="2203" y="492"/>
                      </a:lnTo>
                      <a:lnTo>
                        <a:pt x="2203" y="492"/>
                      </a:lnTo>
                      <a:lnTo>
                        <a:pt x="2204" y="492"/>
                      </a:lnTo>
                      <a:lnTo>
                        <a:pt x="2206" y="489"/>
                      </a:lnTo>
                      <a:lnTo>
                        <a:pt x="2208" y="488"/>
                      </a:lnTo>
                      <a:lnTo>
                        <a:pt x="2208" y="486"/>
                      </a:lnTo>
                      <a:lnTo>
                        <a:pt x="2208" y="482"/>
                      </a:lnTo>
                      <a:lnTo>
                        <a:pt x="2206" y="478"/>
                      </a:lnTo>
                      <a:lnTo>
                        <a:pt x="2206" y="478"/>
                      </a:lnTo>
                      <a:lnTo>
                        <a:pt x="2204" y="479"/>
                      </a:lnTo>
                      <a:lnTo>
                        <a:pt x="2199" y="484"/>
                      </a:lnTo>
                      <a:lnTo>
                        <a:pt x="2199" y="484"/>
                      </a:lnTo>
                      <a:lnTo>
                        <a:pt x="2200" y="481"/>
                      </a:lnTo>
                      <a:lnTo>
                        <a:pt x="2200" y="478"/>
                      </a:lnTo>
                      <a:lnTo>
                        <a:pt x="2200" y="475"/>
                      </a:lnTo>
                      <a:lnTo>
                        <a:pt x="2200" y="475"/>
                      </a:lnTo>
                      <a:lnTo>
                        <a:pt x="2196" y="476"/>
                      </a:lnTo>
                      <a:lnTo>
                        <a:pt x="2196" y="476"/>
                      </a:lnTo>
                      <a:lnTo>
                        <a:pt x="2194" y="473"/>
                      </a:lnTo>
                      <a:lnTo>
                        <a:pt x="2194" y="473"/>
                      </a:lnTo>
                      <a:lnTo>
                        <a:pt x="2193" y="473"/>
                      </a:lnTo>
                      <a:lnTo>
                        <a:pt x="2191" y="475"/>
                      </a:lnTo>
                      <a:lnTo>
                        <a:pt x="2191" y="475"/>
                      </a:lnTo>
                      <a:lnTo>
                        <a:pt x="2189" y="472"/>
                      </a:lnTo>
                      <a:lnTo>
                        <a:pt x="2188" y="470"/>
                      </a:lnTo>
                      <a:lnTo>
                        <a:pt x="2188" y="470"/>
                      </a:lnTo>
                      <a:lnTo>
                        <a:pt x="2187" y="471"/>
                      </a:lnTo>
                      <a:lnTo>
                        <a:pt x="2185" y="475"/>
                      </a:lnTo>
                      <a:lnTo>
                        <a:pt x="2185" y="475"/>
                      </a:lnTo>
                      <a:lnTo>
                        <a:pt x="2183" y="471"/>
                      </a:lnTo>
                      <a:lnTo>
                        <a:pt x="2185" y="467"/>
                      </a:lnTo>
                      <a:lnTo>
                        <a:pt x="2185" y="467"/>
                      </a:lnTo>
                      <a:lnTo>
                        <a:pt x="2185" y="466"/>
                      </a:lnTo>
                      <a:lnTo>
                        <a:pt x="2186" y="462"/>
                      </a:lnTo>
                      <a:lnTo>
                        <a:pt x="2186" y="460"/>
                      </a:lnTo>
                      <a:lnTo>
                        <a:pt x="2185" y="459"/>
                      </a:lnTo>
                      <a:lnTo>
                        <a:pt x="2182" y="456"/>
                      </a:lnTo>
                      <a:lnTo>
                        <a:pt x="2180" y="454"/>
                      </a:lnTo>
                      <a:lnTo>
                        <a:pt x="2180" y="454"/>
                      </a:lnTo>
                      <a:lnTo>
                        <a:pt x="2178" y="455"/>
                      </a:lnTo>
                      <a:lnTo>
                        <a:pt x="2176" y="462"/>
                      </a:lnTo>
                      <a:lnTo>
                        <a:pt x="2176" y="462"/>
                      </a:lnTo>
                      <a:lnTo>
                        <a:pt x="2176" y="459"/>
                      </a:lnTo>
                      <a:lnTo>
                        <a:pt x="2175" y="456"/>
                      </a:lnTo>
                      <a:lnTo>
                        <a:pt x="2172" y="454"/>
                      </a:lnTo>
                      <a:lnTo>
                        <a:pt x="2172" y="454"/>
                      </a:lnTo>
                      <a:lnTo>
                        <a:pt x="2170" y="457"/>
                      </a:lnTo>
                      <a:lnTo>
                        <a:pt x="2169" y="461"/>
                      </a:lnTo>
                      <a:lnTo>
                        <a:pt x="2167" y="466"/>
                      </a:lnTo>
                      <a:lnTo>
                        <a:pt x="2167" y="466"/>
                      </a:lnTo>
                      <a:lnTo>
                        <a:pt x="2166" y="461"/>
                      </a:lnTo>
                      <a:lnTo>
                        <a:pt x="2164" y="459"/>
                      </a:lnTo>
                      <a:lnTo>
                        <a:pt x="2159" y="457"/>
                      </a:lnTo>
                      <a:lnTo>
                        <a:pt x="2159" y="457"/>
                      </a:lnTo>
                      <a:lnTo>
                        <a:pt x="2159" y="461"/>
                      </a:lnTo>
                      <a:lnTo>
                        <a:pt x="2159" y="464"/>
                      </a:lnTo>
                      <a:lnTo>
                        <a:pt x="2161" y="467"/>
                      </a:lnTo>
                      <a:lnTo>
                        <a:pt x="2161" y="467"/>
                      </a:lnTo>
                      <a:lnTo>
                        <a:pt x="2159" y="470"/>
                      </a:lnTo>
                      <a:lnTo>
                        <a:pt x="2159" y="470"/>
                      </a:lnTo>
                      <a:lnTo>
                        <a:pt x="2158" y="467"/>
                      </a:lnTo>
                      <a:lnTo>
                        <a:pt x="2154" y="465"/>
                      </a:lnTo>
                      <a:lnTo>
                        <a:pt x="2154" y="465"/>
                      </a:lnTo>
                      <a:lnTo>
                        <a:pt x="2153" y="467"/>
                      </a:lnTo>
                      <a:lnTo>
                        <a:pt x="2153" y="467"/>
                      </a:lnTo>
                      <a:lnTo>
                        <a:pt x="2148" y="465"/>
                      </a:lnTo>
                      <a:lnTo>
                        <a:pt x="2148" y="465"/>
                      </a:lnTo>
                      <a:lnTo>
                        <a:pt x="2148" y="465"/>
                      </a:lnTo>
                      <a:lnTo>
                        <a:pt x="2148" y="461"/>
                      </a:lnTo>
                      <a:lnTo>
                        <a:pt x="2148" y="461"/>
                      </a:lnTo>
                      <a:lnTo>
                        <a:pt x="2148" y="460"/>
                      </a:lnTo>
                      <a:lnTo>
                        <a:pt x="2148" y="460"/>
                      </a:lnTo>
                      <a:lnTo>
                        <a:pt x="2149" y="454"/>
                      </a:lnTo>
                      <a:lnTo>
                        <a:pt x="2149" y="454"/>
                      </a:lnTo>
                      <a:lnTo>
                        <a:pt x="2145" y="450"/>
                      </a:lnTo>
                      <a:lnTo>
                        <a:pt x="2145" y="448"/>
                      </a:lnTo>
                      <a:lnTo>
                        <a:pt x="2144" y="444"/>
                      </a:lnTo>
                      <a:lnTo>
                        <a:pt x="2144" y="444"/>
                      </a:lnTo>
                      <a:lnTo>
                        <a:pt x="2145" y="443"/>
                      </a:lnTo>
                      <a:lnTo>
                        <a:pt x="2145" y="439"/>
                      </a:lnTo>
                      <a:lnTo>
                        <a:pt x="2144" y="438"/>
                      </a:lnTo>
                      <a:lnTo>
                        <a:pt x="2143" y="436"/>
                      </a:lnTo>
                      <a:lnTo>
                        <a:pt x="2141" y="434"/>
                      </a:lnTo>
                      <a:lnTo>
                        <a:pt x="2137" y="433"/>
                      </a:lnTo>
                      <a:lnTo>
                        <a:pt x="2137" y="433"/>
                      </a:lnTo>
                      <a:lnTo>
                        <a:pt x="2136" y="434"/>
                      </a:lnTo>
                      <a:lnTo>
                        <a:pt x="2136" y="439"/>
                      </a:lnTo>
                      <a:lnTo>
                        <a:pt x="2136" y="439"/>
                      </a:lnTo>
                      <a:lnTo>
                        <a:pt x="2136" y="439"/>
                      </a:lnTo>
                      <a:lnTo>
                        <a:pt x="2136" y="439"/>
                      </a:lnTo>
                      <a:lnTo>
                        <a:pt x="2133" y="437"/>
                      </a:lnTo>
                      <a:lnTo>
                        <a:pt x="2130" y="434"/>
                      </a:lnTo>
                      <a:lnTo>
                        <a:pt x="2130" y="434"/>
                      </a:lnTo>
                      <a:lnTo>
                        <a:pt x="2128" y="439"/>
                      </a:lnTo>
                      <a:lnTo>
                        <a:pt x="2128" y="439"/>
                      </a:lnTo>
                      <a:lnTo>
                        <a:pt x="2127" y="434"/>
                      </a:lnTo>
                      <a:lnTo>
                        <a:pt x="2127" y="434"/>
                      </a:lnTo>
                      <a:lnTo>
                        <a:pt x="2127" y="433"/>
                      </a:lnTo>
                      <a:lnTo>
                        <a:pt x="2128" y="429"/>
                      </a:lnTo>
                      <a:lnTo>
                        <a:pt x="2127" y="427"/>
                      </a:lnTo>
                      <a:lnTo>
                        <a:pt x="2126" y="426"/>
                      </a:lnTo>
                      <a:lnTo>
                        <a:pt x="2124" y="425"/>
                      </a:lnTo>
                      <a:lnTo>
                        <a:pt x="2119" y="422"/>
                      </a:lnTo>
                      <a:lnTo>
                        <a:pt x="2119" y="422"/>
                      </a:lnTo>
                      <a:lnTo>
                        <a:pt x="2119" y="420"/>
                      </a:lnTo>
                      <a:lnTo>
                        <a:pt x="2117" y="416"/>
                      </a:lnTo>
                      <a:lnTo>
                        <a:pt x="2117" y="416"/>
                      </a:lnTo>
                      <a:lnTo>
                        <a:pt x="2115" y="417"/>
                      </a:lnTo>
                      <a:lnTo>
                        <a:pt x="2110" y="421"/>
                      </a:lnTo>
                      <a:lnTo>
                        <a:pt x="2110" y="421"/>
                      </a:lnTo>
                      <a:lnTo>
                        <a:pt x="2111" y="418"/>
                      </a:lnTo>
                      <a:lnTo>
                        <a:pt x="2113" y="416"/>
                      </a:lnTo>
                      <a:lnTo>
                        <a:pt x="2111" y="412"/>
                      </a:lnTo>
                      <a:lnTo>
                        <a:pt x="2111" y="412"/>
                      </a:lnTo>
                      <a:lnTo>
                        <a:pt x="2108" y="414"/>
                      </a:lnTo>
                      <a:lnTo>
                        <a:pt x="2108" y="414"/>
                      </a:lnTo>
                      <a:lnTo>
                        <a:pt x="2105" y="411"/>
                      </a:lnTo>
                      <a:lnTo>
                        <a:pt x="2105" y="411"/>
                      </a:lnTo>
                      <a:lnTo>
                        <a:pt x="2104" y="411"/>
                      </a:lnTo>
                      <a:lnTo>
                        <a:pt x="2102" y="412"/>
                      </a:lnTo>
                      <a:lnTo>
                        <a:pt x="2102" y="412"/>
                      </a:lnTo>
                      <a:lnTo>
                        <a:pt x="2100" y="410"/>
                      </a:lnTo>
                      <a:lnTo>
                        <a:pt x="2099" y="407"/>
                      </a:lnTo>
                      <a:lnTo>
                        <a:pt x="2099" y="407"/>
                      </a:lnTo>
                      <a:lnTo>
                        <a:pt x="2098" y="409"/>
                      </a:lnTo>
                      <a:lnTo>
                        <a:pt x="2095" y="412"/>
                      </a:lnTo>
                      <a:lnTo>
                        <a:pt x="2095" y="412"/>
                      </a:lnTo>
                      <a:lnTo>
                        <a:pt x="2094" y="409"/>
                      </a:lnTo>
                      <a:lnTo>
                        <a:pt x="2095" y="405"/>
                      </a:lnTo>
                      <a:lnTo>
                        <a:pt x="2095" y="405"/>
                      </a:lnTo>
                      <a:lnTo>
                        <a:pt x="2095" y="404"/>
                      </a:lnTo>
                      <a:lnTo>
                        <a:pt x="2097" y="400"/>
                      </a:lnTo>
                      <a:lnTo>
                        <a:pt x="2097" y="398"/>
                      </a:lnTo>
                      <a:lnTo>
                        <a:pt x="2095" y="395"/>
                      </a:lnTo>
                      <a:lnTo>
                        <a:pt x="2093" y="394"/>
                      </a:lnTo>
                      <a:lnTo>
                        <a:pt x="2091" y="392"/>
                      </a:lnTo>
                      <a:lnTo>
                        <a:pt x="2091" y="392"/>
                      </a:lnTo>
                      <a:lnTo>
                        <a:pt x="2089" y="393"/>
                      </a:lnTo>
                      <a:lnTo>
                        <a:pt x="2088" y="395"/>
                      </a:lnTo>
                      <a:lnTo>
                        <a:pt x="2087" y="399"/>
                      </a:lnTo>
                      <a:lnTo>
                        <a:pt x="2087" y="399"/>
                      </a:lnTo>
                      <a:lnTo>
                        <a:pt x="2087" y="396"/>
                      </a:lnTo>
                      <a:lnTo>
                        <a:pt x="2086" y="394"/>
                      </a:lnTo>
                      <a:lnTo>
                        <a:pt x="2083" y="392"/>
                      </a:lnTo>
                      <a:lnTo>
                        <a:pt x="2083" y="392"/>
                      </a:lnTo>
                      <a:lnTo>
                        <a:pt x="2081" y="395"/>
                      </a:lnTo>
                      <a:lnTo>
                        <a:pt x="2080" y="399"/>
                      </a:lnTo>
                      <a:lnTo>
                        <a:pt x="2080" y="404"/>
                      </a:lnTo>
                      <a:lnTo>
                        <a:pt x="2080" y="404"/>
                      </a:lnTo>
                      <a:lnTo>
                        <a:pt x="2077" y="399"/>
                      </a:lnTo>
                      <a:lnTo>
                        <a:pt x="2075" y="396"/>
                      </a:lnTo>
                      <a:lnTo>
                        <a:pt x="2070" y="394"/>
                      </a:lnTo>
                      <a:lnTo>
                        <a:pt x="2070" y="394"/>
                      </a:lnTo>
                      <a:lnTo>
                        <a:pt x="2070" y="398"/>
                      </a:lnTo>
                      <a:lnTo>
                        <a:pt x="2070" y="401"/>
                      </a:lnTo>
                      <a:lnTo>
                        <a:pt x="2072" y="405"/>
                      </a:lnTo>
                      <a:lnTo>
                        <a:pt x="2072" y="405"/>
                      </a:lnTo>
                      <a:lnTo>
                        <a:pt x="2070" y="406"/>
                      </a:lnTo>
                      <a:lnTo>
                        <a:pt x="2070" y="406"/>
                      </a:lnTo>
                      <a:lnTo>
                        <a:pt x="2069" y="405"/>
                      </a:lnTo>
                      <a:lnTo>
                        <a:pt x="2065" y="403"/>
                      </a:lnTo>
                      <a:lnTo>
                        <a:pt x="2065" y="403"/>
                      </a:lnTo>
                      <a:lnTo>
                        <a:pt x="2064" y="405"/>
                      </a:lnTo>
                      <a:lnTo>
                        <a:pt x="2062" y="411"/>
                      </a:lnTo>
                      <a:lnTo>
                        <a:pt x="2062" y="411"/>
                      </a:lnTo>
                      <a:lnTo>
                        <a:pt x="2062" y="409"/>
                      </a:lnTo>
                      <a:lnTo>
                        <a:pt x="2061" y="406"/>
                      </a:lnTo>
                      <a:lnTo>
                        <a:pt x="2059" y="404"/>
                      </a:lnTo>
                      <a:lnTo>
                        <a:pt x="2059" y="404"/>
                      </a:lnTo>
                      <a:lnTo>
                        <a:pt x="2059" y="403"/>
                      </a:lnTo>
                      <a:lnTo>
                        <a:pt x="2059" y="403"/>
                      </a:lnTo>
                      <a:lnTo>
                        <a:pt x="2056" y="403"/>
                      </a:lnTo>
                      <a:lnTo>
                        <a:pt x="2052" y="406"/>
                      </a:lnTo>
                      <a:lnTo>
                        <a:pt x="2052" y="406"/>
                      </a:lnTo>
                      <a:lnTo>
                        <a:pt x="2053" y="406"/>
                      </a:lnTo>
                      <a:lnTo>
                        <a:pt x="2054" y="403"/>
                      </a:lnTo>
                      <a:lnTo>
                        <a:pt x="2054" y="403"/>
                      </a:lnTo>
                      <a:lnTo>
                        <a:pt x="2055" y="401"/>
                      </a:lnTo>
                      <a:lnTo>
                        <a:pt x="2055" y="401"/>
                      </a:lnTo>
                      <a:lnTo>
                        <a:pt x="2056" y="398"/>
                      </a:lnTo>
                      <a:lnTo>
                        <a:pt x="2058" y="395"/>
                      </a:lnTo>
                      <a:lnTo>
                        <a:pt x="2060" y="393"/>
                      </a:lnTo>
                      <a:lnTo>
                        <a:pt x="2060" y="393"/>
                      </a:lnTo>
                      <a:lnTo>
                        <a:pt x="2061" y="392"/>
                      </a:lnTo>
                      <a:lnTo>
                        <a:pt x="2064" y="390"/>
                      </a:lnTo>
                      <a:lnTo>
                        <a:pt x="2065" y="388"/>
                      </a:lnTo>
                      <a:lnTo>
                        <a:pt x="2066" y="385"/>
                      </a:lnTo>
                      <a:lnTo>
                        <a:pt x="2065" y="383"/>
                      </a:lnTo>
                      <a:lnTo>
                        <a:pt x="2064" y="378"/>
                      </a:lnTo>
                      <a:lnTo>
                        <a:pt x="2064" y="378"/>
                      </a:lnTo>
                      <a:lnTo>
                        <a:pt x="2062" y="379"/>
                      </a:lnTo>
                      <a:lnTo>
                        <a:pt x="2059" y="382"/>
                      </a:lnTo>
                      <a:lnTo>
                        <a:pt x="2059" y="382"/>
                      </a:lnTo>
                      <a:lnTo>
                        <a:pt x="2058" y="382"/>
                      </a:lnTo>
                      <a:lnTo>
                        <a:pt x="2058" y="382"/>
                      </a:lnTo>
                      <a:lnTo>
                        <a:pt x="2059" y="379"/>
                      </a:lnTo>
                      <a:lnTo>
                        <a:pt x="2058" y="375"/>
                      </a:lnTo>
                      <a:lnTo>
                        <a:pt x="2058" y="375"/>
                      </a:lnTo>
                      <a:lnTo>
                        <a:pt x="2053" y="377"/>
                      </a:lnTo>
                      <a:lnTo>
                        <a:pt x="2053" y="377"/>
                      </a:lnTo>
                      <a:lnTo>
                        <a:pt x="2054" y="376"/>
                      </a:lnTo>
                      <a:lnTo>
                        <a:pt x="2056" y="373"/>
                      </a:lnTo>
                      <a:lnTo>
                        <a:pt x="2056" y="373"/>
                      </a:lnTo>
                      <a:lnTo>
                        <a:pt x="2058" y="372"/>
                      </a:lnTo>
                      <a:lnTo>
                        <a:pt x="2060" y="371"/>
                      </a:lnTo>
                      <a:lnTo>
                        <a:pt x="2061" y="368"/>
                      </a:lnTo>
                      <a:lnTo>
                        <a:pt x="2062" y="366"/>
                      </a:lnTo>
                      <a:lnTo>
                        <a:pt x="2061" y="364"/>
                      </a:lnTo>
                      <a:lnTo>
                        <a:pt x="2060" y="360"/>
                      </a:lnTo>
                      <a:lnTo>
                        <a:pt x="2060" y="360"/>
                      </a:lnTo>
                      <a:lnTo>
                        <a:pt x="2058" y="360"/>
                      </a:lnTo>
                      <a:lnTo>
                        <a:pt x="2053" y="365"/>
                      </a:lnTo>
                      <a:lnTo>
                        <a:pt x="2053" y="365"/>
                      </a:lnTo>
                      <a:lnTo>
                        <a:pt x="2054" y="362"/>
                      </a:lnTo>
                      <a:lnTo>
                        <a:pt x="2055" y="359"/>
                      </a:lnTo>
                      <a:lnTo>
                        <a:pt x="2054" y="355"/>
                      </a:lnTo>
                      <a:lnTo>
                        <a:pt x="2054" y="355"/>
                      </a:lnTo>
                      <a:lnTo>
                        <a:pt x="2050" y="357"/>
                      </a:lnTo>
                      <a:lnTo>
                        <a:pt x="2050" y="357"/>
                      </a:lnTo>
                      <a:lnTo>
                        <a:pt x="2048" y="354"/>
                      </a:lnTo>
                      <a:lnTo>
                        <a:pt x="2048" y="354"/>
                      </a:lnTo>
                      <a:lnTo>
                        <a:pt x="2047" y="354"/>
                      </a:lnTo>
                      <a:lnTo>
                        <a:pt x="2044" y="355"/>
                      </a:lnTo>
                      <a:lnTo>
                        <a:pt x="2044" y="355"/>
                      </a:lnTo>
                      <a:lnTo>
                        <a:pt x="2043" y="353"/>
                      </a:lnTo>
                      <a:lnTo>
                        <a:pt x="2042" y="351"/>
                      </a:lnTo>
                      <a:lnTo>
                        <a:pt x="2042" y="351"/>
                      </a:lnTo>
                      <a:lnTo>
                        <a:pt x="2041" y="353"/>
                      </a:lnTo>
                      <a:lnTo>
                        <a:pt x="2038" y="356"/>
                      </a:lnTo>
                      <a:lnTo>
                        <a:pt x="2038" y="356"/>
                      </a:lnTo>
                      <a:lnTo>
                        <a:pt x="2037" y="353"/>
                      </a:lnTo>
                      <a:lnTo>
                        <a:pt x="2038" y="348"/>
                      </a:lnTo>
                      <a:lnTo>
                        <a:pt x="2038" y="348"/>
                      </a:lnTo>
                      <a:lnTo>
                        <a:pt x="2039" y="346"/>
                      </a:lnTo>
                      <a:lnTo>
                        <a:pt x="2039" y="344"/>
                      </a:lnTo>
                      <a:lnTo>
                        <a:pt x="2039" y="342"/>
                      </a:lnTo>
                      <a:lnTo>
                        <a:pt x="2038" y="339"/>
                      </a:lnTo>
                      <a:lnTo>
                        <a:pt x="2037" y="337"/>
                      </a:lnTo>
                      <a:lnTo>
                        <a:pt x="2033" y="334"/>
                      </a:lnTo>
                      <a:lnTo>
                        <a:pt x="2033" y="334"/>
                      </a:lnTo>
                      <a:lnTo>
                        <a:pt x="2032" y="337"/>
                      </a:lnTo>
                      <a:lnTo>
                        <a:pt x="2031" y="339"/>
                      </a:lnTo>
                      <a:lnTo>
                        <a:pt x="2031" y="343"/>
                      </a:lnTo>
                      <a:lnTo>
                        <a:pt x="2031" y="343"/>
                      </a:lnTo>
                      <a:lnTo>
                        <a:pt x="2030" y="340"/>
                      </a:lnTo>
                      <a:lnTo>
                        <a:pt x="2028" y="338"/>
                      </a:lnTo>
                      <a:lnTo>
                        <a:pt x="2026" y="335"/>
                      </a:lnTo>
                      <a:lnTo>
                        <a:pt x="2026" y="335"/>
                      </a:lnTo>
                      <a:lnTo>
                        <a:pt x="2023" y="339"/>
                      </a:lnTo>
                      <a:lnTo>
                        <a:pt x="2022" y="342"/>
                      </a:lnTo>
                      <a:lnTo>
                        <a:pt x="2022" y="346"/>
                      </a:lnTo>
                      <a:lnTo>
                        <a:pt x="2022" y="346"/>
                      </a:lnTo>
                      <a:lnTo>
                        <a:pt x="2020" y="343"/>
                      </a:lnTo>
                      <a:lnTo>
                        <a:pt x="2017" y="339"/>
                      </a:lnTo>
                      <a:lnTo>
                        <a:pt x="2012" y="338"/>
                      </a:lnTo>
                      <a:lnTo>
                        <a:pt x="2012" y="338"/>
                      </a:lnTo>
                      <a:lnTo>
                        <a:pt x="2012" y="342"/>
                      </a:lnTo>
                      <a:lnTo>
                        <a:pt x="2014" y="345"/>
                      </a:lnTo>
                      <a:lnTo>
                        <a:pt x="2015" y="348"/>
                      </a:lnTo>
                      <a:lnTo>
                        <a:pt x="2015" y="348"/>
                      </a:lnTo>
                      <a:lnTo>
                        <a:pt x="2014" y="350"/>
                      </a:lnTo>
                      <a:lnTo>
                        <a:pt x="2014" y="350"/>
                      </a:lnTo>
                      <a:lnTo>
                        <a:pt x="2011" y="348"/>
                      </a:lnTo>
                      <a:lnTo>
                        <a:pt x="2008" y="346"/>
                      </a:lnTo>
                      <a:lnTo>
                        <a:pt x="2008" y="346"/>
                      </a:lnTo>
                      <a:lnTo>
                        <a:pt x="2006" y="348"/>
                      </a:lnTo>
                      <a:lnTo>
                        <a:pt x="2005" y="355"/>
                      </a:lnTo>
                      <a:lnTo>
                        <a:pt x="2005" y="355"/>
                      </a:lnTo>
                      <a:lnTo>
                        <a:pt x="2005" y="351"/>
                      </a:lnTo>
                      <a:lnTo>
                        <a:pt x="2004" y="349"/>
                      </a:lnTo>
                      <a:lnTo>
                        <a:pt x="2000" y="346"/>
                      </a:lnTo>
                      <a:lnTo>
                        <a:pt x="2000" y="346"/>
                      </a:lnTo>
                      <a:lnTo>
                        <a:pt x="1999" y="344"/>
                      </a:lnTo>
                      <a:lnTo>
                        <a:pt x="1999" y="339"/>
                      </a:lnTo>
                      <a:lnTo>
                        <a:pt x="1999" y="339"/>
                      </a:lnTo>
                      <a:lnTo>
                        <a:pt x="1999" y="338"/>
                      </a:lnTo>
                      <a:lnTo>
                        <a:pt x="1999" y="334"/>
                      </a:lnTo>
                      <a:lnTo>
                        <a:pt x="1999" y="333"/>
                      </a:lnTo>
                      <a:lnTo>
                        <a:pt x="1997" y="331"/>
                      </a:lnTo>
                      <a:lnTo>
                        <a:pt x="1994" y="329"/>
                      </a:lnTo>
                      <a:lnTo>
                        <a:pt x="1990" y="328"/>
                      </a:lnTo>
                      <a:lnTo>
                        <a:pt x="1990" y="328"/>
                      </a:lnTo>
                      <a:lnTo>
                        <a:pt x="1990" y="329"/>
                      </a:lnTo>
                      <a:lnTo>
                        <a:pt x="1989" y="334"/>
                      </a:lnTo>
                      <a:lnTo>
                        <a:pt x="1989" y="334"/>
                      </a:lnTo>
                      <a:lnTo>
                        <a:pt x="1989" y="334"/>
                      </a:lnTo>
                      <a:lnTo>
                        <a:pt x="1989" y="334"/>
                      </a:lnTo>
                      <a:lnTo>
                        <a:pt x="1987" y="332"/>
                      </a:lnTo>
                      <a:lnTo>
                        <a:pt x="1983" y="329"/>
                      </a:lnTo>
                      <a:lnTo>
                        <a:pt x="1983" y="329"/>
                      </a:lnTo>
                      <a:lnTo>
                        <a:pt x="1982" y="335"/>
                      </a:lnTo>
                      <a:lnTo>
                        <a:pt x="1982" y="335"/>
                      </a:lnTo>
                      <a:lnTo>
                        <a:pt x="1982" y="333"/>
                      </a:lnTo>
                      <a:lnTo>
                        <a:pt x="1981" y="329"/>
                      </a:lnTo>
                      <a:lnTo>
                        <a:pt x="1981" y="329"/>
                      </a:lnTo>
                      <a:lnTo>
                        <a:pt x="1982" y="328"/>
                      </a:lnTo>
                      <a:lnTo>
                        <a:pt x="1982" y="324"/>
                      </a:lnTo>
                      <a:lnTo>
                        <a:pt x="1981" y="323"/>
                      </a:lnTo>
                      <a:lnTo>
                        <a:pt x="1980" y="321"/>
                      </a:lnTo>
                      <a:lnTo>
                        <a:pt x="1977" y="320"/>
                      </a:lnTo>
                      <a:lnTo>
                        <a:pt x="1973" y="318"/>
                      </a:lnTo>
                      <a:lnTo>
                        <a:pt x="1973" y="318"/>
                      </a:lnTo>
                      <a:lnTo>
                        <a:pt x="1972" y="322"/>
                      </a:lnTo>
                      <a:lnTo>
                        <a:pt x="1972" y="322"/>
                      </a:lnTo>
                      <a:lnTo>
                        <a:pt x="1969" y="321"/>
                      </a:lnTo>
                      <a:lnTo>
                        <a:pt x="1969" y="321"/>
                      </a:lnTo>
                      <a:lnTo>
                        <a:pt x="1969" y="320"/>
                      </a:lnTo>
                      <a:lnTo>
                        <a:pt x="1967" y="316"/>
                      </a:lnTo>
                      <a:lnTo>
                        <a:pt x="1965" y="312"/>
                      </a:lnTo>
                      <a:lnTo>
                        <a:pt x="1961" y="311"/>
                      </a:lnTo>
                      <a:lnTo>
                        <a:pt x="1958" y="311"/>
                      </a:lnTo>
                      <a:lnTo>
                        <a:pt x="1958" y="311"/>
                      </a:lnTo>
                      <a:lnTo>
                        <a:pt x="1956" y="312"/>
                      </a:lnTo>
                      <a:lnTo>
                        <a:pt x="1956" y="315"/>
                      </a:lnTo>
                      <a:lnTo>
                        <a:pt x="1959" y="320"/>
                      </a:lnTo>
                      <a:lnTo>
                        <a:pt x="1959" y="320"/>
                      </a:lnTo>
                      <a:lnTo>
                        <a:pt x="1955" y="320"/>
                      </a:lnTo>
                      <a:lnTo>
                        <a:pt x="1951" y="318"/>
                      </a:lnTo>
                      <a:lnTo>
                        <a:pt x="1948" y="315"/>
                      </a:lnTo>
                      <a:lnTo>
                        <a:pt x="1948" y="315"/>
                      </a:lnTo>
                      <a:lnTo>
                        <a:pt x="1948" y="311"/>
                      </a:lnTo>
                      <a:lnTo>
                        <a:pt x="1949" y="309"/>
                      </a:lnTo>
                      <a:lnTo>
                        <a:pt x="1950" y="307"/>
                      </a:lnTo>
                      <a:lnTo>
                        <a:pt x="1950" y="307"/>
                      </a:lnTo>
                      <a:lnTo>
                        <a:pt x="1954" y="305"/>
                      </a:lnTo>
                      <a:lnTo>
                        <a:pt x="1955" y="304"/>
                      </a:lnTo>
                      <a:lnTo>
                        <a:pt x="1955" y="301"/>
                      </a:lnTo>
                      <a:lnTo>
                        <a:pt x="1950" y="300"/>
                      </a:lnTo>
                      <a:lnTo>
                        <a:pt x="1950" y="300"/>
                      </a:lnTo>
                      <a:lnTo>
                        <a:pt x="1950" y="300"/>
                      </a:lnTo>
                      <a:lnTo>
                        <a:pt x="1950" y="296"/>
                      </a:lnTo>
                      <a:lnTo>
                        <a:pt x="1950" y="296"/>
                      </a:lnTo>
                      <a:lnTo>
                        <a:pt x="1950" y="295"/>
                      </a:lnTo>
                      <a:lnTo>
                        <a:pt x="1950" y="295"/>
                      </a:lnTo>
                      <a:lnTo>
                        <a:pt x="1950" y="289"/>
                      </a:lnTo>
                      <a:lnTo>
                        <a:pt x="1950" y="289"/>
                      </a:lnTo>
                      <a:lnTo>
                        <a:pt x="1948" y="285"/>
                      </a:lnTo>
                      <a:lnTo>
                        <a:pt x="1947" y="283"/>
                      </a:lnTo>
                      <a:lnTo>
                        <a:pt x="1947" y="279"/>
                      </a:lnTo>
                      <a:lnTo>
                        <a:pt x="1947" y="279"/>
                      </a:lnTo>
                      <a:lnTo>
                        <a:pt x="1948" y="278"/>
                      </a:lnTo>
                      <a:lnTo>
                        <a:pt x="1948" y="274"/>
                      </a:lnTo>
                      <a:lnTo>
                        <a:pt x="1947" y="273"/>
                      </a:lnTo>
                      <a:lnTo>
                        <a:pt x="1945" y="271"/>
                      </a:lnTo>
                      <a:lnTo>
                        <a:pt x="1943" y="270"/>
                      </a:lnTo>
                      <a:lnTo>
                        <a:pt x="1939" y="268"/>
                      </a:lnTo>
                      <a:lnTo>
                        <a:pt x="1939" y="268"/>
                      </a:lnTo>
                      <a:lnTo>
                        <a:pt x="1938" y="265"/>
                      </a:lnTo>
                      <a:lnTo>
                        <a:pt x="1937" y="262"/>
                      </a:lnTo>
                      <a:lnTo>
                        <a:pt x="1937" y="262"/>
                      </a:lnTo>
                      <a:lnTo>
                        <a:pt x="1934" y="262"/>
                      </a:lnTo>
                      <a:lnTo>
                        <a:pt x="1929" y="267"/>
                      </a:lnTo>
                      <a:lnTo>
                        <a:pt x="1929" y="267"/>
                      </a:lnTo>
                      <a:lnTo>
                        <a:pt x="1932" y="265"/>
                      </a:lnTo>
                      <a:lnTo>
                        <a:pt x="1932" y="261"/>
                      </a:lnTo>
                      <a:lnTo>
                        <a:pt x="1931" y="257"/>
                      </a:lnTo>
                      <a:lnTo>
                        <a:pt x="1931" y="257"/>
                      </a:lnTo>
                      <a:lnTo>
                        <a:pt x="1927" y="260"/>
                      </a:lnTo>
                      <a:lnTo>
                        <a:pt x="1927" y="260"/>
                      </a:lnTo>
                      <a:lnTo>
                        <a:pt x="1925" y="256"/>
                      </a:lnTo>
                      <a:lnTo>
                        <a:pt x="1925" y="256"/>
                      </a:lnTo>
                      <a:lnTo>
                        <a:pt x="1923" y="256"/>
                      </a:lnTo>
                      <a:lnTo>
                        <a:pt x="1921" y="257"/>
                      </a:lnTo>
                      <a:lnTo>
                        <a:pt x="1921" y="257"/>
                      </a:lnTo>
                      <a:lnTo>
                        <a:pt x="1920" y="256"/>
                      </a:lnTo>
                      <a:lnTo>
                        <a:pt x="1918" y="254"/>
                      </a:lnTo>
                      <a:lnTo>
                        <a:pt x="1918" y="254"/>
                      </a:lnTo>
                      <a:lnTo>
                        <a:pt x="1917" y="255"/>
                      </a:lnTo>
                      <a:lnTo>
                        <a:pt x="1915" y="259"/>
                      </a:lnTo>
                      <a:lnTo>
                        <a:pt x="1915" y="259"/>
                      </a:lnTo>
                      <a:lnTo>
                        <a:pt x="1915" y="255"/>
                      </a:lnTo>
                      <a:lnTo>
                        <a:pt x="1915" y="250"/>
                      </a:lnTo>
                      <a:lnTo>
                        <a:pt x="1915" y="250"/>
                      </a:lnTo>
                      <a:lnTo>
                        <a:pt x="1916" y="249"/>
                      </a:lnTo>
                      <a:lnTo>
                        <a:pt x="1917" y="246"/>
                      </a:lnTo>
                      <a:lnTo>
                        <a:pt x="1916" y="244"/>
                      </a:lnTo>
                      <a:lnTo>
                        <a:pt x="1916" y="242"/>
                      </a:lnTo>
                      <a:lnTo>
                        <a:pt x="1914" y="239"/>
                      </a:lnTo>
                      <a:lnTo>
                        <a:pt x="1910" y="237"/>
                      </a:lnTo>
                      <a:lnTo>
                        <a:pt x="1910" y="237"/>
                      </a:lnTo>
                      <a:lnTo>
                        <a:pt x="1909" y="239"/>
                      </a:lnTo>
                      <a:lnTo>
                        <a:pt x="1907" y="242"/>
                      </a:lnTo>
                      <a:lnTo>
                        <a:pt x="1907" y="245"/>
                      </a:lnTo>
                      <a:lnTo>
                        <a:pt x="1907" y="245"/>
                      </a:lnTo>
                      <a:lnTo>
                        <a:pt x="1906" y="243"/>
                      </a:lnTo>
                      <a:lnTo>
                        <a:pt x="1905" y="240"/>
                      </a:lnTo>
                      <a:lnTo>
                        <a:pt x="1903" y="238"/>
                      </a:lnTo>
                      <a:lnTo>
                        <a:pt x="1903" y="238"/>
                      </a:lnTo>
                      <a:lnTo>
                        <a:pt x="1900" y="242"/>
                      </a:lnTo>
                      <a:lnTo>
                        <a:pt x="1899" y="244"/>
                      </a:lnTo>
                      <a:lnTo>
                        <a:pt x="1899" y="249"/>
                      </a:lnTo>
                      <a:lnTo>
                        <a:pt x="1899" y="249"/>
                      </a:lnTo>
                      <a:lnTo>
                        <a:pt x="1897" y="245"/>
                      </a:lnTo>
                      <a:lnTo>
                        <a:pt x="1894" y="243"/>
                      </a:lnTo>
                      <a:lnTo>
                        <a:pt x="1890" y="240"/>
                      </a:lnTo>
                      <a:lnTo>
                        <a:pt x="1890" y="240"/>
                      </a:lnTo>
                      <a:lnTo>
                        <a:pt x="1889" y="244"/>
                      </a:lnTo>
                      <a:lnTo>
                        <a:pt x="1890" y="248"/>
                      </a:lnTo>
                      <a:lnTo>
                        <a:pt x="1892" y="250"/>
                      </a:lnTo>
                      <a:lnTo>
                        <a:pt x="1892" y="250"/>
                      </a:lnTo>
                      <a:lnTo>
                        <a:pt x="1892" y="251"/>
                      </a:lnTo>
                      <a:lnTo>
                        <a:pt x="1892" y="251"/>
                      </a:lnTo>
                      <a:lnTo>
                        <a:pt x="1889" y="249"/>
                      </a:lnTo>
                      <a:lnTo>
                        <a:pt x="1889" y="249"/>
                      </a:lnTo>
                      <a:lnTo>
                        <a:pt x="1888" y="250"/>
                      </a:lnTo>
                      <a:lnTo>
                        <a:pt x="1888" y="250"/>
                      </a:lnTo>
                      <a:lnTo>
                        <a:pt x="1884" y="249"/>
                      </a:lnTo>
                      <a:lnTo>
                        <a:pt x="1884" y="249"/>
                      </a:lnTo>
                      <a:lnTo>
                        <a:pt x="1884" y="250"/>
                      </a:lnTo>
                      <a:lnTo>
                        <a:pt x="1882" y="256"/>
                      </a:lnTo>
                      <a:lnTo>
                        <a:pt x="1882" y="256"/>
                      </a:lnTo>
                      <a:lnTo>
                        <a:pt x="1882" y="256"/>
                      </a:lnTo>
                      <a:lnTo>
                        <a:pt x="1882" y="253"/>
                      </a:lnTo>
                      <a:lnTo>
                        <a:pt x="1879" y="251"/>
                      </a:lnTo>
                      <a:lnTo>
                        <a:pt x="1877" y="249"/>
                      </a:lnTo>
                      <a:lnTo>
                        <a:pt x="1877" y="249"/>
                      </a:lnTo>
                      <a:lnTo>
                        <a:pt x="1876" y="253"/>
                      </a:lnTo>
                      <a:lnTo>
                        <a:pt x="1875" y="256"/>
                      </a:lnTo>
                      <a:lnTo>
                        <a:pt x="1873" y="261"/>
                      </a:lnTo>
                      <a:lnTo>
                        <a:pt x="1873" y="261"/>
                      </a:lnTo>
                      <a:lnTo>
                        <a:pt x="1872" y="257"/>
                      </a:lnTo>
                      <a:lnTo>
                        <a:pt x="1870" y="255"/>
                      </a:lnTo>
                      <a:lnTo>
                        <a:pt x="1867" y="253"/>
                      </a:lnTo>
                      <a:lnTo>
                        <a:pt x="1867" y="253"/>
                      </a:lnTo>
                      <a:lnTo>
                        <a:pt x="1865" y="250"/>
                      </a:lnTo>
                      <a:lnTo>
                        <a:pt x="1861" y="250"/>
                      </a:lnTo>
                      <a:lnTo>
                        <a:pt x="1859" y="250"/>
                      </a:lnTo>
                      <a:lnTo>
                        <a:pt x="1859" y="250"/>
                      </a:lnTo>
                      <a:lnTo>
                        <a:pt x="1859" y="253"/>
                      </a:lnTo>
                      <a:lnTo>
                        <a:pt x="1861" y="257"/>
                      </a:lnTo>
                      <a:lnTo>
                        <a:pt x="1861" y="257"/>
                      </a:lnTo>
                      <a:lnTo>
                        <a:pt x="1859" y="255"/>
                      </a:lnTo>
                      <a:lnTo>
                        <a:pt x="1857" y="255"/>
                      </a:lnTo>
                      <a:lnTo>
                        <a:pt x="1854" y="255"/>
                      </a:lnTo>
                      <a:lnTo>
                        <a:pt x="1854" y="255"/>
                      </a:lnTo>
                      <a:lnTo>
                        <a:pt x="1854" y="256"/>
                      </a:lnTo>
                      <a:lnTo>
                        <a:pt x="1855" y="260"/>
                      </a:lnTo>
                      <a:lnTo>
                        <a:pt x="1855" y="260"/>
                      </a:lnTo>
                      <a:lnTo>
                        <a:pt x="1851" y="262"/>
                      </a:lnTo>
                      <a:lnTo>
                        <a:pt x="1851" y="262"/>
                      </a:lnTo>
                      <a:lnTo>
                        <a:pt x="1850" y="262"/>
                      </a:lnTo>
                      <a:lnTo>
                        <a:pt x="1850" y="262"/>
                      </a:lnTo>
                      <a:lnTo>
                        <a:pt x="1850" y="260"/>
                      </a:lnTo>
                      <a:lnTo>
                        <a:pt x="1850" y="260"/>
                      </a:lnTo>
                      <a:lnTo>
                        <a:pt x="1850" y="260"/>
                      </a:lnTo>
                      <a:lnTo>
                        <a:pt x="1850" y="260"/>
                      </a:lnTo>
                      <a:lnTo>
                        <a:pt x="1850" y="260"/>
                      </a:lnTo>
                      <a:lnTo>
                        <a:pt x="1850" y="260"/>
                      </a:lnTo>
                      <a:lnTo>
                        <a:pt x="1851" y="255"/>
                      </a:lnTo>
                      <a:lnTo>
                        <a:pt x="1853" y="253"/>
                      </a:lnTo>
                      <a:lnTo>
                        <a:pt x="1855" y="251"/>
                      </a:lnTo>
                      <a:lnTo>
                        <a:pt x="1855" y="251"/>
                      </a:lnTo>
                      <a:lnTo>
                        <a:pt x="1857" y="250"/>
                      </a:lnTo>
                      <a:lnTo>
                        <a:pt x="1860" y="249"/>
                      </a:lnTo>
                      <a:lnTo>
                        <a:pt x="1861" y="248"/>
                      </a:lnTo>
                      <a:lnTo>
                        <a:pt x="1862" y="245"/>
                      </a:lnTo>
                      <a:lnTo>
                        <a:pt x="1862" y="242"/>
                      </a:lnTo>
                      <a:lnTo>
                        <a:pt x="1861" y="238"/>
                      </a:lnTo>
                      <a:lnTo>
                        <a:pt x="1861" y="238"/>
                      </a:lnTo>
                      <a:lnTo>
                        <a:pt x="1860" y="238"/>
                      </a:lnTo>
                      <a:lnTo>
                        <a:pt x="1856" y="239"/>
                      </a:lnTo>
                      <a:lnTo>
                        <a:pt x="1856" y="239"/>
                      </a:lnTo>
                      <a:lnTo>
                        <a:pt x="1855" y="239"/>
                      </a:lnTo>
                      <a:lnTo>
                        <a:pt x="1855" y="239"/>
                      </a:lnTo>
                      <a:lnTo>
                        <a:pt x="1856" y="237"/>
                      </a:lnTo>
                      <a:lnTo>
                        <a:pt x="1855" y="233"/>
                      </a:lnTo>
                      <a:lnTo>
                        <a:pt x="1855" y="233"/>
                      </a:lnTo>
                      <a:lnTo>
                        <a:pt x="1851" y="234"/>
                      </a:lnTo>
                      <a:lnTo>
                        <a:pt x="1851" y="234"/>
                      </a:lnTo>
                      <a:lnTo>
                        <a:pt x="1851" y="234"/>
                      </a:lnTo>
                      <a:lnTo>
                        <a:pt x="1851" y="234"/>
                      </a:lnTo>
                      <a:lnTo>
                        <a:pt x="1850" y="229"/>
                      </a:lnTo>
                      <a:lnTo>
                        <a:pt x="1849" y="229"/>
                      </a:lnTo>
                      <a:lnTo>
                        <a:pt x="1845" y="232"/>
                      </a:lnTo>
                      <a:lnTo>
                        <a:pt x="1845" y="232"/>
                      </a:lnTo>
                      <a:lnTo>
                        <a:pt x="1845" y="229"/>
                      </a:lnTo>
                      <a:lnTo>
                        <a:pt x="1844" y="227"/>
                      </a:lnTo>
                      <a:lnTo>
                        <a:pt x="1844" y="227"/>
                      </a:lnTo>
                      <a:lnTo>
                        <a:pt x="1842" y="229"/>
                      </a:lnTo>
                      <a:lnTo>
                        <a:pt x="1839" y="233"/>
                      </a:lnTo>
                      <a:lnTo>
                        <a:pt x="1839" y="233"/>
                      </a:lnTo>
                      <a:lnTo>
                        <a:pt x="1837" y="232"/>
                      </a:lnTo>
                      <a:lnTo>
                        <a:pt x="1837" y="232"/>
                      </a:lnTo>
                      <a:lnTo>
                        <a:pt x="1835" y="232"/>
                      </a:lnTo>
                      <a:lnTo>
                        <a:pt x="1834" y="233"/>
                      </a:lnTo>
                      <a:lnTo>
                        <a:pt x="1834" y="235"/>
                      </a:lnTo>
                      <a:lnTo>
                        <a:pt x="1834" y="235"/>
                      </a:lnTo>
                      <a:lnTo>
                        <a:pt x="1832" y="238"/>
                      </a:lnTo>
                      <a:lnTo>
                        <a:pt x="1832" y="238"/>
                      </a:lnTo>
                      <a:lnTo>
                        <a:pt x="1829" y="235"/>
                      </a:lnTo>
                      <a:lnTo>
                        <a:pt x="1828" y="233"/>
                      </a:lnTo>
                      <a:lnTo>
                        <a:pt x="1827" y="231"/>
                      </a:lnTo>
                      <a:lnTo>
                        <a:pt x="1827" y="231"/>
                      </a:lnTo>
                      <a:lnTo>
                        <a:pt x="1827" y="229"/>
                      </a:lnTo>
                      <a:lnTo>
                        <a:pt x="1827" y="226"/>
                      </a:lnTo>
                      <a:lnTo>
                        <a:pt x="1825" y="223"/>
                      </a:lnTo>
                      <a:lnTo>
                        <a:pt x="1822" y="222"/>
                      </a:lnTo>
                      <a:lnTo>
                        <a:pt x="1820" y="222"/>
                      </a:lnTo>
                      <a:lnTo>
                        <a:pt x="1820" y="222"/>
                      </a:lnTo>
                      <a:lnTo>
                        <a:pt x="1818" y="223"/>
                      </a:lnTo>
                      <a:lnTo>
                        <a:pt x="1820" y="228"/>
                      </a:lnTo>
                      <a:lnTo>
                        <a:pt x="1820" y="228"/>
                      </a:lnTo>
                      <a:lnTo>
                        <a:pt x="1818" y="227"/>
                      </a:lnTo>
                      <a:lnTo>
                        <a:pt x="1817" y="226"/>
                      </a:lnTo>
                      <a:lnTo>
                        <a:pt x="1814" y="224"/>
                      </a:lnTo>
                      <a:lnTo>
                        <a:pt x="1814" y="224"/>
                      </a:lnTo>
                      <a:lnTo>
                        <a:pt x="1814" y="227"/>
                      </a:lnTo>
                      <a:lnTo>
                        <a:pt x="1814" y="231"/>
                      </a:lnTo>
                      <a:lnTo>
                        <a:pt x="1814" y="231"/>
                      </a:lnTo>
                      <a:lnTo>
                        <a:pt x="1809" y="231"/>
                      </a:lnTo>
                      <a:lnTo>
                        <a:pt x="1809" y="231"/>
                      </a:lnTo>
                      <a:lnTo>
                        <a:pt x="1807" y="231"/>
                      </a:lnTo>
                      <a:lnTo>
                        <a:pt x="1807" y="231"/>
                      </a:lnTo>
                      <a:lnTo>
                        <a:pt x="1809" y="228"/>
                      </a:lnTo>
                      <a:lnTo>
                        <a:pt x="1810" y="226"/>
                      </a:lnTo>
                      <a:lnTo>
                        <a:pt x="1812" y="223"/>
                      </a:lnTo>
                      <a:lnTo>
                        <a:pt x="1816" y="221"/>
                      </a:lnTo>
                      <a:lnTo>
                        <a:pt x="1816" y="221"/>
                      </a:lnTo>
                      <a:lnTo>
                        <a:pt x="1818" y="221"/>
                      </a:lnTo>
                      <a:lnTo>
                        <a:pt x="1821" y="221"/>
                      </a:lnTo>
                      <a:lnTo>
                        <a:pt x="1823" y="220"/>
                      </a:lnTo>
                      <a:lnTo>
                        <a:pt x="1825" y="217"/>
                      </a:lnTo>
                      <a:lnTo>
                        <a:pt x="1826" y="215"/>
                      </a:lnTo>
                      <a:lnTo>
                        <a:pt x="1826" y="210"/>
                      </a:lnTo>
                      <a:lnTo>
                        <a:pt x="1826" y="210"/>
                      </a:lnTo>
                      <a:lnTo>
                        <a:pt x="1823" y="210"/>
                      </a:lnTo>
                      <a:lnTo>
                        <a:pt x="1817" y="212"/>
                      </a:lnTo>
                      <a:lnTo>
                        <a:pt x="1817" y="212"/>
                      </a:lnTo>
                      <a:lnTo>
                        <a:pt x="1820" y="211"/>
                      </a:lnTo>
                      <a:lnTo>
                        <a:pt x="1821" y="207"/>
                      </a:lnTo>
                      <a:lnTo>
                        <a:pt x="1822" y="204"/>
                      </a:lnTo>
                      <a:lnTo>
                        <a:pt x="1822" y="204"/>
                      </a:lnTo>
                      <a:lnTo>
                        <a:pt x="1817" y="204"/>
                      </a:lnTo>
                      <a:lnTo>
                        <a:pt x="1814" y="205"/>
                      </a:lnTo>
                      <a:lnTo>
                        <a:pt x="1810" y="207"/>
                      </a:lnTo>
                      <a:lnTo>
                        <a:pt x="1810" y="207"/>
                      </a:lnTo>
                      <a:lnTo>
                        <a:pt x="1812" y="204"/>
                      </a:lnTo>
                      <a:lnTo>
                        <a:pt x="1814" y="200"/>
                      </a:lnTo>
                      <a:lnTo>
                        <a:pt x="1812" y="195"/>
                      </a:lnTo>
                      <a:lnTo>
                        <a:pt x="1812" y="195"/>
                      </a:lnTo>
                      <a:lnTo>
                        <a:pt x="1810" y="196"/>
                      </a:lnTo>
                      <a:lnTo>
                        <a:pt x="1806" y="199"/>
                      </a:lnTo>
                      <a:lnTo>
                        <a:pt x="1805" y="203"/>
                      </a:lnTo>
                      <a:lnTo>
                        <a:pt x="1805" y="203"/>
                      </a:lnTo>
                      <a:lnTo>
                        <a:pt x="1801" y="201"/>
                      </a:lnTo>
                      <a:lnTo>
                        <a:pt x="1799" y="201"/>
                      </a:lnTo>
                      <a:lnTo>
                        <a:pt x="1796" y="203"/>
                      </a:lnTo>
                      <a:lnTo>
                        <a:pt x="1796" y="203"/>
                      </a:lnTo>
                      <a:lnTo>
                        <a:pt x="1798" y="205"/>
                      </a:lnTo>
                      <a:lnTo>
                        <a:pt x="1799" y="207"/>
                      </a:lnTo>
                      <a:lnTo>
                        <a:pt x="1800" y="209"/>
                      </a:lnTo>
                      <a:lnTo>
                        <a:pt x="1800" y="209"/>
                      </a:lnTo>
                      <a:lnTo>
                        <a:pt x="1795" y="209"/>
                      </a:lnTo>
                      <a:lnTo>
                        <a:pt x="1792" y="210"/>
                      </a:lnTo>
                      <a:lnTo>
                        <a:pt x="1789" y="211"/>
                      </a:lnTo>
                      <a:lnTo>
                        <a:pt x="1789" y="211"/>
                      </a:lnTo>
                      <a:lnTo>
                        <a:pt x="1793" y="212"/>
                      </a:lnTo>
                      <a:lnTo>
                        <a:pt x="1793" y="212"/>
                      </a:lnTo>
                      <a:lnTo>
                        <a:pt x="1788" y="213"/>
                      </a:lnTo>
                      <a:lnTo>
                        <a:pt x="1783" y="216"/>
                      </a:lnTo>
                      <a:lnTo>
                        <a:pt x="1783" y="216"/>
                      </a:lnTo>
                      <a:lnTo>
                        <a:pt x="1785" y="212"/>
                      </a:lnTo>
                      <a:lnTo>
                        <a:pt x="1787" y="209"/>
                      </a:lnTo>
                      <a:lnTo>
                        <a:pt x="1785" y="204"/>
                      </a:lnTo>
                      <a:lnTo>
                        <a:pt x="1785" y="204"/>
                      </a:lnTo>
                      <a:lnTo>
                        <a:pt x="1783" y="205"/>
                      </a:lnTo>
                      <a:lnTo>
                        <a:pt x="1779" y="207"/>
                      </a:lnTo>
                      <a:lnTo>
                        <a:pt x="1778" y="211"/>
                      </a:lnTo>
                      <a:lnTo>
                        <a:pt x="1778" y="211"/>
                      </a:lnTo>
                      <a:lnTo>
                        <a:pt x="1774" y="210"/>
                      </a:lnTo>
                      <a:lnTo>
                        <a:pt x="1772" y="210"/>
                      </a:lnTo>
                      <a:lnTo>
                        <a:pt x="1770" y="211"/>
                      </a:lnTo>
                      <a:lnTo>
                        <a:pt x="1770" y="211"/>
                      </a:lnTo>
                      <a:lnTo>
                        <a:pt x="1771" y="213"/>
                      </a:lnTo>
                      <a:lnTo>
                        <a:pt x="1772" y="216"/>
                      </a:lnTo>
                      <a:lnTo>
                        <a:pt x="1773" y="217"/>
                      </a:lnTo>
                      <a:lnTo>
                        <a:pt x="1773" y="217"/>
                      </a:lnTo>
                      <a:lnTo>
                        <a:pt x="1772" y="217"/>
                      </a:lnTo>
                      <a:lnTo>
                        <a:pt x="1772" y="217"/>
                      </a:lnTo>
                      <a:lnTo>
                        <a:pt x="1770" y="217"/>
                      </a:lnTo>
                      <a:lnTo>
                        <a:pt x="1770" y="217"/>
                      </a:lnTo>
                      <a:lnTo>
                        <a:pt x="1768" y="213"/>
                      </a:lnTo>
                      <a:lnTo>
                        <a:pt x="1768" y="213"/>
                      </a:lnTo>
                      <a:lnTo>
                        <a:pt x="1765" y="218"/>
                      </a:lnTo>
                      <a:lnTo>
                        <a:pt x="1765" y="218"/>
                      </a:lnTo>
                      <a:lnTo>
                        <a:pt x="1765" y="218"/>
                      </a:lnTo>
                      <a:lnTo>
                        <a:pt x="1765" y="218"/>
                      </a:lnTo>
                      <a:lnTo>
                        <a:pt x="1763" y="215"/>
                      </a:lnTo>
                      <a:lnTo>
                        <a:pt x="1763" y="211"/>
                      </a:lnTo>
                      <a:lnTo>
                        <a:pt x="1763" y="211"/>
                      </a:lnTo>
                      <a:lnTo>
                        <a:pt x="1765" y="210"/>
                      </a:lnTo>
                      <a:lnTo>
                        <a:pt x="1766" y="206"/>
                      </a:lnTo>
                      <a:lnTo>
                        <a:pt x="1766" y="204"/>
                      </a:lnTo>
                      <a:lnTo>
                        <a:pt x="1765" y="203"/>
                      </a:lnTo>
                      <a:lnTo>
                        <a:pt x="1762" y="200"/>
                      </a:lnTo>
                      <a:lnTo>
                        <a:pt x="1759" y="198"/>
                      </a:lnTo>
                      <a:lnTo>
                        <a:pt x="1759" y="198"/>
                      </a:lnTo>
                      <a:lnTo>
                        <a:pt x="1757" y="199"/>
                      </a:lnTo>
                      <a:lnTo>
                        <a:pt x="1756" y="206"/>
                      </a:lnTo>
                      <a:lnTo>
                        <a:pt x="1756" y="206"/>
                      </a:lnTo>
                      <a:lnTo>
                        <a:pt x="1756" y="203"/>
                      </a:lnTo>
                      <a:lnTo>
                        <a:pt x="1755" y="200"/>
                      </a:lnTo>
                      <a:lnTo>
                        <a:pt x="1751" y="198"/>
                      </a:lnTo>
                      <a:lnTo>
                        <a:pt x="1751" y="198"/>
                      </a:lnTo>
                      <a:lnTo>
                        <a:pt x="1749" y="201"/>
                      </a:lnTo>
                      <a:lnTo>
                        <a:pt x="1749" y="205"/>
                      </a:lnTo>
                      <a:lnTo>
                        <a:pt x="1748" y="210"/>
                      </a:lnTo>
                      <a:lnTo>
                        <a:pt x="1748" y="210"/>
                      </a:lnTo>
                      <a:lnTo>
                        <a:pt x="1746" y="205"/>
                      </a:lnTo>
                      <a:lnTo>
                        <a:pt x="1743" y="203"/>
                      </a:lnTo>
                      <a:lnTo>
                        <a:pt x="1739" y="201"/>
                      </a:lnTo>
                      <a:lnTo>
                        <a:pt x="1739" y="201"/>
                      </a:lnTo>
                      <a:lnTo>
                        <a:pt x="1739" y="204"/>
                      </a:lnTo>
                      <a:lnTo>
                        <a:pt x="1739" y="207"/>
                      </a:lnTo>
                      <a:lnTo>
                        <a:pt x="1742" y="211"/>
                      </a:lnTo>
                      <a:lnTo>
                        <a:pt x="1742" y="211"/>
                      </a:lnTo>
                      <a:lnTo>
                        <a:pt x="1739" y="213"/>
                      </a:lnTo>
                      <a:lnTo>
                        <a:pt x="1739" y="213"/>
                      </a:lnTo>
                      <a:lnTo>
                        <a:pt x="1734" y="210"/>
                      </a:lnTo>
                      <a:lnTo>
                        <a:pt x="1734" y="210"/>
                      </a:lnTo>
                      <a:lnTo>
                        <a:pt x="1735" y="209"/>
                      </a:lnTo>
                      <a:lnTo>
                        <a:pt x="1735" y="209"/>
                      </a:lnTo>
                      <a:lnTo>
                        <a:pt x="1734" y="207"/>
                      </a:lnTo>
                      <a:lnTo>
                        <a:pt x="1733" y="206"/>
                      </a:lnTo>
                      <a:lnTo>
                        <a:pt x="1731" y="206"/>
                      </a:lnTo>
                      <a:lnTo>
                        <a:pt x="1731" y="206"/>
                      </a:lnTo>
                      <a:lnTo>
                        <a:pt x="1733" y="206"/>
                      </a:lnTo>
                      <a:lnTo>
                        <a:pt x="1735" y="205"/>
                      </a:lnTo>
                      <a:lnTo>
                        <a:pt x="1737" y="204"/>
                      </a:lnTo>
                      <a:lnTo>
                        <a:pt x="1737" y="204"/>
                      </a:lnTo>
                      <a:lnTo>
                        <a:pt x="1734" y="201"/>
                      </a:lnTo>
                      <a:lnTo>
                        <a:pt x="1732" y="201"/>
                      </a:lnTo>
                      <a:lnTo>
                        <a:pt x="1731" y="201"/>
                      </a:lnTo>
                      <a:lnTo>
                        <a:pt x="1731" y="201"/>
                      </a:lnTo>
                      <a:lnTo>
                        <a:pt x="1738" y="199"/>
                      </a:lnTo>
                      <a:lnTo>
                        <a:pt x="1738" y="199"/>
                      </a:lnTo>
                      <a:lnTo>
                        <a:pt x="1737" y="196"/>
                      </a:lnTo>
                      <a:lnTo>
                        <a:pt x="1737" y="196"/>
                      </a:lnTo>
                      <a:lnTo>
                        <a:pt x="1740" y="196"/>
                      </a:lnTo>
                      <a:lnTo>
                        <a:pt x="1744" y="196"/>
                      </a:lnTo>
                      <a:lnTo>
                        <a:pt x="1744" y="196"/>
                      </a:lnTo>
                      <a:lnTo>
                        <a:pt x="1740" y="195"/>
                      </a:lnTo>
                      <a:lnTo>
                        <a:pt x="1738" y="194"/>
                      </a:lnTo>
                      <a:lnTo>
                        <a:pt x="1737" y="190"/>
                      </a:lnTo>
                      <a:lnTo>
                        <a:pt x="1737" y="190"/>
                      </a:lnTo>
                      <a:lnTo>
                        <a:pt x="1735" y="187"/>
                      </a:lnTo>
                      <a:lnTo>
                        <a:pt x="1735" y="185"/>
                      </a:lnTo>
                      <a:lnTo>
                        <a:pt x="1733" y="187"/>
                      </a:lnTo>
                      <a:lnTo>
                        <a:pt x="1729" y="190"/>
                      </a:lnTo>
                      <a:lnTo>
                        <a:pt x="1729" y="190"/>
                      </a:lnTo>
                      <a:lnTo>
                        <a:pt x="1728" y="190"/>
                      </a:lnTo>
                      <a:lnTo>
                        <a:pt x="1724" y="190"/>
                      </a:lnTo>
                      <a:lnTo>
                        <a:pt x="1724" y="190"/>
                      </a:lnTo>
                      <a:lnTo>
                        <a:pt x="1722" y="188"/>
                      </a:lnTo>
                      <a:lnTo>
                        <a:pt x="1722" y="188"/>
                      </a:lnTo>
                      <a:lnTo>
                        <a:pt x="1721" y="189"/>
                      </a:lnTo>
                      <a:lnTo>
                        <a:pt x="1720" y="190"/>
                      </a:lnTo>
                      <a:lnTo>
                        <a:pt x="1720" y="193"/>
                      </a:lnTo>
                      <a:lnTo>
                        <a:pt x="1720" y="193"/>
                      </a:lnTo>
                      <a:lnTo>
                        <a:pt x="1717" y="194"/>
                      </a:lnTo>
                      <a:lnTo>
                        <a:pt x="1717" y="194"/>
                      </a:lnTo>
                      <a:lnTo>
                        <a:pt x="1715" y="192"/>
                      </a:lnTo>
                      <a:lnTo>
                        <a:pt x="1713" y="189"/>
                      </a:lnTo>
                      <a:lnTo>
                        <a:pt x="1712" y="187"/>
                      </a:lnTo>
                      <a:lnTo>
                        <a:pt x="1712" y="187"/>
                      </a:lnTo>
                      <a:lnTo>
                        <a:pt x="1712" y="185"/>
                      </a:lnTo>
                      <a:lnTo>
                        <a:pt x="1712" y="182"/>
                      </a:lnTo>
                      <a:lnTo>
                        <a:pt x="1712" y="182"/>
                      </a:lnTo>
                      <a:lnTo>
                        <a:pt x="1713" y="178"/>
                      </a:lnTo>
                      <a:lnTo>
                        <a:pt x="1717" y="176"/>
                      </a:lnTo>
                      <a:lnTo>
                        <a:pt x="1717" y="176"/>
                      </a:lnTo>
                      <a:lnTo>
                        <a:pt x="1718" y="174"/>
                      </a:lnTo>
                      <a:lnTo>
                        <a:pt x="1721" y="172"/>
                      </a:lnTo>
                      <a:lnTo>
                        <a:pt x="1722" y="171"/>
                      </a:lnTo>
                      <a:lnTo>
                        <a:pt x="1722" y="168"/>
                      </a:lnTo>
                      <a:lnTo>
                        <a:pt x="1722" y="165"/>
                      </a:lnTo>
                      <a:lnTo>
                        <a:pt x="1720" y="161"/>
                      </a:lnTo>
                      <a:lnTo>
                        <a:pt x="1720" y="161"/>
                      </a:lnTo>
                      <a:lnTo>
                        <a:pt x="1718" y="162"/>
                      </a:lnTo>
                      <a:lnTo>
                        <a:pt x="1715" y="165"/>
                      </a:lnTo>
                      <a:lnTo>
                        <a:pt x="1715" y="165"/>
                      </a:lnTo>
                      <a:lnTo>
                        <a:pt x="1715" y="165"/>
                      </a:lnTo>
                      <a:lnTo>
                        <a:pt x="1715" y="165"/>
                      </a:lnTo>
                      <a:lnTo>
                        <a:pt x="1715" y="162"/>
                      </a:lnTo>
                      <a:lnTo>
                        <a:pt x="1713" y="157"/>
                      </a:lnTo>
                      <a:lnTo>
                        <a:pt x="1713" y="157"/>
                      </a:lnTo>
                      <a:lnTo>
                        <a:pt x="1710" y="160"/>
                      </a:lnTo>
                      <a:lnTo>
                        <a:pt x="1710" y="160"/>
                      </a:lnTo>
                      <a:lnTo>
                        <a:pt x="1711" y="157"/>
                      </a:lnTo>
                      <a:lnTo>
                        <a:pt x="1713" y="156"/>
                      </a:lnTo>
                      <a:lnTo>
                        <a:pt x="1713" y="156"/>
                      </a:lnTo>
                      <a:lnTo>
                        <a:pt x="1715" y="155"/>
                      </a:lnTo>
                      <a:lnTo>
                        <a:pt x="1717" y="152"/>
                      </a:lnTo>
                      <a:lnTo>
                        <a:pt x="1718" y="151"/>
                      </a:lnTo>
                      <a:lnTo>
                        <a:pt x="1718" y="149"/>
                      </a:lnTo>
                      <a:lnTo>
                        <a:pt x="1718" y="145"/>
                      </a:lnTo>
                      <a:lnTo>
                        <a:pt x="1716" y="142"/>
                      </a:lnTo>
                      <a:lnTo>
                        <a:pt x="1716" y="142"/>
                      </a:lnTo>
                      <a:lnTo>
                        <a:pt x="1715" y="143"/>
                      </a:lnTo>
                      <a:lnTo>
                        <a:pt x="1710" y="148"/>
                      </a:lnTo>
                      <a:lnTo>
                        <a:pt x="1710" y="148"/>
                      </a:lnTo>
                      <a:lnTo>
                        <a:pt x="1711" y="145"/>
                      </a:lnTo>
                      <a:lnTo>
                        <a:pt x="1711" y="142"/>
                      </a:lnTo>
                      <a:lnTo>
                        <a:pt x="1710" y="138"/>
                      </a:lnTo>
                      <a:lnTo>
                        <a:pt x="1710" y="138"/>
                      </a:lnTo>
                      <a:lnTo>
                        <a:pt x="1706" y="140"/>
                      </a:lnTo>
                      <a:lnTo>
                        <a:pt x="1706" y="140"/>
                      </a:lnTo>
                      <a:lnTo>
                        <a:pt x="1705" y="137"/>
                      </a:lnTo>
                      <a:lnTo>
                        <a:pt x="1705" y="137"/>
                      </a:lnTo>
                      <a:lnTo>
                        <a:pt x="1704" y="137"/>
                      </a:lnTo>
                      <a:lnTo>
                        <a:pt x="1700" y="138"/>
                      </a:lnTo>
                      <a:lnTo>
                        <a:pt x="1700" y="138"/>
                      </a:lnTo>
                      <a:lnTo>
                        <a:pt x="1700" y="135"/>
                      </a:lnTo>
                      <a:lnTo>
                        <a:pt x="1698" y="134"/>
                      </a:lnTo>
                      <a:lnTo>
                        <a:pt x="1698" y="134"/>
                      </a:lnTo>
                      <a:lnTo>
                        <a:pt x="1696" y="135"/>
                      </a:lnTo>
                      <a:lnTo>
                        <a:pt x="1695" y="138"/>
                      </a:lnTo>
                      <a:lnTo>
                        <a:pt x="1695" y="138"/>
                      </a:lnTo>
                      <a:lnTo>
                        <a:pt x="1694" y="135"/>
                      </a:lnTo>
                      <a:lnTo>
                        <a:pt x="1694" y="131"/>
                      </a:lnTo>
                      <a:lnTo>
                        <a:pt x="1694" y="131"/>
                      </a:lnTo>
                      <a:lnTo>
                        <a:pt x="1695" y="129"/>
                      </a:lnTo>
                      <a:lnTo>
                        <a:pt x="1696" y="126"/>
                      </a:lnTo>
                      <a:lnTo>
                        <a:pt x="1696" y="124"/>
                      </a:lnTo>
                      <a:lnTo>
                        <a:pt x="1695" y="122"/>
                      </a:lnTo>
                      <a:lnTo>
                        <a:pt x="1693" y="120"/>
                      </a:lnTo>
                      <a:lnTo>
                        <a:pt x="1689" y="117"/>
                      </a:lnTo>
                      <a:lnTo>
                        <a:pt x="1689" y="117"/>
                      </a:lnTo>
                      <a:lnTo>
                        <a:pt x="1688" y="120"/>
                      </a:lnTo>
                      <a:lnTo>
                        <a:pt x="1687" y="126"/>
                      </a:lnTo>
                      <a:lnTo>
                        <a:pt x="1687" y="126"/>
                      </a:lnTo>
                      <a:lnTo>
                        <a:pt x="1687" y="123"/>
                      </a:lnTo>
                      <a:lnTo>
                        <a:pt x="1685" y="120"/>
                      </a:lnTo>
                      <a:lnTo>
                        <a:pt x="1682" y="117"/>
                      </a:lnTo>
                      <a:lnTo>
                        <a:pt x="1682" y="117"/>
                      </a:lnTo>
                      <a:lnTo>
                        <a:pt x="1679" y="121"/>
                      </a:lnTo>
                      <a:lnTo>
                        <a:pt x="1678" y="124"/>
                      </a:lnTo>
                      <a:lnTo>
                        <a:pt x="1678" y="129"/>
                      </a:lnTo>
                      <a:lnTo>
                        <a:pt x="1678" y="129"/>
                      </a:lnTo>
                      <a:lnTo>
                        <a:pt x="1676" y="126"/>
                      </a:lnTo>
                      <a:lnTo>
                        <a:pt x="1673" y="122"/>
                      </a:lnTo>
                      <a:lnTo>
                        <a:pt x="1670" y="121"/>
                      </a:lnTo>
                      <a:lnTo>
                        <a:pt x="1670" y="121"/>
                      </a:lnTo>
                      <a:lnTo>
                        <a:pt x="1670" y="124"/>
                      </a:lnTo>
                      <a:lnTo>
                        <a:pt x="1670" y="128"/>
                      </a:lnTo>
                      <a:lnTo>
                        <a:pt x="1671" y="131"/>
                      </a:lnTo>
                      <a:lnTo>
                        <a:pt x="1671" y="131"/>
                      </a:lnTo>
                      <a:lnTo>
                        <a:pt x="1670" y="133"/>
                      </a:lnTo>
                      <a:lnTo>
                        <a:pt x="1670" y="133"/>
                      </a:lnTo>
                      <a:lnTo>
                        <a:pt x="1667" y="131"/>
                      </a:lnTo>
                      <a:lnTo>
                        <a:pt x="1665" y="129"/>
                      </a:lnTo>
                      <a:lnTo>
                        <a:pt x="1665" y="129"/>
                      </a:lnTo>
                      <a:lnTo>
                        <a:pt x="1663" y="131"/>
                      </a:lnTo>
                      <a:lnTo>
                        <a:pt x="1662" y="133"/>
                      </a:lnTo>
                      <a:lnTo>
                        <a:pt x="1662" y="137"/>
                      </a:lnTo>
                      <a:lnTo>
                        <a:pt x="1662" y="137"/>
                      </a:lnTo>
                      <a:lnTo>
                        <a:pt x="1661" y="134"/>
                      </a:lnTo>
                      <a:lnTo>
                        <a:pt x="1660" y="132"/>
                      </a:lnTo>
                      <a:lnTo>
                        <a:pt x="1657" y="129"/>
                      </a:lnTo>
                      <a:lnTo>
                        <a:pt x="1657" y="129"/>
                      </a:lnTo>
                      <a:lnTo>
                        <a:pt x="1655" y="133"/>
                      </a:lnTo>
                      <a:lnTo>
                        <a:pt x="1654" y="137"/>
                      </a:lnTo>
                      <a:lnTo>
                        <a:pt x="1654" y="140"/>
                      </a:lnTo>
                      <a:lnTo>
                        <a:pt x="1654" y="140"/>
                      </a:lnTo>
                      <a:lnTo>
                        <a:pt x="1651" y="138"/>
                      </a:lnTo>
                      <a:lnTo>
                        <a:pt x="1650" y="135"/>
                      </a:lnTo>
                      <a:lnTo>
                        <a:pt x="1646" y="133"/>
                      </a:lnTo>
                      <a:lnTo>
                        <a:pt x="1646" y="133"/>
                      </a:lnTo>
                      <a:lnTo>
                        <a:pt x="1649" y="132"/>
                      </a:lnTo>
                      <a:lnTo>
                        <a:pt x="1649" y="132"/>
                      </a:lnTo>
                      <a:lnTo>
                        <a:pt x="1649" y="131"/>
                      </a:lnTo>
                      <a:lnTo>
                        <a:pt x="1648" y="129"/>
                      </a:lnTo>
                      <a:lnTo>
                        <a:pt x="1648" y="129"/>
                      </a:lnTo>
                      <a:lnTo>
                        <a:pt x="1651" y="129"/>
                      </a:lnTo>
                      <a:lnTo>
                        <a:pt x="1654" y="129"/>
                      </a:lnTo>
                      <a:lnTo>
                        <a:pt x="1654" y="129"/>
                      </a:lnTo>
                      <a:lnTo>
                        <a:pt x="1651" y="128"/>
                      </a:lnTo>
                      <a:lnTo>
                        <a:pt x="1649" y="127"/>
                      </a:lnTo>
                      <a:lnTo>
                        <a:pt x="1646" y="123"/>
                      </a:lnTo>
                      <a:lnTo>
                        <a:pt x="1646" y="123"/>
                      </a:lnTo>
                      <a:lnTo>
                        <a:pt x="1646" y="120"/>
                      </a:lnTo>
                      <a:lnTo>
                        <a:pt x="1646" y="118"/>
                      </a:lnTo>
                      <a:lnTo>
                        <a:pt x="1644" y="120"/>
                      </a:lnTo>
                      <a:lnTo>
                        <a:pt x="1640" y="123"/>
                      </a:lnTo>
                      <a:lnTo>
                        <a:pt x="1640" y="123"/>
                      </a:lnTo>
                      <a:lnTo>
                        <a:pt x="1639" y="123"/>
                      </a:lnTo>
                      <a:lnTo>
                        <a:pt x="1635" y="123"/>
                      </a:lnTo>
                      <a:lnTo>
                        <a:pt x="1635" y="123"/>
                      </a:lnTo>
                      <a:lnTo>
                        <a:pt x="1633" y="121"/>
                      </a:lnTo>
                      <a:lnTo>
                        <a:pt x="1633" y="121"/>
                      </a:lnTo>
                      <a:lnTo>
                        <a:pt x="1632" y="122"/>
                      </a:lnTo>
                      <a:lnTo>
                        <a:pt x="1630" y="123"/>
                      </a:lnTo>
                      <a:lnTo>
                        <a:pt x="1630" y="126"/>
                      </a:lnTo>
                      <a:lnTo>
                        <a:pt x="1630" y="126"/>
                      </a:lnTo>
                      <a:lnTo>
                        <a:pt x="1628" y="127"/>
                      </a:lnTo>
                      <a:lnTo>
                        <a:pt x="1628" y="127"/>
                      </a:lnTo>
                      <a:lnTo>
                        <a:pt x="1626" y="124"/>
                      </a:lnTo>
                      <a:lnTo>
                        <a:pt x="1624" y="122"/>
                      </a:lnTo>
                      <a:lnTo>
                        <a:pt x="1623" y="120"/>
                      </a:lnTo>
                      <a:lnTo>
                        <a:pt x="1623" y="120"/>
                      </a:lnTo>
                      <a:lnTo>
                        <a:pt x="1623" y="118"/>
                      </a:lnTo>
                      <a:lnTo>
                        <a:pt x="1623" y="116"/>
                      </a:lnTo>
                      <a:lnTo>
                        <a:pt x="1621" y="112"/>
                      </a:lnTo>
                      <a:lnTo>
                        <a:pt x="1618" y="111"/>
                      </a:lnTo>
                      <a:lnTo>
                        <a:pt x="1615" y="111"/>
                      </a:lnTo>
                      <a:lnTo>
                        <a:pt x="1615" y="111"/>
                      </a:lnTo>
                      <a:lnTo>
                        <a:pt x="1615" y="112"/>
                      </a:lnTo>
                      <a:lnTo>
                        <a:pt x="1616" y="118"/>
                      </a:lnTo>
                      <a:lnTo>
                        <a:pt x="1616" y="118"/>
                      </a:lnTo>
                      <a:lnTo>
                        <a:pt x="1615" y="116"/>
                      </a:lnTo>
                      <a:lnTo>
                        <a:pt x="1613" y="115"/>
                      </a:lnTo>
                      <a:lnTo>
                        <a:pt x="1610" y="113"/>
                      </a:lnTo>
                      <a:lnTo>
                        <a:pt x="1610" y="113"/>
                      </a:lnTo>
                      <a:lnTo>
                        <a:pt x="1610" y="116"/>
                      </a:lnTo>
                      <a:lnTo>
                        <a:pt x="1610" y="120"/>
                      </a:lnTo>
                      <a:lnTo>
                        <a:pt x="1610" y="120"/>
                      </a:lnTo>
                      <a:lnTo>
                        <a:pt x="1605" y="120"/>
                      </a:lnTo>
                      <a:lnTo>
                        <a:pt x="1605" y="120"/>
                      </a:lnTo>
                      <a:lnTo>
                        <a:pt x="1604" y="120"/>
                      </a:lnTo>
                      <a:lnTo>
                        <a:pt x="1604" y="120"/>
                      </a:lnTo>
                      <a:lnTo>
                        <a:pt x="1605" y="117"/>
                      </a:lnTo>
                      <a:lnTo>
                        <a:pt x="1606" y="115"/>
                      </a:lnTo>
                      <a:lnTo>
                        <a:pt x="1608" y="112"/>
                      </a:lnTo>
                      <a:lnTo>
                        <a:pt x="1612" y="111"/>
                      </a:lnTo>
                      <a:lnTo>
                        <a:pt x="1612" y="111"/>
                      </a:lnTo>
                      <a:lnTo>
                        <a:pt x="1615" y="111"/>
                      </a:lnTo>
                      <a:lnTo>
                        <a:pt x="1617" y="110"/>
                      </a:lnTo>
                      <a:lnTo>
                        <a:pt x="1619" y="109"/>
                      </a:lnTo>
                      <a:lnTo>
                        <a:pt x="1621" y="106"/>
                      </a:lnTo>
                      <a:lnTo>
                        <a:pt x="1622" y="104"/>
                      </a:lnTo>
                      <a:lnTo>
                        <a:pt x="1622" y="100"/>
                      </a:lnTo>
                      <a:lnTo>
                        <a:pt x="1622" y="100"/>
                      </a:lnTo>
                      <a:lnTo>
                        <a:pt x="1619" y="100"/>
                      </a:lnTo>
                      <a:lnTo>
                        <a:pt x="1613" y="101"/>
                      </a:lnTo>
                      <a:lnTo>
                        <a:pt x="1613" y="101"/>
                      </a:lnTo>
                      <a:lnTo>
                        <a:pt x="1616" y="100"/>
                      </a:lnTo>
                      <a:lnTo>
                        <a:pt x="1617" y="98"/>
                      </a:lnTo>
                      <a:lnTo>
                        <a:pt x="1618" y="94"/>
                      </a:lnTo>
                      <a:lnTo>
                        <a:pt x="1618" y="94"/>
                      </a:lnTo>
                      <a:lnTo>
                        <a:pt x="1613" y="94"/>
                      </a:lnTo>
                      <a:lnTo>
                        <a:pt x="1610" y="94"/>
                      </a:lnTo>
                      <a:lnTo>
                        <a:pt x="1606" y="96"/>
                      </a:lnTo>
                      <a:lnTo>
                        <a:pt x="1606" y="96"/>
                      </a:lnTo>
                      <a:lnTo>
                        <a:pt x="1608" y="93"/>
                      </a:lnTo>
                      <a:lnTo>
                        <a:pt x="1610" y="89"/>
                      </a:lnTo>
                      <a:lnTo>
                        <a:pt x="1608" y="84"/>
                      </a:lnTo>
                      <a:lnTo>
                        <a:pt x="1608" y="84"/>
                      </a:lnTo>
                      <a:lnTo>
                        <a:pt x="1605" y="87"/>
                      </a:lnTo>
                      <a:lnTo>
                        <a:pt x="1602" y="88"/>
                      </a:lnTo>
                      <a:lnTo>
                        <a:pt x="1600" y="91"/>
                      </a:lnTo>
                      <a:lnTo>
                        <a:pt x="1600" y="91"/>
                      </a:lnTo>
                      <a:lnTo>
                        <a:pt x="1598" y="90"/>
                      </a:lnTo>
                      <a:lnTo>
                        <a:pt x="1595" y="90"/>
                      </a:lnTo>
                      <a:lnTo>
                        <a:pt x="1593" y="91"/>
                      </a:lnTo>
                      <a:lnTo>
                        <a:pt x="1593" y="91"/>
                      </a:lnTo>
                      <a:lnTo>
                        <a:pt x="1594" y="95"/>
                      </a:lnTo>
                      <a:lnTo>
                        <a:pt x="1595" y="96"/>
                      </a:lnTo>
                      <a:lnTo>
                        <a:pt x="1596" y="98"/>
                      </a:lnTo>
                      <a:lnTo>
                        <a:pt x="1596" y="98"/>
                      </a:lnTo>
                      <a:lnTo>
                        <a:pt x="1590" y="98"/>
                      </a:lnTo>
                      <a:lnTo>
                        <a:pt x="1588" y="99"/>
                      </a:lnTo>
                      <a:lnTo>
                        <a:pt x="1585" y="100"/>
                      </a:lnTo>
                      <a:lnTo>
                        <a:pt x="1585" y="100"/>
                      </a:lnTo>
                      <a:lnTo>
                        <a:pt x="1589" y="102"/>
                      </a:lnTo>
                      <a:lnTo>
                        <a:pt x="1589" y="102"/>
                      </a:lnTo>
                      <a:lnTo>
                        <a:pt x="1584" y="102"/>
                      </a:lnTo>
                      <a:lnTo>
                        <a:pt x="1580" y="105"/>
                      </a:lnTo>
                      <a:lnTo>
                        <a:pt x="1580" y="105"/>
                      </a:lnTo>
                      <a:lnTo>
                        <a:pt x="1579" y="104"/>
                      </a:lnTo>
                      <a:lnTo>
                        <a:pt x="1579" y="104"/>
                      </a:lnTo>
                      <a:lnTo>
                        <a:pt x="1582" y="100"/>
                      </a:lnTo>
                      <a:lnTo>
                        <a:pt x="1583" y="96"/>
                      </a:lnTo>
                      <a:lnTo>
                        <a:pt x="1582" y="93"/>
                      </a:lnTo>
                      <a:lnTo>
                        <a:pt x="1582" y="93"/>
                      </a:lnTo>
                      <a:lnTo>
                        <a:pt x="1580" y="94"/>
                      </a:lnTo>
                      <a:lnTo>
                        <a:pt x="1580" y="94"/>
                      </a:lnTo>
                      <a:lnTo>
                        <a:pt x="1580" y="91"/>
                      </a:lnTo>
                      <a:lnTo>
                        <a:pt x="1580" y="89"/>
                      </a:lnTo>
                      <a:lnTo>
                        <a:pt x="1579" y="85"/>
                      </a:lnTo>
                      <a:lnTo>
                        <a:pt x="1574" y="82"/>
                      </a:lnTo>
                      <a:lnTo>
                        <a:pt x="1574" y="82"/>
                      </a:lnTo>
                      <a:lnTo>
                        <a:pt x="1573" y="83"/>
                      </a:lnTo>
                      <a:lnTo>
                        <a:pt x="1572" y="88"/>
                      </a:lnTo>
                      <a:lnTo>
                        <a:pt x="1572" y="88"/>
                      </a:lnTo>
                      <a:lnTo>
                        <a:pt x="1572" y="88"/>
                      </a:lnTo>
                      <a:lnTo>
                        <a:pt x="1572" y="88"/>
                      </a:lnTo>
                      <a:lnTo>
                        <a:pt x="1571" y="85"/>
                      </a:lnTo>
                      <a:lnTo>
                        <a:pt x="1567" y="82"/>
                      </a:lnTo>
                      <a:lnTo>
                        <a:pt x="1567" y="82"/>
                      </a:lnTo>
                      <a:lnTo>
                        <a:pt x="1565" y="87"/>
                      </a:lnTo>
                      <a:lnTo>
                        <a:pt x="1565" y="87"/>
                      </a:lnTo>
                      <a:lnTo>
                        <a:pt x="1565" y="81"/>
                      </a:lnTo>
                      <a:lnTo>
                        <a:pt x="1565" y="81"/>
                      </a:lnTo>
                      <a:lnTo>
                        <a:pt x="1566" y="79"/>
                      </a:lnTo>
                      <a:lnTo>
                        <a:pt x="1567" y="77"/>
                      </a:lnTo>
                      <a:lnTo>
                        <a:pt x="1567" y="74"/>
                      </a:lnTo>
                      <a:lnTo>
                        <a:pt x="1566" y="72"/>
                      </a:lnTo>
                      <a:lnTo>
                        <a:pt x="1563" y="70"/>
                      </a:lnTo>
                      <a:lnTo>
                        <a:pt x="1561" y="67"/>
                      </a:lnTo>
                      <a:lnTo>
                        <a:pt x="1561" y="67"/>
                      </a:lnTo>
                      <a:lnTo>
                        <a:pt x="1560" y="70"/>
                      </a:lnTo>
                      <a:lnTo>
                        <a:pt x="1557" y="76"/>
                      </a:lnTo>
                      <a:lnTo>
                        <a:pt x="1557" y="76"/>
                      </a:lnTo>
                      <a:lnTo>
                        <a:pt x="1557" y="73"/>
                      </a:lnTo>
                      <a:lnTo>
                        <a:pt x="1556" y="70"/>
                      </a:lnTo>
                      <a:lnTo>
                        <a:pt x="1554" y="67"/>
                      </a:lnTo>
                      <a:lnTo>
                        <a:pt x="1554" y="67"/>
                      </a:lnTo>
                      <a:lnTo>
                        <a:pt x="1551" y="71"/>
                      </a:lnTo>
                      <a:lnTo>
                        <a:pt x="1551" y="71"/>
                      </a:lnTo>
                      <a:lnTo>
                        <a:pt x="1547" y="70"/>
                      </a:lnTo>
                      <a:lnTo>
                        <a:pt x="1547" y="70"/>
                      </a:lnTo>
                      <a:lnTo>
                        <a:pt x="1546" y="70"/>
                      </a:lnTo>
                      <a:lnTo>
                        <a:pt x="1545" y="72"/>
                      </a:lnTo>
                      <a:lnTo>
                        <a:pt x="1545" y="72"/>
                      </a:lnTo>
                      <a:lnTo>
                        <a:pt x="1540" y="70"/>
                      </a:lnTo>
                      <a:lnTo>
                        <a:pt x="1540" y="70"/>
                      </a:lnTo>
                      <a:lnTo>
                        <a:pt x="1540" y="72"/>
                      </a:lnTo>
                      <a:lnTo>
                        <a:pt x="1540" y="76"/>
                      </a:lnTo>
                      <a:lnTo>
                        <a:pt x="1540" y="76"/>
                      </a:lnTo>
                      <a:lnTo>
                        <a:pt x="1538" y="73"/>
                      </a:lnTo>
                      <a:lnTo>
                        <a:pt x="1535" y="70"/>
                      </a:lnTo>
                      <a:lnTo>
                        <a:pt x="1535" y="70"/>
                      </a:lnTo>
                      <a:lnTo>
                        <a:pt x="1535" y="68"/>
                      </a:lnTo>
                      <a:lnTo>
                        <a:pt x="1534" y="65"/>
                      </a:lnTo>
                      <a:lnTo>
                        <a:pt x="1533" y="63"/>
                      </a:lnTo>
                      <a:lnTo>
                        <a:pt x="1532" y="62"/>
                      </a:lnTo>
                      <a:lnTo>
                        <a:pt x="1528" y="61"/>
                      </a:lnTo>
                      <a:lnTo>
                        <a:pt x="1524" y="61"/>
                      </a:lnTo>
                      <a:lnTo>
                        <a:pt x="1524" y="61"/>
                      </a:lnTo>
                      <a:lnTo>
                        <a:pt x="1524" y="63"/>
                      </a:lnTo>
                      <a:lnTo>
                        <a:pt x="1527" y="70"/>
                      </a:lnTo>
                      <a:lnTo>
                        <a:pt x="1527" y="70"/>
                      </a:lnTo>
                      <a:lnTo>
                        <a:pt x="1524" y="67"/>
                      </a:lnTo>
                      <a:lnTo>
                        <a:pt x="1522" y="66"/>
                      </a:lnTo>
                      <a:lnTo>
                        <a:pt x="1518" y="65"/>
                      </a:lnTo>
                      <a:lnTo>
                        <a:pt x="1518" y="65"/>
                      </a:lnTo>
                      <a:lnTo>
                        <a:pt x="1518" y="70"/>
                      </a:lnTo>
                      <a:lnTo>
                        <a:pt x="1519" y="73"/>
                      </a:lnTo>
                      <a:lnTo>
                        <a:pt x="1522" y="77"/>
                      </a:lnTo>
                      <a:lnTo>
                        <a:pt x="1522" y="77"/>
                      </a:lnTo>
                      <a:lnTo>
                        <a:pt x="1518" y="76"/>
                      </a:lnTo>
                      <a:lnTo>
                        <a:pt x="1516" y="74"/>
                      </a:lnTo>
                      <a:lnTo>
                        <a:pt x="1512" y="73"/>
                      </a:lnTo>
                      <a:lnTo>
                        <a:pt x="1512" y="73"/>
                      </a:lnTo>
                      <a:lnTo>
                        <a:pt x="1511" y="72"/>
                      </a:lnTo>
                      <a:lnTo>
                        <a:pt x="1511" y="72"/>
                      </a:lnTo>
                      <a:lnTo>
                        <a:pt x="1511" y="68"/>
                      </a:lnTo>
                      <a:lnTo>
                        <a:pt x="1510" y="67"/>
                      </a:lnTo>
                      <a:lnTo>
                        <a:pt x="1508" y="68"/>
                      </a:lnTo>
                      <a:lnTo>
                        <a:pt x="1505" y="73"/>
                      </a:lnTo>
                      <a:lnTo>
                        <a:pt x="1505" y="73"/>
                      </a:lnTo>
                      <a:lnTo>
                        <a:pt x="1504" y="72"/>
                      </a:lnTo>
                      <a:lnTo>
                        <a:pt x="1500" y="72"/>
                      </a:lnTo>
                      <a:lnTo>
                        <a:pt x="1500" y="72"/>
                      </a:lnTo>
                      <a:lnTo>
                        <a:pt x="1497" y="70"/>
                      </a:lnTo>
                      <a:lnTo>
                        <a:pt x="1497" y="70"/>
                      </a:lnTo>
                      <a:lnTo>
                        <a:pt x="1496" y="71"/>
                      </a:lnTo>
                      <a:lnTo>
                        <a:pt x="1495" y="72"/>
                      </a:lnTo>
                      <a:lnTo>
                        <a:pt x="1495" y="74"/>
                      </a:lnTo>
                      <a:lnTo>
                        <a:pt x="1495" y="74"/>
                      </a:lnTo>
                      <a:lnTo>
                        <a:pt x="1493" y="76"/>
                      </a:lnTo>
                      <a:lnTo>
                        <a:pt x="1493" y="76"/>
                      </a:lnTo>
                      <a:lnTo>
                        <a:pt x="1490" y="73"/>
                      </a:lnTo>
                      <a:lnTo>
                        <a:pt x="1489" y="71"/>
                      </a:lnTo>
                      <a:lnTo>
                        <a:pt x="1488" y="68"/>
                      </a:lnTo>
                      <a:lnTo>
                        <a:pt x="1488" y="68"/>
                      </a:lnTo>
                      <a:lnTo>
                        <a:pt x="1488" y="67"/>
                      </a:lnTo>
                      <a:lnTo>
                        <a:pt x="1488" y="65"/>
                      </a:lnTo>
                      <a:lnTo>
                        <a:pt x="1485" y="61"/>
                      </a:lnTo>
                      <a:lnTo>
                        <a:pt x="1483" y="60"/>
                      </a:lnTo>
                      <a:lnTo>
                        <a:pt x="1480" y="60"/>
                      </a:lnTo>
                      <a:lnTo>
                        <a:pt x="1480" y="60"/>
                      </a:lnTo>
                      <a:lnTo>
                        <a:pt x="1479" y="61"/>
                      </a:lnTo>
                      <a:lnTo>
                        <a:pt x="1480" y="67"/>
                      </a:lnTo>
                      <a:lnTo>
                        <a:pt x="1480" y="67"/>
                      </a:lnTo>
                      <a:lnTo>
                        <a:pt x="1479" y="65"/>
                      </a:lnTo>
                      <a:lnTo>
                        <a:pt x="1478" y="63"/>
                      </a:lnTo>
                      <a:lnTo>
                        <a:pt x="1474" y="62"/>
                      </a:lnTo>
                      <a:lnTo>
                        <a:pt x="1474" y="62"/>
                      </a:lnTo>
                      <a:lnTo>
                        <a:pt x="1474" y="65"/>
                      </a:lnTo>
                      <a:lnTo>
                        <a:pt x="1474" y="68"/>
                      </a:lnTo>
                      <a:lnTo>
                        <a:pt x="1474" y="68"/>
                      </a:lnTo>
                      <a:lnTo>
                        <a:pt x="1469" y="68"/>
                      </a:lnTo>
                      <a:lnTo>
                        <a:pt x="1469" y="68"/>
                      </a:lnTo>
                      <a:lnTo>
                        <a:pt x="1468" y="68"/>
                      </a:lnTo>
                      <a:lnTo>
                        <a:pt x="1468" y="68"/>
                      </a:lnTo>
                      <a:lnTo>
                        <a:pt x="1469" y="66"/>
                      </a:lnTo>
                      <a:lnTo>
                        <a:pt x="1471" y="63"/>
                      </a:lnTo>
                      <a:lnTo>
                        <a:pt x="1473" y="61"/>
                      </a:lnTo>
                      <a:lnTo>
                        <a:pt x="1477" y="60"/>
                      </a:lnTo>
                      <a:lnTo>
                        <a:pt x="1477" y="60"/>
                      </a:lnTo>
                      <a:lnTo>
                        <a:pt x="1479" y="60"/>
                      </a:lnTo>
                      <a:lnTo>
                        <a:pt x="1482" y="59"/>
                      </a:lnTo>
                      <a:lnTo>
                        <a:pt x="1484" y="57"/>
                      </a:lnTo>
                      <a:lnTo>
                        <a:pt x="1485" y="55"/>
                      </a:lnTo>
                      <a:lnTo>
                        <a:pt x="1486" y="52"/>
                      </a:lnTo>
                      <a:lnTo>
                        <a:pt x="1486" y="49"/>
                      </a:lnTo>
                      <a:lnTo>
                        <a:pt x="1486" y="49"/>
                      </a:lnTo>
                      <a:lnTo>
                        <a:pt x="1484" y="49"/>
                      </a:lnTo>
                      <a:lnTo>
                        <a:pt x="1478" y="50"/>
                      </a:lnTo>
                      <a:lnTo>
                        <a:pt x="1478" y="50"/>
                      </a:lnTo>
                      <a:lnTo>
                        <a:pt x="1480" y="49"/>
                      </a:lnTo>
                      <a:lnTo>
                        <a:pt x="1482" y="46"/>
                      </a:lnTo>
                      <a:lnTo>
                        <a:pt x="1483" y="43"/>
                      </a:lnTo>
                      <a:lnTo>
                        <a:pt x="1483" y="43"/>
                      </a:lnTo>
                      <a:lnTo>
                        <a:pt x="1478" y="43"/>
                      </a:lnTo>
                      <a:lnTo>
                        <a:pt x="1474" y="43"/>
                      </a:lnTo>
                      <a:lnTo>
                        <a:pt x="1471" y="45"/>
                      </a:lnTo>
                      <a:lnTo>
                        <a:pt x="1471" y="45"/>
                      </a:lnTo>
                      <a:lnTo>
                        <a:pt x="1473" y="41"/>
                      </a:lnTo>
                      <a:lnTo>
                        <a:pt x="1474" y="38"/>
                      </a:lnTo>
                      <a:lnTo>
                        <a:pt x="1473" y="33"/>
                      </a:lnTo>
                      <a:lnTo>
                        <a:pt x="1473" y="33"/>
                      </a:lnTo>
                      <a:lnTo>
                        <a:pt x="1469" y="35"/>
                      </a:lnTo>
                      <a:lnTo>
                        <a:pt x="1467" y="37"/>
                      </a:lnTo>
                      <a:lnTo>
                        <a:pt x="1464" y="40"/>
                      </a:lnTo>
                      <a:lnTo>
                        <a:pt x="1464" y="40"/>
                      </a:lnTo>
                      <a:lnTo>
                        <a:pt x="1462" y="39"/>
                      </a:lnTo>
                      <a:lnTo>
                        <a:pt x="1460" y="39"/>
                      </a:lnTo>
                      <a:lnTo>
                        <a:pt x="1457" y="40"/>
                      </a:lnTo>
                      <a:lnTo>
                        <a:pt x="1457" y="40"/>
                      </a:lnTo>
                      <a:lnTo>
                        <a:pt x="1458" y="44"/>
                      </a:lnTo>
                      <a:lnTo>
                        <a:pt x="1460" y="45"/>
                      </a:lnTo>
                      <a:lnTo>
                        <a:pt x="1461" y="46"/>
                      </a:lnTo>
                      <a:lnTo>
                        <a:pt x="1461" y="46"/>
                      </a:lnTo>
                      <a:lnTo>
                        <a:pt x="1455" y="46"/>
                      </a:lnTo>
                      <a:lnTo>
                        <a:pt x="1452" y="48"/>
                      </a:lnTo>
                      <a:lnTo>
                        <a:pt x="1450" y="49"/>
                      </a:lnTo>
                      <a:lnTo>
                        <a:pt x="1450" y="49"/>
                      </a:lnTo>
                      <a:lnTo>
                        <a:pt x="1454" y="51"/>
                      </a:lnTo>
                      <a:lnTo>
                        <a:pt x="1454" y="51"/>
                      </a:lnTo>
                      <a:lnTo>
                        <a:pt x="1449" y="51"/>
                      </a:lnTo>
                      <a:lnTo>
                        <a:pt x="1444" y="54"/>
                      </a:lnTo>
                      <a:lnTo>
                        <a:pt x="1444" y="54"/>
                      </a:lnTo>
                      <a:lnTo>
                        <a:pt x="1446" y="50"/>
                      </a:lnTo>
                      <a:lnTo>
                        <a:pt x="1447" y="46"/>
                      </a:lnTo>
                      <a:lnTo>
                        <a:pt x="1446" y="41"/>
                      </a:lnTo>
                      <a:lnTo>
                        <a:pt x="1446" y="41"/>
                      </a:lnTo>
                      <a:lnTo>
                        <a:pt x="1444" y="44"/>
                      </a:lnTo>
                      <a:lnTo>
                        <a:pt x="1440" y="45"/>
                      </a:lnTo>
                      <a:lnTo>
                        <a:pt x="1439" y="49"/>
                      </a:lnTo>
                      <a:lnTo>
                        <a:pt x="1439" y="49"/>
                      </a:lnTo>
                      <a:lnTo>
                        <a:pt x="1435" y="49"/>
                      </a:lnTo>
                      <a:lnTo>
                        <a:pt x="1433" y="49"/>
                      </a:lnTo>
                      <a:lnTo>
                        <a:pt x="1432" y="49"/>
                      </a:lnTo>
                      <a:lnTo>
                        <a:pt x="1432" y="49"/>
                      </a:lnTo>
                      <a:lnTo>
                        <a:pt x="1432" y="48"/>
                      </a:lnTo>
                      <a:lnTo>
                        <a:pt x="1432" y="48"/>
                      </a:lnTo>
                      <a:lnTo>
                        <a:pt x="1432" y="46"/>
                      </a:lnTo>
                      <a:lnTo>
                        <a:pt x="1433" y="44"/>
                      </a:lnTo>
                      <a:lnTo>
                        <a:pt x="1433" y="41"/>
                      </a:lnTo>
                      <a:lnTo>
                        <a:pt x="1432" y="39"/>
                      </a:lnTo>
                      <a:lnTo>
                        <a:pt x="1430" y="37"/>
                      </a:lnTo>
                      <a:lnTo>
                        <a:pt x="1427" y="34"/>
                      </a:lnTo>
                      <a:lnTo>
                        <a:pt x="1427" y="34"/>
                      </a:lnTo>
                      <a:lnTo>
                        <a:pt x="1425" y="37"/>
                      </a:lnTo>
                      <a:lnTo>
                        <a:pt x="1424" y="40"/>
                      </a:lnTo>
                      <a:lnTo>
                        <a:pt x="1424" y="40"/>
                      </a:lnTo>
                      <a:lnTo>
                        <a:pt x="1424" y="40"/>
                      </a:lnTo>
                      <a:lnTo>
                        <a:pt x="1424" y="40"/>
                      </a:lnTo>
                      <a:lnTo>
                        <a:pt x="1423" y="38"/>
                      </a:lnTo>
                      <a:lnTo>
                        <a:pt x="1419" y="34"/>
                      </a:lnTo>
                      <a:lnTo>
                        <a:pt x="1419" y="34"/>
                      </a:lnTo>
                      <a:lnTo>
                        <a:pt x="1417" y="39"/>
                      </a:lnTo>
                      <a:lnTo>
                        <a:pt x="1417" y="39"/>
                      </a:lnTo>
                      <a:lnTo>
                        <a:pt x="1417" y="37"/>
                      </a:lnTo>
                      <a:lnTo>
                        <a:pt x="1417" y="34"/>
                      </a:lnTo>
                      <a:lnTo>
                        <a:pt x="1417" y="34"/>
                      </a:lnTo>
                      <a:lnTo>
                        <a:pt x="1418" y="33"/>
                      </a:lnTo>
                      <a:lnTo>
                        <a:pt x="1419" y="29"/>
                      </a:lnTo>
                      <a:lnTo>
                        <a:pt x="1419" y="27"/>
                      </a:lnTo>
                      <a:lnTo>
                        <a:pt x="1418" y="24"/>
                      </a:lnTo>
                      <a:lnTo>
                        <a:pt x="1416" y="23"/>
                      </a:lnTo>
                      <a:lnTo>
                        <a:pt x="1412" y="21"/>
                      </a:lnTo>
                      <a:lnTo>
                        <a:pt x="1412" y="21"/>
                      </a:lnTo>
                      <a:lnTo>
                        <a:pt x="1411" y="22"/>
                      </a:lnTo>
                      <a:lnTo>
                        <a:pt x="1411" y="24"/>
                      </a:lnTo>
                      <a:lnTo>
                        <a:pt x="1410" y="28"/>
                      </a:lnTo>
                      <a:lnTo>
                        <a:pt x="1410" y="28"/>
                      </a:lnTo>
                      <a:lnTo>
                        <a:pt x="1410" y="26"/>
                      </a:lnTo>
                      <a:lnTo>
                        <a:pt x="1408" y="23"/>
                      </a:lnTo>
                      <a:lnTo>
                        <a:pt x="1405" y="21"/>
                      </a:lnTo>
                      <a:lnTo>
                        <a:pt x="1405" y="21"/>
                      </a:lnTo>
                      <a:lnTo>
                        <a:pt x="1403" y="24"/>
                      </a:lnTo>
                      <a:lnTo>
                        <a:pt x="1403" y="24"/>
                      </a:lnTo>
                      <a:lnTo>
                        <a:pt x="1400" y="22"/>
                      </a:lnTo>
                      <a:lnTo>
                        <a:pt x="1400" y="22"/>
                      </a:lnTo>
                      <a:lnTo>
                        <a:pt x="1399" y="23"/>
                      </a:lnTo>
                      <a:lnTo>
                        <a:pt x="1397" y="26"/>
                      </a:lnTo>
                      <a:lnTo>
                        <a:pt x="1397" y="26"/>
                      </a:lnTo>
                      <a:lnTo>
                        <a:pt x="1395" y="24"/>
                      </a:lnTo>
                      <a:lnTo>
                        <a:pt x="1392" y="23"/>
                      </a:lnTo>
                      <a:lnTo>
                        <a:pt x="1392" y="23"/>
                      </a:lnTo>
                      <a:lnTo>
                        <a:pt x="1392" y="24"/>
                      </a:lnTo>
                      <a:lnTo>
                        <a:pt x="1392" y="29"/>
                      </a:lnTo>
                      <a:lnTo>
                        <a:pt x="1392" y="29"/>
                      </a:lnTo>
                      <a:lnTo>
                        <a:pt x="1390" y="27"/>
                      </a:lnTo>
                      <a:lnTo>
                        <a:pt x="1388" y="22"/>
                      </a:lnTo>
                      <a:lnTo>
                        <a:pt x="1388" y="22"/>
                      </a:lnTo>
                      <a:lnTo>
                        <a:pt x="1388" y="21"/>
                      </a:lnTo>
                      <a:lnTo>
                        <a:pt x="1386" y="17"/>
                      </a:lnTo>
                      <a:lnTo>
                        <a:pt x="1385" y="16"/>
                      </a:lnTo>
                      <a:lnTo>
                        <a:pt x="1383" y="15"/>
                      </a:lnTo>
                      <a:lnTo>
                        <a:pt x="1380" y="13"/>
                      </a:lnTo>
                      <a:lnTo>
                        <a:pt x="1377" y="13"/>
                      </a:lnTo>
                      <a:lnTo>
                        <a:pt x="1377" y="13"/>
                      </a:lnTo>
                      <a:lnTo>
                        <a:pt x="1377" y="16"/>
                      </a:lnTo>
                      <a:lnTo>
                        <a:pt x="1378" y="22"/>
                      </a:lnTo>
                      <a:lnTo>
                        <a:pt x="1378" y="22"/>
                      </a:lnTo>
                      <a:lnTo>
                        <a:pt x="1377" y="20"/>
                      </a:lnTo>
                      <a:lnTo>
                        <a:pt x="1374" y="18"/>
                      </a:lnTo>
                      <a:lnTo>
                        <a:pt x="1371" y="18"/>
                      </a:lnTo>
                      <a:lnTo>
                        <a:pt x="1371" y="18"/>
                      </a:lnTo>
                      <a:lnTo>
                        <a:pt x="1371" y="22"/>
                      </a:lnTo>
                      <a:lnTo>
                        <a:pt x="1372" y="26"/>
                      </a:lnTo>
                      <a:lnTo>
                        <a:pt x="1373" y="29"/>
                      </a:lnTo>
                      <a:lnTo>
                        <a:pt x="1373" y="29"/>
                      </a:lnTo>
                      <a:lnTo>
                        <a:pt x="1369" y="28"/>
                      </a:lnTo>
                      <a:lnTo>
                        <a:pt x="1366" y="27"/>
                      </a:lnTo>
                      <a:lnTo>
                        <a:pt x="1361" y="27"/>
                      </a:lnTo>
                      <a:lnTo>
                        <a:pt x="1361" y="27"/>
                      </a:lnTo>
                      <a:lnTo>
                        <a:pt x="1362" y="29"/>
                      </a:lnTo>
                      <a:lnTo>
                        <a:pt x="1364" y="32"/>
                      </a:lnTo>
                      <a:lnTo>
                        <a:pt x="1364" y="32"/>
                      </a:lnTo>
                      <a:lnTo>
                        <a:pt x="1361" y="35"/>
                      </a:lnTo>
                      <a:lnTo>
                        <a:pt x="1361" y="35"/>
                      </a:lnTo>
                      <a:lnTo>
                        <a:pt x="1360" y="35"/>
                      </a:lnTo>
                      <a:lnTo>
                        <a:pt x="1356" y="34"/>
                      </a:lnTo>
                      <a:lnTo>
                        <a:pt x="1351" y="35"/>
                      </a:lnTo>
                      <a:lnTo>
                        <a:pt x="1349" y="38"/>
                      </a:lnTo>
                      <a:lnTo>
                        <a:pt x="1346" y="40"/>
                      </a:lnTo>
                      <a:lnTo>
                        <a:pt x="1346" y="40"/>
                      </a:lnTo>
                      <a:lnTo>
                        <a:pt x="1346" y="41"/>
                      </a:lnTo>
                      <a:lnTo>
                        <a:pt x="1346" y="41"/>
                      </a:lnTo>
                      <a:lnTo>
                        <a:pt x="1345" y="45"/>
                      </a:lnTo>
                      <a:lnTo>
                        <a:pt x="1345" y="45"/>
                      </a:lnTo>
                      <a:lnTo>
                        <a:pt x="1345" y="45"/>
                      </a:lnTo>
                      <a:lnTo>
                        <a:pt x="1345" y="45"/>
                      </a:lnTo>
                      <a:lnTo>
                        <a:pt x="1344" y="43"/>
                      </a:lnTo>
                      <a:lnTo>
                        <a:pt x="1340" y="39"/>
                      </a:lnTo>
                      <a:lnTo>
                        <a:pt x="1340" y="39"/>
                      </a:lnTo>
                      <a:lnTo>
                        <a:pt x="1339" y="41"/>
                      </a:lnTo>
                      <a:lnTo>
                        <a:pt x="1339" y="41"/>
                      </a:lnTo>
                      <a:lnTo>
                        <a:pt x="1339" y="39"/>
                      </a:lnTo>
                      <a:lnTo>
                        <a:pt x="1339" y="39"/>
                      </a:lnTo>
                      <a:lnTo>
                        <a:pt x="1339" y="38"/>
                      </a:lnTo>
                      <a:lnTo>
                        <a:pt x="1339" y="38"/>
                      </a:lnTo>
                      <a:lnTo>
                        <a:pt x="1340" y="37"/>
                      </a:lnTo>
                      <a:lnTo>
                        <a:pt x="1340" y="34"/>
                      </a:lnTo>
                      <a:lnTo>
                        <a:pt x="1340" y="32"/>
                      </a:lnTo>
                      <a:lnTo>
                        <a:pt x="1340" y="29"/>
                      </a:lnTo>
                      <a:lnTo>
                        <a:pt x="1338" y="27"/>
                      </a:lnTo>
                      <a:lnTo>
                        <a:pt x="1334" y="24"/>
                      </a:lnTo>
                      <a:lnTo>
                        <a:pt x="1334" y="24"/>
                      </a:lnTo>
                      <a:lnTo>
                        <a:pt x="1333" y="27"/>
                      </a:lnTo>
                      <a:lnTo>
                        <a:pt x="1331" y="33"/>
                      </a:lnTo>
                      <a:lnTo>
                        <a:pt x="1331" y="33"/>
                      </a:lnTo>
                      <a:lnTo>
                        <a:pt x="1330" y="29"/>
                      </a:lnTo>
                      <a:lnTo>
                        <a:pt x="1329" y="27"/>
                      </a:lnTo>
                      <a:lnTo>
                        <a:pt x="1327" y="24"/>
                      </a:lnTo>
                      <a:lnTo>
                        <a:pt x="1327" y="24"/>
                      </a:lnTo>
                      <a:lnTo>
                        <a:pt x="1324" y="28"/>
                      </a:lnTo>
                      <a:lnTo>
                        <a:pt x="1324" y="28"/>
                      </a:lnTo>
                      <a:lnTo>
                        <a:pt x="1320" y="27"/>
                      </a:lnTo>
                      <a:lnTo>
                        <a:pt x="1320" y="27"/>
                      </a:lnTo>
                      <a:lnTo>
                        <a:pt x="1319" y="27"/>
                      </a:lnTo>
                      <a:lnTo>
                        <a:pt x="1318" y="29"/>
                      </a:lnTo>
                      <a:lnTo>
                        <a:pt x="1318" y="29"/>
                      </a:lnTo>
                      <a:lnTo>
                        <a:pt x="1317" y="28"/>
                      </a:lnTo>
                      <a:lnTo>
                        <a:pt x="1314" y="27"/>
                      </a:lnTo>
                      <a:lnTo>
                        <a:pt x="1314" y="27"/>
                      </a:lnTo>
                      <a:lnTo>
                        <a:pt x="1313" y="29"/>
                      </a:lnTo>
                      <a:lnTo>
                        <a:pt x="1313" y="33"/>
                      </a:lnTo>
                      <a:lnTo>
                        <a:pt x="1313" y="33"/>
                      </a:lnTo>
                      <a:lnTo>
                        <a:pt x="1311" y="30"/>
                      </a:lnTo>
                      <a:lnTo>
                        <a:pt x="1309" y="27"/>
                      </a:lnTo>
                      <a:lnTo>
                        <a:pt x="1309" y="27"/>
                      </a:lnTo>
                      <a:lnTo>
                        <a:pt x="1309" y="26"/>
                      </a:lnTo>
                      <a:lnTo>
                        <a:pt x="1308" y="22"/>
                      </a:lnTo>
                      <a:lnTo>
                        <a:pt x="1307" y="21"/>
                      </a:lnTo>
                      <a:lnTo>
                        <a:pt x="1305" y="20"/>
                      </a:lnTo>
                      <a:lnTo>
                        <a:pt x="1302" y="18"/>
                      </a:lnTo>
                      <a:lnTo>
                        <a:pt x="1297" y="18"/>
                      </a:lnTo>
                      <a:lnTo>
                        <a:pt x="1297" y="18"/>
                      </a:lnTo>
                      <a:lnTo>
                        <a:pt x="1297" y="21"/>
                      </a:lnTo>
                      <a:lnTo>
                        <a:pt x="1299" y="23"/>
                      </a:lnTo>
                      <a:lnTo>
                        <a:pt x="1300" y="27"/>
                      </a:lnTo>
                      <a:lnTo>
                        <a:pt x="1300" y="27"/>
                      </a:lnTo>
                      <a:lnTo>
                        <a:pt x="1297" y="24"/>
                      </a:lnTo>
                      <a:lnTo>
                        <a:pt x="1295" y="23"/>
                      </a:lnTo>
                      <a:lnTo>
                        <a:pt x="1291" y="22"/>
                      </a:lnTo>
                      <a:lnTo>
                        <a:pt x="1291" y="22"/>
                      </a:lnTo>
                      <a:lnTo>
                        <a:pt x="1291" y="27"/>
                      </a:lnTo>
                      <a:lnTo>
                        <a:pt x="1292" y="30"/>
                      </a:lnTo>
                      <a:lnTo>
                        <a:pt x="1295" y="34"/>
                      </a:lnTo>
                      <a:lnTo>
                        <a:pt x="1295" y="34"/>
                      </a:lnTo>
                      <a:lnTo>
                        <a:pt x="1291" y="32"/>
                      </a:lnTo>
                      <a:lnTo>
                        <a:pt x="1288" y="30"/>
                      </a:lnTo>
                      <a:lnTo>
                        <a:pt x="1283" y="32"/>
                      </a:lnTo>
                      <a:lnTo>
                        <a:pt x="1283" y="32"/>
                      </a:lnTo>
                      <a:lnTo>
                        <a:pt x="1284" y="34"/>
                      </a:lnTo>
                      <a:lnTo>
                        <a:pt x="1286" y="38"/>
                      </a:lnTo>
                      <a:lnTo>
                        <a:pt x="1290" y="39"/>
                      </a:lnTo>
                      <a:lnTo>
                        <a:pt x="1290" y="39"/>
                      </a:lnTo>
                      <a:lnTo>
                        <a:pt x="1290" y="41"/>
                      </a:lnTo>
                      <a:lnTo>
                        <a:pt x="1290" y="41"/>
                      </a:lnTo>
                      <a:lnTo>
                        <a:pt x="1286" y="41"/>
                      </a:lnTo>
                      <a:lnTo>
                        <a:pt x="1283" y="41"/>
                      </a:lnTo>
                      <a:lnTo>
                        <a:pt x="1283" y="41"/>
                      </a:lnTo>
                      <a:lnTo>
                        <a:pt x="1283" y="43"/>
                      </a:lnTo>
                      <a:lnTo>
                        <a:pt x="1284" y="46"/>
                      </a:lnTo>
                      <a:lnTo>
                        <a:pt x="1284" y="46"/>
                      </a:lnTo>
                      <a:lnTo>
                        <a:pt x="1283" y="46"/>
                      </a:lnTo>
                      <a:lnTo>
                        <a:pt x="1283" y="46"/>
                      </a:lnTo>
                      <a:lnTo>
                        <a:pt x="1280" y="45"/>
                      </a:lnTo>
                      <a:lnTo>
                        <a:pt x="1277" y="45"/>
                      </a:lnTo>
                      <a:lnTo>
                        <a:pt x="1277" y="45"/>
                      </a:lnTo>
                      <a:lnTo>
                        <a:pt x="1277" y="49"/>
                      </a:lnTo>
                      <a:lnTo>
                        <a:pt x="1279" y="55"/>
                      </a:lnTo>
                      <a:lnTo>
                        <a:pt x="1279" y="55"/>
                      </a:lnTo>
                      <a:lnTo>
                        <a:pt x="1278" y="55"/>
                      </a:lnTo>
                      <a:lnTo>
                        <a:pt x="1278" y="55"/>
                      </a:lnTo>
                      <a:lnTo>
                        <a:pt x="1277" y="54"/>
                      </a:lnTo>
                      <a:lnTo>
                        <a:pt x="1275" y="55"/>
                      </a:lnTo>
                      <a:lnTo>
                        <a:pt x="1275" y="55"/>
                      </a:lnTo>
                      <a:lnTo>
                        <a:pt x="1272" y="54"/>
                      </a:lnTo>
                      <a:lnTo>
                        <a:pt x="1268" y="55"/>
                      </a:lnTo>
                      <a:lnTo>
                        <a:pt x="1268" y="55"/>
                      </a:lnTo>
                      <a:lnTo>
                        <a:pt x="1269" y="56"/>
                      </a:lnTo>
                      <a:lnTo>
                        <a:pt x="1270" y="59"/>
                      </a:lnTo>
                      <a:lnTo>
                        <a:pt x="1270" y="59"/>
                      </a:lnTo>
                      <a:lnTo>
                        <a:pt x="1270" y="59"/>
                      </a:lnTo>
                      <a:lnTo>
                        <a:pt x="1270" y="59"/>
                      </a:lnTo>
                      <a:lnTo>
                        <a:pt x="1269" y="59"/>
                      </a:lnTo>
                      <a:lnTo>
                        <a:pt x="1267" y="59"/>
                      </a:lnTo>
                      <a:lnTo>
                        <a:pt x="1267" y="59"/>
                      </a:lnTo>
                      <a:lnTo>
                        <a:pt x="1264" y="56"/>
                      </a:lnTo>
                      <a:lnTo>
                        <a:pt x="1264" y="56"/>
                      </a:lnTo>
                      <a:lnTo>
                        <a:pt x="1262" y="57"/>
                      </a:lnTo>
                      <a:lnTo>
                        <a:pt x="1262" y="59"/>
                      </a:lnTo>
                      <a:lnTo>
                        <a:pt x="1261" y="61"/>
                      </a:lnTo>
                      <a:lnTo>
                        <a:pt x="1261" y="61"/>
                      </a:lnTo>
                      <a:lnTo>
                        <a:pt x="1259" y="62"/>
                      </a:lnTo>
                      <a:lnTo>
                        <a:pt x="1259" y="62"/>
                      </a:lnTo>
                      <a:lnTo>
                        <a:pt x="1256" y="60"/>
                      </a:lnTo>
                      <a:lnTo>
                        <a:pt x="1255" y="57"/>
                      </a:lnTo>
                      <a:lnTo>
                        <a:pt x="1255" y="55"/>
                      </a:lnTo>
                      <a:lnTo>
                        <a:pt x="1255" y="55"/>
                      </a:lnTo>
                      <a:lnTo>
                        <a:pt x="1255" y="54"/>
                      </a:lnTo>
                      <a:lnTo>
                        <a:pt x="1255" y="51"/>
                      </a:lnTo>
                      <a:lnTo>
                        <a:pt x="1252" y="48"/>
                      </a:lnTo>
                      <a:lnTo>
                        <a:pt x="1250" y="46"/>
                      </a:lnTo>
                      <a:lnTo>
                        <a:pt x="1246" y="46"/>
                      </a:lnTo>
                      <a:lnTo>
                        <a:pt x="1246" y="46"/>
                      </a:lnTo>
                      <a:lnTo>
                        <a:pt x="1246" y="48"/>
                      </a:lnTo>
                      <a:lnTo>
                        <a:pt x="1247" y="54"/>
                      </a:lnTo>
                      <a:lnTo>
                        <a:pt x="1247" y="54"/>
                      </a:lnTo>
                      <a:lnTo>
                        <a:pt x="1246" y="51"/>
                      </a:lnTo>
                      <a:lnTo>
                        <a:pt x="1244" y="50"/>
                      </a:lnTo>
                      <a:lnTo>
                        <a:pt x="1241" y="49"/>
                      </a:lnTo>
                      <a:lnTo>
                        <a:pt x="1241" y="49"/>
                      </a:lnTo>
                      <a:lnTo>
                        <a:pt x="1240" y="51"/>
                      </a:lnTo>
                      <a:lnTo>
                        <a:pt x="1241" y="55"/>
                      </a:lnTo>
                      <a:lnTo>
                        <a:pt x="1241" y="55"/>
                      </a:lnTo>
                      <a:lnTo>
                        <a:pt x="1236" y="55"/>
                      </a:lnTo>
                      <a:lnTo>
                        <a:pt x="1236" y="55"/>
                      </a:lnTo>
                      <a:lnTo>
                        <a:pt x="1235" y="55"/>
                      </a:lnTo>
                      <a:lnTo>
                        <a:pt x="1235" y="55"/>
                      </a:lnTo>
                      <a:lnTo>
                        <a:pt x="1235" y="52"/>
                      </a:lnTo>
                      <a:lnTo>
                        <a:pt x="1236" y="50"/>
                      </a:lnTo>
                      <a:lnTo>
                        <a:pt x="1239" y="48"/>
                      </a:lnTo>
                      <a:lnTo>
                        <a:pt x="1244" y="46"/>
                      </a:lnTo>
                      <a:lnTo>
                        <a:pt x="1244" y="46"/>
                      </a:lnTo>
                      <a:lnTo>
                        <a:pt x="1245" y="46"/>
                      </a:lnTo>
                      <a:lnTo>
                        <a:pt x="1248" y="45"/>
                      </a:lnTo>
                      <a:lnTo>
                        <a:pt x="1250" y="44"/>
                      </a:lnTo>
                      <a:lnTo>
                        <a:pt x="1252" y="41"/>
                      </a:lnTo>
                      <a:lnTo>
                        <a:pt x="1252" y="39"/>
                      </a:lnTo>
                      <a:lnTo>
                        <a:pt x="1252" y="35"/>
                      </a:lnTo>
                      <a:lnTo>
                        <a:pt x="1252" y="35"/>
                      </a:lnTo>
                      <a:lnTo>
                        <a:pt x="1251" y="35"/>
                      </a:lnTo>
                      <a:lnTo>
                        <a:pt x="1244" y="37"/>
                      </a:lnTo>
                      <a:lnTo>
                        <a:pt x="1244" y="37"/>
                      </a:lnTo>
                      <a:lnTo>
                        <a:pt x="1246" y="35"/>
                      </a:lnTo>
                      <a:lnTo>
                        <a:pt x="1248" y="33"/>
                      </a:lnTo>
                      <a:lnTo>
                        <a:pt x="1248" y="29"/>
                      </a:lnTo>
                      <a:lnTo>
                        <a:pt x="1248" y="29"/>
                      </a:lnTo>
                      <a:lnTo>
                        <a:pt x="1245" y="29"/>
                      </a:lnTo>
                      <a:lnTo>
                        <a:pt x="1241" y="29"/>
                      </a:lnTo>
                      <a:lnTo>
                        <a:pt x="1236" y="32"/>
                      </a:lnTo>
                      <a:lnTo>
                        <a:pt x="1236" y="32"/>
                      </a:lnTo>
                      <a:lnTo>
                        <a:pt x="1239" y="28"/>
                      </a:lnTo>
                      <a:lnTo>
                        <a:pt x="1240" y="24"/>
                      </a:lnTo>
                      <a:lnTo>
                        <a:pt x="1240" y="20"/>
                      </a:lnTo>
                      <a:lnTo>
                        <a:pt x="1240" y="20"/>
                      </a:lnTo>
                      <a:lnTo>
                        <a:pt x="1236" y="22"/>
                      </a:lnTo>
                      <a:lnTo>
                        <a:pt x="1234" y="23"/>
                      </a:lnTo>
                      <a:lnTo>
                        <a:pt x="1231" y="27"/>
                      </a:lnTo>
                      <a:lnTo>
                        <a:pt x="1231" y="27"/>
                      </a:lnTo>
                      <a:lnTo>
                        <a:pt x="1229" y="26"/>
                      </a:lnTo>
                      <a:lnTo>
                        <a:pt x="1227" y="26"/>
                      </a:lnTo>
                      <a:lnTo>
                        <a:pt x="1224" y="27"/>
                      </a:lnTo>
                      <a:lnTo>
                        <a:pt x="1224" y="27"/>
                      </a:lnTo>
                      <a:lnTo>
                        <a:pt x="1224" y="30"/>
                      </a:lnTo>
                      <a:lnTo>
                        <a:pt x="1225" y="32"/>
                      </a:lnTo>
                      <a:lnTo>
                        <a:pt x="1228" y="33"/>
                      </a:lnTo>
                      <a:lnTo>
                        <a:pt x="1228" y="33"/>
                      </a:lnTo>
                      <a:lnTo>
                        <a:pt x="1222" y="33"/>
                      </a:lnTo>
                      <a:lnTo>
                        <a:pt x="1219" y="34"/>
                      </a:lnTo>
                      <a:lnTo>
                        <a:pt x="1217" y="35"/>
                      </a:lnTo>
                      <a:lnTo>
                        <a:pt x="1217" y="35"/>
                      </a:lnTo>
                      <a:lnTo>
                        <a:pt x="1219" y="38"/>
                      </a:lnTo>
                      <a:lnTo>
                        <a:pt x="1219" y="38"/>
                      </a:lnTo>
                      <a:lnTo>
                        <a:pt x="1216" y="38"/>
                      </a:lnTo>
                      <a:lnTo>
                        <a:pt x="1209" y="40"/>
                      </a:lnTo>
                      <a:lnTo>
                        <a:pt x="1209" y="40"/>
                      </a:lnTo>
                      <a:lnTo>
                        <a:pt x="1212" y="37"/>
                      </a:lnTo>
                      <a:lnTo>
                        <a:pt x="1213" y="33"/>
                      </a:lnTo>
                      <a:lnTo>
                        <a:pt x="1213" y="28"/>
                      </a:lnTo>
                      <a:lnTo>
                        <a:pt x="1213" y="28"/>
                      </a:lnTo>
                      <a:lnTo>
                        <a:pt x="1209" y="30"/>
                      </a:lnTo>
                      <a:lnTo>
                        <a:pt x="1207" y="32"/>
                      </a:lnTo>
                      <a:lnTo>
                        <a:pt x="1205" y="35"/>
                      </a:lnTo>
                      <a:lnTo>
                        <a:pt x="1205" y="35"/>
                      </a:lnTo>
                      <a:lnTo>
                        <a:pt x="1202" y="35"/>
                      </a:lnTo>
                      <a:lnTo>
                        <a:pt x="1198" y="35"/>
                      </a:lnTo>
                      <a:lnTo>
                        <a:pt x="1198" y="35"/>
                      </a:lnTo>
                      <a:lnTo>
                        <a:pt x="1198" y="34"/>
                      </a:lnTo>
                      <a:lnTo>
                        <a:pt x="1198" y="34"/>
                      </a:lnTo>
                      <a:lnTo>
                        <a:pt x="1200" y="33"/>
                      </a:lnTo>
                      <a:lnTo>
                        <a:pt x="1201" y="30"/>
                      </a:lnTo>
                      <a:lnTo>
                        <a:pt x="1201" y="28"/>
                      </a:lnTo>
                      <a:lnTo>
                        <a:pt x="1200" y="26"/>
                      </a:lnTo>
                      <a:lnTo>
                        <a:pt x="1197" y="23"/>
                      </a:lnTo>
                      <a:lnTo>
                        <a:pt x="1194" y="21"/>
                      </a:lnTo>
                      <a:lnTo>
                        <a:pt x="1194" y="21"/>
                      </a:lnTo>
                      <a:lnTo>
                        <a:pt x="1192" y="22"/>
                      </a:lnTo>
                      <a:lnTo>
                        <a:pt x="1191" y="27"/>
                      </a:lnTo>
                      <a:lnTo>
                        <a:pt x="1191" y="27"/>
                      </a:lnTo>
                      <a:lnTo>
                        <a:pt x="1191" y="27"/>
                      </a:lnTo>
                      <a:lnTo>
                        <a:pt x="1191" y="27"/>
                      </a:lnTo>
                      <a:lnTo>
                        <a:pt x="1190" y="24"/>
                      </a:lnTo>
                      <a:lnTo>
                        <a:pt x="1186" y="21"/>
                      </a:lnTo>
                      <a:lnTo>
                        <a:pt x="1186" y="21"/>
                      </a:lnTo>
                      <a:lnTo>
                        <a:pt x="1184" y="26"/>
                      </a:lnTo>
                      <a:lnTo>
                        <a:pt x="1184" y="26"/>
                      </a:lnTo>
                      <a:lnTo>
                        <a:pt x="1184" y="23"/>
                      </a:lnTo>
                      <a:lnTo>
                        <a:pt x="1185" y="21"/>
                      </a:lnTo>
                      <a:lnTo>
                        <a:pt x="1185" y="21"/>
                      </a:lnTo>
                      <a:lnTo>
                        <a:pt x="1185" y="20"/>
                      </a:lnTo>
                      <a:lnTo>
                        <a:pt x="1186" y="16"/>
                      </a:lnTo>
                      <a:lnTo>
                        <a:pt x="1186" y="13"/>
                      </a:lnTo>
                      <a:lnTo>
                        <a:pt x="1185" y="11"/>
                      </a:lnTo>
                      <a:lnTo>
                        <a:pt x="1184" y="9"/>
                      </a:lnTo>
                      <a:lnTo>
                        <a:pt x="1180" y="7"/>
                      </a:lnTo>
                      <a:lnTo>
                        <a:pt x="1180" y="7"/>
                      </a:lnTo>
                      <a:lnTo>
                        <a:pt x="1179" y="9"/>
                      </a:lnTo>
                      <a:lnTo>
                        <a:pt x="1176" y="15"/>
                      </a:lnTo>
                      <a:lnTo>
                        <a:pt x="1176" y="15"/>
                      </a:lnTo>
                      <a:lnTo>
                        <a:pt x="1176" y="12"/>
                      </a:lnTo>
                      <a:lnTo>
                        <a:pt x="1175" y="10"/>
                      </a:lnTo>
                      <a:lnTo>
                        <a:pt x="1173" y="7"/>
                      </a:lnTo>
                      <a:lnTo>
                        <a:pt x="1173" y="7"/>
                      </a:lnTo>
                      <a:lnTo>
                        <a:pt x="1170" y="10"/>
                      </a:lnTo>
                      <a:lnTo>
                        <a:pt x="1170" y="10"/>
                      </a:lnTo>
                      <a:lnTo>
                        <a:pt x="1167" y="9"/>
                      </a:lnTo>
                      <a:lnTo>
                        <a:pt x="1167" y="9"/>
                      </a:lnTo>
                      <a:lnTo>
                        <a:pt x="1165" y="10"/>
                      </a:lnTo>
                      <a:lnTo>
                        <a:pt x="1164" y="12"/>
                      </a:lnTo>
                      <a:lnTo>
                        <a:pt x="1164" y="12"/>
                      </a:lnTo>
                      <a:lnTo>
                        <a:pt x="1162" y="11"/>
                      </a:lnTo>
                      <a:lnTo>
                        <a:pt x="1159" y="10"/>
                      </a:lnTo>
                      <a:lnTo>
                        <a:pt x="1159" y="10"/>
                      </a:lnTo>
                      <a:lnTo>
                        <a:pt x="1159" y="11"/>
                      </a:lnTo>
                      <a:lnTo>
                        <a:pt x="1159" y="16"/>
                      </a:lnTo>
                      <a:lnTo>
                        <a:pt x="1159" y="16"/>
                      </a:lnTo>
                      <a:lnTo>
                        <a:pt x="1157" y="13"/>
                      </a:lnTo>
                      <a:lnTo>
                        <a:pt x="1155" y="9"/>
                      </a:lnTo>
                      <a:lnTo>
                        <a:pt x="1155" y="9"/>
                      </a:lnTo>
                      <a:lnTo>
                        <a:pt x="1155" y="7"/>
                      </a:lnTo>
                      <a:lnTo>
                        <a:pt x="1155" y="4"/>
                      </a:lnTo>
                      <a:lnTo>
                        <a:pt x="1153" y="2"/>
                      </a:lnTo>
                      <a:lnTo>
                        <a:pt x="1151" y="1"/>
                      </a:lnTo>
                      <a:lnTo>
                        <a:pt x="1147" y="0"/>
                      </a:lnTo>
                      <a:lnTo>
                        <a:pt x="1144" y="0"/>
                      </a:lnTo>
                      <a:lnTo>
                        <a:pt x="1144" y="0"/>
                      </a:lnTo>
                      <a:lnTo>
                        <a:pt x="1144" y="2"/>
                      </a:lnTo>
                      <a:lnTo>
                        <a:pt x="1144" y="5"/>
                      </a:lnTo>
                      <a:lnTo>
                        <a:pt x="1146" y="9"/>
                      </a:lnTo>
                      <a:lnTo>
                        <a:pt x="1146" y="9"/>
                      </a:lnTo>
                      <a:lnTo>
                        <a:pt x="1144" y="6"/>
                      </a:lnTo>
                      <a:lnTo>
                        <a:pt x="1141" y="5"/>
                      </a:lnTo>
                      <a:lnTo>
                        <a:pt x="1137" y="5"/>
                      </a:lnTo>
                      <a:lnTo>
                        <a:pt x="1137" y="5"/>
                      </a:lnTo>
                      <a:lnTo>
                        <a:pt x="1137" y="9"/>
                      </a:lnTo>
                      <a:lnTo>
                        <a:pt x="1139" y="12"/>
                      </a:lnTo>
                      <a:lnTo>
                        <a:pt x="1141" y="16"/>
                      </a:lnTo>
                      <a:lnTo>
                        <a:pt x="1141" y="16"/>
                      </a:lnTo>
                      <a:lnTo>
                        <a:pt x="1137" y="15"/>
                      </a:lnTo>
                      <a:lnTo>
                        <a:pt x="1133" y="13"/>
                      </a:lnTo>
                      <a:lnTo>
                        <a:pt x="1129" y="13"/>
                      </a:lnTo>
                      <a:lnTo>
                        <a:pt x="1129" y="13"/>
                      </a:lnTo>
                      <a:lnTo>
                        <a:pt x="1131" y="18"/>
                      </a:lnTo>
                      <a:lnTo>
                        <a:pt x="1131" y="18"/>
                      </a:lnTo>
                      <a:lnTo>
                        <a:pt x="1128" y="22"/>
                      </a:lnTo>
                      <a:lnTo>
                        <a:pt x="1128" y="22"/>
                      </a:lnTo>
                      <a:lnTo>
                        <a:pt x="1126" y="22"/>
                      </a:lnTo>
                      <a:lnTo>
                        <a:pt x="1123" y="21"/>
                      </a:lnTo>
                      <a:lnTo>
                        <a:pt x="1118" y="22"/>
                      </a:lnTo>
                      <a:lnTo>
                        <a:pt x="1115" y="24"/>
                      </a:lnTo>
                      <a:lnTo>
                        <a:pt x="1113" y="27"/>
                      </a:lnTo>
                      <a:lnTo>
                        <a:pt x="1113" y="27"/>
                      </a:lnTo>
                      <a:lnTo>
                        <a:pt x="1114" y="29"/>
                      </a:lnTo>
                      <a:lnTo>
                        <a:pt x="1117" y="30"/>
                      </a:lnTo>
                      <a:lnTo>
                        <a:pt x="1120" y="30"/>
                      </a:lnTo>
                      <a:lnTo>
                        <a:pt x="1120" y="30"/>
                      </a:lnTo>
                      <a:lnTo>
                        <a:pt x="1120" y="33"/>
                      </a:lnTo>
                      <a:lnTo>
                        <a:pt x="1117" y="37"/>
                      </a:lnTo>
                      <a:lnTo>
                        <a:pt x="1117" y="37"/>
                      </a:lnTo>
                      <a:lnTo>
                        <a:pt x="1114" y="37"/>
                      </a:lnTo>
                      <a:lnTo>
                        <a:pt x="1114" y="37"/>
                      </a:lnTo>
                      <a:lnTo>
                        <a:pt x="1114" y="38"/>
                      </a:lnTo>
                      <a:lnTo>
                        <a:pt x="1114" y="38"/>
                      </a:lnTo>
                      <a:lnTo>
                        <a:pt x="1112" y="38"/>
                      </a:lnTo>
                      <a:lnTo>
                        <a:pt x="1112" y="38"/>
                      </a:lnTo>
                      <a:lnTo>
                        <a:pt x="1108" y="37"/>
                      </a:lnTo>
                      <a:lnTo>
                        <a:pt x="1107" y="34"/>
                      </a:lnTo>
                      <a:lnTo>
                        <a:pt x="1106" y="32"/>
                      </a:lnTo>
                      <a:lnTo>
                        <a:pt x="1106" y="32"/>
                      </a:lnTo>
                      <a:lnTo>
                        <a:pt x="1106" y="28"/>
                      </a:lnTo>
                      <a:lnTo>
                        <a:pt x="1104" y="26"/>
                      </a:lnTo>
                      <a:lnTo>
                        <a:pt x="1103" y="26"/>
                      </a:lnTo>
                      <a:lnTo>
                        <a:pt x="1100" y="29"/>
                      </a:lnTo>
                      <a:lnTo>
                        <a:pt x="1100" y="29"/>
                      </a:lnTo>
                      <a:lnTo>
                        <a:pt x="1100" y="29"/>
                      </a:lnTo>
                      <a:lnTo>
                        <a:pt x="1100" y="29"/>
                      </a:lnTo>
                      <a:lnTo>
                        <a:pt x="1096" y="28"/>
                      </a:lnTo>
                      <a:lnTo>
                        <a:pt x="1096" y="28"/>
                      </a:lnTo>
                      <a:lnTo>
                        <a:pt x="1095" y="27"/>
                      </a:lnTo>
                      <a:lnTo>
                        <a:pt x="1095" y="27"/>
                      </a:lnTo>
                      <a:lnTo>
                        <a:pt x="1090" y="23"/>
                      </a:lnTo>
                      <a:lnTo>
                        <a:pt x="1090" y="23"/>
                      </a:lnTo>
                      <a:lnTo>
                        <a:pt x="1085" y="24"/>
                      </a:lnTo>
                      <a:lnTo>
                        <a:pt x="1083" y="24"/>
                      </a:lnTo>
                      <a:lnTo>
                        <a:pt x="1080" y="23"/>
                      </a:lnTo>
                      <a:lnTo>
                        <a:pt x="1080" y="23"/>
                      </a:lnTo>
                      <a:lnTo>
                        <a:pt x="1079" y="22"/>
                      </a:lnTo>
                      <a:lnTo>
                        <a:pt x="1075" y="20"/>
                      </a:lnTo>
                      <a:lnTo>
                        <a:pt x="1074" y="20"/>
                      </a:lnTo>
                      <a:lnTo>
                        <a:pt x="1072" y="20"/>
                      </a:lnTo>
                      <a:lnTo>
                        <a:pt x="1068" y="22"/>
                      </a:lnTo>
                      <a:lnTo>
                        <a:pt x="1065" y="24"/>
                      </a:lnTo>
                      <a:lnTo>
                        <a:pt x="1065" y="24"/>
                      </a:lnTo>
                      <a:lnTo>
                        <a:pt x="1067" y="26"/>
                      </a:lnTo>
                      <a:lnTo>
                        <a:pt x="1070" y="28"/>
                      </a:lnTo>
                      <a:lnTo>
                        <a:pt x="1070" y="28"/>
                      </a:lnTo>
                      <a:lnTo>
                        <a:pt x="1070" y="28"/>
                      </a:lnTo>
                      <a:lnTo>
                        <a:pt x="1070" y="28"/>
                      </a:lnTo>
                      <a:lnTo>
                        <a:pt x="1068" y="29"/>
                      </a:lnTo>
                      <a:lnTo>
                        <a:pt x="1064" y="32"/>
                      </a:lnTo>
                      <a:lnTo>
                        <a:pt x="1064" y="32"/>
                      </a:lnTo>
                      <a:lnTo>
                        <a:pt x="1068" y="35"/>
                      </a:lnTo>
                      <a:lnTo>
                        <a:pt x="1068" y="35"/>
                      </a:lnTo>
                      <a:lnTo>
                        <a:pt x="1065" y="34"/>
                      </a:lnTo>
                      <a:lnTo>
                        <a:pt x="1063" y="33"/>
                      </a:lnTo>
                      <a:lnTo>
                        <a:pt x="1063" y="33"/>
                      </a:lnTo>
                      <a:lnTo>
                        <a:pt x="1062" y="32"/>
                      </a:lnTo>
                      <a:lnTo>
                        <a:pt x="1058" y="30"/>
                      </a:lnTo>
                      <a:lnTo>
                        <a:pt x="1056" y="30"/>
                      </a:lnTo>
                      <a:lnTo>
                        <a:pt x="1053" y="30"/>
                      </a:lnTo>
                      <a:lnTo>
                        <a:pt x="1051" y="32"/>
                      </a:lnTo>
                      <a:lnTo>
                        <a:pt x="1048" y="35"/>
                      </a:lnTo>
                      <a:lnTo>
                        <a:pt x="1048" y="35"/>
                      </a:lnTo>
                      <a:lnTo>
                        <a:pt x="1050" y="37"/>
                      </a:lnTo>
                      <a:lnTo>
                        <a:pt x="1056" y="39"/>
                      </a:lnTo>
                      <a:lnTo>
                        <a:pt x="1056" y="39"/>
                      </a:lnTo>
                      <a:lnTo>
                        <a:pt x="1053" y="39"/>
                      </a:lnTo>
                      <a:lnTo>
                        <a:pt x="1050" y="40"/>
                      </a:lnTo>
                      <a:lnTo>
                        <a:pt x="1047" y="41"/>
                      </a:lnTo>
                      <a:lnTo>
                        <a:pt x="1047" y="41"/>
                      </a:lnTo>
                      <a:lnTo>
                        <a:pt x="1050" y="45"/>
                      </a:lnTo>
                      <a:lnTo>
                        <a:pt x="1050" y="45"/>
                      </a:lnTo>
                      <a:lnTo>
                        <a:pt x="1047" y="48"/>
                      </a:lnTo>
                      <a:lnTo>
                        <a:pt x="1047" y="48"/>
                      </a:lnTo>
                      <a:lnTo>
                        <a:pt x="1047" y="49"/>
                      </a:lnTo>
                      <a:lnTo>
                        <a:pt x="1050" y="51"/>
                      </a:lnTo>
                      <a:lnTo>
                        <a:pt x="1050" y="51"/>
                      </a:lnTo>
                      <a:lnTo>
                        <a:pt x="1048" y="52"/>
                      </a:lnTo>
                      <a:lnTo>
                        <a:pt x="1047" y="55"/>
                      </a:lnTo>
                      <a:lnTo>
                        <a:pt x="1047" y="55"/>
                      </a:lnTo>
                      <a:lnTo>
                        <a:pt x="1048" y="55"/>
                      </a:lnTo>
                      <a:lnTo>
                        <a:pt x="1052" y="56"/>
                      </a:lnTo>
                      <a:lnTo>
                        <a:pt x="1052" y="56"/>
                      </a:lnTo>
                      <a:lnTo>
                        <a:pt x="1050" y="57"/>
                      </a:lnTo>
                      <a:lnTo>
                        <a:pt x="1045" y="59"/>
                      </a:lnTo>
                      <a:lnTo>
                        <a:pt x="1045" y="59"/>
                      </a:lnTo>
                      <a:lnTo>
                        <a:pt x="1043" y="59"/>
                      </a:lnTo>
                      <a:lnTo>
                        <a:pt x="1040" y="59"/>
                      </a:lnTo>
                      <a:lnTo>
                        <a:pt x="1039" y="60"/>
                      </a:lnTo>
                      <a:lnTo>
                        <a:pt x="1036" y="62"/>
                      </a:lnTo>
                      <a:lnTo>
                        <a:pt x="1035" y="65"/>
                      </a:lnTo>
                      <a:lnTo>
                        <a:pt x="1035" y="68"/>
                      </a:lnTo>
                      <a:lnTo>
                        <a:pt x="1035" y="68"/>
                      </a:lnTo>
                      <a:lnTo>
                        <a:pt x="1036" y="68"/>
                      </a:lnTo>
                      <a:lnTo>
                        <a:pt x="1043" y="68"/>
                      </a:lnTo>
                      <a:lnTo>
                        <a:pt x="1043" y="68"/>
                      </a:lnTo>
                      <a:lnTo>
                        <a:pt x="1041" y="70"/>
                      </a:lnTo>
                      <a:lnTo>
                        <a:pt x="1039" y="72"/>
                      </a:lnTo>
                      <a:lnTo>
                        <a:pt x="1037" y="76"/>
                      </a:lnTo>
                      <a:lnTo>
                        <a:pt x="1037" y="76"/>
                      </a:lnTo>
                      <a:lnTo>
                        <a:pt x="1042" y="76"/>
                      </a:lnTo>
                      <a:lnTo>
                        <a:pt x="1046" y="76"/>
                      </a:lnTo>
                      <a:lnTo>
                        <a:pt x="1050" y="74"/>
                      </a:lnTo>
                      <a:lnTo>
                        <a:pt x="1050" y="74"/>
                      </a:lnTo>
                      <a:lnTo>
                        <a:pt x="1047" y="77"/>
                      </a:lnTo>
                      <a:lnTo>
                        <a:pt x="1047" y="77"/>
                      </a:lnTo>
                      <a:lnTo>
                        <a:pt x="1046" y="78"/>
                      </a:lnTo>
                      <a:lnTo>
                        <a:pt x="1042" y="81"/>
                      </a:lnTo>
                      <a:lnTo>
                        <a:pt x="1042" y="81"/>
                      </a:lnTo>
                      <a:lnTo>
                        <a:pt x="1042" y="81"/>
                      </a:lnTo>
                      <a:lnTo>
                        <a:pt x="1039" y="79"/>
                      </a:lnTo>
                      <a:lnTo>
                        <a:pt x="1039" y="79"/>
                      </a:lnTo>
                      <a:lnTo>
                        <a:pt x="1037" y="78"/>
                      </a:lnTo>
                      <a:lnTo>
                        <a:pt x="1037" y="78"/>
                      </a:lnTo>
                      <a:lnTo>
                        <a:pt x="1032" y="74"/>
                      </a:lnTo>
                      <a:lnTo>
                        <a:pt x="1032" y="74"/>
                      </a:lnTo>
                      <a:lnTo>
                        <a:pt x="1028" y="76"/>
                      </a:lnTo>
                      <a:lnTo>
                        <a:pt x="1025" y="76"/>
                      </a:lnTo>
                      <a:lnTo>
                        <a:pt x="1021" y="74"/>
                      </a:lnTo>
                      <a:lnTo>
                        <a:pt x="1021" y="74"/>
                      </a:lnTo>
                      <a:lnTo>
                        <a:pt x="1021" y="73"/>
                      </a:lnTo>
                      <a:lnTo>
                        <a:pt x="1018" y="71"/>
                      </a:lnTo>
                      <a:lnTo>
                        <a:pt x="1015" y="71"/>
                      </a:lnTo>
                      <a:lnTo>
                        <a:pt x="1013" y="72"/>
                      </a:lnTo>
                      <a:lnTo>
                        <a:pt x="1010" y="73"/>
                      </a:lnTo>
                      <a:lnTo>
                        <a:pt x="1008" y="76"/>
                      </a:lnTo>
                      <a:lnTo>
                        <a:pt x="1008" y="76"/>
                      </a:lnTo>
                      <a:lnTo>
                        <a:pt x="1009" y="77"/>
                      </a:lnTo>
                      <a:lnTo>
                        <a:pt x="1013" y="79"/>
                      </a:lnTo>
                      <a:lnTo>
                        <a:pt x="1013" y="79"/>
                      </a:lnTo>
                      <a:lnTo>
                        <a:pt x="1013" y="79"/>
                      </a:lnTo>
                      <a:lnTo>
                        <a:pt x="1013" y="79"/>
                      </a:lnTo>
                      <a:lnTo>
                        <a:pt x="1010" y="81"/>
                      </a:lnTo>
                      <a:lnTo>
                        <a:pt x="1007" y="83"/>
                      </a:lnTo>
                      <a:lnTo>
                        <a:pt x="1007" y="83"/>
                      </a:lnTo>
                      <a:lnTo>
                        <a:pt x="1010" y="87"/>
                      </a:lnTo>
                      <a:lnTo>
                        <a:pt x="1010" y="87"/>
                      </a:lnTo>
                      <a:lnTo>
                        <a:pt x="1004" y="84"/>
                      </a:lnTo>
                      <a:lnTo>
                        <a:pt x="1004" y="84"/>
                      </a:lnTo>
                      <a:lnTo>
                        <a:pt x="1003" y="83"/>
                      </a:lnTo>
                      <a:lnTo>
                        <a:pt x="1001" y="82"/>
                      </a:lnTo>
                      <a:lnTo>
                        <a:pt x="998" y="82"/>
                      </a:lnTo>
                      <a:lnTo>
                        <a:pt x="996" y="82"/>
                      </a:lnTo>
                      <a:lnTo>
                        <a:pt x="993" y="83"/>
                      </a:lnTo>
                      <a:lnTo>
                        <a:pt x="990" y="87"/>
                      </a:lnTo>
                      <a:lnTo>
                        <a:pt x="990" y="87"/>
                      </a:lnTo>
                      <a:lnTo>
                        <a:pt x="992" y="88"/>
                      </a:lnTo>
                      <a:lnTo>
                        <a:pt x="998" y="90"/>
                      </a:lnTo>
                      <a:lnTo>
                        <a:pt x="998" y="90"/>
                      </a:lnTo>
                      <a:lnTo>
                        <a:pt x="995" y="90"/>
                      </a:lnTo>
                      <a:lnTo>
                        <a:pt x="992" y="91"/>
                      </a:lnTo>
                      <a:lnTo>
                        <a:pt x="989" y="94"/>
                      </a:lnTo>
                      <a:lnTo>
                        <a:pt x="989" y="94"/>
                      </a:lnTo>
                      <a:lnTo>
                        <a:pt x="992" y="96"/>
                      </a:lnTo>
                      <a:lnTo>
                        <a:pt x="992" y="96"/>
                      </a:lnTo>
                      <a:lnTo>
                        <a:pt x="990" y="99"/>
                      </a:lnTo>
                      <a:lnTo>
                        <a:pt x="990" y="99"/>
                      </a:lnTo>
                      <a:lnTo>
                        <a:pt x="990" y="100"/>
                      </a:lnTo>
                      <a:lnTo>
                        <a:pt x="992" y="102"/>
                      </a:lnTo>
                      <a:lnTo>
                        <a:pt x="992" y="102"/>
                      </a:lnTo>
                      <a:lnTo>
                        <a:pt x="991" y="104"/>
                      </a:lnTo>
                      <a:lnTo>
                        <a:pt x="989" y="106"/>
                      </a:lnTo>
                      <a:lnTo>
                        <a:pt x="989" y="106"/>
                      </a:lnTo>
                      <a:lnTo>
                        <a:pt x="991" y="106"/>
                      </a:lnTo>
                      <a:lnTo>
                        <a:pt x="995" y="107"/>
                      </a:lnTo>
                      <a:lnTo>
                        <a:pt x="995" y="107"/>
                      </a:lnTo>
                      <a:lnTo>
                        <a:pt x="992" y="110"/>
                      </a:lnTo>
                      <a:lnTo>
                        <a:pt x="987" y="111"/>
                      </a:lnTo>
                      <a:lnTo>
                        <a:pt x="987" y="111"/>
                      </a:lnTo>
                      <a:lnTo>
                        <a:pt x="986" y="110"/>
                      </a:lnTo>
                      <a:lnTo>
                        <a:pt x="982" y="111"/>
                      </a:lnTo>
                      <a:lnTo>
                        <a:pt x="981" y="111"/>
                      </a:lnTo>
                      <a:lnTo>
                        <a:pt x="979" y="113"/>
                      </a:lnTo>
                      <a:lnTo>
                        <a:pt x="978" y="116"/>
                      </a:lnTo>
                      <a:lnTo>
                        <a:pt x="976" y="120"/>
                      </a:lnTo>
                      <a:lnTo>
                        <a:pt x="976" y="120"/>
                      </a:lnTo>
                      <a:lnTo>
                        <a:pt x="974" y="118"/>
                      </a:lnTo>
                      <a:lnTo>
                        <a:pt x="974" y="118"/>
                      </a:lnTo>
                      <a:lnTo>
                        <a:pt x="974" y="116"/>
                      </a:lnTo>
                      <a:lnTo>
                        <a:pt x="973" y="113"/>
                      </a:lnTo>
                      <a:lnTo>
                        <a:pt x="970" y="111"/>
                      </a:lnTo>
                      <a:lnTo>
                        <a:pt x="967" y="109"/>
                      </a:lnTo>
                      <a:lnTo>
                        <a:pt x="967" y="109"/>
                      </a:lnTo>
                      <a:lnTo>
                        <a:pt x="965" y="111"/>
                      </a:lnTo>
                      <a:lnTo>
                        <a:pt x="964" y="115"/>
                      </a:lnTo>
                      <a:lnTo>
                        <a:pt x="964" y="115"/>
                      </a:lnTo>
                      <a:lnTo>
                        <a:pt x="964" y="115"/>
                      </a:lnTo>
                      <a:lnTo>
                        <a:pt x="964" y="115"/>
                      </a:lnTo>
                      <a:lnTo>
                        <a:pt x="964" y="115"/>
                      </a:lnTo>
                      <a:lnTo>
                        <a:pt x="964" y="115"/>
                      </a:lnTo>
                      <a:lnTo>
                        <a:pt x="963" y="112"/>
                      </a:lnTo>
                      <a:lnTo>
                        <a:pt x="959" y="110"/>
                      </a:lnTo>
                      <a:lnTo>
                        <a:pt x="959" y="110"/>
                      </a:lnTo>
                      <a:lnTo>
                        <a:pt x="957" y="113"/>
                      </a:lnTo>
                      <a:lnTo>
                        <a:pt x="957" y="113"/>
                      </a:lnTo>
                      <a:lnTo>
                        <a:pt x="957" y="111"/>
                      </a:lnTo>
                      <a:lnTo>
                        <a:pt x="958" y="109"/>
                      </a:lnTo>
                      <a:lnTo>
                        <a:pt x="958" y="109"/>
                      </a:lnTo>
                      <a:lnTo>
                        <a:pt x="958" y="107"/>
                      </a:lnTo>
                      <a:lnTo>
                        <a:pt x="959" y="104"/>
                      </a:lnTo>
                      <a:lnTo>
                        <a:pt x="959" y="101"/>
                      </a:lnTo>
                      <a:lnTo>
                        <a:pt x="958" y="99"/>
                      </a:lnTo>
                      <a:lnTo>
                        <a:pt x="957" y="98"/>
                      </a:lnTo>
                      <a:lnTo>
                        <a:pt x="953" y="95"/>
                      </a:lnTo>
                      <a:lnTo>
                        <a:pt x="953" y="95"/>
                      </a:lnTo>
                      <a:lnTo>
                        <a:pt x="952" y="96"/>
                      </a:lnTo>
                      <a:lnTo>
                        <a:pt x="951" y="99"/>
                      </a:lnTo>
                      <a:lnTo>
                        <a:pt x="949" y="102"/>
                      </a:lnTo>
                      <a:lnTo>
                        <a:pt x="949" y="102"/>
                      </a:lnTo>
                      <a:lnTo>
                        <a:pt x="949" y="100"/>
                      </a:lnTo>
                      <a:lnTo>
                        <a:pt x="948" y="98"/>
                      </a:lnTo>
                      <a:lnTo>
                        <a:pt x="946" y="95"/>
                      </a:lnTo>
                      <a:lnTo>
                        <a:pt x="946" y="95"/>
                      </a:lnTo>
                      <a:lnTo>
                        <a:pt x="943" y="99"/>
                      </a:lnTo>
                      <a:lnTo>
                        <a:pt x="943" y="99"/>
                      </a:lnTo>
                      <a:lnTo>
                        <a:pt x="940" y="96"/>
                      </a:lnTo>
                      <a:lnTo>
                        <a:pt x="940" y="96"/>
                      </a:lnTo>
                      <a:lnTo>
                        <a:pt x="938" y="98"/>
                      </a:lnTo>
                      <a:lnTo>
                        <a:pt x="937" y="100"/>
                      </a:lnTo>
                      <a:lnTo>
                        <a:pt x="937" y="100"/>
                      </a:lnTo>
                      <a:lnTo>
                        <a:pt x="935" y="99"/>
                      </a:lnTo>
                      <a:lnTo>
                        <a:pt x="932" y="98"/>
                      </a:lnTo>
                      <a:lnTo>
                        <a:pt x="932" y="98"/>
                      </a:lnTo>
                      <a:lnTo>
                        <a:pt x="932" y="99"/>
                      </a:lnTo>
                      <a:lnTo>
                        <a:pt x="932" y="104"/>
                      </a:lnTo>
                      <a:lnTo>
                        <a:pt x="932" y="104"/>
                      </a:lnTo>
                      <a:lnTo>
                        <a:pt x="930" y="101"/>
                      </a:lnTo>
                      <a:lnTo>
                        <a:pt x="928" y="96"/>
                      </a:lnTo>
                      <a:lnTo>
                        <a:pt x="928" y="96"/>
                      </a:lnTo>
                      <a:lnTo>
                        <a:pt x="928" y="95"/>
                      </a:lnTo>
                      <a:lnTo>
                        <a:pt x="928" y="91"/>
                      </a:lnTo>
                      <a:lnTo>
                        <a:pt x="926" y="90"/>
                      </a:lnTo>
                      <a:lnTo>
                        <a:pt x="924" y="89"/>
                      </a:lnTo>
                      <a:lnTo>
                        <a:pt x="920" y="88"/>
                      </a:lnTo>
                      <a:lnTo>
                        <a:pt x="917" y="88"/>
                      </a:lnTo>
                      <a:lnTo>
                        <a:pt x="917" y="88"/>
                      </a:lnTo>
                      <a:lnTo>
                        <a:pt x="917" y="90"/>
                      </a:lnTo>
                      <a:lnTo>
                        <a:pt x="917" y="93"/>
                      </a:lnTo>
                      <a:lnTo>
                        <a:pt x="919" y="96"/>
                      </a:lnTo>
                      <a:lnTo>
                        <a:pt x="919" y="96"/>
                      </a:lnTo>
                      <a:lnTo>
                        <a:pt x="917" y="94"/>
                      </a:lnTo>
                      <a:lnTo>
                        <a:pt x="914" y="93"/>
                      </a:lnTo>
                      <a:lnTo>
                        <a:pt x="910" y="93"/>
                      </a:lnTo>
                      <a:lnTo>
                        <a:pt x="910" y="93"/>
                      </a:lnTo>
                      <a:lnTo>
                        <a:pt x="910" y="96"/>
                      </a:lnTo>
                      <a:lnTo>
                        <a:pt x="912" y="100"/>
                      </a:lnTo>
                      <a:lnTo>
                        <a:pt x="914" y="104"/>
                      </a:lnTo>
                      <a:lnTo>
                        <a:pt x="914" y="104"/>
                      </a:lnTo>
                      <a:lnTo>
                        <a:pt x="910" y="102"/>
                      </a:lnTo>
                      <a:lnTo>
                        <a:pt x="906" y="101"/>
                      </a:lnTo>
                      <a:lnTo>
                        <a:pt x="902" y="101"/>
                      </a:lnTo>
                      <a:lnTo>
                        <a:pt x="902" y="101"/>
                      </a:lnTo>
                      <a:lnTo>
                        <a:pt x="903" y="105"/>
                      </a:lnTo>
                      <a:lnTo>
                        <a:pt x="906" y="107"/>
                      </a:lnTo>
                      <a:lnTo>
                        <a:pt x="909" y="110"/>
                      </a:lnTo>
                      <a:lnTo>
                        <a:pt x="909" y="110"/>
                      </a:lnTo>
                      <a:lnTo>
                        <a:pt x="908" y="112"/>
                      </a:lnTo>
                      <a:lnTo>
                        <a:pt x="908" y="112"/>
                      </a:lnTo>
                      <a:lnTo>
                        <a:pt x="906" y="111"/>
                      </a:lnTo>
                      <a:lnTo>
                        <a:pt x="902" y="111"/>
                      </a:lnTo>
                      <a:lnTo>
                        <a:pt x="902" y="111"/>
                      </a:lnTo>
                      <a:lnTo>
                        <a:pt x="902" y="115"/>
                      </a:lnTo>
                      <a:lnTo>
                        <a:pt x="902" y="115"/>
                      </a:lnTo>
                      <a:lnTo>
                        <a:pt x="898" y="115"/>
                      </a:lnTo>
                      <a:lnTo>
                        <a:pt x="895" y="115"/>
                      </a:lnTo>
                      <a:lnTo>
                        <a:pt x="892" y="113"/>
                      </a:lnTo>
                      <a:lnTo>
                        <a:pt x="892" y="113"/>
                      </a:lnTo>
                      <a:lnTo>
                        <a:pt x="891" y="112"/>
                      </a:lnTo>
                      <a:lnTo>
                        <a:pt x="888" y="111"/>
                      </a:lnTo>
                      <a:lnTo>
                        <a:pt x="886" y="110"/>
                      </a:lnTo>
                      <a:lnTo>
                        <a:pt x="884" y="111"/>
                      </a:lnTo>
                      <a:lnTo>
                        <a:pt x="881" y="112"/>
                      </a:lnTo>
                      <a:lnTo>
                        <a:pt x="877" y="115"/>
                      </a:lnTo>
                      <a:lnTo>
                        <a:pt x="877" y="115"/>
                      </a:lnTo>
                      <a:lnTo>
                        <a:pt x="879" y="116"/>
                      </a:lnTo>
                      <a:lnTo>
                        <a:pt x="884" y="118"/>
                      </a:lnTo>
                      <a:lnTo>
                        <a:pt x="884" y="118"/>
                      </a:lnTo>
                      <a:lnTo>
                        <a:pt x="884" y="120"/>
                      </a:lnTo>
                      <a:lnTo>
                        <a:pt x="884" y="120"/>
                      </a:lnTo>
                      <a:lnTo>
                        <a:pt x="880" y="120"/>
                      </a:lnTo>
                      <a:lnTo>
                        <a:pt x="876" y="122"/>
                      </a:lnTo>
                      <a:lnTo>
                        <a:pt x="876" y="122"/>
                      </a:lnTo>
                      <a:lnTo>
                        <a:pt x="880" y="126"/>
                      </a:lnTo>
                      <a:lnTo>
                        <a:pt x="880" y="126"/>
                      </a:lnTo>
                      <a:lnTo>
                        <a:pt x="877" y="124"/>
                      </a:lnTo>
                      <a:lnTo>
                        <a:pt x="875" y="123"/>
                      </a:lnTo>
                      <a:lnTo>
                        <a:pt x="875" y="123"/>
                      </a:lnTo>
                      <a:lnTo>
                        <a:pt x="873" y="122"/>
                      </a:lnTo>
                      <a:lnTo>
                        <a:pt x="870" y="121"/>
                      </a:lnTo>
                      <a:lnTo>
                        <a:pt x="868" y="121"/>
                      </a:lnTo>
                      <a:lnTo>
                        <a:pt x="868" y="121"/>
                      </a:lnTo>
                      <a:lnTo>
                        <a:pt x="868" y="118"/>
                      </a:lnTo>
                      <a:lnTo>
                        <a:pt x="868" y="116"/>
                      </a:lnTo>
                      <a:lnTo>
                        <a:pt x="865" y="113"/>
                      </a:lnTo>
                      <a:lnTo>
                        <a:pt x="862" y="111"/>
                      </a:lnTo>
                      <a:lnTo>
                        <a:pt x="862" y="111"/>
                      </a:lnTo>
                      <a:lnTo>
                        <a:pt x="860" y="112"/>
                      </a:lnTo>
                      <a:lnTo>
                        <a:pt x="858" y="120"/>
                      </a:lnTo>
                      <a:lnTo>
                        <a:pt x="858" y="120"/>
                      </a:lnTo>
                      <a:lnTo>
                        <a:pt x="858" y="116"/>
                      </a:lnTo>
                      <a:lnTo>
                        <a:pt x="857" y="113"/>
                      </a:lnTo>
                      <a:lnTo>
                        <a:pt x="854" y="111"/>
                      </a:lnTo>
                      <a:lnTo>
                        <a:pt x="854" y="111"/>
                      </a:lnTo>
                      <a:lnTo>
                        <a:pt x="852" y="115"/>
                      </a:lnTo>
                      <a:lnTo>
                        <a:pt x="852" y="115"/>
                      </a:lnTo>
                      <a:lnTo>
                        <a:pt x="848" y="112"/>
                      </a:lnTo>
                      <a:lnTo>
                        <a:pt x="848" y="112"/>
                      </a:lnTo>
                      <a:lnTo>
                        <a:pt x="847" y="113"/>
                      </a:lnTo>
                      <a:lnTo>
                        <a:pt x="846" y="116"/>
                      </a:lnTo>
                      <a:lnTo>
                        <a:pt x="846" y="116"/>
                      </a:lnTo>
                      <a:lnTo>
                        <a:pt x="843" y="115"/>
                      </a:lnTo>
                      <a:lnTo>
                        <a:pt x="841" y="113"/>
                      </a:lnTo>
                      <a:lnTo>
                        <a:pt x="841" y="113"/>
                      </a:lnTo>
                      <a:lnTo>
                        <a:pt x="841" y="116"/>
                      </a:lnTo>
                      <a:lnTo>
                        <a:pt x="841" y="120"/>
                      </a:lnTo>
                      <a:lnTo>
                        <a:pt x="841" y="120"/>
                      </a:lnTo>
                      <a:lnTo>
                        <a:pt x="838" y="117"/>
                      </a:lnTo>
                      <a:lnTo>
                        <a:pt x="836" y="113"/>
                      </a:lnTo>
                      <a:lnTo>
                        <a:pt x="836" y="113"/>
                      </a:lnTo>
                      <a:lnTo>
                        <a:pt x="836" y="111"/>
                      </a:lnTo>
                      <a:lnTo>
                        <a:pt x="836" y="109"/>
                      </a:lnTo>
                      <a:lnTo>
                        <a:pt x="835" y="106"/>
                      </a:lnTo>
                      <a:lnTo>
                        <a:pt x="832" y="105"/>
                      </a:lnTo>
                      <a:lnTo>
                        <a:pt x="829" y="105"/>
                      </a:lnTo>
                      <a:lnTo>
                        <a:pt x="825" y="105"/>
                      </a:lnTo>
                      <a:lnTo>
                        <a:pt x="825" y="105"/>
                      </a:lnTo>
                      <a:lnTo>
                        <a:pt x="825" y="106"/>
                      </a:lnTo>
                      <a:lnTo>
                        <a:pt x="826" y="110"/>
                      </a:lnTo>
                      <a:lnTo>
                        <a:pt x="827" y="112"/>
                      </a:lnTo>
                      <a:lnTo>
                        <a:pt x="827" y="112"/>
                      </a:lnTo>
                      <a:lnTo>
                        <a:pt x="825" y="111"/>
                      </a:lnTo>
                      <a:lnTo>
                        <a:pt x="823" y="109"/>
                      </a:lnTo>
                      <a:lnTo>
                        <a:pt x="819" y="109"/>
                      </a:lnTo>
                      <a:lnTo>
                        <a:pt x="819" y="109"/>
                      </a:lnTo>
                      <a:lnTo>
                        <a:pt x="819" y="113"/>
                      </a:lnTo>
                      <a:lnTo>
                        <a:pt x="820" y="116"/>
                      </a:lnTo>
                      <a:lnTo>
                        <a:pt x="823" y="121"/>
                      </a:lnTo>
                      <a:lnTo>
                        <a:pt x="823" y="121"/>
                      </a:lnTo>
                      <a:lnTo>
                        <a:pt x="819" y="118"/>
                      </a:lnTo>
                      <a:lnTo>
                        <a:pt x="814" y="117"/>
                      </a:lnTo>
                      <a:lnTo>
                        <a:pt x="810" y="118"/>
                      </a:lnTo>
                      <a:lnTo>
                        <a:pt x="810" y="118"/>
                      </a:lnTo>
                      <a:lnTo>
                        <a:pt x="812" y="121"/>
                      </a:lnTo>
                      <a:lnTo>
                        <a:pt x="814" y="123"/>
                      </a:lnTo>
                      <a:lnTo>
                        <a:pt x="818" y="126"/>
                      </a:lnTo>
                      <a:lnTo>
                        <a:pt x="818" y="126"/>
                      </a:lnTo>
                      <a:lnTo>
                        <a:pt x="816" y="128"/>
                      </a:lnTo>
                      <a:lnTo>
                        <a:pt x="816" y="128"/>
                      </a:lnTo>
                      <a:lnTo>
                        <a:pt x="814" y="127"/>
                      </a:lnTo>
                      <a:lnTo>
                        <a:pt x="810" y="127"/>
                      </a:lnTo>
                      <a:lnTo>
                        <a:pt x="810" y="127"/>
                      </a:lnTo>
                      <a:lnTo>
                        <a:pt x="810" y="129"/>
                      </a:lnTo>
                      <a:lnTo>
                        <a:pt x="812" y="132"/>
                      </a:lnTo>
                      <a:lnTo>
                        <a:pt x="813" y="135"/>
                      </a:lnTo>
                      <a:lnTo>
                        <a:pt x="813" y="135"/>
                      </a:lnTo>
                      <a:lnTo>
                        <a:pt x="810" y="133"/>
                      </a:lnTo>
                      <a:lnTo>
                        <a:pt x="808" y="132"/>
                      </a:lnTo>
                      <a:lnTo>
                        <a:pt x="804" y="132"/>
                      </a:lnTo>
                      <a:lnTo>
                        <a:pt x="804" y="132"/>
                      </a:lnTo>
                      <a:lnTo>
                        <a:pt x="804" y="138"/>
                      </a:lnTo>
                      <a:lnTo>
                        <a:pt x="804" y="138"/>
                      </a:lnTo>
                      <a:lnTo>
                        <a:pt x="802" y="135"/>
                      </a:lnTo>
                      <a:lnTo>
                        <a:pt x="802" y="135"/>
                      </a:lnTo>
                      <a:lnTo>
                        <a:pt x="801" y="137"/>
                      </a:lnTo>
                      <a:lnTo>
                        <a:pt x="799" y="140"/>
                      </a:lnTo>
                      <a:lnTo>
                        <a:pt x="799" y="140"/>
                      </a:lnTo>
                      <a:lnTo>
                        <a:pt x="798" y="140"/>
                      </a:lnTo>
                      <a:lnTo>
                        <a:pt x="798" y="140"/>
                      </a:lnTo>
                      <a:lnTo>
                        <a:pt x="797" y="138"/>
                      </a:lnTo>
                      <a:lnTo>
                        <a:pt x="794" y="135"/>
                      </a:lnTo>
                      <a:lnTo>
                        <a:pt x="794" y="135"/>
                      </a:lnTo>
                      <a:lnTo>
                        <a:pt x="792" y="139"/>
                      </a:lnTo>
                      <a:lnTo>
                        <a:pt x="792" y="139"/>
                      </a:lnTo>
                      <a:lnTo>
                        <a:pt x="788" y="137"/>
                      </a:lnTo>
                      <a:lnTo>
                        <a:pt x="788" y="137"/>
                      </a:lnTo>
                      <a:lnTo>
                        <a:pt x="787" y="138"/>
                      </a:lnTo>
                      <a:lnTo>
                        <a:pt x="786" y="140"/>
                      </a:lnTo>
                      <a:lnTo>
                        <a:pt x="786" y="140"/>
                      </a:lnTo>
                      <a:lnTo>
                        <a:pt x="785" y="139"/>
                      </a:lnTo>
                      <a:lnTo>
                        <a:pt x="782" y="138"/>
                      </a:lnTo>
                      <a:lnTo>
                        <a:pt x="782" y="138"/>
                      </a:lnTo>
                      <a:lnTo>
                        <a:pt x="781" y="140"/>
                      </a:lnTo>
                      <a:lnTo>
                        <a:pt x="782" y="144"/>
                      </a:lnTo>
                      <a:lnTo>
                        <a:pt x="782" y="144"/>
                      </a:lnTo>
                      <a:lnTo>
                        <a:pt x="779" y="142"/>
                      </a:lnTo>
                      <a:lnTo>
                        <a:pt x="777" y="138"/>
                      </a:lnTo>
                      <a:lnTo>
                        <a:pt x="777" y="138"/>
                      </a:lnTo>
                      <a:lnTo>
                        <a:pt x="777" y="135"/>
                      </a:lnTo>
                      <a:lnTo>
                        <a:pt x="776" y="133"/>
                      </a:lnTo>
                      <a:lnTo>
                        <a:pt x="775" y="131"/>
                      </a:lnTo>
                      <a:lnTo>
                        <a:pt x="773" y="129"/>
                      </a:lnTo>
                      <a:lnTo>
                        <a:pt x="770" y="129"/>
                      </a:lnTo>
                      <a:lnTo>
                        <a:pt x="765" y="129"/>
                      </a:lnTo>
                      <a:lnTo>
                        <a:pt x="765" y="129"/>
                      </a:lnTo>
                      <a:lnTo>
                        <a:pt x="765" y="132"/>
                      </a:lnTo>
                      <a:lnTo>
                        <a:pt x="766" y="134"/>
                      </a:lnTo>
                      <a:lnTo>
                        <a:pt x="768" y="138"/>
                      </a:lnTo>
                      <a:lnTo>
                        <a:pt x="768" y="138"/>
                      </a:lnTo>
                      <a:lnTo>
                        <a:pt x="766" y="135"/>
                      </a:lnTo>
                      <a:lnTo>
                        <a:pt x="763" y="134"/>
                      </a:lnTo>
                      <a:lnTo>
                        <a:pt x="759" y="133"/>
                      </a:lnTo>
                      <a:lnTo>
                        <a:pt x="759" y="133"/>
                      </a:lnTo>
                      <a:lnTo>
                        <a:pt x="759" y="138"/>
                      </a:lnTo>
                      <a:lnTo>
                        <a:pt x="760" y="142"/>
                      </a:lnTo>
                      <a:lnTo>
                        <a:pt x="763" y="145"/>
                      </a:lnTo>
                      <a:lnTo>
                        <a:pt x="763" y="145"/>
                      </a:lnTo>
                      <a:lnTo>
                        <a:pt x="759" y="143"/>
                      </a:lnTo>
                      <a:lnTo>
                        <a:pt x="755" y="142"/>
                      </a:lnTo>
                      <a:lnTo>
                        <a:pt x="751" y="143"/>
                      </a:lnTo>
                      <a:lnTo>
                        <a:pt x="751" y="143"/>
                      </a:lnTo>
                      <a:lnTo>
                        <a:pt x="752" y="145"/>
                      </a:lnTo>
                      <a:lnTo>
                        <a:pt x="754" y="148"/>
                      </a:lnTo>
                      <a:lnTo>
                        <a:pt x="758" y="150"/>
                      </a:lnTo>
                      <a:lnTo>
                        <a:pt x="758" y="150"/>
                      </a:lnTo>
                      <a:lnTo>
                        <a:pt x="758" y="152"/>
                      </a:lnTo>
                      <a:lnTo>
                        <a:pt x="758" y="152"/>
                      </a:lnTo>
                      <a:lnTo>
                        <a:pt x="754" y="152"/>
                      </a:lnTo>
                      <a:lnTo>
                        <a:pt x="751" y="152"/>
                      </a:lnTo>
                      <a:lnTo>
                        <a:pt x="751" y="152"/>
                      </a:lnTo>
                      <a:lnTo>
                        <a:pt x="751" y="154"/>
                      </a:lnTo>
                      <a:lnTo>
                        <a:pt x="752" y="157"/>
                      </a:lnTo>
                      <a:lnTo>
                        <a:pt x="753" y="160"/>
                      </a:lnTo>
                      <a:lnTo>
                        <a:pt x="753" y="160"/>
                      </a:lnTo>
                      <a:lnTo>
                        <a:pt x="752" y="159"/>
                      </a:lnTo>
                      <a:lnTo>
                        <a:pt x="749" y="156"/>
                      </a:lnTo>
                      <a:lnTo>
                        <a:pt x="744" y="156"/>
                      </a:lnTo>
                      <a:lnTo>
                        <a:pt x="744" y="156"/>
                      </a:lnTo>
                      <a:lnTo>
                        <a:pt x="746" y="160"/>
                      </a:lnTo>
                      <a:lnTo>
                        <a:pt x="746" y="163"/>
                      </a:lnTo>
                      <a:lnTo>
                        <a:pt x="748" y="168"/>
                      </a:lnTo>
                      <a:lnTo>
                        <a:pt x="748" y="168"/>
                      </a:lnTo>
                      <a:lnTo>
                        <a:pt x="746" y="166"/>
                      </a:lnTo>
                      <a:lnTo>
                        <a:pt x="746" y="166"/>
                      </a:lnTo>
                      <a:lnTo>
                        <a:pt x="746" y="166"/>
                      </a:lnTo>
                      <a:lnTo>
                        <a:pt x="746" y="166"/>
                      </a:lnTo>
                      <a:lnTo>
                        <a:pt x="744" y="161"/>
                      </a:lnTo>
                      <a:lnTo>
                        <a:pt x="744" y="159"/>
                      </a:lnTo>
                      <a:lnTo>
                        <a:pt x="742" y="160"/>
                      </a:lnTo>
                      <a:lnTo>
                        <a:pt x="737" y="165"/>
                      </a:lnTo>
                      <a:lnTo>
                        <a:pt x="737" y="165"/>
                      </a:lnTo>
                      <a:lnTo>
                        <a:pt x="736" y="165"/>
                      </a:lnTo>
                      <a:lnTo>
                        <a:pt x="736" y="165"/>
                      </a:lnTo>
                      <a:lnTo>
                        <a:pt x="736" y="166"/>
                      </a:lnTo>
                      <a:lnTo>
                        <a:pt x="736" y="166"/>
                      </a:lnTo>
                      <a:lnTo>
                        <a:pt x="733" y="165"/>
                      </a:lnTo>
                      <a:lnTo>
                        <a:pt x="730" y="165"/>
                      </a:lnTo>
                      <a:lnTo>
                        <a:pt x="726" y="166"/>
                      </a:lnTo>
                      <a:lnTo>
                        <a:pt x="722" y="171"/>
                      </a:lnTo>
                      <a:lnTo>
                        <a:pt x="722" y="171"/>
                      </a:lnTo>
                      <a:lnTo>
                        <a:pt x="722" y="173"/>
                      </a:lnTo>
                      <a:lnTo>
                        <a:pt x="725" y="174"/>
                      </a:lnTo>
                      <a:lnTo>
                        <a:pt x="730" y="174"/>
                      </a:lnTo>
                      <a:lnTo>
                        <a:pt x="730" y="174"/>
                      </a:lnTo>
                      <a:lnTo>
                        <a:pt x="729" y="178"/>
                      </a:lnTo>
                      <a:lnTo>
                        <a:pt x="726" y="181"/>
                      </a:lnTo>
                      <a:lnTo>
                        <a:pt x="721" y="182"/>
                      </a:lnTo>
                      <a:lnTo>
                        <a:pt x="721" y="182"/>
                      </a:lnTo>
                      <a:lnTo>
                        <a:pt x="718" y="179"/>
                      </a:lnTo>
                      <a:lnTo>
                        <a:pt x="716" y="178"/>
                      </a:lnTo>
                      <a:lnTo>
                        <a:pt x="715" y="176"/>
                      </a:lnTo>
                      <a:lnTo>
                        <a:pt x="715" y="176"/>
                      </a:lnTo>
                      <a:lnTo>
                        <a:pt x="715" y="172"/>
                      </a:lnTo>
                      <a:lnTo>
                        <a:pt x="714" y="170"/>
                      </a:lnTo>
                      <a:lnTo>
                        <a:pt x="713" y="170"/>
                      </a:lnTo>
                      <a:lnTo>
                        <a:pt x="709" y="173"/>
                      </a:lnTo>
                      <a:lnTo>
                        <a:pt x="709" y="173"/>
                      </a:lnTo>
                      <a:lnTo>
                        <a:pt x="709" y="173"/>
                      </a:lnTo>
                      <a:lnTo>
                        <a:pt x="705" y="171"/>
                      </a:lnTo>
                      <a:lnTo>
                        <a:pt x="705" y="171"/>
                      </a:lnTo>
                      <a:lnTo>
                        <a:pt x="704" y="171"/>
                      </a:lnTo>
                      <a:lnTo>
                        <a:pt x="704" y="171"/>
                      </a:lnTo>
                      <a:lnTo>
                        <a:pt x="699" y="167"/>
                      </a:lnTo>
                      <a:lnTo>
                        <a:pt x="699" y="167"/>
                      </a:lnTo>
                      <a:lnTo>
                        <a:pt x="694" y="168"/>
                      </a:lnTo>
                      <a:lnTo>
                        <a:pt x="692" y="167"/>
                      </a:lnTo>
                      <a:lnTo>
                        <a:pt x="688" y="166"/>
                      </a:lnTo>
                      <a:lnTo>
                        <a:pt x="688" y="166"/>
                      </a:lnTo>
                      <a:lnTo>
                        <a:pt x="687" y="165"/>
                      </a:lnTo>
                      <a:lnTo>
                        <a:pt x="685" y="163"/>
                      </a:lnTo>
                      <a:lnTo>
                        <a:pt x="682" y="163"/>
                      </a:lnTo>
                      <a:lnTo>
                        <a:pt x="680" y="163"/>
                      </a:lnTo>
                      <a:lnTo>
                        <a:pt x="677" y="165"/>
                      </a:lnTo>
                      <a:lnTo>
                        <a:pt x="675" y="168"/>
                      </a:lnTo>
                      <a:lnTo>
                        <a:pt x="675" y="168"/>
                      </a:lnTo>
                      <a:lnTo>
                        <a:pt x="676" y="170"/>
                      </a:lnTo>
                      <a:lnTo>
                        <a:pt x="680" y="172"/>
                      </a:lnTo>
                      <a:lnTo>
                        <a:pt x="680" y="172"/>
                      </a:lnTo>
                      <a:lnTo>
                        <a:pt x="680" y="172"/>
                      </a:lnTo>
                      <a:lnTo>
                        <a:pt x="680" y="172"/>
                      </a:lnTo>
                      <a:lnTo>
                        <a:pt x="676" y="172"/>
                      </a:lnTo>
                      <a:lnTo>
                        <a:pt x="672" y="176"/>
                      </a:lnTo>
                      <a:lnTo>
                        <a:pt x="672" y="176"/>
                      </a:lnTo>
                      <a:lnTo>
                        <a:pt x="677" y="178"/>
                      </a:lnTo>
                      <a:lnTo>
                        <a:pt x="677" y="178"/>
                      </a:lnTo>
                      <a:lnTo>
                        <a:pt x="671" y="177"/>
                      </a:lnTo>
                      <a:lnTo>
                        <a:pt x="671" y="177"/>
                      </a:lnTo>
                      <a:lnTo>
                        <a:pt x="670" y="176"/>
                      </a:lnTo>
                      <a:lnTo>
                        <a:pt x="668" y="174"/>
                      </a:lnTo>
                      <a:lnTo>
                        <a:pt x="665" y="173"/>
                      </a:lnTo>
                      <a:lnTo>
                        <a:pt x="663" y="174"/>
                      </a:lnTo>
                      <a:lnTo>
                        <a:pt x="660" y="176"/>
                      </a:lnTo>
                      <a:lnTo>
                        <a:pt x="657" y="178"/>
                      </a:lnTo>
                      <a:lnTo>
                        <a:pt x="657" y="178"/>
                      </a:lnTo>
                      <a:lnTo>
                        <a:pt x="659" y="181"/>
                      </a:lnTo>
                      <a:lnTo>
                        <a:pt x="665" y="183"/>
                      </a:lnTo>
                      <a:lnTo>
                        <a:pt x="665" y="183"/>
                      </a:lnTo>
                      <a:lnTo>
                        <a:pt x="661" y="183"/>
                      </a:lnTo>
                      <a:lnTo>
                        <a:pt x="659" y="183"/>
                      </a:lnTo>
                      <a:lnTo>
                        <a:pt x="655" y="185"/>
                      </a:lnTo>
                      <a:lnTo>
                        <a:pt x="655" y="185"/>
                      </a:lnTo>
                      <a:lnTo>
                        <a:pt x="659" y="188"/>
                      </a:lnTo>
                      <a:lnTo>
                        <a:pt x="659" y="188"/>
                      </a:lnTo>
                      <a:lnTo>
                        <a:pt x="657" y="192"/>
                      </a:lnTo>
                      <a:lnTo>
                        <a:pt x="657" y="192"/>
                      </a:lnTo>
                      <a:lnTo>
                        <a:pt x="657" y="193"/>
                      </a:lnTo>
                      <a:lnTo>
                        <a:pt x="659" y="194"/>
                      </a:lnTo>
                      <a:lnTo>
                        <a:pt x="659" y="194"/>
                      </a:lnTo>
                      <a:lnTo>
                        <a:pt x="658" y="196"/>
                      </a:lnTo>
                      <a:lnTo>
                        <a:pt x="655" y="198"/>
                      </a:lnTo>
                      <a:lnTo>
                        <a:pt x="655" y="198"/>
                      </a:lnTo>
                      <a:lnTo>
                        <a:pt x="658" y="199"/>
                      </a:lnTo>
                      <a:lnTo>
                        <a:pt x="661" y="200"/>
                      </a:lnTo>
                      <a:lnTo>
                        <a:pt x="661" y="200"/>
                      </a:lnTo>
                      <a:lnTo>
                        <a:pt x="659" y="201"/>
                      </a:lnTo>
                      <a:lnTo>
                        <a:pt x="654" y="203"/>
                      </a:lnTo>
                      <a:lnTo>
                        <a:pt x="654" y="203"/>
                      </a:lnTo>
                      <a:lnTo>
                        <a:pt x="653" y="203"/>
                      </a:lnTo>
                      <a:lnTo>
                        <a:pt x="649" y="203"/>
                      </a:lnTo>
                      <a:lnTo>
                        <a:pt x="647" y="204"/>
                      </a:lnTo>
                      <a:lnTo>
                        <a:pt x="646" y="205"/>
                      </a:lnTo>
                      <a:lnTo>
                        <a:pt x="644" y="209"/>
                      </a:lnTo>
                      <a:lnTo>
                        <a:pt x="643" y="212"/>
                      </a:lnTo>
                      <a:lnTo>
                        <a:pt x="643" y="212"/>
                      </a:lnTo>
                      <a:lnTo>
                        <a:pt x="644" y="212"/>
                      </a:lnTo>
                      <a:lnTo>
                        <a:pt x="644" y="212"/>
                      </a:lnTo>
                      <a:lnTo>
                        <a:pt x="644" y="213"/>
                      </a:lnTo>
                      <a:lnTo>
                        <a:pt x="644" y="213"/>
                      </a:lnTo>
                      <a:lnTo>
                        <a:pt x="644" y="215"/>
                      </a:lnTo>
                      <a:lnTo>
                        <a:pt x="646" y="215"/>
                      </a:lnTo>
                      <a:lnTo>
                        <a:pt x="647" y="216"/>
                      </a:lnTo>
                      <a:lnTo>
                        <a:pt x="647" y="216"/>
                      </a:lnTo>
                      <a:lnTo>
                        <a:pt x="647" y="218"/>
                      </a:lnTo>
                      <a:lnTo>
                        <a:pt x="647" y="218"/>
                      </a:lnTo>
                      <a:lnTo>
                        <a:pt x="650" y="220"/>
                      </a:lnTo>
                      <a:lnTo>
                        <a:pt x="650" y="220"/>
                      </a:lnTo>
                      <a:lnTo>
                        <a:pt x="648" y="222"/>
                      </a:lnTo>
                      <a:lnTo>
                        <a:pt x="646" y="223"/>
                      </a:lnTo>
                      <a:lnTo>
                        <a:pt x="642" y="224"/>
                      </a:lnTo>
                      <a:lnTo>
                        <a:pt x="642" y="224"/>
                      </a:lnTo>
                      <a:lnTo>
                        <a:pt x="639" y="222"/>
                      </a:lnTo>
                      <a:lnTo>
                        <a:pt x="638" y="220"/>
                      </a:lnTo>
                      <a:lnTo>
                        <a:pt x="637" y="217"/>
                      </a:lnTo>
                      <a:lnTo>
                        <a:pt x="637" y="217"/>
                      </a:lnTo>
                      <a:lnTo>
                        <a:pt x="637" y="213"/>
                      </a:lnTo>
                      <a:lnTo>
                        <a:pt x="636" y="211"/>
                      </a:lnTo>
                      <a:lnTo>
                        <a:pt x="635" y="211"/>
                      </a:lnTo>
                      <a:lnTo>
                        <a:pt x="631" y="215"/>
                      </a:lnTo>
                      <a:lnTo>
                        <a:pt x="631" y="215"/>
                      </a:lnTo>
                      <a:lnTo>
                        <a:pt x="631" y="215"/>
                      </a:lnTo>
                      <a:lnTo>
                        <a:pt x="631" y="215"/>
                      </a:lnTo>
                      <a:lnTo>
                        <a:pt x="627" y="212"/>
                      </a:lnTo>
                      <a:lnTo>
                        <a:pt x="627" y="212"/>
                      </a:lnTo>
                      <a:lnTo>
                        <a:pt x="626" y="211"/>
                      </a:lnTo>
                      <a:lnTo>
                        <a:pt x="626" y="211"/>
                      </a:lnTo>
                      <a:lnTo>
                        <a:pt x="621" y="207"/>
                      </a:lnTo>
                      <a:lnTo>
                        <a:pt x="621" y="207"/>
                      </a:lnTo>
                      <a:lnTo>
                        <a:pt x="618" y="209"/>
                      </a:lnTo>
                      <a:lnTo>
                        <a:pt x="614" y="207"/>
                      </a:lnTo>
                      <a:lnTo>
                        <a:pt x="611" y="206"/>
                      </a:lnTo>
                      <a:lnTo>
                        <a:pt x="611" y="206"/>
                      </a:lnTo>
                      <a:lnTo>
                        <a:pt x="610" y="205"/>
                      </a:lnTo>
                      <a:lnTo>
                        <a:pt x="608" y="203"/>
                      </a:lnTo>
                      <a:lnTo>
                        <a:pt x="605" y="203"/>
                      </a:lnTo>
                      <a:lnTo>
                        <a:pt x="603" y="203"/>
                      </a:lnTo>
                      <a:lnTo>
                        <a:pt x="600" y="204"/>
                      </a:lnTo>
                      <a:lnTo>
                        <a:pt x="597" y="206"/>
                      </a:lnTo>
                      <a:lnTo>
                        <a:pt x="597" y="206"/>
                      </a:lnTo>
                      <a:lnTo>
                        <a:pt x="598" y="209"/>
                      </a:lnTo>
                      <a:lnTo>
                        <a:pt x="602" y="211"/>
                      </a:lnTo>
                      <a:lnTo>
                        <a:pt x="602" y="211"/>
                      </a:lnTo>
                      <a:lnTo>
                        <a:pt x="602" y="211"/>
                      </a:lnTo>
                      <a:lnTo>
                        <a:pt x="602" y="211"/>
                      </a:lnTo>
                      <a:lnTo>
                        <a:pt x="599" y="211"/>
                      </a:lnTo>
                      <a:lnTo>
                        <a:pt x="594" y="213"/>
                      </a:lnTo>
                      <a:lnTo>
                        <a:pt x="594" y="213"/>
                      </a:lnTo>
                      <a:lnTo>
                        <a:pt x="598" y="217"/>
                      </a:lnTo>
                      <a:lnTo>
                        <a:pt x="598" y="217"/>
                      </a:lnTo>
                      <a:lnTo>
                        <a:pt x="593" y="215"/>
                      </a:lnTo>
                      <a:lnTo>
                        <a:pt x="593" y="215"/>
                      </a:lnTo>
                      <a:lnTo>
                        <a:pt x="592" y="215"/>
                      </a:lnTo>
                      <a:lnTo>
                        <a:pt x="589" y="212"/>
                      </a:lnTo>
                      <a:lnTo>
                        <a:pt x="587" y="212"/>
                      </a:lnTo>
                      <a:lnTo>
                        <a:pt x="585" y="212"/>
                      </a:lnTo>
                      <a:lnTo>
                        <a:pt x="582" y="213"/>
                      </a:lnTo>
                      <a:lnTo>
                        <a:pt x="578" y="216"/>
                      </a:lnTo>
                      <a:lnTo>
                        <a:pt x="578" y="216"/>
                      </a:lnTo>
                      <a:lnTo>
                        <a:pt x="582" y="218"/>
                      </a:lnTo>
                      <a:lnTo>
                        <a:pt x="582" y="218"/>
                      </a:lnTo>
                      <a:lnTo>
                        <a:pt x="580" y="221"/>
                      </a:lnTo>
                      <a:lnTo>
                        <a:pt x="580" y="221"/>
                      </a:lnTo>
                      <a:lnTo>
                        <a:pt x="578" y="221"/>
                      </a:lnTo>
                      <a:lnTo>
                        <a:pt x="575" y="220"/>
                      </a:lnTo>
                      <a:lnTo>
                        <a:pt x="570" y="221"/>
                      </a:lnTo>
                      <a:lnTo>
                        <a:pt x="567" y="222"/>
                      </a:lnTo>
                      <a:lnTo>
                        <a:pt x="565" y="224"/>
                      </a:lnTo>
                      <a:lnTo>
                        <a:pt x="565" y="224"/>
                      </a:lnTo>
                      <a:lnTo>
                        <a:pt x="565" y="227"/>
                      </a:lnTo>
                      <a:lnTo>
                        <a:pt x="567" y="228"/>
                      </a:lnTo>
                      <a:lnTo>
                        <a:pt x="572" y="228"/>
                      </a:lnTo>
                      <a:lnTo>
                        <a:pt x="572" y="228"/>
                      </a:lnTo>
                      <a:lnTo>
                        <a:pt x="570" y="232"/>
                      </a:lnTo>
                      <a:lnTo>
                        <a:pt x="567" y="234"/>
                      </a:lnTo>
                      <a:lnTo>
                        <a:pt x="563" y="235"/>
                      </a:lnTo>
                      <a:lnTo>
                        <a:pt x="563" y="235"/>
                      </a:lnTo>
                      <a:lnTo>
                        <a:pt x="559" y="233"/>
                      </a:lnTo>
                      <a:lnTo>
                        <a:pt x="558" y="232"/>
                      </a:lnTo>
                      <a:lnTo>
                        <a:pt x="558" y="229"/>
                      </a:lnTo>
                      <a:lnTo>
                        <a:pt x="558" y="229"/>
                      </a:lnTo>
                      <a:lnTo>
                        <a:pt x="558" y="226"/>
                      </a:lnTo>
                      <a:lnTo>
                        <a:pt x="557" y="223"/>
                      </a:lnTo>
                      <a:lnTo>
                        <a:pt x="555" y="223"/>
                      </a:lnTo>
                      <a:lnTo>
                        <a:pt x="552" y="226"/>
                      </a:lnTo>
                      <a:lnTo>
                        <a:pt x="552" y="226"/>
                      </a:lnTo>
                      <a:lnTo>
                        <a:pt x="552" y="226"/>
                      </a:lnTo>
                      <a:lnTo>
                        <a:pt x="548" y="224"/>
                      </a:lnTo>
                      <a:lnTo>
                        <a:pt x="548" y="224"/>
                      </a:lnTo>
                      <a:lnTo>
                        <a:pt x="547" y="223"/>
                      </a:lnTo>
                      <a:lnTo>
                        <a:pt x="547" y="223"/>
                      </a:lnTo>
                      <a:lnTo>
                        <a:pt x="542" y="220"/>
                      </a:lnTo>
                      <a:lnTo>
                        <a:pt x="542" y="220"/>
                      </a:lnTo>
                      <a:lnTo>
                        <a:pt x="537" y="220"/>
                      </a:lnTo>
                      <a:lnTo>
                        <a:pt x="535" y="220"/>
                      </a:lnTo>
                      <a:lnTo>
                        <a:pt x="532" y="218"/>
                      </a:lnTo>
                      <a:lnTo>
                        <a:pt x="532" y="218"/>
                      </a:lnTo>
                      <a:lnTo>
                        <a:pt x="531" y="217"/>
                      </a:lnTo>
                      <a:lnTo>
                        <a:pt x="528" y="215"/>
                      </a:lnTo>
                      <a:lnTo>
                        <a:pt x="526" y="215"/>
                      </a:lnTo>
                      <a:lnTo>
                        <a:pt x="524" y="215"/>
                      </a:lnTo>
                      <a:lnTo>
                        <a:pt x="521" y="216"/>
                      </a:lnTo>
                      <a:lnTo>
                        <a:pt x="517" y="218"/>
                      </a:lnTo>
                      <a:lnTo>
                        <a:pt x="517" y="218"/>
                      </a:lnTo>
                      <a:lnTo>
                        <a:pt x="519" y="220"/>
                      </a:lnTo>
                      <a:lnTo>
                        <a:pt x="522" y="222"/>
                      </a:lnTo>
                      <a:lnTo>
                        <a:pt x="522" y="222"/>
                      </a:lnTo>
                      <a:lnTo>
                        <a:pt x="522" y="223"/>
                      </a:lnTo>
                      <a:lnTo>
                        <a:pt x="522" y="223"/>
                      </a:lnTo>
                      <a:lnTo>
                        <a:pt x="520" y="223"/>
                      </a:lnTo>
                      <a:lnTo>
                        <a:pt x="515" y="226"/>
                      </a:lnTo>
                      <a:lnTo>
                        <a:pt x="515" y="226"/>
                      </a:lnTo>
                      <a:lnTo>
                        <a:pt x="519" y="229"/>
                      </a:lnTo>
                      <a:lnTo>
                        <a:pt x="519" y="229"/>
                      </a:lnTo>
                      <a:lnTo>
                        <a:pt x="514" y="227"/>
                      </a:lnTo>
                      <a:lnTo>
                        <a:pt x="514" y="227"/>
                      </a:lnTo>
                      <a:lnTo>
                        <a:pt x="513" y="226"/>
                      </a:lnTo>
                      <a:lnTo>
                        <a:pt x="510" y="224"/>
                      </a:lnTo>
                      <a:lnTo>
                        <a:pt x="508" y="223"/>
                      </a:lnTo>
                      <a:lnTo>
                        <a:pt x="505" y="224"/>
                      </a:lnTo>
                      <a:lnTo>
                        <a:pt x="503" y="226"/>
                      </a:lnTo>
                      <a:lnTo>
                        <a:pt x="499" y="228"/>
                      </a:lnTo>
                      <a:lnTo>
                        <a:pt x="499" y="228"/>
                      </a:lnTo>
                      <a:lnTo>
                        <a:pt x="500" y="229"/>
                      </a:lnTo>
                      <a:lnTo>
                        <a:pt x="506" y="233"/>
                      </a:lnTo>
                      <a:lnTo>
                        <a:pt x="506" y="233"/>
                      </a:lnTo>
                      <a:lnTo>
                        <a:pt x="504" y="232"/>
                      </a:lnTo>
                      <a:lnTo>
                        <a:pt x="500" y="233"/>
                      </a:lnTo>
                      <a:lnTo>
                        <a:pt x="498" y="234"/>
                      </a:lnTo>
                      <a:lnTo>
                        <a:pt x="498" y="234"/>
                      </a:lnTo>
                      <a:lnTo>
                        <a:pt x="500" y="238"/>
                      </a:lnTo>
                      <a:lnTo>
                        <a:pt x="500" y="238"/>
                      </a:lnTo>
                      <a:lnTo>
                        <a:pt x="498" y="240"/>
                      </a:lnTo>
                      <a:lnTo>
                        <a:pt x="498" y="240"/>
                      </a:lnTo>
                      <a:lnTo>
                        <a:pt x="498" y="242"/>
                      </a:lnTo>
                      <a:lnTo>
                        <a:pt x="500" y="244"/>
                      </a:lnTo>
                      <a:lnTo>
                        <a:pt x="500" y="244"/>
                      </a:lnTo>
                      <a:lnTo>
                        <a:pt x="498" y="245"/>
                      </a:lnTo>
                      <a:lnTo>
                        <a:pt x="497" y="248"/>
                      </a:lnTo>
                      <a:lnTo>
                        <a:pt x="497" y="248"/>
                      </a:lnTo>
                      <a:lnTo>
                        <a:pt x="498" y="248"/>
                      </a:lnTo>
                      <a:lnTo>
                        <a:pt x="503" y="249"/>
                      </a:lnTo>
                      <a:lnTo>
                        <a:pt x="503" y="249"/>
                      </a:lnTo>
                      <a:lnTo>
                        <a:pt x="499" y="251"/>
                      </a:lnTo>
                      <a:lnTo>
                        <a:pt x="494" y="251"/>
                      </a:lnTo>
                      <a:lnTo>
                        <a:pt x="494" y="251"/>
                      </a:lnTo>
                      <a:lnTo>
                        <a:pt x="493" y="251"/>
                      </a:lnTo>
                      <a:lnTo>
                        <a:pt x="489" y="251"/>
                      </a:lnTo>
                      <a:lnTo>
                        <a:pt x="489" y="251"/>
                      </a:lnTo>
                      <a:lnTo>
                        <a:pt x="489" y="250"/>
                      </a:lnTo>
                      <a:lnTo>
                        <a:pt x="489" y="250"/>
                      </a:lnTo>
                      <a:lnTo>
                        <a:pt x="486" y="250"/>
                      </a:lnTo>
                      <a:lnTo>
                        <a:pt x="486" y="250"/>
                      </a:lnTo>
                      <a:lnTo>
                        <a:pt x="488" y="246"/>
                      </a:lnTo>
                      <a:lnTo>
                        <a:pt x="488" y="244"/>
                      </a:lnTo>
                      <a:lnTo>
                        <a:pt x="488" y="244"/>
                      </a:lnTo>
                      <a:lnTo>
                        <a:pt x="486" y="246"/>
                      </a:lnTo>
                      <a:lnTo>
                        <a:pt x="483" y="249"/>
                      </a:lnTo>
                      <a:lnTo>
                        <a:pt x="480" y="249"/>
                      </a:lnTo>
                      <a:lnTo>
                        <a:pt x="480" y="249"/>
                      </a:lnTo>
                      <a:lnTo>
                        <a:pt x="476" y="249"/>
                      </a:lnTo>
                      <a:lnTo>
                        <a:pt x="475" y="249"/>
                      </a:lnTo>
                      <a:lnTo>
                        <a:pt x="475" y="251"/>
                      </a:lnTo>
                      <a:lnTo>
                        <a:pt x="478" y="256"/>
                      </a:lnTo>
                      <a:lnTo>
                        <a:pt x="478" y="256"/>
                      </a:lnTo>
                      <a:lnTo>
                        <a:pt x="478" y="257"/>
                      </a:lnTo>
                      <a:lnTo>
                        <a:pt x="477" y="260"/>
                      </a:lnTo>
                      <a:lnTo>
                        <a:pt x="477" y="260"/>
                      </a:lnTo>
                      <a:lnTo>
                        <a:pt x="475" y="262"/>
                      </a:lnTo>
                      <a:lnTo>
                        <a:pt x="475" y="262"/>
                      </a:lnTo>
                      <a:lnTo>
                        <a:pt x="475" y="263"/>
                      </a:lnTo>
                      <a:lnTo>
                        <a:pt x="476" y="265"/>
                      </a:lnTo>
                      <a:lnTo>
                        <a:pt x="477" y="266"/>
                      </a:lnTo>
                      <a:lnTo>
                        <a:pt x="477" y="266"/>
                      </a:lnTo>
                      <a:lnTo>
                        <a:pt x="480" y="267"/>
                      </a:lnTo>
                      <a:lnTo>
                        <a:pt x="480" y="267"/>
                      </a:lnTo>
                      <a:lnTo>
                        <a:pt x="476" y="270"/>
                      </a:lnTo>
                      <a:lnTo>
                        <a:pt x="474" y="271"/>
                      </a:lnTo>
                      <a:lnTo>
                        <a:pt x="470" y="271"/>
                      </a:lnTo>
                      <a:lnTo>
                        <a:pt x="470" y="271"/>
                      </a:lnTo>
                      <a:lnTo>
                        <a:pt x="470" y="270"/>
                      </a:lnTo>
                      <a:lnTo>
                        <a:pt x="466" y="270"/>
                      </a:lnTo>
                      <a:lnTo>
                        <a:pt x="463" y="271"/>
                      </a:lnTo>
                      <a:lnTo>
                        <a:pt x="461" y="273"/>
                      </a:lnTo>
                      <a:lnTo>
                        <a:pt x="460" y="276"/>
                      </a:lnTo>
                      <a:lnTo>
                        <a:pt x="460" y="276"/>
                      </a:lnTo>
                      <a:lnTo>
                        <a:pt x="461" y="277"/>
                      </a:lnTo>
                      <a:lnTo>
                        <a:pt x="467" y="277"/>
                      </a:lnTo>
                      <a:lnTo>
                        <a:pt x="467" y="277"/>
                      </a:lnTo>
                      <a:lnTo>
                        <a:pt x="465" y="278"/>
                      </a:lnTo>
                      <a:lnTo>
                        <a:pt x="463" y="279"/>
                      </a:lnTo>
                      <a:lnTo>
                        <a:pt x="461" y="282"/>
                      </a:lnTo>
                      <a:lnTo>
                        <a:pt x="461" y="282"/>
                      </a:lnTo>
                      <a:lnTo>
                        <a:pt x="464" y="283"/>
                      </a:lnTo>
                      <a:lnTo>
                        <a:pt x="467" y="284"/>
                      </a:lnTo>
                      <a:lnTo>
                        <a:pt x="467" y="284"/>
                      </a:lnTo>
                      <a:lnTo>
                        <a:pt x="466" y="288"/>
                      </a:lnTo>
                      <a:lnTo>
                        <a:pt x="466" y="288"/>
                      </a:lnTo>
                      <a:lnTo>
                        <a:pt x="466" y="289"/>
                      </a:lnTo>
                      <a:lnTo>
                        <a:pt x="466" y="289"/>
                      </a:lnTo>
                      <a:lnTo>
                        <a:pt x="464" y="288"/>
                      </a:lnTo>
                      <a:lnTo>
                        <a:pt x="461" y="287"/>
                      </a:lnTo>
                      <a:lnTo>
                        <a:pt x="460" y="283"/>
                      </a:lnTo>
                      <a:lnTo>
                        <a:pt x="459" y="278"/>
                      </a:lnTo>
                      <a:lnTo>
                        <a:pt x="459" y="278"/>
                      </a:lnTo>
                      <a:lnTo>
                        <a:pt x="459" y="277"/>
                      </a:lnTo>
                      <a:lnTo>
                        <a:pt x="459" y="273"/>
                      </a:lnTo>
                      <a:lnTo>
                        <a:pt x="459" y="272"/>
                      </a:lnTo>
                      <a:lnTo>
                        <a:pt x="456" y="270"/>
                      </a:lnTo>
                      <a:lnTo>
                        <a:pt x="454" y="268"/>
                      </a:lnTo>
                      <a:lnTo>
                        <a:pt x="450" y="267"/>
                      </a:lnTo>
                      <a:lnTo>
                        <a:pt x="450" y="267"/>
                      </a:lnTo>
                      <a:lnTo>
                        <a:pt x="449" y="270"/>
                      </a:lnTo>
                      <a:lnTo>
                        <a:pt x="449" y="272"/>
                      </a:lnTo>
                      <a:lnTo>
                        <a:pt x="450" y="276"/>
                      </a:lnTo>
                      <a:lnTo>
                        <a:pt x="450" y="276"/>
                      </a:lnTo>
                      <a:lnTo>
                        <a:pt x="449" y="273"/>
                      </a:lnTo>
                      <a:lnTo>
                        <a:pt x="447" y="271"/>
                      </a:lnTo>
                      <a:lnTo>
                        <a:pt x="443" y="270"/>
                      </a:lnTo>
                      <a:lnTo>
                        <a:pt x="443" y="270"/>
                      </a:lnTo>
                      <a:lnTo>
                        <a:pt x="442" y="273"/>
                      </a:lnTo>
                      <a:lnTo>
                        <a:pt x="442" y="277"/>
                      </a:lnTo>
                      <a:lnTo>
                        <a:pt x="443" y="282"/>
                      </a:lnTo>
                      <a:lnTo>
                        <a:pt x="443" y="282"/>
                      </a:lnTo>
                      <a:lnTo>
                        <a:pt x="441" y="278"/>
                      </a:lnTo>
                      <a:lnTo>
                        <a:pt x="437" y="277"/>
                      </a:lnTo>
                      <a:lnTo>
                        <a:pt x="432" y="276"/>
                      </a:lnTo>
                      <a:lnTo>
                        <a:pt x="432" y="276"/>
                      </a:lnTo>
                      <a:lnTo>
                        <a:pt x="433" y="279"/>
                      </a:lnTo>
                      <a:lnTo>
                        <a:pt x="434" y="283"/>
                      </a:lnTo>
                      <a:lnTo>
                        <a:pt x="437" y="285"/>
                      </a:lnTo>
                      <a:lnTo>
                        <a:pt x="437" y="285"/>
                      </a:lnTo>
                      <a:lnTo>
                        <a:pt x="436" y="288"/>
                      </a:lnTo>
                      <a:lnTo>
                        <a:pt x="436" y="290"/>
                      </a:lnTo>
                      <a:lnTo>
                        <a:pt x="436" y="293"/>
                      </a:lnTo>
                      <a:lnTo>
                        <a:pt x="436" y="293"/>
                      </a:lnTo>
                      <a:lnTo>
                        <a:pt x="438" y="293"/>
                      </a:lnTo>
                      <a:lnTo>
                        <a:pt x="441" y="292"/>
                      </a:lnTo>
                      <a:lnTo>
                        <a:pt x="442" y="290"/>
                      </a:lnTo>
                      <a:lnTo>
                        <a:pt x="442" y="290"/>
                      </a:lnTo>
                      <a:lnTo>
                        <a:pt x="441" y="296"/>
                      </a:lnTo>
                      <a:lnTo>
                        <a:pt x="441" y="299"/>
                      </a:lnTo>
                      <a:lnTo>
                        <a:pt x="442" y="301"/>
                      </a:lnTo>
                      <a:lnTo>
                        <a:pt x="442" y="301"/>
                      </a:lnTo>
                      <a:lnTo>
                        <a:pt x="444" y="299"/>
                      </a:lnTo>
                      <a:lnTo>
                        <a:pt x="444" y="299"/>
                      </a:lnTo>
                      <a:lnTo>
                        <a:pt x="444" y="304"/>
                      </a:lnTo>
                      <a:lnTo>
                        <a:pt x="445" y="309"/>
                      </a:lnTo>
                      <a:lnTo>
                        <a:pt x="445" y="309"/>
                      </a:lnTo>
                      <a:lnTo>
                        <a:pt x="442" y="306"/>
                      </a:lnTo>
                      <a:lnTo>
                        <a:pt x="438" y="304"/>
                      </a:lnTo>
                      <a:lnTo>
                        <a:pt x="434" y="304"/>
                      </a:lnTo>
                      <a:lnTo>
                        <a:pt x="434" y="304"/>
                      </a:lnTo>
                      <a:lnTo>
                        <a:pt x="434" y="306"/>
                      </a:lnTo>
                      <a:lnTo>
                        <a:pt x="437" y="310"/>
                      </a:lnTo>
                      <a:lnTo>
                        <a:pt x="439" y="312"/>
                      </a:lnTo>
                      <a:lnTo>
                        <a:pt x="439" y="312"/>
                      </a:lnTo>
                      <a:lnTo>
                        <a:pt x="438" y="315"/>
                      </a:lnTo>
                      <a:lnTo>
                        <a:pt x="437" y="317"/>
                      </a:lnTo>
                      <a:lnTo>
                        <a:pt x="438" y="320"/>
                      </a:lnTo>
                      <a:lnTo>
                        <a:pt x="438" y="320"/>
                      </a:lnTo>
                      <a:lnTo>
                        <a:pt x="441" y="320"/>
                      </a:lnTo>
                      <a:lnTo>
                        <a:pt x="443" y="320"/>
                      </a:lnTo>
                      <a:lnTo>
                        <a:pt x="444" y="318"/>
                      </a:lnTo>
                      <a:lnTo>
                        <a:pt x="444" y="318"/>
                      </a:lnTo>
                      <a:lnTo>
                        <a:pt x="443" y="322"/>
                      </a:lnTo>
                      <a:lnTo>
                        <a:pt x="443" y="327"/>
                      </a:lnTo>
                      <a:lnTo>
                        <a:pt x="443" y="327"/>
                      </a:lnTo>
                      <a:lnTo>
                        <a:pt x="439" y="331"/>
                      </a:lnTo>
                      <a:lnTo>
                        <a:pt x="439" y="331"/>
                      </a:lnTo>
                      <a:lnTo>
                        <a:pt x="439" y="332"/>
                      </a:lnTo>
                      <a:lnTo>
                        <a:pt x="444" y="334"/>
                      </a:lnTo>
                      <a:lnTo>
                        <a:pt x="444" y="334"/>
                      </a:lnTo>
                      <a:lnTo>
                        <a:pt x="444" y="335"/>
                      </a:lnTo>
                      <a:lnTo>
                        <a:pt x="444" y="335"/>
                      </a:lnTo>
                      <a:lnTo>
                        <a:pt x="441" y="335"/>
                      </a:lnTo>
                      <a:lnTo>
                        <a:pt x="437" y="338"/>
                      </a:lnTo>
                      <a:lnTo>
                        <a:pt x="437" y="338"/>
                      </a:lnTo>
                      <a:lnTo>
                        <a:pt x="441" y="342"/>
                      </a:lnTo>
                      <a:lnTo>
                        <a:pt x="441" y="342"/>
                      </a:lnTo>
                      <a:lnTo>
                        <a:pt x="436" y="339"/>
                      </a:lnTo>
                      <a:lnTo>
                        <a:pt x="436" y="339"/>
                      </a:lnTo>
                      <a:lnTo>
                        <a:pt x="434" y="338"/>
                      </a:lnTo>
                      <a:lnTo>
                        <a:pt x="431" y="335"/>
                      </a:lnTo>
                      <a:lnTo>
                        <a:pt x="430" y="335"/>
                      </a:lnTo>
                      <a:lnTo>
                        <a:pt x="427" y="335"/>
                      </a:lnTo>
                      <a:lnTo>
                        <a:pt x="423" y="337"/>
                      </a:lnTo>
                      <a:lnTo>
                        <a:pt x="421" y="340"/>
                      </a:lnTo>
                      <a:lnTo>
                        <a:pt x="421" y="340"/>
                      </a:lnTo>
                      <a:lnTo>
                        <a:pt x="423" y="343"/>
                      </a:lnTo>
                      <a:lnTo>
                        <a:pt x="423" y="343"/>
                      </a:lnTo>
                      <a:lnTo>
                        <a:pt x="421" y="345"/>
                      </a:lnTo>
                      <a:lnTo>
                        <a:pt x="421" y="345"/>
                      </a:lnTo>
                      <a:lnTo>
                        <a:pt x="420" y="344"/>
                      </a:lnTo>
                      <a:lnTo>
                        <a:pt x="416" y="343"/>
                      </a:lnTo>
                      <a:lnTo>
                        <a:pt x="411" y="344"/>
                      </a:lnTo>
                      <a:lnTo>
                        <a:pt x="409" y="345"/>
                      </a:lnTo>
                      <a:lnTo>
                        <a:pt x="406" y="349"/>
                      </a:lnTo>
                      <a:lnTo>
                        <a:pt x="406" y="349"/>
                      </a:lnTo>
                      <a:lnTo>
                        <a:pt x="408" y="350"/>
                      </a:lnTo>
                      <a:lnTo>
                        <a:pt x="410" y="353"/>
                      </a:lnTo>
                      <a:lnTo>
                        <a:pt x="414" y="353"/>
                      </a:lnTo>
                      <a:lnTo>
                        <a:pt x="414" y="353"/>
                      </a:lnTo>
                      <a:lnTo>
                        <a:pt x="412" y="356"/>
                      </a:lnTo>
                      <a:lnTo>
                        <a:pt x="410" y="359"/>
                      </a:lnTo>
                      <a:lnTo>
                        <a:pt x="405" y="360"/>
                      </a:lnTo>
                      <a:lnTo>
                        <a:pt x="405" y="360"/>
                      </a:lnTo>
                      <a:lnTo>
                        <a:pt x="402" y="357"/>
                      </a:lnTo>
                      <a:lnTo>
                        <a:pt x="400" y="355"/>
                      </a:lnTo>
                      <a:lnTo>
                        <a:pt x="399" y="353"/>
                      </a:lnTo>
                      <a:lnTo>
                        <a:pt x="399" y="353"/>
                      </a:lnTo>
                      <a:lnTo>
                        <a:pt x="399" y="349"/>
                      </a:lnTo>
                      <a:lnTo>
                        <a:pt x="399" y="346"/>
                      </a:lnTo>
                      <a:lnTo>
                        <a:pt x="397" y="346"/>
                      </a:lnTo>
                      <a:lnTo>
                        <a:pt x="393" y="350"/>
                      </a:lnTo>
                      <a:lnTo>
                        <a:pt x="393" y="350"/>
                      </a:lnTo>
                      <a:lnTo>
                        <a:pt x="393" y="350"/>
                      </a:lnTo>
                      <a:lnTo>
                        <a:pt x="389" y="348"/>
                      </a:lnTo>
                      <a:lnTo>
                        <a:pt x="389" y="348"/>
                      </a:lnTo>
                      <a:lnTo>
                        <a:pt x="388" y="346"/>
                      </a:lnTo>
                      <a:lnTo>
                        <a:pt x="388" y="346"/>
                      </a:lnTo>
                      <a:lnTo>
                        <a:pt x="383" y="343"/>
                      </a:lnTo>
                      <a:lnTo>
                        <a:pt x="383" y="343"/>
                      </a:lnTo>
                      <a:lnTo>
                        <a:pt x="380" y="344"/>
                      </a:lnTo>
                      <a:lnTo>
                        <a:pt x="377" y="343"/>
                      </a:lnTo>
                      <a:lnTo>
                        <a:pt x="373" y="342"/>
                      </a:lnTo>
                      <a:lnTo>
                        <a:pt x="373" y="342"/>
                      </a:lnTo>
                      <a:lnTo>
                        <a:pt x="372" y="340"/>
                      </a:lnTo>
                      <a:lnTo>
                        <a:pt x="370" y="338"/>
                      </a:lnTo>
                      <a:lnTo>
                        <a:pt x="367" y="338"/>
                      </a:lnTo>
                      <a:lnTo>
                        <a:pt x="365" y="338"/>
                      </a:lnTo>
                      <a:lnTo>
                        <a:pt x="362" y="339"/>
                      </a:lnTo>
                      <a:lnTo>
                        <a:pt x="359" y="343"/>
                      </a:lnTo>
                      <a:lnTo>
                        <a:pt x="359" y="343"/>
                      </a:lnTo>
                      <a:lnTo>
                        <a:pt x="360" y="344"/>
                      </a:lnTo>
                      <a:lnTo>
                        <a:pt x="365" y="346"/>
                      </a:lnTo>
                      <a:lnTo>
                        <a:pt x="365" y="346"/>
                      </a:lnTo>
                      <a:lnTo>
                        <a:pt x="365" y="346"/>
                      </a:lnTo>
                      <a:lnTo>
                        <a:pt x="365" y="346"/>
                      </a:lnTo>
                      <a:lnTo>
                        <a:pt x="361" y="346"/>
                      </a:lnTo>
                      <a:lnTo>
                        <a:pt x="358" y="349"/>
                      </a:lnTo>
                      <a:lnTo>
                        <a:pt x="358" y="349"/>
                      </a:lnTo>
                      <a:lnTo>
                        <a:pt x="361" y="353"/>
                      </a:lnTo>
                      <a:lnTo>
                        <a:pt x="361" y="353"/>
                      </a:lnTo>
                      <a:lnTo>
                        <a:pt x="359" y="353"/>
                      </a:lnTo>
                      <a:lnTo>
                        <a:pt x="356" y="351"/>
                      </a:lnTo>
                      <a:lnTo>
                        <a:pt x="356" y="351"/>
                      </a:lnTo>
                      <a:lnTo>
                        <a:pt x="355" y="350"/>
                      </a:lnTo>
                      <a:lnTo>
                        <a:pt x="351" y="348"/>
                      </a:lnTo>
                      <a:lnTo>
                        <a:pt x="350" y="348"/>
                      </a:lnTo>
                      <a:lnTo>
                        <a:pt x="348" y="348"/>
                      </a:lnTo>
                      <a:lnTo>
                        <a:pt x="344" y="349"/>
                      </a:lnTo>
                      <a:lnTo>
                        <a:pt x="342" y="351"/>
                      </a:lnTo>
                      <a:lnTo>
                        <a:pt x="342" y="351"/>
                      </a:lnTo>
                      <a:lnTo>
                        <a:pt x="343" y="354"/>
                      </a:lnTo>
                      <a:lnTo>
                        <a:pt x="349" y="356"/>
                      </a:lnTo>
                      <a:lnTo>
                        <a:pt x="349" y="356"/>
                      </a:lnTo>
                      <a:lnTo>
                        <a:pt x="345" y="356"/>
                      </a:lnTo>
                      <a:lnTo>
                        <a:pt x="343" y="356"/>
                      </a:lnTo>
                      <a:lnTo>
                        <a:pt x="339" y="359"/>
                      </a:lnTo>
                      <a:lnTo>
                        <a:pt x="339" y="359"/>
                      </a:lnTo>
                      <a:lnTo>
                        <a:pt x="342" y="361"/>
                      </a:lnTo>
                      <a:lnTo>
                        <a:pt x="342" y="361"/>
                      </a:lnTo>
                      <a:lnTo>
                        <a:pt x="339" y="365"/>
                      </a:lnTo>
                      <a:lnTo>
                        <a:pt x="339" y="365"/>
                      </a:lnTo>
                      <a:lnTo>
                        <a:pt x="339" y="366"/>
                      </a:lnTo>
                      <a:lnTo>
                        <a:pt x="342" y="367"/>
                      </a:lnTo>
                      <a:lnTo>
                        <a:pt x="342" y="367"/>
                      </a:lnTo>
                      <a:lnTo>
                        <a:pt x="340" y="368"/>
                      </a:lnTo>
                      <a:lnTo>
                        <a:pt x="338" y="371"/>
                      </a:lnTo>
                      <a:lnTo>
                        <a:pt x="338" y="371"/>
                      </a:lnTo>
                      <a:lnTo>
                        <a:pt x="340" y="372"/>
                      </a:lnTo>
                      <a:lnTo>
                        <a:pt x="344" y="373"/>
                      </a:lnTo>
                      <a:lnTo>
                        <a:pt x="344" y="373"/>
                      </a:lnTo>
                      <a:lnTo>
                        <a:pt x="342" y="375"/>
                      </a:lnTo>
                      <a:lnTo>
                        <a:pt x="337" y="376"/>
                      </a:lnTo>
                      <a:lnTo>
                        <a:pt x="337" y="376"/>
                      </a:lnTo>
                      <a:lnTo>
                        <a:pt x="334" y="375"/>
                      </a:lnTo>
                      <a:lnTo>
                        <a:pt x="332" y="376"/>
                      </a:lnTo>
                      <a:lnTo>
                        <a:pt x="332" y="376"/>
                      </a:lnTo>
                      <a:lnTo>
                        <a:pt x="331" y="373"/>
                      </a:lnTo>
                      <a:lnTo>
                        <a:pt x="331" y="373"/>
                      </a:lnTo>
                      <a:lnTo>
                        <a:pt x="328" y="375"/>
                      </a:lnTo>
                      <a:lnTo>
                        <a:pt x="328" y="375"/>
                      </a:lnTo>
                      <a:lnTo>
                        <a:pt x="330" y="371"/>
                      </a:lnTo>
                      <a:lnTo>
                        <a:pt x="330" y="367"/>
                      </a:lnTo>
                      <a:lnTo>
                        <a:pt x="330" y="367"/>
                      </a:lnTo>
                      <a:lnTo>
                        <a:pt x="328" y="371"/>
                      </a:lnTo>
                      <a:lnTo>
                        <a:pt x="326" y="372"/>
                      </a:lnTo>
                      <a:lnTo>
                        <a:pt x="322" y="373"/>
                      </a:lnTo>
                      <a:lnTo>
                        <a:pt x="322" y="373"/>
                      </a:lnTo>
                      <a:lnTo>
                        <a:pt x="319" y="372"/>
                      </a:lnTo>
                      <a:lnTo>
                        <a:pt x="316" y="373"/>
                      </a:lnTo>
                      <a:lnTo>
                        <a:pt x="317" y="375"/>
                      </a:lnTo>
                      <a:lnTo>
                        <a:pt x="321" y="379"/>
                      </a:lnTo>
                      <a:lnTo>
                        <a:pt x="321" y="379"/>
                      </a:lnTo>
                      <a:lnTo>
                        <a:pt x="320" y="381"/>
                      </a:lnTo>
                      <a:lnTo>
                        <a:pt x="319" y="384"/>
                      </a:lnTo>
                      <a:lnTo>
                        <a:pt x="319" y="384"/>
                      </a:lnTo>
                      <a:lnTo>
                        <a:pt x="316" y="385"/>
                      </a:lnTo>
                      <a:lnTo>
                        <a:pt x="316" y="385"/>
                      </a:lnTo>
                      <a:lnTo>
                        <a:pt x="316" y="387"/>
                      </a:lnTo>
                      <a:lnTo>
                        <a:pt x="317" y="388"/>
                      </a:lnTo>
                      <a:lnTo>
                        <a:pt x="320" y="389"/>
                      </a:lnTo>
                      <a:lnTo>
                        <a:pt x="320" y="389"/>
                      </a:lnTo>
                      <a:lnTo>
                        <a:pt x="321" y="392"/>
                      </a:lnTo>
                      <a:lnTo>
                        <a:pt x="321" y="392"/>
                      </a:lnTo>
                      <a:lnTo>
                        <a:pt x="319" y="394"/>
                      </a:lnTo>
                      <a:lnTo>
                        <a:pt x="315" y="394"/>
                      </a:lnTo>
                      <a:lnTo>
                        <a:pt x="312" y="394"/>
                      </a:lnTo>
                      <a:lnTo>
                        <a:pt x="312" y="394"/>
                      </a:lnTo>
                      <a:lnTo>
                        <a:pt x="311" y="394"/>
                      </a:lnTo>
                      <a:lnTo>
                        <a:pt x="309" y="394"/>
                      </a:lnTo>
                      <a:lnTo>
                        <a:pt x="305" y="395"/>
                      </a:lnTo>
                      <a:lnTo>
                        <a:pt x="304" y="396"/>
                      </a:lnTo>
                      <a:lnTo>
                        <a:pt x="301" y="400"/>
                      </a:lnTo>
                      <a:lnTo>
                        <a:pt x="301" y="400"/>
                      </a:lnTo>
                      <a:lnTo>
                        <a:pt x="304" y="400"/>
                      </a:lnTo>
                      <a:lnTo>
                        <a:pt x="309" y="401"/>
                      </a:lnTo>
                      <a:lnTo>
                        <a:pt x="309" y="401"/>
                      </a:lnTo>
                      <a:lnTo>
                        <a:pt x="306" y="401"/>
                      </a:lnTo>
                      <a:lnTo>
                        <a:pt x="305" y="403"/>
                      </a:lnTo>
                      <a:lnTo>
                        <a:pt x="303" y="406"/>
                      </a:lnTo>
                      <a:lnTo>
                        <a:pt x="303" y="406"/>
                      </a:lnTo>
                      <a:lnTo>
                        <a:pt x="305" y="406"/>
                      </a:lnTo>
                      <a:lnTo>
                        <a:pt x="309" y="407"/>
                      </a:lnTo>
                      <a:lnTo>
                        <a:pt x="309" y="407"/>
                      </a:lnTo>
                      <a:lnTo>
                        <a:pt x="309" y="411"/>
                      </a:lnTo>
                      <a:lnTo>
                        <a:pt x="309" y="411"/>
                      </a:lnTo>
                      <a:lnTo>
                        <a:pt x="308" y="412"/>
                      </a:lnTo>
                      <a:lnTo>
                        <a:pt x="308" y="412"/>
                      </a:lnTo>
                      <a:lnTo>
                        <a:pt x="306" y="412"/>
                      </a:lnTo>
                      <a:lnTo>
                        <a:pt x="304" y="410"/>
                      </a:lnTo>
                      <a:lnTo>
                        <a:pt x="301" y="407"/>
                      </a:lnTo>
                      <a:lnTo>
                        <a:pt x="301" y="403"/>
                      </a:lnTo>
                      <a:lnTo>
                        <a:pt x="301" y="403"/>
                      </a:lnTo>
                      <a:lnTo>
                        <a:pt x="301" y="401"/>
                      </a:lnTo>
                      <a:lnTo>
                        <a:pt x="301" y="398"/>
                      </a:lnTo>
                      <a:lnTo>
                        <a:pt x="300" y="395"/>
                      </a:lnTo>
                      <a:lnTo>
                        <a:pt x="299" y="394"/>
                      </a:lnTo>
                      <a:lnTo>
                        <a:pt x="297" y="392"/>
                      </a:lnTo>
                      <a:lnTo>
                        <a:pt x="292" y="392"/>
                      </a:lnTo>
                      <a:lnTo>
                        <a:pt x="292" y="392"/>
                      </a:lnTo>
                      <a:lnTo>
                        <a:pt x="292" y="393"/>
                      </a:lnTo>
                      <a:lnTo>
                        <a:pt x="292" y="395"/>
                      </a:lnTo>
                      <a:lnTo>
                        <a:pt x="292" y="400"/>
                      </a:lnTo>
                      <a:lnTo>
                        <a:pt x="292" y="400"/>
                      </a:lnTo>
                      <a:lnTo>
                        <a:pt x="290" y="396"/>
                      </a:lnTo>
                      <a:lnTo>
                        <a:pt x="289" y="395"/>
                      </a:lnTo>
                      <a:lnTo>
                        <a:pt x="286" y="393"/>
                      </a:lnTo>
                      <a:lnTo>
                        <a:pt x="286" y="393"/>
                      </a:lnTo>
                      <a:lnTo>
                        <a:pt x="284" y="398"/>
                      </a:lnTo>
                      <a:lnTo>
                        <a:pt x="284" y="401"/>
                      </a:lnTo>
                      <a:lnTo>
                        <a:pt x="286" y="405"/>
                      </a:lnTo>
                      <a:lnTo>
                        <a:pt x="286" y="405"/>
                      </a:lnTo>
                      <a:lnTo>
                        <a:pt x="282" y="403"/>
                      </a:lnTo>
                      <a:lnTo>
                        <a:pt x="278" y="400"/>
                      </a:lnTo>
                      <a:lnTo>
                        <a:pt x="275" y="400"/>
                      </a:lnTo>
                      <a:lnTo>
                        <a:pt x="275" y="400"/>
                      </a:lnTo>
                      <a:lnTo>
                        <a:pt x="275" y="403"/>
                      </a:lnTo>
                      <a:lnTo>
                        <a:pt x="276" y="406"/>
                      </a:lnTo>
                      <a:lnTo>
                        <a:pt x="278" y="409"/>
                      </a:lnTo>
                      <a:lnTo>
                        <a:pt x="278" y="409"/>
                      </a:lnTo>
                      <a:lnTo>
                        <a:pt x="277" y="411"/>
                      </a:lnTo>
                      <a:lnTo>
                        <a:pt x="277" y="414"/>
                      </a:lnTo>
                      <a:lnTo>
                        <a:pt x="277" y="416"/>
                      </a:lnTo>
                      <a:lnTo>
                        <a:pt x="277" y="416"/>
                      </a:lnTo>
                      <a:lnTo>
                        <a:pt x="281" y="416"/>
                      </a:lnTo>
                      <a:lnTo>
                        <a:pt x="282" y="416"/>
                      </a:lnTo>
                      <a:lnTo>
                        <a:pt x="284" y="415"/>
                      </a:lnTo>
                      <a:lnTo>
                        <a:pt x="284" y="415"/>
                      </a:lnTo>
                      <a:lnTo>
                        <a:pt x="283" y="420"/>
                      </a:lnTo>
                      <a:lnTo>
                        <a:pt x="283" y="423"/>
                      </a:lnTo>
                      <a:lnTo>
                        <a:pt x="283" y="425"/>
                      </a:lnTo>
                      <a:lnTo>
                        <a:pt x="283" y="425"/>
                      </a:lnTo>
                      <a:lnTo>
                        <a:pt x="287" y="423"/>
                      </a:lnTo>
                      <a:lnTo>
                        <a:pt x="287" y="423"/>
                      </a:lnTo>
                      <a:lnTo>
                        <a:pt x="286" y="427"/>
                      </a:lnTo>
                      <a:lnTo>
                        <a:pt x="287" y="433"/>
                      </a:lnTo>
                      <a:lnTo>
                        <a:pt x="287" y="433"/>
                      </a:lnTo>
                      <a:lnTo>
                        <a:pt x="284" y="429"/>
                      </a:lnTo>
                      <a:lnTo>
                        <a:pt x="281" y="427"/>
                      </a:lnTo>
                      <a:lnTo>
                        <a:pt x="276" y="427"/>
                      </a:lnTo>
                      <a:lnTo>
                        <a:pt x="276" y="427"/>
                      </a:lnTo>
                      <a:lnTo>
                        <a:pt x="277" y="431"/>
                      </a:lnTo>
                      <a:lnTo>
                        <a:pt x="278" y="433"/>
                      </a:lnTo>
                      <a:lnTo>
                        <a:pt x="281" y="437"/>
                      </a:lnTo>
                      <a:lnTo>
                        <a:pt x="281" y="437"/>
                      </a:lnTo>
                      <a:lnTo>
                        <a:pt x="279" y="439"/>
                      </a:lnTo>
                      <a:lnTo>
                        <a:pt x="279" y="442"/>
                      </a:lnTo>
                      <a:lnTo>
                        <a:pt x="279" y="444"/>
                      </a:lnTo>
                      <a:lnTo>
                        <a:pt x="279" y="444"/>
                      </a:lnTo>
                      <a:lnTo>
                        <a:pt x="282" y="444"/>
                      </a:lnTo>
                      <a:lnTo>
                        <a:pt x="284" y="443"/>
                      </a:lnTo>
                      <a:lnTo>
                        <a:pt x="286" y="442"/>
                      </a:lnTo>
                      <a:lnTo>
                        <a:pt x="286" y="442"/>
                      </a:lnTo>
                      <a:lnTo>
                        <a:pt x="284" y="448"/>
                      </a:lnTo>
                      <a:lnTo>
                        <a:pt x="284" y="450"/>
                      </a:lnTo>
                      <a:lnTo>
                        <a:pt x="286" y="453"/>
                      </a:lnTo>
                      <a:lnTo>
                        <a:pt x="286" y="453"/>
                      </a:lnTo>
                      <a:lnTo>
                        <a:pt x="289" y="450"/>
                      </a:lnTo>
                      <a:lnTo>
                        <a:pt x="290" y="448"/>
                      </a:lnTo>
                      <a:lnTo>
                        <a:pt x="292" y="444"/>
                      </a:lnTo>
                      <a:lnTo>
                        <a:pt x="292" y="444"/>
                      </a:lnTo>
                      <a:lnTo>
                        <a:pt x="293" y="450"/>
                      </a:lnTo>
                      <a:lnTo>
                        <a:pt x="293" y="450"/>
                      </a:lnTo>
                      <a:lnTo>
                        <a:pt x="293" y="455"/>
                      </a:lnTo>
                      <a:lnTo>
                        <a:pt x="295" y="459"/>
                      </a:lnTo>
                      <a:lnTo>
                        <a:pt x="295" y="459"/>
                      </a:lnTo>
                      <a:lnTo>
                        <a:pt x="293" y="461"/>
                      </a:lnTo>
                      <a:lnTo>
                        <a:pt x="292" y="464"/>
                      </a:lnTo>
                      <a:lnTo>
                        <a:pt x="290" y="466"/>
                      </a:lnTo>
                      <a:lnTo>
                        <a:pt x="290" y="466"/>
                      </a:lnTo>
                      <a:lnTo>
                        <a:pt x="294" y="466"/>
                      </a:lnTo>
                      <a:lnTo>
                        <a:pt x="297" y="467"/>
                      </a:lnTo>
                      <a:lnTo>
                        <a:pt x="298" y="466"/>
                      </a:lnTo>
                      <a:lnTo>
                        <a:pt x="298" y="466"/>
                      </a:lnTo>
                      <a:lnTo>
                        <a:pt x="295" y="471"/>
                      </a:lnTo>
                      <a:lnTo>
                        <a:pt x="294" y="473"/>
                      </a:lnTo>
                      <a:lnTo>
                        <a:pt x="294" y="476"/>
                      </a:lnTo>
                      <a:lnTo>
                        <a:pt x="294" y="476"/>
                      </a:lnTo>
                      <a:lnTo>
                        <a:pt x="298" y="475"/>
                      </a:lnTo>
                      <a:lnTo>
                        <a:pt x="300" y="473"/>
                      </a:lnTo>
                      <a:lnTo>
                        <a:pt x="303" y="471"/>
                      </a:lnTo>
                      <a:lnTo>
                        <a:pt x="303" y="471"/>
                      </a:lnTo>
                      <a:lnTo>
                        <a:pt x="301" y="475"/>
                      </a:lnTo>
                      <a:lnTo>
                        <a:pt x="303" y="479"/>
                      </a:lnTo>
                      <a:lnTo>
                        <a:pt x="303" y="479"/>
                      </a:lnTo>
                      <a:lnTo>
                        <a:pt x="305" y="478"/>
                      </a:lnTo>
                      <a:lnTo>
                        <a:pt x="305" y="478"/>
                      </a:lnTo>
                      <a:lnTo>
                        <a:pt x="305" y="481"/>
                      </a:lnTo>
                      <a:lnTo>
                        <a:pt x="305" y="481"/>
                      </a:lnTo>
                      <a:lnTo>
                        <a:pt x="303" y="482"/>
                      </a:lnTo>
                      <a:lnTo>
                        <a:pt x="300" y="483"/>
                      </a:lnTo>
                      <a:lnTo>
                        <a:pt x="299" y="484"/>
                      </a:lnTo>
                      <a:lnTo>
                        <a:pt x="299" y="484"/>
                      </a:lnTo>
                      <a:lnTo>
                        <a:pt x="301" y="487"/>
                      </a:lnTo>
                      <a:lnTo>
                        <a:pt x="303" y="488"/>
                      </a:lnTo>
                      <a:lnTo>
                        <a:pt x="305" y="488"/>
                      </a:lnTo>
                      <a:lnTo>
                        <a:pt x="305" y="488"/>
                      </a:lnTo>
                      <a:lnTo>
                        <a:pt x="300" y="490"/>
                      </a:lnTo>
                      <a:lnTo>
                        <a:pt x="298" y="493"/>
                      </a:lnTo>
                      <a:lnTo>
                        <a:pt x="297" y="495"/>
                      </a:lnTo>
                      <a:lnTo>
                        <a:pt x="297" y="495"/>
                      </a:lnTo>
                      <a:lnTo>
                        <a:pt x="300" y="495"/>
                      </a:lnTo>
                      <a:lnTo>
                        <a:pt x="304" y="495"/>
                      </a:lnTo>
                      <a:lnTo>
                        <a:pt x="306" y="494"/>
                      </a:lnTo>
                      <a:lnTo>
                        <a:pt x="306" y="494"/>
                      </a:lnTo>
                      <a:lnTo>
                        <a:pt x="304" y="498"/>
                      </a:lnTo>
                      <a:lnTo>
                        <a:pt x="303" y="501"/>
                      </a:lnTo>
                      <a:lnTo>
                        <a:pt x="303" y="501"/>
                      </a:lnTo>
                      <a:lnTo>
                        <a:pt x="304" y="503"/>
                      </a:lnTo>
                      <a:lnTo>
                        <a:pt x="306" y="503"/>
                      </a:lnTo>
                      <a:lnTo>
                        <a:pt x="309" y="500"/>
                      </a:lnTo>
                      <a:lnTo>
                        <a:pt x="309" y="500"/>
                      </a:lnTo>
                      <a:lnTo>
                        <a:pt x="308" y="503"/>
                      </a:lnTo>
                      <a:lnTo>
                        <a:pt x="305" y="507"/>
                      </a:lnTo>
                      <a:lnTo>
                        <a:pt x="305" y="507"/>
                      </a:lnTo>
                      <a:lnTo>
                        <a:pt x="304" y="504"/>
                      </a:lnTo>
                      <a:lnTo>
                        <a:pt x="301" y="503"/>
                      </a:lnTo>
                      <a:lnTo>
                        <a:pt x="301" y="503"/>
                      </a:lnTo>
                      <a:lnTo>
                        <a:pt x="300" y="506"/>
                      </a:lnTo>
                      <a:lnTo>
                        <a:pt x="300" y="510"/>
                      </a:lnTo>
                      <a:lnTo>
                        <a:pt x="301" y="512"/>
                      </a:lnTo>
                      <a:lnTo>
                        <a:pt x="301" y="512"/>
                      </a:lnTo>
                      <a:lnTo>
                        <a:pt x="300" y="511"/>
                      </a:lnTo>
                      <a:lnTo>
                        <a:pt x="300" y="511"/>
                      </a:lnTo>
                      <a:lnTo>
                        <a:pt x="300" y="509"/>
                      </a:lnTo>
                      <a:lnTo>
                        <a:pt x="300" y="509"/>
                      </a:lnTo>
                      <a:lnTo>
                        <a:pt x="298" y="509"/>
                      </a:lnTo>
                      <a:lnTo>
                        <a:pt x="298" y="509"/>
                      </a:lnTo>
                      <a:lnTo>
                        <a:pt x="300" y="506"/>
                      </a:lnTo>
                      <a:lnTo>
                        <a:pt x="301" y="503"/>
                      </a:lnTo>
                      <a:lnTo>
                        <a:pt x="301" y="503"/>
                      </a:lnTo>
                      <a:lnTo>
                        <a:pt x="299" y="505"/>
                      </a:lnTo>
                      <a:lnTo>
                        <a:pt x="295" y="506"/>
                      </a:lnTo>
                      <a:lnTo>
                        <a:pt x="292" y="505"/>
                      </a:lnTo>
                      <a:lnTo>
                        <a:pt x="292" y="505"/>
                      </a:lnTo>
                      <a:lnTo>
                        <a:pt x="289" y="504"/>
                      </a:lnTo>
                      <a:lnTo>
                        <a:pt x="287" y="503"/>
                      </a:lnTo>
                      <a:lnTo>
                        <a:pt x="287" y="505"/>
                      </a:lnTo>
                      <a:lnTo>
                        <a:pt x="288" y="510"/>
                      </a:lnTo>
                      <a:lnTo>
                        <a:pt x="288" y="510"/>
                      </a:lnTo>
                      <a:lnTo>
                        <a:pt x="288" y="511"/>
                      </a:lnTo>
                      <a:lnTo>
                        <a:pt x="288" y="511"/>
                      </a:lnTo>
                      <a:lnTo>
                        <a:pt x="287" y="511"/>
                      </a:lnTo>
                      <a:lnTo>
                        <a:pt x="287" y="511"/>
                      </a:lnTo>
                      <a:lnTo>
                        <a:pt x="284" y="514"/>
                      </a:lnTo>
                      <a:lnTo>
                        <a:pt x="284" y="514"/>
                      </a:lnTo>
                      <a:lnTo>
                        <a:pt x="282" y="512"/>
                      </a:lnTo>
                      <a:lnTo>
                        <a:pt x="282" y="512"/>
                      </a:lnTo>
                      <a:lnTo>
                        <a:pt x="281" y="512"/>
                      </a:lnTo>
                      <a:lnTo>
                        <a:pt x="281" y="515"/>
                      </a:lnTo>
                      <a:lnTo>
                        <a:pt x="281" y="515"/>
                      </a:lnTo>
                      <a:lnTo>
                        <a:pt x="281" y="515"/>
                      </a:lnTo>
                      <a:lnTo>
                        <a:pt x="281" y="515"/>
                      </a:lnTo>
                      <a:lnTo>
                        <a:pt x="282" y="510"/>
                      </a:lnTo>
                      <a:lnTo>
                        <a:pt x="282" y="506"/>
                      </a:lnTo>
                      <a:lnTo>
                        <a:pt x="282" y="506"/>
                      </a:lnTo>
                      <a:lnTo>
                        <a:pt x="279" y="507"/>
                      </a:lnTo>
                      <a:lnTo>
                        <a:pt x="277" y="509"/>
                      </a:lnTo>
                      <a:lnTo>
                        <a:pt x="277" y="509"/>
                      </a:lnTo>
                      <a:lnTo>
                        <a:pt x="275" y="509"/>
                      </a:lnTo>
                      <a:lnTo>
                        <a:pt x="275" y="509"/>
                      </a:lnTo>
                      <a:lnTo>
                        <a:pt x="276" y="510"/>
                      </a:lnTo>
                      <a:lnTo>
                        <a:pt x="276" y="510"/>
                      </a:lnTo>
                      <a:lnTo>
                        <a:pt x="275" y="511"/>
                      </a:lnTo>
                      <a:lnTo>
                        <a:pt x="275" y="514"/>
                      </a:lnTo>
                      <a:lnTo>
                        <a:pt x="275" y="514"/>
                      </a:lnTo>
                      <a:lnTo>
                        <a:pt x="275" y="510"/>
                      </a:lnTo>
                      <a:lnTo>
                        <a:pt x="275" y="506"/>
                      </a:lnTo>
                      <a:lnTo>
                        <a:pt x="273" y="504"/>
                      </a:lnTo>
                      <a:lnTo>
                        <a:pt x="273" y="504"/>
                      </a:lnTo>
                      <a:lnTo>
                        <a:pt x="271" y="505"/>
                      </a:lnTo>
                      <a:lnTo>
                        <a:pt x="270" y="506"/>
                      </a:lnTo>
                      <a:lnTo>
                        <a:pt x="268" y="509"/>
                      </a:lnTo>
                      <a:lnTo>
                        <a:pt x="268" y="509"/>
                      </a:lnTo>
                      <a:lnTo>
                        <a:pt x="268" y="505"/>
                      </a:lnTo>
                      <a:lnTo>
                        <a:pt x="267" y="503"/>
                      </a:lnTo>
                      <a:lnTo>
                        <a:pt x="266" y="501"/>
                      </a:lnTo>
                      <a:lnTo>
                        <a:pt x="266" y="501"/>
                      </a:lnTo>
                      <a:lnTo>
                        <a:pt x="264" y="503"/>
                      </a:lnTo>
                      <a:lnTo>
                        <a:pt x="262" y="505"/>
                      </a:lnTo>
                      <a:lnTo>
                        <a:pt x="262" y="507"/>
                      </a:lnTo>
                      <a:lnTo>
                        <a:pt x="262" y="507"/>
                      </a:lnTo>
                      <a:lnTo>
                        <a:pt x="261" y="498"/>
                      </a:lnTo>
                      <a:lnTo>
                        <a:pt x="261" y="498"/>
                      </a:lnTo>
                      <a:lnTo>
                        <a:pt x="260" y="498"/>
                      </a:lnTo>
                      <a:lnTo>
                        <a:pt x="258" y="499"/>
                      </a:lnTo>
                      <a:lnTo>
                        <a:pt x="258" y="499"/>
                      </a:lnTo>
                      <a:lnTo>
                        <a:pt x="260" y="494"/>
                      </a:lnTo>
                      <a:lnTo>
                        <a:pt x="260" y="493"/>
                      </a:lnTo>
                      <a:lnTo>
                        <a:pt x="260" y="490"/>
                      </a:lnTo>
                      <a:lnTo>
                        <a:pt x="260" y="490"/>
                      </a:lnTo>
                      <a:lnTo>
                        <a:pt x="258" y="494"/>
                      </a:lnTo>
                      <a:lnTo>
                        <a:pt x="255" y="496"/>
                      </a:lnTo>
                      <a:lnTo>
                        <a:pt x="250" y="498"/>
                      </a:lnTo>
                      <a:lnTo>
                        <a:pt x="250" y="498"/>
                      </a:lnTo>
                      <a:lnTo>
                        <a:pt x="247" y="496"/>
                      </a:lnTo>
                      <a:lnTo>
                        <a:pt x="244" y="498"/>
                      </a:lnTo>
                      <a:lnTo>
                        <a:pt x="244" y="500"/>
                      </a:lnTo>
                      <a:lnTo>
                        <a:pt x="249" y="506"/>
                      </a:lnTo>
                      <a:lnTo>
                        <a:pt x="249" y="506"/>
                      </a:lnTo>
                      <a:lnTo>
                        <a:pt x="248" y="507"/>
                      </a:lnTo>
                      <a:lnTo>
                        <a:pt x="247" y="510"/>
                      </a:lnTo>
                      <a:lnTo>
                        <a:pt x="247" y="515"/>
                      </a:lnTo>
                      <a:lnTo>
                        <a:pt x="248" y="518"/>
                      </a:lnTo>
                      <a:lnTo>
                        <a:pt x="250" y="521"/>
                      </a:lnTo>
                      <a:lnTo>
                        <a:pt x="250" y="521"/>
                      </a:lnTo>
                      <a:lnTo>
                        <a:pt x="253" y="521"/>
                      </a:lnTo>
                      <a:lnTo>
                        <a:pt x="254" y="518"/>
                      </a:lnTo>
                      <a:lnTo>
                        <a:pt x="255" y="515"/>
                      </a:lnTo>
                      <a:lnTo>
                        <a:pt x="255" y="515"/>
                      </a:lnTo>
                      <a:lnTo>
                        <a:pt x="259" y="517"/>
                      </a:lnTo>
                      <a:lnTo>
                        <a:pt x="260" y="520"/>
                      </a:lnTo>
                      <a:lnTo>
                        <a:pt x="261" y="525"/>
                      </a:lnTo>
                      <a:lnTo>
                        <a:pt x="261" y="525"/>
                      </a:lnTo>
                      <a:lnTo>
                        <a:pt x="258" y="528"/>
                      </a:lnTo>
                      <a:lnTo>
                        <a:pt x="256" y="528"/>
                      </a:lnTo>
                      <a:lnTo>
                        <a:pt x="253" y="528"/>
                      </a:lnTo>
                      <a:lnTo>
                        <a:pt x="253" y="528"/>
                      </a:lnTo>
                      <a:lnTo>
                        <a:pt x="249" y="528"/>
                      </a:lnTo>
                      <a:lnTo>
                        <a:pt x="247" y="528"/>
                      </a:lnTo>
                      <a:lnTo>
                        <a:pt x="247" y="529"/>
                      </a:lnTo>
                      <a:lnTo>
                        <a:pt x="249" y="534"/>
                      </a:lnTo>
                      <a:lnTo>
                        <a:pt x="249" y="534"/>
                      </a:lnTo>
                      <a:lnTo>
                        <a:pt x="249" y="534"/>
                      </a:lnTo>
                      <a:lnTo>
                        <a:pt x="249" y="534"/>
                      </a:lnTo>
                      <a:lnTo>
                        <a:pt x="249" y="534"/>
                      </a:lnTo>
                      <a:lnTo>
                        <a:pt x="249" y="534"/>
                      </a:lnTo>
                      <a:lnTo>
                        <a:pt x="248" y="534"/>
                      </a:lnTo>
                      <a:lnTo>
                        <a:pt x="248" y="534"/>
                      </a:lnTo>
                      <a:lnTo>
                        <a:pt x="245" y="533"/>
                      </a:lnTo>
                      <a:lnTo>
                        <a:pt x="243" y="533"/>
                      </a:lnTo>
                      <a:lnTo>
                        <a:pt x="243" y="534"/>
                      </a:lnTo>
                      <a:lnTo>
                        <a:pt x="244" y="539"/>
                      </a:lnTo>
                      <a:lnTo>
                        <a:pt x="244" y="539"/>
                      </a:lnTo>
                      <a:lnTo>
                        <a:pt x="240" y="542"/>
                      </a:lnTo>
                      <a:lnTo>
                        <a:pt x="240" y="542"/>
                      </a:lnTo>
                      <a:lnTo>
                        <a:pt x="240" y="544"/>
                      </a:lnTo>
                      <a:lnTo>
                        <a:pt x="240" y="544"/>
                      </a:lnTo>
                      <a:lnTo>
                        <a:pt x="239" y="545"/>
                      </a:lnTo>
                      <a:lnTo>
                        <a:pt x="239" y="545"/>
                      </a:lnTo>
                      <a:lnTo>
                        <a:pt x="239" y="547"/>
                      </a:lnTo>
                      <a:lnTo>
                        <a:pt x="239" y="548"/>
                      </a:lnTo>
                      <a:lnTo>
                        <a:pt x="239" y="548"/>
                      </a:lnTo>
                      <a:lnTo>
                        <a:pt x="237" y="551"/>
                      </a:lnTo>
                      <a:lnTo>
                        <a:pt x="237" y="551"/>
                      </a:lnTo>
                      <a:lnTo>
                        <a:pt x="234" y="553"/>
                      </a:lnTo>
                      <a:lnTo>
                        <a:pt x="234" y="553"/>
                      </a:lnTo>
                      <a:lnTo>
                        <a:pt x="233" y="553"/>
                      </a:lnTo>
                      <a:lnTo>
                        <a:pt x="233" y="553"/>
                      </a:lnTo>
                      <a:lnTo>
                        <a:pt x="233" y="551"/>
                      </a:lnTo>
                      <a:lnTo>
                        <a:pt x="229" y="551"/>
                      </a:lnTo>
                      <a:lnTo>
                        <a:pt x="226" y="551"/>
                      </a:lnTo>
                      <a:lnTo>
                        <a:pt x="225" y="553"/>
                      </a:lnTo>
                      <a:lnTo>
                        <a:pt x="222" y="556"/>
                      </a:lnTo>
                      <a:lnTo>
                        <a:pt x="222" y="556"/>
                      </a:lnTo>
                      <a:lnTo>
                        <a:pt x="223" y="557"/>
                      </a:lnTo>
                      <a:lnTo>
                        <a:pt x="229" y="559"/>
                      </a:lnTo>
                      <a:lnTo>
                        <a:pt x="229" y="559"/>
                      </a:lnTo>
                      <a:lnTo>
                        <a:pt x="227" y="559"/>
                      </a:lnTo>
                      <a:lnTo>
                        <a:pt x="225" y="560"/>
                      </a:lnTo>
                      <a:lnTo>
                        <a:pt x="222" y="561"/>
                      </a:lnTo>
                      <a:lnTo>
                        <a:pt x="222" y="561"/>
                      </a:lnTo>
                      <a:lnTo>
                        <a:pt x="223" y="562"/>
                      </a:lnTo>
                      <a:lnTo>
                        <a:pt x="227" y="565"/>
                      </a:lnTo>
                      <a:lnTo>
                        <a:pt x="227" y="565"/>
                      </a:lnTo>
                      <a:lnTo>
                        <a:pt x="226" y="568"/>
                      </a:lnTo>
                      <a:lnTo>
                        <a:pt x="226" y="568"/>
                      </a:lnTo>
                      <a:lnTo>
                        <a:pt x="225" y="570"/>
                      </a:lnTo>
                      <a:lnTo>
                        <a:pt x="225" y="570"/>
                      </a:lnTo>
                      <a:lnTo>
                        <a:pt x="223" y="568"/>
                      </a:lnTo>
                      <a:lnTo>
                        <a:pt x="221" y="566"/>
                      </a:lnTo>
                      <a:lnTo>
                        <a:pt x="220" y="562"/>
                      </a:lnTo>
                      <a:lnTo>
                        <a:pt x="221" y="557"/>
                      </a:lnTo>
                      <a:lnTo>
                        <a:pt x="221" y="557"/>
                      </a:lnTo>
                      <a:lnTo>
                        <a:pt x="221" y="556"/>
                      </a:lnTo>
                      <a:lnTo>
                        <a:pt x="222" y="554"/>
                      </a:lnTo>
                      <a:lnTo>
                        <a:pt x="222" y="551"/>
                      </a:lnTo>
                      <a:lnTo>
                        <a:pt x="221" y="549"/>
                      </a:lnTo>
                      <a:lnTo>
                        <a:pt x="218" y="547"/>
                      </a:lnTo>
                      <a:lnTo>
                        <a:pt x="215" y="545"/>
                      </a:lnTo>
                      <a:lnTo>
                        <a:pt x="215" y="545"/>
                      </a:lnTo>
                      <a:lnTo>
                        <a:pt x="214" y="547"/>
                      </a:lnTo>
                      <a:lnTo>
                        <a:pt x="212" y="549"/>
                      </a:lnTo>
                      <a:lnTo>
                        <a:pt x="212" y="554"/>
                      </a:lnTo>
                      <a:lnTo>
                        <a:pt x="212" y="554"/>
                      </a:lnTo>
                      <a:lnTo>
                        <a:pt x="212" y="550"/>
                      </a:lnTo>
                      <a:lnTo>
                        <a:pt x="210" y="548"/>
                      </a:lnTo>
                      <a:lnTo>
                        <a:pt x="207" y="545"/>
                      </a:lnTo>
                      <a:lnTo>
                        <a:pt x="207" y="545"/>
                      </a:lnTo>
                      <a:lnTo>
                        <a:pt x="205" y="549"/>
                      </a:lnTo>
                      <a:lnTo>
                        <a:pt x="204" y="553"/>
                      </a:lnTo>
                      <a:lnTo>
                        <a:pt x="204" y="557"/>
                      </a:lnTo>
                      <a:lnTo>
                        <a:pt x="204" y="557"/>
                      </a:lnTo>
                      <a:lnTo>
                        <a:pt x="203" y="554"/>
                      </a:lnTo>
                      <a:lnTo>
                        <a:pt x="199" y="551"/>
                      </a:lnTo>
                      <a:lnTo>
                        <a:pt x="195" y="549"/>
                      </a:lnTo>
                      <a:lnTo>
                        <a:pt x="195" y="549"/>
                      </a:lnTo>
                      <a:lnTo>
                        <a:pt x="195" y="553"/>
                      </a:lnTo>
                      <a:lnTo>
                        <a:pt x="195" y="556"/>
                      </a:lnTo>
                      <a:lnTo>
                        <a:pt x="198" y="560"/>
                      </a:lnTo>
                      <a:lnTo>
                        <a:pt x="198" y="560"/>
                      </a:lnTo>
                      <a:lnTo>
                        <a:pt x="195" y="562"/>
                      </a:lnTo>
                      <a:lnTo>
                        <a:pt x="194" y="564"/>
                      </a:lnTo>
                      <a:lnTo>
                        <a:pt x="194" y="567"/>
                      </a:lnTo>
                      <a:lnTo>
                        <a:pt x="194" y="567"/>
                      </a:lnTo>
                      <a:lnTo>
                        <a:pt x="198" y="567"/>
                      </a:lnTo>
                      <a:lnTo>
                        <a:pt x="199" y="567"/>
                      </a:lnTo>
                      <a:lnTo>
                        <a:pt x="201" y="566"/>
                      </a:lnTo>
                      <a:lnTo>
                        <a:pt x="201" y="566"/>
                      </a:lnTo>
                      <a:lnTo>
                        <a:pt x="199" y="571"/>
                      </a:lnTo>
                      <a:lnTo>
                        <a:pt x="198" y="575"/>
                      </a:lnTo>
                      <a:lnTo>
                        <a:pt x="199" y="576"/>
                      </a:lnTo>
                      <a:lnTo>
                        <a:pt x="199" y="576"/>
                      </a:lnTo>
                      <a:lnTo>
                        <a:pt x="201" y="575"/>
                      </a:lnTo>
                      <a:lnTo>
                        <a:pt x="201" y="575"/>
                      </a:lnTo>
                      <a:lnTo>
                        <a:pt x="200" y="578"/>
                      </a:lnTo>
                      <a:lnTo>
                        <a:pt x="200" y="584"/>
                      </a:lnTo>
                      <a:lnTo>
                        <a:pt x="200" y="584"/>
                      </a:lnTo>
                      <a:lnTo>
                        <a:pt x="198" y="581"/>
                      </a:lnTo>
                      <a:lnTo>
                        <a:pt x="195" y="578"/>
                      </a:lnTo>
                      <a:lnTo>
                        <a:pt x="190" y="576"/>
                      </a:lnTo>
                      <a:lnTo>
                        <a:pt x="190" y="576"/>
                      </a:lnTo>
                      <a:lnTo>
                        <a:pt x="190" y="579"/>
                      </a:lnTo>
                      <a:lnTo>
                        <a:pt x="192" y="583"/>
                      </a:lnTo>
                      <a:lnTo>
                        <a:pt x="193" y="587"/>
                      </a:lnTo>
                      <a:lnTo>
                        <a:pt x="193" y="587"/>
                      </a:lnTo>
                      <a:lnTo>
                        <a:pt x="192" y="589"/>
                      </a:lnTo>
                      <a:lnTo>
                        <a:pt x="190" y="592"/>
                      </a:lnTo>
                      <a:lnTo>
                        <a:pt x="190" y="594"/>
                      </a:lnTo>
                      <a:lnTo>
                        <a:pt x="190" y="594"/>
                      </a:lnTo>
                      <a:lnTo>
                        <a:pt x="193" y="594"/>
                      </a:lnTo>
                      <a:lnTo>
                        <a:pt x="195" y="594"/>
                      </a:lnTo>
                      <a:lnTo>
                        <a:pt x="196" y="593"/>
                      </a:lnTo>
                      <a:lnTo>
                        <a:pt x="196" y="593"/>
                      </a:lnTo>
                      <a:lnTo>
                        <a:pt x="194" y="598"/>
                      </a:lnTo>
                      <a:lnTo>
                        <a:pt x="194" y="601"/>
                      </a:lnTo>
                      <a:lnTo>
                        <a:pt x="194" y="603"/>
                      </a:lnTo>
                      <a:lnTo>
                        <a:pt x="194" y="603"/>
                      </a:lnTo>
                      <a:lnTo>
                        <a:pt x="198" y="601"/>
                      </a:lnTo>
                      <a:lnTo>
                        <a:pt x="200" y="600"/>
                      </a:lnTo>
                      <a:lnTo>
                        <a:pt x="201" y="597"/>
                      </a:lnTo>
                      <a:lnTo>
                        <a:pt x="201" y="597"/>
                      </a:lnTo>
                      <a:lnTo>
                        <a:pt x="201" y="603"/>
                      </a:lnTo>
                      <a:lnTo>
                        <a:pt x="201" y="603"/>
                      </a:lnTo>
                      <a:lnTo>
                        <a:pt x="200" y="608"/>
                      </a:lnTo>
                      <a:lnTo>
                        <a:pt x="201" y="612"/>
                      </a:lnTo>
                      <a:lnTo>
                        <a:pt x="201" y="612"/>
                      </a:lnTo>
                      <a:lnTo>
                        <a:pt x="199" y="614"/>
                      </a:lnTo>
                      <a:lnTo>
                        <a:pt x="196" y="615"/>
                      </a:lnTo>
                      <a:lnTo>
                        <a:pt x="196" y="617"/>
                      </a:lnTo>
                      <a:lnTo>
                        <a:pt x="196" y="617"/>
                      </a:lnTo>
                      <a:lnTo>
                        <a:pt x="199" y="618"/>
                      </a:lnTo>
                      <a:lnTo>
                        <a:pt x="201" y="620"/>
                      </a:lnTo>
                      <a:lnTo>
                        <a:pt x="203" y="620"/>
                      </a:lnTo>
                      <a:lnTo>
                        <a:pt x="203" y="620"/>
                      </a:lnTo>
                      <a:lnTo>
                        <a:pt x="199" y="623"/>
                      </a:lnTo>
                      <a:lnTo>
                        <a:pt x="198" y="626"/>
                      </a:lnTo>
                      <a:lnTo>
                        <a:pt x="196" y="628"/>
                      </a:lnTo>
                      <a:lnTo>
                        <a:pt x="196" y="628"/>
                      </a:lnTo>
                      <a:lnTo>
                        <a:pt x="200" y="628"/>
                      </a:lnTo>
                      <a:lnTo>
                        <a:pt x="204" y="627"/>
                      </a:lnTo>
                      <a:lnTo>
                        <a:pt x="206" y="625"/>
                      </a:lnTo>
                      <a:lnTo>
                        <a:pt x="206" y="625"/>
                      </a:lnTo>
                      <a:lnTo>
                        <a:pt x="205" y="628"/>
                      </a:lnTo>
                      <a:lnTo>
                        <a:pt x="204" y="631"/>
                      </a:lnTo>
                      <a:lnTo>
                        <a:pt x="204" y="633"/>
                      </a:lnTo>
                      <a:lnTo>
                        <a:pt x="204" y="633"/>
                      </a:lnTo>
                      <a:lnTo>
                        <a:pt x="207" y="633"/>
                      </a:lnTo>
                      <a:lnTo>
                        <a:pt x="207" y="633"/>
                      </a:lnTo>
                      <a:lnTo>
                        <a:pt x="206" y="636"/>
                      </a:lnTo>
                      <a:lnTo>
                        <a:pt x="206" y="636"/>
                      </a:lnTo>
                      <a:lnTo>
                        <a:pt x="204" y="636"/>
                      </a:lnTo>
                      <a:lnTo>
                        <a:pt x="201" y="637"/>
                      </a:lnTo>
                      <a:lnTo>
                        <a:pt x="199" y="638"/>
                      </a:lnTo>
                      <a:lnTo>
                        <a:pt x="199" y="638"/>
                      </a:lnTo>
                      <a:lnTo>
                        <a:pt x="201" y="640"/>
                      </a:lnTo>
                      <a:lnTo>
                        <a:pt x="203" y="642"/>
                      </a:lnTo>
                      <a:lnTo>
                        <a:pt x="204" y="642"/>
                      </a:lnTo>
                      <a:lnTo>
                        <a:pt x="204" y="642"/>
                      </a:lnTo>
                      <a:lnTo>
                        <a:pt x="199" y="644"/>
                      </a:lnTo>
                      <a:lnTo>
                        <a:pt x="196" y="645"/>
                      </a:lnTo>
                      <a:lnTo>
                        <a:pt x="195" y="648"/>
                      </a:lnTo>
                      <a:lnTo>
                        <a:pt x="195" y="648"/>
                      </a:lnTo>
                      <a:lnTo>
                        <a:pt x="199" y="649"/>
                      </a:lnTo>
                      <a:lnTo>
                        <a:pt x="201" y="649"/>
                      </a:lnTo>
                      <a:lnTo>
                        <a:pt x="205" y="649"/>
                      </a:lnTo>
                      <a:lnTo>
                        <a:pt x="205" y="649"/>
                      </a:lnTo>
                      <a:lnTo>
                        <a:pt x="201" y="651"/>
                      </a:lnTo>
                      <a:lnTo>
                        <a:pt x="199" y="655"/>
                      </a:lnTo>
                      <a:lnTo>
                        <a:pt x="199" y="655"/>
                      </a:lnTo>
                      <a:lnTo>
                        <a:pt x="200" y="656"/>
                      </a:lnTo>
                      <a:lnTo>
                        <a:pt x="203" y="656"/>
                      </a:lnTo>
                      <a:lnTo>
                        <a:pt x="205" y="655"/>
                      </a:lnTo>
                      <a:lnTo>
                        <a:pt x="205" y="655"/>
                      </a:lnTo>
                      <a:lnTo>
                        <a:pt x="204" y="658"/>
                      </a:lnTo>
                      <a:lnTo>
                        <a:pt x="201" y="661"/>
                      </a:lnTo>
                      <a:lnTo>
                        <a:pt x="201" y="661"/>
                      </a:lnTo>
                      <a:lnTo>
                        <a:pt x="199" y="658"/>
                      </a:lnTo>
                      <a:lnTo>
                        <a:pt x="198" y="656"/>
                      </a:lnTo>
                      <a:lnTo>
                        <a:pt x="198" y="656"/>
                      </a:lnTo>
                      <a:lnTo>
                        <a:pt x="196" y="659"/>
                      </a:lnTo>
                      <a:lnTo>
                        <a:pt x="195" y="662"/>
                      </a:lnTo>
                      <a:lnTo>
                        <a:pt x="195" y="665"/>
                      </a:lnTo>
                      <a:lnTo>
                        <a:pt x="195" y="665"/>
                      </a:lnTo>
                      <a:lnTo>
                        <a:pt x="193" y="662"/>
                      </a:lnTo>
                      <a:lnTo>
                        <a:pt x="189" y="659"/>
                      </a:lnTo>
                      <a:lnTo>
                        <a:pt x="189" y="659"/>
                      </a:lnTo>
                      <a:lnTo>
                        <a:pt x="188" y="661"/>
                      </a:lnTo>
                      <a:lnTo>
                        <a:pt x="188" y="662"/>
                      </a:lnTo>
                      <a:lnTo>
                        <a:pt x="188" y="666"/>
                      </a:lnTo>
                      <a:lnTo>
                        <a:pt x="188" y="666"/>
                      </a:lnTo>
                      <a:lnTo>
                        <a:pt x="187" y="662"/>
                      </a:lnTo>
                      <a:lnTo>
                        <a:pt x="184" y="661"/>
                      </a:lnTo>
                      <a:lnTo>
                        <a:pt x="182" y="660"/>
                      </a:lnTo>
                      <a:lnTo>
                        <a:pt x="182" y="660"/>
                      </a:lnTo>
                      <a:lnTo>
                        <a:pt x="182" y="661"/>
                      </a:lnTo>
                      <a:lnTo>
                        <a:pt x="182" y="665"/>
                      </a:lnTo>
                      <a:lnTo>
                        <a:pt x="182" y="665"/>
                      </a:lnTo>
                      <a:lnTo>
                        <a:pt x="181" y="665"/>
                      </a:lnTo>
                      <a:lnTo>
                        <a:pt x="181" y="665"/>
                      </a:lnTo>
                      <a:lnTo>
                        <a:pt x="177" y="660"/>
                      </a:lnTo>
                      <a:lnTo>
                        <a:pt x="177" y="660"/>
                      </a:lnTo>
                      <a:lnTo>
                        <a:pt x="176" y="661"/>
                      </a:lnTo>
                      <a:lnTo>
                        <a:pt x="175" y="664"/>
                      </a:lnTo>
                      <a:lnTo>
                        <a:pt x="175" y="664"/>
                      </a:lnTo>
                      <a:lnTo>
                        <a:pt x="175" y="664"/>
                      </a:lnTo>
                      <a:lnTo>
                        <a:pt x="175" y="664"/>
                      </a:lnTo>
                      <a:lnTo>
                        <a:pt x="177" y="659"/>
                      </a:lnTo>
                      <a:lnTo>
                        <a:pt x="178" y="655"/>
                      </a:lnTo>
                      <a:lnTo>
                        <a:pt x="178" y="655"/>
                      </a:lnTo>
                      <a:lnTo>
                        <a:pt x="176" y="655"/>
                      </a:lnTo>
                      <a:lnTo>
                        <a:pt x="172" y="656"/>
                      </a:lnTo>
                      <a:lnTo>
                        <a:pt x="172" y="656"/>
                      </a:lnTo>
                      <a:lnTo>
                        <a:pt x="171" y="655"/>
                      </a:lnTo>
                      <a:lnTo>
                        <a:pt x="171" y="655"/>
                      </a:lnTo>
                      <a:lnTo>
                        <a:pt x="171" y="658"/>
                      </a:lnTo>
                      <a:lnTo>
                        <a:pt x="171" y="658"/>
                      </a:lnTo>
                      <a:lnTo>
                        <a:pt x="170" y="659"/>
                      </a:lnTo>
                      <a:lnTo>
                        <a:pt x="168" y="660"/>
                      </a:lnTo>
                      <a:lnTo>
                        <a:pt x="168" y="660"/>
                      </a:lnTo>
                      <a:lnTo>
                        <a:pt x="170" y="656"/>
                      </a:lnTo>
                      <a:lnTo>
                        <a:pt x="170" y="654"/>
                      </a:lnTo>
                      <a:lnTo>
                        <a:pt x="170" y="650"/>
                      </a:lnTo>
                      <a:lnTo>
                        <a:pt x="170" y="650"/>
                      </a:lnTo>
                      <a:lnTo>
                        <a:pt x="167" y="651"/>
                      </a:lnTo>
                      <a:lnTo>
                        <a:pt x="166" y="653"/>
                      </a:lnTo>
                      <a:lnTo>
                        <a:pt x="164" y="654"/>
                      </a:lnTo>
                      <a:lnTo>
                        <a:pt x="164" y="654"/>
                      </a:lnTo>
                      <a:lnTo>
                        <a:pt x="165" y="651"/>
                      </a:lnTo>
                      <a:lnTo>
                        <a:pt x="165" y="648"/>
                      </a:lnTo>
                      <a:lnTo>
                        <a:pt x="164" y="647"/>
                      </a:lnTo>
                      <a:lnTo>
                        <a:pt x="164" y="647"/>
                      </a:lnTo>
                      <a:lnTo>
                        <a:pt x="161" y="648"/>
                      </a:lnTo>
                      <a:lnTo>
                        <a:pt x="159" y="649"/>
                      </a:lnTo>
                      <a:lnTo>
                        <a:pt x="159" y="653"/>
                      </a:lnTo>
                      <a:lnTo>
                        <a:pt x="159" y="653"/>
                      </a:lnTo>
                      <a:lnTo>
                        <a:pt x="160" y="643"/>
                      </a:lnTo>
                      <a:lnTo>
                        <a:pt x="160" y="643"/>
                      </a:lnTo>
                      <a:lnTo>
                        <a:pt x="159" y="642"/>
                      </a:lnTo>
                      <a:lnTo>
                        <a:pt x="156" y="643"/>
                      </a:lnTo>
                      <a:lnTo>
                        <a:pt x="156" y="643"/>
                      </a:lnTo>
                      <a:lnTo>
                        <a:pt x="159" y="639"/>
                      </a:lnTo>
                      <a:lnTo>
                        <a:pt x="160" y="637"/>
                      </a:lnTo>
                      <a:lnTo>
                        <a:pt x="160" y="636"/>
                      </a:lnTo>
                      <a:lnTo>
                        <a:pt x="160" y="636"/>
                      </a:lnTo>
                      <a:lnTo>
                        <a:pt x="157" y="638"/>
                      </a:lnTo>
                      <a:lnTo>
                        <a:pt x="154" y="639"/>
                      </a:lnTo>
                      <a:lnTo>
                        <a:pt x="149" y="639"/>
                      </a:lnTo>
                      <a:lnTo>
                        <a:pt x="149" y="639"/>
                      </a:lnTo>
                      <a:lnTo>
                        <a:pt x="145" y="638"/>
                      </a:lnTo>
                      <a:lnTo>
                        <a:pt x="143" y="638"/>
                      </a:lnTo>
                      <a:lnTo>
                        <a:pt x="143" y="640"/>
                      </a:lnTo>
                      <a:lnTo>
                        <a:pt x="145" y="648"/>
                      </a:lnTo>
                      <a:lnTo>
                        <a:pt x="145" y="648"/>
                      </a:lnTo>
                      <a:lnTo>
                        <a:pt x="144" y="648"/>
                      </a:lnTo>
                      <a:lnTo>
                        <a:pt x="143" y="651"/>
                      </a:lnTo>
                      <a:lnTo>
                        <a:pt x="142" y="656"/>
                      </a:lnTo>
                      <a:lnTo>
                        <a:pt x="142" y="659"/>
                      </a:lnTo>
                      <a:lnTo>
                        <a:pt x="143" y="662"/>
                      </a:lnTo>
                      <a:lnTo>
                        <a:pt x="143" y="662"/>
                      </a:lnTo>
                      <a:lnTo>
                        <a:pt x="145" y="662"/>
                      </a:lnTo>
                      <a:lnTo>
                        <a:pt x="148" y="661"/>
                      </a:lnTo>
                      <a:lnTo>
                        <a:pt x="150" y="658"/>
                      </a:lnTo>
                      <a:lnTo>
                        <a:pt x="150" y="658"/>
                      </a:lnTo>
                      <a:lnTo>
                        <a:pt x="153" y="660"/>
                      </a:lnTo>
                      <a:lnTo>
                        <a:pt x="154" y="664"/>
                      </a:lnTo>
                      <a:lnTo>
                        <a:pt x="153" y="669"/>
                      </a:lnTo>
                      <a:lnTo>
                        <a:pt x="153" y="669"/>
                      </a:lnTo>
                      <a:lnTo>
                        <a:pt x="150" y="671"/>
                      </a:lnTo>
                      <a:lnTo>
                        <a:pt x="148" y="671"/>
                      </a:lnTo>
                      <a:lnTo>
                        <a:pt x="145" y="671"/>
                      </a:lnTo>
                      <a:lnTo>
                        <a:pt x="145" y="671"/>
                      </a:lnTo>
                      <a:lnTo>
                        <a:pt x="140" y="669"/>
                      </a:lnTo>
                      <a:lnTo>
                        <a:pt x="138" y="669"/>
                      </a:lnTo>
                      <a:lnTo>
                        <a:pt x="138" y="670"/>
                      </a:lnTo>
                      <a:lnTo>
                        <a:pt x="139" y="675"/>
                      </a:lnTo>
                      <a:lnTo>
                        <a:pt x="139" y="675"/>
                      </a:lnTo>
                      <a:lnTo>
                        <a:pt x="139" y="675"/>
                      </a:lnTo>
                      <a:lnTo>
                        <a:pt x="135" y="677"/>
                      </a:lnTo>
                      <a:lnTo>
                        <a:pt x="135" y="677"/>
                      </a:lnTo>
                      <a:lnTo>
                        <a:pt x="135" y="678"/>
                      </a:lnTo>
                      <a:lnTo>
                        <a:pt x="135" y="678"/>
                      </a:lnTo>
                      <a:lnTo>
                        <a:pt x="129" y="681"/>
                      </a:lnTo>
                      <a:lnTo>
                        <a:pt x="129" y="681"/>
                      </a:lnTo>
                      <a:lnTo>
                        <a:pt x="128" y="684"/>
                      </a:lnTo>
                      <a:lnTo>
                        <a:pt x="127" y="687"/>
                      </a:lnTo>
                      <a:lnTo>
                        <a:pt x="124" y="689"/>
                      </a:lnTo>
                      <a:lnTo>
                        <a:pt x="124" y="689"/>
                      </a:lnTo>
                      <a:lnTo>
                        <a:pt x="122" y="689"/>
                      </a:lnTo>
                      <a:lnTo>
                        <a:pt x="120" y="692"/>
                      </a:lnTo>
                      <a:lnTo>
                        <a:pt x="118" y="693"/>
                      </a:lnTo>
                      <a:lnTo>
                        <a:pt x="117" y="695"/>
                      </a:lnTo>
                      <a:lnTo>
                        <a:pt x="117" y="698"/>
                      </a:lnTo>
                      <a:lnTo>
                        <a:pt x="118" y="703"/>
                      </a:lnTo>
                      <a:lnTo>
                        <a:pt x="118" y="703"/>
                      </a:lnTo>
                      <a:lnTo>
                        <a:pt x="121" y="701"/>
                      </a:lnTo>
                      <a:lnTo>
                        <a:pt x="124" y="699"/>
                      </a:lnTo>
                      <a:lnTo>
                        <a:pt x="124" y="699"/>
                      </a:lnTo>
                      <a:lnTo>
                        <a:pt x="126" y="699"/>
                      </a:lnTo>
                      <a:lnTo>
                        <a:pt x="126" y="699"/>
                      </a:lnTo>
                      <a:lnTo>
                        <a:pt x="124" y="703"/>
                      </a:lnTo>
                      <a:lnTo>
                        <a:pt x="124" y="706"/>
                      </a:lnTo>
                      <a:lnTo>
                        <a:pt x="124" y="706"/>
                      </a:lnTo>
                      <a:lnTo>
                        <a:pt x="129" y="705"/>
                      </a:lnTo>
                      <a:lnTo>
                        <a:pt x="129" y="705"/>
                      </a:lnTo>
                      <a:lnTo>
                        <a:pt x="126" y="709"/>
                      </a:lnTo>
                      <a:lnTo>
                        <a:pt x="126" y="709"/>
                      </a:lnTo>
                      <a:lnTo>
                        <a:pt x="124" y="709"/>
                      </a:lnTo>
                      <a:lnTo>
                        <a:pt x="121" y="711"/>
                      </a:lnTo>
                      <a:lnTo>
                        <a:pt x="120" y="712"/>
                      </a:lnTo>
                      <a:lnTo>
                        <a:pt x="120" y="715"/>
                      </a:lnTo>
                      <a:lnTo>
                        <a:pt x="120" y="719"/>
                      </a:lnTo>
                      <a:lnTo>
                        <a:pt x="121" y="722"/>
                      </a:lnTo>
                      <a:lnTo>
                        <a:pt x="121" y="722"/>
                      </a:lnTo>
                      <a:lnTo>
                        <a:pt x="123" y="721"/>
                      </a:lnTo>
                      <a:lnTo>
                        <a:pt x="128" y="717"/>
                      </a:lnTo>
                      <a:lnTo>
                        <a:pt x="128" y="717"/>
                      </a:lnTo>
                      <a:lnTo>
                        <a:pt x="127" y="720"/>
                      </a:lnTo>
                      <a:lnTo>
                        <a:pt x="126" y="722"/>
                      </a:lnTo>
                      <a:lnTo>
                        <a:pt x="127" y="727"/>
                      </a:lnTo>
                      <a:lnTo>
                        <a:pt x="127" y="727"/>
                      </a:lnTo>
                      <a:lnTo>
                        <a:pt x="131" y="725"/>
                      </a:lnTo>
                      <a:lnTo>
                        <a:pt x="131" y="725"/>
                      </a:lnTo>
                      <a:lnTo>
                        <a:pt x="132" y="728"/>
                      </a:lnTo>
                      <a:lnTo>
                        <a:pt x="132" y="728"/>
                      </a:lnTo>
                      <a:lnTo>
                        <a:pt x="133" y="728"/>
                      </a:lnTo>
                      <a:lnTo>
                        <a:pt x="135" y="727"/>
                      </a:lnTo>
                      <a:lnTo>
                        <a:pt x="135" y="727"/>
                      </a:lnTo>
                      <a:lnTo>
                        <a:pt x="137" y="729"/>
                      </a:lnTo>
                      <a:lnTo>
                        <a:pt x="138" y="732"/>
                      </a:lnTo>
                      <a:lnTo>
                        <a:pt x="138" y="732"/>
                      </a:lnTo>
                      <a:lnTo>
                        <a:pt x="139" y="731"/>
                      </a:lnTo>
                      <a:lnTo>
                        <a:pt x="142" y="728"/>
                      </a:lnTo>
                      <a:lnTo>
                        <a:pt x="142" y="728"/>
                      </a:lnTo>
                      <a:lnTo>
                        <a:pt x="143" y="731"/>
                      </a:lnTo>
                      <a:lnTo>
                        <a:pt x="142" y="736"/>
                      </a:lnTo>
                      <a:lnTo>
                        <a:pt x="142" y="736"/>
                      </a:lnTo>
                      <a:lnTo>
                        <a:pt x="140" y="737"/>
                      </a:lnTo>
                      <a:lnTo>
                        <a:pt x="139" y="740"/>
                      </a:lnTo>
                      <a:lnTo>
                        <a:pt x="139" y="742"/>
                      </a:lnTo>
                      <a:lnTo>
                        <a:pt x="139" y="744"/>
                      </a:lnTo>
                      <a:lnTo>
                        <a:pt x="142" y="747"/>
                      </a:lnTo>
                      <a:lnTo>
                        <a:pt x="145" y="749"/>
                      </a:lnTo>
                      <a:lnTo>
                        <a:pt x="145" y="749"/>
                      </a:lnTo>
                      <a:lnTo>
                        <a:pt x="146" y="748"/>
                      </a:lnTo>
                      <a:lnTo>
                        <a:pt x="148" y="745"/>
                      </a:lnTo>
                      <a:lnTo>
                        <a:pt x="149" y="742"/>
                      </a:lnTo>
                      <a:lnTo>
                        <a:pt x="149" y="742"/>
                      </a:lnTo>
                      <a:lnTo>
                        <a:pt x="148" y="743"/>
                      </a:lnTo>
                      <a:lnTo>
                        <a:pt x="149" y="747"/>
                      </a:lnTo>
                      <a:lnTo>
                        <a:pt x="149" y="747"/>
                      </a:lnTo>
                      <a:lnTo>
                        <a:pt x="146" y="753"/>
                      </a:lnTo>
                      <a:lnTo>
                        <a:pt x="146" y="753"/>
                      </a:lnTo>
                      <a:lnTo>
                        <a:pt x="143" y="753"/>
                      </a:lnTo>
                      <a:lnTo>
                        <a:pt x="139" y="754"/>
                      </a:lnTo>
                      <a:lnTo>
                        <a:pt x="137" y="758"/>
                      </a:lnTo>
                      <a:lnTo>
                        <a:pt x="137" y="758"/>
                      </a:lnTo>
                      <a:lnTo>
                        <a:pt x="135" y="758"/>
                      </a:lnTo>
                      <a:lnTo>
                        <a:pt x="135" y="758"/>
                      </a:lnTo>
                      <a:lnTo>
                        <a:pt x="129" y="755"/>
                      </a:lnTo>
                      <a:lnTo>
                        <a:pt x="129" y="755"/>
                      </a:lnTo>
                      <a:lnTo>
                        <a:pt x="126" y="758"/>
                      </a:lnTo>
                      <a:lnTo>
                        <a:pt x="123" y="759"/>
                      </a:lnTo>
                      <a:lnTo>
                        <a:pt x="120" y="759"/>
                      </a:lnTo>
                      <a:lnTo>
                        <a:pt x="120" y="759"/>
                      </a:lnTo>
                      <a:lnTo>
                        <a:pt x="118" y="758"/>
                      </a:lnTo>
                      <a:lnTo>
                        <a:pt x="115" y="758"/>
                      </a:lnTo>
                      <a:lnTo>
                        <a:pt x="111" y="759"/>
                      </a:lnTo>
                      <a:lnTo>
                        <a:pt x="110" y="760"/>
                      </a:lnTo>
                      <a:lnTo>
                        <a:pt x="107" y="764"/>
                      </a:lnTo>
                      <a:lnTo>
                        <a:pt x="107" y="764"/>
                      </a:lnTo>
                      <a:lnTo>
                        <a:pt x="107" y="764"/>
                      </a:lnTo>
                      <a:lnTo>
                        <a:pt x="105" y="765"/>
                      </a:lnTo>
                      <a:lnTo>
                        <a:pt x="105" y="765"/>
                      </a:lnTo>
                      <a:lnTo>
                        <a:pt x="105" y="761"/>
                      </a:lnTo>
                      <a:lnTo>
                        <a:pt x="104" y="759"/>
                      </a:lnTo>
                      <a:lnTo>
                        <a:pt x="104" y="759"/>
                      </a:lnTo>
                      <a:lnTo>
                        <a:pt x="104" y="762"/>
                      </a:lnTo>
                      <a:lnTo>
                        <a:pt x="103" y="765"/>
                      </a:lnTo>
                      <a:lnTo>
                        <a:pt x="99" y="766"/>
                      </a:lnTo>
                      <a:lnTo>
                        <a:pt x="99" y="766"/>
                      </a:lnTo>
                      <a:lnTo>
                        <a:pt x="95" y="767"/>
                      </a:lnTo>
                      <a:lnTo>
                        <a:pt x="94" y="769"/>
                      </a:lnTo>
                      <a:lnTo>
                        <a:pt x="95" y="771"/>
                      </a:lnTo>
                      <a:lnTo>
                        <a:pt x="101" y="773"/>
                      </a:lnTo>
                      <a:lnTo>
                        <a:pt x="101" y="773"/>
                      </a:lnTo>
                      <a:lnTo>
                        <a:pt x="101" y="773"/>
                      </a:lnTo>
                      <a:lnTo>
                        <a:pt x="98" y="776"/>
                      </a:lnTo>
                      <a:lnTo>
                        <a:pt x="94" y="781"/>
                      </a:lnTo>
                      <a:lnTo>
                        <a:pt x="94" y="781"/>
                      </a:lnTo>
                      <a:lnTo>
                        <a:pt x="96" y="782"/>
                      </a:lnTo>
                      <a:lnTo>
                        <a:pt x="104" y="782"/>
                      </a:lnTo>
                      <a:lnTo>
                        <a:pt x="104" y="782"/>
                      </a:lnTo>
                      <a:lnTo>
                        <a:pt x="100" y="783"/>
                      </a:lnTo>
                      <a:lnTo>
                        <a:pt x="98" y="784"/>
                      </a:lnTo>
                      <a:lnTo>
                        <a:pt x="96" y="788"/>
                      </a:lnTo>
                      <a:lnTo>
                        <a:pt x="96" y="788"/>
                      </a:lnTo>
                      <a:lnTo>
                        <a:pt x="100" y="789"/>
                      </a:lnTo>
                      <a:lnTo>
                        <a:pt x="100" y="789"/>
                      </a:lnTo>
                      <a:lnTo>
                        <a:pt x="100" y="790"/>
                      </a:lnTo>
                      <a:lnTo>
                        <a:pt x="100" y="790"/>
                      </a:lnTo>
                      <a:lnTo>
                        <a:pt x="99" y="790"/>
                      </a:lnTo>
                      <a:lnTo>
                        <a:pt x="95" y="790"/>
                      </a:lnTo>
                      <a:lnTo>
                        <a:pt x="93" y="793"/>
                      </a:lnTo>
                      <a:lnTo>
                        <a:pt x="93" y="795"/>
                      </a:lnTo>
                      <a:lnTo>
                        <a:pt x="93" y="799"/>
                      </a:lnTo>
                      <a:lnTo>
                        <a:pt x="93" y="799"/>
                      </a:lnTo>
                      <a:lnTo>
                        <a:pt x="95" y="799"/>
                      </a:lnTo>
                      <a:lnTo>
                        <a:pt x="100" y="798"/>
                      </a:lnTo>
                      <a:lnTo>
                        <a:pt x="100" y="798"/>
                      </a:lnTo>
                      <a:lnTo>
                        <a:pt x="99" y="798"/>
                      </a:lnTo>
                      <a:lnTo>
                        <a:pt x="96" y="801"/>
                      </a:lnTo>
                      <a:lnTo>
                        <a:pt x="96" y="801"/>
                      </a:lnTo>
                      <a:lnTo>
                        <a:pt x="93" y="801"/>
                      </a:lnTo>
                      <a:lnTo>
                        <a:pt x="93" y="801"/>
                      </a:lnTo>
                      <a:lnTo>
                        <a:pt x="93" y="801"/>
                      </a:lnTo>
                      <a:lnTo>
                        <a:pt x="93" y="801"/>
                      </a:lnTo>
                      <a:lnTo>
                        <a:pt x="92" y="799"/>
                      </a:lnTo>
                      <a:lnTo>
                        <a:pt x="90" y="797"/>
                      </a:lnTo>
                      <a:lnTo>
                        <a:pt x="87" y="794"/>
                      </a:lnTo>
                      <a:lnTo>
                        <a:pt x="81" y="795"/>
                      </a:lnTo>
                      <a:lnTo>
                        <a:pt x="81" y="795"/>
                      </a:lnTo>
                      <a:lnTo>
                        <a:pt x="81" y="798"/>
                      </a:lnTo>
                      <a:lnTo>
                        <a:pt x="83" y="803"/>
                      </a:lnTo>
                      <a:lnTo>
                        <a:pt x="83" y="803"/>
                      </a:lnTo>
                      <a:lnTo>
                        <a:pt x="83" y="803"/>
                      </a:lnTo>
                      <a:lnTo>
                        <a:pt x="81" y="801"/>
                      </a:lnTo>
                      <a:lnTo>
                        <a:pt x="78" y="800"/>
                      </a:lnTo>
                      <a:lnTo>
                        <a:pt x="74" y="800"/>
                      </a:lnTo>
                      <a:lnTo>
                        <a:pt x="74" y="800"/>
                      </a:lnTo>
                      <a:lnTo>
                        <a:pt x="76" y="804"/>
                      </a:lnTo>
                      <a:lnTo>
                        <a:pt x="77" y="808"/>
                      </a:lnTo>
                      <a:lnTo>
                        <a:pt x="79" y="811"/>
                      </a:lnTo>
                      <a:lnTo>
                        <a:pt x="79" y="811"/>
                      </a:lnTo>
                      <a:lnTo>
                        <a:pt x="76" y="810"/>
                      </a:lnTo>
                      <a:lnTo>
                        <a:pt x="72" y="809"/>
                      </a:lnTo>
                      <a:lnTo>
                        <a:pt x="67" y="810"/>
                      </a:lnTo>
                      <a:lnTo>
                        <a:pt x="67" y="810"/>
                      </a:lnTo>
                      <a:lnTo>
                        <a:pt x="70" y="812"/>
                      </a:lnTo>
                      <a:lnTo>
                        <a:pt x="72" y="815"/>
                      </a:lnTo>
                      <a:lnTo>
                        <a:pt x="74" y="816"/>
                      </a:lnTo>
                      <a:lnTo>
                        <a:pt x="74" y="816"/>
                      </a:lnTo>
                      <a:lnTo>
                        <a:pt x="71" y="819"/>
                      </a:lnTo>
                      <a:lnTo>
                        <a:pt x="68" y="825"/>
                      </a:lnTo>
                      <a:lnTo>
                        <a:pt x="68" y="825"/>
                      </a:lnTo>
                      <a:lnTo>
                        <a:pt x="72" y="826"/>
                      </a:lnTo>
                      <a:lnTo>
                        <a:pt x="72" y="826"/>
                      </a:lnTo>
                      <a:lnTo>
                        <a:pt x="71" y="828"/>
                      </a:lnTo>
                      <a:lnTo>
                        <a:pt x="71" y="828"/>
                      </a:lnTo>
                      <a:lnTo>
                        <a:pt x="70" y="828"/>
                      </a:lnTo>
                      <a:lnTo>
                        <a:pt x="66" y="830"/>
                      </a:lnTo>
                      <a:lnTo>
                        <a:pt x="62" y="832"/>
                      </a:lnTo>
                      <a:lnTo>
                        <a:pt x="60" y="834"/>
                      </a:lnTo>
                      <a:lnTo>
                        <a:pt x="60" y="838"/>
                      </a:lnTo>
                      <a:lnTo>
                        <a:pt x="60" y="838"/>
                      </a:lnTo>
                      <a:lnTo>
                        <a:pt x="61" y="839"/>
                      </a:lnTo>
                      <a:lnTo>
                        <a:pt x="63" y="839"/>
                      </a:lnTo>
                      <a:lnTo>
                        <a:pt x="68" y="838"/>
                      </a:lnTo>
                      <a:lnTo>
                        <a:pt x="68" y="838"/>
                      </a:lnTo>
                      <a:lnTo>
                        <a:pt x="68" y="842"/>
                      </a:lnTo>
                      <a:lnTo>
                        <a:pt x="66" y="845"/>
                      </a:lnTo>
                      <a:lnTo>
                        <a:pt x="62" y="849"/>
                      </a:lnTo>
                      <a:lnTo>
                        <a:pt x="62" y="849"/>
                      </a:lnTo>
                      <a:lnTo>
                        <a:pt x="59" y="848"/>
                      </a:lnTo>
                      <a:lnTo>
                        <a:pt x="56" y="847"/>
                      </a:lnTo>
                      <a:lnTo>
                        <a:pt x="55" y="844"/>
                      </a:lnTo>
                      <a:lnTo>
                        <a:pt x="55" y="844"/>
                      </a:lnTo>
                      <a:lnTo>
                        <a:pt x="52" y="842"/>
                      </a:lnTo>
                      <a:lnTo>
                        <a:pt x="51" y="839"/>
                      </a:lnTo>
                      <a:lnTo>
                        <a:pt x="50" y="841"/>
                      </a:lnTo>
                      <a:lnTo>
                        <a:pt x="48" y="844"/>
                      </a:lnTo>
                      <a:lnTo>
                        <a:pt x="48" y="844"/>
                      </a:lnTo>
                      <a:lnTo>
                        <a:pt x="48" y="844"/>
                      </a:lnTo>
                      <a:lnTo>
                        <a:pt x="44" y="844"/>
                      </a:lnTo>
                      <a:lnTo>
                        <a:pt x="44" y="844"/>
                      </a:lnTo>
                      <a:lnTo>
                        <a:pt x="43" y="844"/>
                      </a:lnTo>
                      <a:lnTo>
                        <a:pt x="43" y="844"/>
                      </a:lnTo>
                      <a:lnTo>
                        <a:pt x="37" y="843"/>
                      </a:lnTo>
                      <a:lnTo>
                        <a:pt x="37" y="843"/>
                      </a:lnTo>
                      <a:lnTo>
                        <a:pt x="33" y="845"/>
                      </a:lnTo>
                      <a:lnTo>
                        <a:pt x="31" y="845"/>
                      </a:lnTo>
                      <a:lnTo>
                        <a:pt x="27" y="845"/>
                      </a:lnTo>
                      <a:lnTo>
                        <a:pt x="27" y="845"/>
                      </a:lnTo>
                      <a:lnTo>
                        <a:pt x="26" y="844"/>
                      </a:lnTo>
                      <a:lnTo>
                        <a:pt x="22" y="844"/>
                      </a:lnTo>
                      <a:lnTo>
                        <a:pt x="20" y="844"/>
                      </a:lnTo>
                      <a:lnTo>
                        <a:pt x="17" y="845"/>
                      </a:lnTo>
                      <a:lnTo>
                        <a:pt x="16" y="848"/>
                      </a:lnTo>
                      <a:lnTo>
                        <a:pt x="13" y="851"/>
                      </a:lnTo>
                      <a:lnTo>
                        <a:pt x="13" y="851"/>
                      </a:lnTo>
                      <a:lnTo>
                        <a:pt x="16" y="853"/>
                      </a:lnTo>
                      <a:lnTo>
                        <a:pt x="21" y="854"/>
                      </a:lnTo>
                      <a:lnTo>
                        <a:pt x="21" y="854"/>
                      </a:lnTo>
                      <a:lnTo>
                        <a:pt x="21" y="854"/>
                      </a:lnTo>
                      <a:lnTo>
                        <a:pt x="21" y="854"/>
                      </a:lnTo>
                      <a:lnTo>
                        <a:pt x="18" y="855"/>
                      </a:lnTo>
                      <a:lnTo>
                        <a:pt x="15" y="859"/>
                      </a:lnTo>
                      <a:lnTo>
                        <a:pt x="15" y="859"/>
                      </a:lnTo>
                      <a:lnTo>
                        <a:pt x="20" y="861"/>
                      </a:lnTo>
                      <a:lnTo>
                        <a:pt x="20" y="861"/>
                      </a:lnTo>
                      <a:lnTo>
                        <a:pt x="17" y="861"/>
                      </a:lnTo>
                      <a:lnTo>
                        <a:pt x="15" y="861"/>
                      </a:lnTo>
                      <a:lnTo>
                        <a:pt x="15" y="861"/>
                      </a:lnTo>
                      <a:lnTo>
                        <a:pt x="13" y="860"/>
                      </a:lnTo>
                      <a:lnTo>
                        <a:pt x="10" y="860"/>
                      </a:lnTo>
                      <a:lnTo>
                        <a:pt x="7" y="860"/>
                      </a:lnTo>
                      <a:lnTo>
                        <a:pt x="5" y="861"/>
                      </a:lnTo>
                      <a:lnTo>
                        <a:pt x="4" y="864"/>
                      </a:lnTo>
                      <a:lnTo>
                        <a:pt x="1" y="867"/>
                      </a:lnTo>
                      <a:lnTo>
                        <a:pt x="1" y="867"/>
                      </a:lnTo>
                      <a:lnTo>
                        <a:pt x="4" y="869"/>
                      </a:lnTo>
                      <a:lnTo>
                        <a:pt x="10" y="870"/>
                      </a:lnTo>
                      <a:lnTo>
                        <a:pt x="10" y="870"/>
                      </a:lnTo>
                      <a:lnTo>
                        <a:pt x="7" y="870"/>
                      </a:lnTo>
                      <a:lnTo>
                        <a:pt x="5" y="872"/>
                      </a:lnTo>
                      <a:lnTo>
                        <a:pt x="2" y="875"/>
                      </a:lnTo>
                      <a:lnTo>
                        <a:pt x="2" y="875"/>
                      </a:lnTo>
                      <a:lnTo>
                        <a:pt x="7" y="877"/>
                      </a:lnTo>
                      <a:lnTo>
                        <a:pt x="7" y="877"/>
                      </a:lnTo>
                      <a:lnTo>
                        <a:pt x="6" y="881"/>
                      </a:lnTo>
                      <a:lnTo>
                        <a:pt x="6" y="881"/>
                      </a:lnTo>
                      <a:lnTo>
                        <a:pt x="6" y="881"/>
                      </a:lnTo>
                      <a:lnTo>
                        <a:pt x="10" y="882"/>
                      </a:lnTo>
                      <a:lnTo>
                        <a:pt x="10" y="882"/>
                      </a:lnTo>
                      <a:lnTo>
                        <a:pt x="9" y="884"/>
                      </a:lnTo>
                      <a:lnTo>
                        <a:pt x="7" y="887"/>
                      </a:lnTo>
                      <a:lnTo>
                        <a:pt x="7" y="887"/>
                      </a:lnTo>
                      <a:lnTo>
                        <a:pt x="10" y="887"/>
                      </a:lnTo>
                      <a:lnTo>
                        <a:pt x="13" y="886"/>
                      </a:lnTo>
                      <a:lnTo>
                        <a:pt x="13" y="886"/>
                      </a:lnTo>
                      <a:lnTo>
                        <a:pt x="12" y="889"/>
                      </a:lnTo>
                      <a:lnTo>
                        <a:pt x="7" y="892"/>
                      </a:lnTo>
                      <a:lnTo>
                        <a:pt x="7" y="892"/>
                      </a:lnTo>
                      <a:close/>
                      <a:moveTo>
                        <a:pt x="244" y="1125"/>
                      </a:moveTo>
                      <a:lnTo>
                        <a:pt x="244" y="1125"/>
                      </a:lnTo>
                      <a:lnTo>
                        <a:pt x="244" y="1126"/>
                      </a:lnTo>
                      <a:lnTo>
                        <a:pt x="244" y="1126"/>
                      </a:lnTo>
                      <a:lnTo>
                        <a:pt x="247" y="1125"/>
                      </a:lnTo>
                      <a:lnTo>
                        <a:pt x="249" y="1122"/>
                      </a:lnTo>
                      <a:lnTo>
                        <a:pt x="249" y="1122"/>
                      </a:lnTo>
                      <a:lnTo>
                        <a:pt x="250" y="1125"/>
                      </a:lnTo>
                      <a:lnTo>
                        <a:pt x="250" y="1125"/>
                      </a:lnTo>
                      <a:lnTo>
                        <a:pt x="251" y="1127"/>
                      </a:lnTo>
                      <a:lnTo>
                        <a:pt x="251" y="1127"/>
                      </a:lnTo>
                      <a:lnTo>
                        <a:pt x="253" y="1125"/>
                      </a:lnTo>
                      <a:lnTo>
                        <a:pt x="253" y="1125"/>
                      </a:lnTo>
                      <a:lnTo>
                        <a:pt x="254" y="1128"/>
                      </a:lnTo>
                      <a:lnTo>
                        <a:pt x="255" y="1133"/>
                      </a:lnTo>
                      <a:lnTo>
                        <a:pt x="255" y="1133"/>
                      </a:lnTo>
                      <a:lnTo>
                        <a:pt x="251" y="1131"/>
                      </a:lnTo>
                      <a:lnTo>
                        <a:pt x="249" y="1130"/>
                      </a:lnTo>
                      <a:lnTo>
                        <a:pt x="244" y="1128"/>
                      </a:lnTo>
                      <a:lnTo>
                        <a:pt x="244" y="1128"/>
                      </a:lnTo>
                      <a:lnTo>
                        <a:pt x="244" y="1127"/>
                      </a:lnTo>
                      <a:lnTo>
                        <a:pt x="240" y="1125"/>
                      </a:lnTo>
                      <a:lnTo>
                        <a:pt x="240" y="1125"/>
                      </a:lnTo>
                      <a:lnTo>
                        <a:pt x="244" y="1125"/>
                      </a:lnTo>
                      <a:lnTo>
                        <a:pt x="244" y="1125"/>
                      </a:lnTo>
                      <a:close/>
                      <a:moveTo>
                        <a:pt x="265" y="1165"/>
                      </a:moveTo>
                      <a:lnTo>
                        <a:pt x="265" y="1165"/>
                      </a:lnTo>
                      <a:lnTo>
                        <a:pt x="265" y="1165"/>
                      </a:lnTo>
                      <a:lnTo>
                        <a:pt x="265" y="1165"/>
                      </a:lnTo>
                      <a:lnTo>
                        <a:pt x="265" y="1166"/>
                      </a:lnTo>
                      <a:lnTo>
                        <a:pt x="265" y="1166"/>
                      </a:lnTo>
                      <a:lnTo>
                        <a:pt x="265" y="1169"/>
                      </a:lnTo>
                      <a:lnTo>
                        <a:pt x="265" y="1169"/>
                      </a:lnTo>
                      <a:lnTo>
                        <a:pt x="261" y="1167"/>
                      </a:lnTo>
                      <a:lnTo>
                        <a:pt x="260" y="1167"/>
                      </a:lnTo>
                      <a:lnTo>
                        <a:pt x="258" y="1165"/>
                      </a:lnTo>
                      <a:lnTo>
                        <a:pt x="258" y="1165"/>
                      </a:lnTo>
                      <a:lnTo>
                        <a:pt x="258" y="1163"/>
                      </a:lnTo>
                      <a:lnTo>
                        <a:pt x="258" y="1163"/>
                      </a:lnTo>
                      <a:lnTo>
                        <a:pt x="259" y="1160"/>
                      </a:lnTo>
                      <a:lnTo>
                        <a:pt x="259" y="1159"/>
                      </a:lnTo>
                      <a:lnTo>
                        <a:pt x="251" y="1160"/>
                      </a:lnTo>
                      <a:lnTo>
                        <a:pt x="251" y="1160"/>
                      </a:lnTo>
                      <a:lnTo>
                        <a:pt x="251" y="1159"/>
                      </a:lnTo>
                      <a:lnTo>
                        <a:pt x="250" y="1156"/>
                      </a:lnTo>
                      <a:lnTo>
                        <a:pt x="248" y="1155"/>
                      </a:lnTo>
                      <a:lnTo>
                        <a:pt x="243" y="1155"/>
                      </a:lnTo>
                      <a:lnTo>
                        <a:pt x="243" y="1155"/>
                      </a:lnTo>
                      <a:lnTo>
                        <a:pt x="242" y="1156"/>
                      </a:lnTo>
                      <a:lnTo>
                        <a:pt x="243" y="1159"/>
                      </a:lnTo>
                      <a:lnTo>
                        <a:pt x="244" y="1160"/>
                      </a:lnTo>
                      <a:lnTo>
                        <a:pt x="244" y="1160"/>
                      </a:lnTo>
                      <a:lnTo>
                        <a:pt x="242" y="1161"/>
                      </a:lnTo>
                      <a:lnTo>
                        <a:pt x="238" y="1161"/>
                      </a:lnTo>
                      <a:lnTo>
                        <a:pt x="236" y="1160"/>
                      </a:lnTo>
                      <a:lnTo>
                        <a:pt x="236" y="1160"/>
                      </a:lnTo>
                      <a:lnTo>
                        <a:pt x="234" y="1159"/>
                      </a:lnTo>
                      <a:lnTo>
                        <a:pt x="232" y="1156"/>
                      </a:lnTo>
                      <a:lnTo>
                        <a:pt x="232" y="1156"/>
                      </a:lnTo>
                      <a:lnTo>
                        <a:pt x="231" y="1155"/>
                      </a:lnTo>
                      <a:lnTo>
                        <a:pt x="231" y="1155"/>
                      </a:lnTo>
                      <a:lnTo>
                        <a:pt x="237" y="1159"/>
                      </a:lnTo>
                      <a:lnTo>
                        <a:pt x="237" y="1159"/>
                      </a:lnTo>
                      <a:lnTo>
                        <a:pt x="238" y="1156"/>
                      </a:lnTo>
                      <a:lnTo>
                        <a:pt x="238" y="1156"/>
                      </a:lnTo>
                      <a:lnTo>
                        <a:pt x="239" y="1159"/>
                      </a:lnTo>
                      <a:lnTo>
                        <a:pt x="242" y="1160"/>
                      </a:lnTo>
                      <a:lnTo>
                        <a:pt x="242" y="1160"/>
                      </a:lnTo>
                      <a:lnTo>
                        <a:pt x="240" y="1158"/>
                      </a:lnTo>
                      <a:lnTo>
                        <a:pt x="240" y="1155"/>
                      </a:lnTo>
                      <a:lnTo>
                        <a:pt x="242" y="1153"/>
                      </a:lnTo>
                      <a:lnTo>
                        <a:pt x="242" y="1153"/>
                      </a:lnTo>
                      <a:lnTo>
                        <a:pt x="244" y="1150"/>
                      </a:lnTo>
                      <a:lnTo>
                        <a:pt x="245" y="1149"/>
                      </a:lnTo>
                      <a:lnTo>
                        <a:pt x="243" y="1148"/>
                      </a:lnTo>
                      <a:lnTo>
                        <a:pt x="238" y="1149"/>
                      </a:lnTo>
                      <a:lnTo>
                        <a:pt x="238" y="1149"/>
                      </a:lnTo>
                      <a:lnTo>
                        <a:pt x="237" y="1148"/>
                      </a:lnTo>
                      <a:lnTo>
                        <a:pt x="236" y="1145"/>
                      </a:lnTo>
                      <a:lnTo>
                        <a:pt x="236" y="1145"/>
                      </a:lnTo>
                      <a:lnTo>
                        <a:pt x="238" y="1143"/>
                      </a:lnTo>
                      <a:lnTo>
                        <a:pt x="238" y="1143"/>
                      </a:lnTo>
                      <a:lnTo>
                        <a:pt x="237" y="1142"/>
                      </a:lnTo>
                      <a:lnTo>
                        <a:pt x="236" y="1142"/>
                      </a:lnTo>
                      <a:lnTo>
                        <a:pt x="234" y="1142"/>
                      </a:lnTo>
                      <a:lnTo>
                        <a:pt x="234" y="1142"/>
                      </a:lnTo>
                      <a:lnTo>
                        <a:pt x="237" y="1141"/>
                      </a:lnTo>
                      <a:lnTo>
                        <a:pt x="240" y="1138"/>
                      </a:lnTo>
                      <a:lnTo>
                        <a:pt x="240" y="1138"/>
                      </a:lnTo>
                      <a:lnTo>
                        <a:pt x="238" y="1137"/>
                      </a:lnTo>
                      <a:lnTo>
                        <a:pt x="236" y="1138"/>
                      </a:lnTo>
                      <a:lnTo>
                        <a:pt x="234" y="1138"/>
                      </a:lnTo>
                      <a:lnTo>
                        <a:pt x="234" y="1138"/>
                      </a:lnTo>
                      <a:lnTo>
                        <a:pt x="236" y="1137"/>
                      </a:lnTo>
                      <a:lnTo>
                        <a:pt x="238" y="1135"/>
                      </a:lnTo>
                      <a:lnTo>
                        <a:pt x="238" y="1135"/>
                      </a:lnTo>
                      <a:lnTo>
                        <a:pt x="238" y="1135"/>
                      </a:lnTo>
                      <a:lnTo>
                        <a:pt x="238" y="1135"/>
                      </a:lnTo>
                      <a:lnTo>
                        <a:pt x="242" y="1133"/>
                      </a:lnTo>
                      <a:lnTo>
                        <a:pt x="242" y="1133"/>
                      </a:lnTo>
                      <a:lnTo>
                        <a:pt x="242" y="1132"/>
                      </a:lnTo>
                      <a:lnTo>
                        <a:pt x="239" y="1130"/>
                      </a:lnTo>
                      <a:lnTo>
                        <a:pt x="239" y="1130"/>
                      </a:lnTo>
                      <a:lnTo>
                        <a:pt x="240" y="1130"/>
                      </a:lnTo>
                      <a:lnTo>
                        <a:pt x="243" y="1130"/>
                      </a:lnTo>
                      <a:lnTo>
                        <a:pt x="243" y="1130"/>
                      </a:lnTo>
                      <a:lnTo>
                        <a:pt x="245" y="1133"/>
                      </a:lnTo>
                      <a:lnTo>
                        <a:pt x="247" y="1136"/>
                      </a:lnTo>
                      <a:lnTo>
                        <a:pt x="249" y="1138"/>
                      </a:lnTo>
                      <a:lnTo>
                        <a:pt x="249" y="1138"/>
                      </a:lnTo>
                      <a:lnTo>
                        <a:pt x="249" y="1141"/>
                      </a:lnTo>
                      <a:lnTo>
                        <a:pt x="249" y="1143"/>
                      </a:lnTo>
                      <a:lnTo>
                        <a:pt x="249" y="1145"/>
                      </a:lnTo>
                      <a:lnTo>
                        <a:pt x="249" y="1145"/>
                      </a:lnTo>
                      <a:lnTo>
                        <a:pt x="253" y="1144"/>
                      </a:lnTo>
                      <a:lnTo>
                        <a:pt x="254" y="1144"/>
                      </a:lnTo>
                      <a:lnTo>
                        <a:pt x="255" y="1142"/>
                      </a:lnTo>
                      <a:lnTo>
                        <a:pt x="255" y="1142"/>
                      </a:lnTo>
                      <a:lnTo>
                        <a:pt x="255" y="1148"/>
                      </a:lnTo>
                      <a:lnTo>
                        <a:pt x="256" y="1150"/>
                      </a:lnTo>
                      <a:lnTo>
                        <a:pt x="256" y="1153"/>
                      </a:lnTo>
                      <a:lnTo>
                        <a:pt x="256" y="1153"/>
                      </a:lnTo>
                      <a:lnTo>
                        <a:pt x="260" y="1150"/>
                      </a:lnTo>
                      <a:lnTo>
                        <a:pt x="261" y="1147"/>
                      </a:lnTo>
                      <a:lnTo>
                        <a:pt x="261" y="1144"/>
                      </a:lnTo>
                      <a:lnTo>
                        <a:pt x="261" y="1144"/>
                      </a:lnTo>
                      <a:lnTo>
                        <a:pt x="264" y="1150"/>
                      </a:lnTo>
                      <a:lnTo>
                        <a:pt x="264" y="1150"/>
                      </a:lnTo>
                      <a:lnTo>
                        <a:pt x="265" y="1153"/>
                      </a:lnTo>
                      <a:lnTo>
                        <a:pt x="265" y="1153"/>
                      </a:lnTo>
                      <a:lnTo>
                        <a:pt x="261" y="1153"/>
                      </a:lnTo>
                      <a:lnTo>
                        <a:pt x="260" y="1154"/>
                      </a:lnTo>
                      <a:lnTo>
                        <a:pt x="261" y="1156"/>
                      </a:lnTo>
                      <a:lnTo>
                        <a:pt x="265" y="1160"/>
                      </a:lnTo>
                      <a:lnTo>
                        <a:pt x="265" y="1160"/>
                      </a:lnTo>
                      <a:lnTo>
                        <a:pt x="265" y="1163"/>
                      </a:lnTo>
                      <a:lnTo>
                        <a:pt x="265" y="1165"/>
                      </a:lnTo>
                      <a:lnTo>
                        <a:pt x="265" y="1165"/>
                      </a:lnTo>
                      <a:close/>
                      <a:moveTo>
                        <a:pt x="443" y="1331"/>
                      </a:moveTo>
                      <a:lnTo>
                        <a:pt x="443" y="1331"/>
                      </a:lnTo>
                      <a:lnTo>
                        <a:pt x="443" y="1331"/>
                      </a:lnTo>
                      <a:lnTo>
                        <a:pt x="443" y="1330"/>
                      </a:lnTo>
                      <a:lnTo>
                        <a:pt x="443" y="1330"/>
                      </a:lnTo>
                      <a:lnTo>
                        <a:pt x="447" y="1332"/>
                      </a:lnTo>
                      <a:lnTo>
                        <a:pt x="449" y="1335"/>
                      </a:lnTo>
                      <a:lnTo>
                        <a:pt x="450" y="1341"/>
                      </a:lnTo>
                      <a:lnTo>
                        <a:pt x="450" y="1341"/>
                      </a:lnTo>
                      <a:lnTo>
                        <a:pt x="449" y="1343"/>
                      </a:lnTo>
                      <a:lnTo>
                        <a:pt x="449" y="1343"/>
                      </a:lnTo>
                      <a:lnTo>
                        <a:pt x="449" y="1343"/>
                      </a:lnTo>
                      <a:lnTo>
                        <a:pt x="449" y="1342"/>
                      </a:lnTo>
                      <a:lnTo>
                        <a:pt x="449" y="1339"/>
                      </a:lnTo>
                      <a:lnTo>
                        <a:pt x="449" y="1339"/>
                      </a:lnTo>
                      <a:lnTo>
                        <a:pt x="447" y="1339"/>
                      </a:lnTo>
                      <a:lnTo>
                        <a:pt x="447" y="1339"/>
                      </a:lnTo>
                      <a:lnTo>
                        <a:pt x="447" y="1337"/>
                      </a:lnTo>
                      <a:lnTo>
                        <a:pt x="447" y="1337"/>
                      </a:lnTo>
                      <a:lnTo>
                        <a:pt x="445" y="1339"/>
                      </a:lnTo>
                      <a:lnTo>
                        <a:pt x="445" y="1339"/>
                      </a:lnTo>
                      <a:lnTo>
                        <a:pt x="443" y="1341"/>
                      </a:lnTo>
                      <a:lnTo>
                        <a:pt x="442" y="1342"/>
                      </a:lnTo>
                      <a:lnTo>
                        <a:pt x="442" y="1342"/>
                      </a:lnTo>
                      <a:lnTo>
                        <a:pt x="443" y="1336"/>
                      </a:lnTo>
                      <a:lnTo>
                        <a:pt x="443" y="1333"/>
                      </a:lnTo>
                      <a:lnTo>
                        <a:pt x="443" y="1331"/>
                      </a:lnTo>
                      <a:lnTo>
                        <a:pt x="443" y="1331"/>
                      </a:lnTo>
                      <a:close/>
                      <a:moveTo>
                        <a:pt x="438" y="1369"/>
                      </a:moveTo>
                      <a:lnTo>
                        <a:pt x="438" y="1369"/>
                      </a:lnTo>
                      <a:lnTo>
                        <a:pt x="437" y="1369"/>
                      </a:lnTo>
                      <a:lnTo>
                        <a:pt x="437" y="1369"/>
                      </a:lnTo>
                      <a:lnTo>
                        <a:pt x="436" y="1366"/>
                      </a:lnTo>
                      <a:lnTo>
                        <a:pt x="434" y="1364"/>
                      </a:lnTo>
                      <a:lnTo>
                        <a:pt x="434" y="1364"/>
                      </a:lnTo>
                      <a:lnTo>
                        <a:pt x="434" y="1363"/>
                      </a:lnTo>
                      <a:lnTo>
                        <a:pt x="434" y="1363"/>
                      </a:lnTo>
                      <a:lnTo>
                        <a:pt x="436" y="1361"/>
                      </a:lnTo>
                      <a:lnTo>
                        <a:pt x="436" y="1361"/>
                      </a:lnTo>
                      <a:lnTo>
                        <a:pt x="434" y="1360"/>
                      </a:lnTo>
                      <a:lnTo>
                        <a:pt x="434" y="1360"/>
                      </a:lnTo>
                      <a:lnTo>
                        <a:pt x="434" y="1357"/>
                      </a:lnTo>
                      <a:lnTo>
                        <a:pt x="434" y="1357"/>
                      </a:lnTo>
                      <a:lnTo>
                        <a:pt x="434" y="1358"/>
                      </a:lnTo>
                      <a:lnTo>
                        <a:pt x="437" y="1361"/>
                      </a:lnTo>
                      <a:lnTo>
                        <a:pt x="437" y="1361"/>
                      </a:lnTo>
                      <a:lnTo>
                        <a:pt x="438" y="1364"/>
                      </a:lnTo>
                      <a:lnTo>
                        <a:pt x="439" y="1366"/>
                      </a:lnTo>
                      <a:lnTo>
                        <a:pt x="439" y="1366"/>
                      </a:lnTo>
                      <a:lnTo>
                        <a:pt x="438" y="1369"/>
                      </a:lnTo>
                      <a:lnTo>
                        <a:pt x="438" y="1369"/>
                      </a:lnTo>
                      <a:close/>
                      <a:moveTo>
                        <a:pt x="445" y="1399"/>
                      </a:moveTo>
                      <a:lnTo>
                        <a:pt x="445" y="1399"/>
                      </a:lnTo>
                      <a:lnTo>
                        <a:pt x="442" y="1399"/>
                      </a:lnTo>
                      <a:lnTo>
                        <a:pt x="442" y="1399"/>
                      </a:lnTo>
                      <a:lnTo>
                        <a:pt x="442" y="1397"/>
                      </a:lnTo>
                      <a:lnTo>
                        <a:pt x="442" y="1392"/>
                      </a:lnTo>
                      <a:lnTo>
                        <a:pt x="442" y="1392"/>
                      </a:lnTo>
                      <a:lnTo>
                        <a:pt x="442" y="1392"/>
                      </a:lnTo>
                      <a:lnTo>
                        <a:pt x="443" y="1396"/>
                      </a:lnTo>
                      <a:lnTo>
                        <a:pt x="445" y="1397"/>
                      </a:lnTo>
                      <a:lnTo>
                        <a:pt x="448" y="1398"/>
                      </a:lnTo>
                      <a:lnTo>
                        <a:pt x="448" y="1398"/>
                      </a:lnTo>
                      <a:lnTo>
                        <a:pt x="449" y="1394"/>
                      </a:lnTo>
                      <a:lnTo>
                        <a:pt x="449" y="1391"/>
                      </a:lnTo>
                      <a:lnTo>
                        <a:pt x="448" y="1386"/>
                      </a:lnTo>
                      <a:lnTo>
                        <a:pt x="448" y="1386"/>
                      </a:lnTo>
                      <a:lnTo>
                        <a:pt x="449" y="1387"/>
                      </a:lnTo>
                      <a:lnTo>
                        <a:pt x="449" y="1387"/>
                      </a:lnTo>
                      <a:lnTo>
                        <a:pt x="450" y="1388"/>
                      </a:lnTo>
                      <a:lnTo>
                        <a:pt x="450" y="1388"/>
                      </a:lnTo>
                      <a:lnTo>
                        <a:pt x="452" y="1391"/>
                      </a:lnTo>
                      <a:lnTo>
                        <a:pt x="453" y="1394"/>
                      </a:lnTo>
                      <a:lnTo>
                        <a:pt x="453" y="1394"/>
                      </a:lnTo>
                      <a:lnTo>
                        <a:pt x="450" y="1398"/>
                      </a:lnTo>
                      <a:lnTo>
                        <a:pt x="448" y="1399"/>
                      </a:lnTo>
                      <a:lnTo>
                        <a:pt x="445" y="1399"/>
                      </a:lnTo>
                      <a:lnTo>
                        <a:pt x="445" y="1399"/>
                      </a:lnTo>
                      <a:close/>
                      <a:moveTo>
                        <a:pt x="453" y="1371"/>
                      </a:moveTo>
                      <a:lnTo>
                        <a:pt x="453" y="1371"/>
                      </a:lnTo>
                      <a:lnTo>
                        <a:pt x="452" y="1374"/>
                      </a:lnTo>
                      <a:lnTo>
                        <a:pt x="452" y="1376"/>
                      </a:lnTo>
                      <a:lnTo>
                        <a:pt x="452" y="1376"/>
                      </a:lnTo>
                      <a:lnTo>
                        <a:pt x="452" y="1376"/>
                      </a:lnTo>
                      <a:lnTo>
                        <a:pt x="452" y="1376"/>
                      </a:lnTo>
                      <a:lnTo>
                        <a:pt x="450" y="1372"/>
                      </a:lnTo>
                      <a:lnTo>
                        <a:pt x="450" y="1372"/>
                      </a:lnTo>
                      <a:lnTo>
                        <a:pt x="450" y="1369"/>
                      </a:lnTo>
                      <a:lnTo>
                        <a:pt x="450" y="1366"/>
                      </a:lnTo>
                      <a:lnTo>
                        <a:pt x="450" y="1366"/>
                      </a:lnTo>
                      <a:lnTo>
                        <a:pt x="447" y="1369"/>
                      </a:lnTo>
                      <a:lnTo>
                        <a:pt x="447" y="1369"/>
                      </a:lnTo>
                      <a:lnTo>
                        <a:pt x="445" y="1369"/>
                      </a:lnTo>
                      <a:lnTo>
                        <a:pt x="445" y="1369"/>
                      </a:lnTo>
                      <a:lnTo>
                        <a:pt x="447" y="1365"/>
                      </a:lnTo>
                      <a:lnTo>
                        <a:pt x="447" y="1363"/>
                      </a:lnTo>
                      <a:lnTo>
                        <a:pt x="445" y="1361"/>
                      </a:lnTo>
                      <a:lnTo>
                        <a:pt x="445" y="1361"/>
                      </a:lnTo>
                      <a:lnTo>
                        <a:pt x="445" y="1361"/>
                      </a:lnTo>
                      <a:lnTo>
                        <a:pt x="445" y="1361"/>
                      </a:lnTo>
                      <a:lnTo>
                        <a:pt x="445" y="1360"/>
                      </a:lnTo>
                      <a:lnTo>
                        <a:pt x="445" y="1360"/>
                      </a:lnTo>
                      <a:lnTo>
                        <a:pt x="449" y="1363"/>
                      </a:lnTo>
                      <a:lnTo>
                        <a:pt x="452" y="1366"/>
                      </a:lnTo>
                      <a:lnTo>
                        <a:pt x="453" y="1371"/>
                      </a:lnTo>
                      <a:lnTo>
                        <a:pt x="453" y="1371"/>
                      </a:lnTo>
                      <a:lnTo>
                        <a:pt x="453" y="1371"/>
                      </a:lnTo>
                      <a:lnTo>
                        <a:pt x="453" y="1371"/>
                      </a:lnTo>
                      <a:close/>
                      <a:moveTo>
                        <a:pt x="459" y="1424"/>
                      </a:moveTo>
                      <a:lnTo>
                        <a:pt x="459" y="1424"/>
                      </a:lnTo>
                      <a:lnTo>
                        <a:pt x="459" y="1421"/>
                      </a:lnTo>
                      <a:lnTo>
                        <a:pt x="459" y="1421"/>
                      </a:lnTo>
                      <a:lnTo>
                        <a:pt x="456" y="1422"/>
                      </a:lnTo>
                      <a:lnTo>
                        <a:pt x="456" y="1422"/>
                      </a:lnTo>
                      <a:lnTo>
                        <a:pt x="459" y="1420"/>
                      </a:lnTo>
                      <a:lnTo>
                        <a:pt x="459" y="1420"/>
                      </a:lnTo>
                      <a:lnTo>
                        <a:pt x="460" y="1422"/>
                      </a:lnTo>
                      <a:lnTo>
                        <a:pt x="460" y="1425"/>
                      </a:lnTo>
                      <a:lnTo>
                        <a:pt x="460" y="1425"/>
                      </a:lnTo>
                      <a:lnTo>
                        <a:pt x="459" y="1424"/>
                      </a:lnTo>
                      <a:lnTo>
                        <a:pt x="459" y="1424"/>
                      </a:lnTo>
                      <a:close/>
                      <a:moveTo>
                        <a:pt x="546" y="1437"/>
                      </a:moveTo>
                      <a:lnTo>
                        <a:pt x="546" y="1437"/>
                      </a:lnTo>
                      <a:lnTo>
                        <a:pt x="548" y="1435"/>
                      </a:lnTo>
                      <a:lnTo>
                        <a:pt x="548" y="1433"/>
                      </a:lnTo>
                      <a:lnTo>
                        <a:pt x="548" y="1433"/>
                      </a:lnTo>
                      <a:lnTo>
                        <a:pt x="548" y="1437"/>
                      </a:lnTo>
                      <a:lnTo>
                        <a:pt x="548" y="1437"/>
                      </a:lnTo>
                      <a:lnTo>
                        <a:pt x="547" y="1437"/>
                      </a:lnTo>
                      <a:lnTo>
                        <a:pt x="547" y="1437"/>
                      </a:lnTo>
                      <a:lnTo>
                        <a:pt x="548" y="1439"/>
                      </a:lnTo>
                      <a:lnTo>
                        <a:pt x="548" y="1439"/>
                      </a:lnTo>
                      <a:lnTo>
                        <a:pt x="548" y="1441"/>
                      </a:lnTo>
                      <a:lnTo>
                        <a:pt x="548" y="1441"/>
                      </a:lnTo>
                      <a:lnTo>
                        <a:pt x="547" y="1442"/>
                      </a:lnTo>
                      <a:lnTo>
                        <a:pt x="546" y="1444"/>
                      </a:lnTo>
                      <a:lnTo>
                        <a:pt x="546" y="1448"/>
                      </a:lnTo>
                      <a:lnTo>
                        <a:pt x="546" y="1448"/>
                      </a:lnTo>
                      <a:lnTo>
                        <a:pt x="544" y="1444"/>
                      </a:lnTo>
                      <a:lnTo>
                        <a:pt x="543" y="1443"/>
                      </a:lnTo>
                      <a:lnTo>
                        <a:pt x="543" y="1443"/>
                      </a:lnTo>
                      <a:lnTo>
                        <a:pt x="544" y="1441"/>
                      </a:lnTo>
                      <a:lnTo>
                        <a:pt x="546" y="1437"/>
                      </a:lnTo>
                      <a:lnTo>
                        <a:pt x="546" y="1437"/>
                      </a:lnTo>
                      <a:close/>
                      <a:moveTo>
                        <a:pt x="539" y="1407"/>
                      </a:moveTo>
                      <a:lnTo>
                        <a:pt x="539" y="1407"/>
                      </a:lnTo>
                      <a:lnTo>
                        <a:pt x="539" y="1408"/>
                      </a:lnTo>
                      <a:lnTo>
                        <a:pt x="539" y="1408"/>
                      </a:lnTo>
                      <a:lnTo>
                        <a:pt x="539" y="1408"/>
                      </a:lnTo>
                      <a:lnTo>
                        <a:pt x="539" y="1410"/>
                      </a:lnTo>
                      <a:lnTo>
                        <a:pt x="539" y="1413"/>
                      </a:lnTo>
                      <a:lnTo>
                        <a:pt x="541" y="1419"/>
                      </a:lnTo>
                      <a:lnTo>
                        <a:pt x="541" y="1419"/>
                      </a:lnTo>
                      <a:lnTo>
                        <a:pt x="539" y="1418"/>
                      </a:lnTo>
                      <a:lnTo>
                        <a:pt x="537" y="1416"/>
                      </a:lnTo>
                      <a:lnTo>
                        <a:pt x="537" y="1416"/>
                      </a:lnTo>
                      <a:lnTo>
                        <a:pt x="536" y="1413"/>
                      </a:lnTo>
                      <a:lnTo>
                        <a:pt x="536" y="1413"/>
                      </a:lnTo>
                      <a:lnTo>
                        <a:pt x="536" y="1414"/>
                      </a:lnTo>
                      <a:lnTo>
                        <a:pt x="536" y="1416"/>
                      </a:lnTo>
                      <a:lnTo>
                        <a:pt x="536" y="1416"/>
                      </a:lnTo>
                      <a:lnTo>
                        <a:pt x="533" y="1416"/>
                      </a:lnTo>
                      <a:lnTo>
                        <a:pt x="533" y="1416"/>
                      </a:lnTo>
                      <a:lnTo>
                        <a:pt x="533" y="1418"/>
                      </a:lnTo>
                      <a:lnTo>
                        <a:pt x="533" y="1420"/>
                      </a:lnTo>
                      <a:lnTo>
                        <a:pt x="533" y="1420"/>
                      </a:lnTo>
                      <a:lnTo>
                        <a:pt x="533" y="1420"/>
                      </a:lnTo>
                      <a:lnTo>
                        <a:pt x="533" y="1420"/>
                      </a:lnTo>
                      <a:lnTo>
                        <a:pt x="532" y="1418"/>
                      </a:lnTo>
                      <a:lnTo>
                        <a:pt x="532" y="1418"/>
                      </a:lnTo>
                      <a:lnTo>
                        <a:pt x="533" y="1411"/>
                      </a:lnTo>
                      <a:lnTo>
                        <a:pt x="536" y="1409"/>
                      </a:lnTo>
                      <a:lnTo>
                        <a:pt x="539" y="1407"/>
                      </a:lnTo>
                      <a:lnTo>
                        <a:pt x="539" y="1407"/>
                      </a:lnTo>
                      <a:close/>
                      <a:moveTo>
                        <a:pt x="537" y="1437"/>
                      </a:moveTo>
                      <a:lnTo>
                        <a:pt x="537" y="1437"/>
                      </a:lnTo>
                      <a:lnTo>
                        <a:pt x="537" y="1441"/>
                      </a:lnTo>
                      <a:lnTo>
                        <a:pt x="538" y="1443"/>
                      </a:lnTo>
                      <a:lnTo>
                        <a:pt x="539" y="1444"/>
                      </a:lnTo>
                      <a:lnTo>
                        <a:pt x="539" y="1444"/>
                      </a:lnTo>
                      <a:lnTo>
                        <a:pt x="539" y="1450"/>
                      </a:lnTo>
                      <a:lnTo>
                        <a:pt x="539" y="1450"/>
                      </a:lnTo>
                      <a:lnTo>
                        <a:pt x="538" y="1448"/>
                      </a:lnTo>
                      <a:lnTo>
                        <a:pt x="536" y="1446"/>
                      </a:lnTo>
                      <a:lnTo>
                        <a:pt x="532" y="1443"/>
                      </a:lnTo>
                      <a:lnTo>
                        <a:pt x="532" y="1443"/>
                      </a:lnTo>
                      <a:lnTo>
                        <a:pt x="532" y="1446"/>
                      </a:lnTo>
                      <a:lnTo>
                        <a:pt x="532" y="1448"/>
                      </a:lnTo>
                      <a:lnTo>
                        <a:pt x="533" y="1453"/>
                      </a:lnTo>
                      <a:lnTo>
                        <a:pt x="533" y="1453"/>
                      </a:lnTo>
                      <a:lnTo>
                        <a:pt x="532" y="1453"/>
                      </a:lnTo>
                      <a:lnTo>
                        <a:pt x="530" y="1452"/>
                      </a:lnTo>
                      <a:lnTo>
                        <a:pt x="530" y="1452"/>
                      </a:lnTo>
                      <a:lnTo>
                        <a:pt x="530" y="1449"/>
                      </a:lnTo>
                      <a:lnTo>
                        <a:pt x="530" y="1448"/>
                      </a:lnTo>
                      <a:lnTo>
                        <a:pt x="530" y="1448"/>
                      </a:lnTo>
                      <a:lnTo>
                        <a:pt x="530" y="1442"/>
                      </a:lnTo>
                      <a:lnTo>
                        <a:pt x="533" y="1439"/>
                      </a:lnTo>
                      <a:lnTo>
                        <a:pt x="537" y="1437"/>
                      </a:lnTo>
                      <a:lnTo>
                        <a:pt x="537" y="1437"/>
                      </a:lnTo>
                      <a:close/>
                      <a:moveTo>
                        <a:pt x="2022" y="1510"/>
                      </a:moveTo>
                      <a:lnTo>
                        <a:pt x="2022" y="1510"/>
                      </a:lnTo>
                      <a:lnTo>
                        <a:pt x="2022" y="1508"/>
                      </a:lnTo>
                      <a:lnTo>
                        <a:pt x="2022" y="1508"/>
                      </a:lnTo>
                      <a:lnTo>
                        <a:pt x="2019" y="1508"/>
                      </a:lnTo>
                      <a:lnTo>
                        <a:pt x="2019" y="1508"/>
                      </a:lnTo>
                      <a:lnTo>
                        <a:pt x="2022" y="1505"/>
                      </a:lnTo>
                      <a:lnTo>
                        <a:pt x="2022" y="1505"/>
                      </a:lnTo>
                      <a:lnTo>
                        <a:pt x="2023" y="1508"/>
                      </a:lnTo>
                      <a:lnTo>
                        <a:pt x="2023" y="1510"/>
                      </a:lnTo>
                      <a:lnTo>
                        <a:pt x="2023" y="1510"/>
                      </a:lnTo>
                      <a:lnTo>
                        <a:pt x="2022" y="1510"/>
                      </a:lnTo>
                      <a:lnTo>
                        <a:pt x="2022" y="1510"/>
                      </a:lnTo>
                      <a:close/>
                      <a:moveTo>
                        <a:pt x="2036" y="1529"/>
                      </a:moveTo>
                      <a:lnTo>
                        <a:pt x="2036" y="1529"/>
                      </a:lnTo>
                      <a:lnTo>
                        <a:pt x="2034" y="1526"/>
                      </a:lnTo>
                      <a:lnTo>
                        <a:pt x="2034" y="1524"/>
                      </a:lnTo>
                      <a:lnTo>
                        <a:pt x="2033" y="1521"/>
                      </a:lnTo>
                      <a:lnTo>
                        <a:pt x="2033" y="1521"/>
                      </a:lnTo>
                      <a:lnTo>
                        <a:pt x="2033" y="1520"/>
                      </a:lnTo>
                      <a:lnTo>
                        <a:pt x="2033" y="1520"/>
                      </a:lnTo>
                      <a:lnTo>
                        <a:pt x="2033" y="1519"/>
                      </a:lnTo>
                      <a:lnTo>
                        <a:pt x="2033" y="1519"/>
                      </a:lnTo>
                      <a:lnTo>
                        <a:pt x="2033" y="1519"/>
                      </a:lnTo>
                      <a:lnTo>
                        <a:pt x="2033" y="1519"/>
                      </a:lnTo>
                      <a:lnTo>
                        <a:pt x="2032" y="1514"/>
                      </a:lnTo>
                      <a:lnTo>
                        <a:pt x="2032" y="1514"/>
                      </a:lnTo>
                      <a:lnTo>
                        <a:pt x="2033" y="1516"/>
                      </a:lnTo>
                      <a:lnTo>
                        <a:pt x="2036" y="1519"/>
                      </a:lnTo>
                      <a:lnTo>
                        <a:pt x="2036" y="1519"/>
                      </a:lnTo>
                      <a:lnTo>
                        <a:pt x="2037" y="1521"/>
                      </a:lnTo>
                      <a:lnTo>
                        <a:pt x="2038" y="1524"/>
                      </a:lnTo>
                      <a:lnTo>
                        <a:pt x="2038" y="1524"/>
                      </a:lnTo>
                      <a:lnTo>
                        <a:pt x="2037" y="1526"/>
                      </a:lnTo>
                      <a:lnTo>
                        <a:pt x="2036" y="1529"/>
                      </a:lnTo>
                      <a:lnTo>
                        <a:pt x="2036" y="1529"/>
                      </a:lnTo>
                      <a:close/>
                      <a:moveTo>
                        <a:pt x="2042" y="1489"/>
                      </a:moveTo>
                      <a:lnTo>
                        <a:pt x="2042" y="1489"/>
                      </a:lnTo>
                      <a:lnTo>
                        <a:pt x="2042" y="1489"/>
                      </a:lnTo>
                      <a:lnTo>
                        <a:pt x="2042" y="1487"/>
                      </a:lnTo>
                      <a:lnTo>
                        <a:pt x="2042" y="1487"/>
                      </a:lnTo>
                      <a:lnTo>
                        <a:pt x="2045" y="1489"/>
                      </a:lnTo>
                      <a:lnTo>
                        <a:pt x="2048" y="1493"/>
                      </a:lnTo>
                      <a:lnTo>
                        <a:pt x="2048" y="1498"/>
                      </a:lnTo>
                      <a:lnTo>
                        <a:pt x="2048" y="1498"/>
                      </a:lnTo>
                      <a:lnTo>
                        <a:pt x="2048" y="1502"/>
                      </a:lnTo>
                      <a:lnTo>
                        <a:pt x="2048" y="1502"/>
                      </a:lnTo>
                      <a:lnTo>
                        <a:pt x="2048" y="1502"/>
                      </a:lnTo>
                      <a:lnTo>
                        <a:pt x="2048" y="1499"/>
                      </a:lnTo>
                      <a:lnTo>
                        <a:pt x="2047" y="1497"/>
                      </a:lnTo>
                      <a:lnTo>
                        <a:pt x="2047" y="1497"/>
                      </a:lnTo>
                      <a:lnTo>
                        <a:pt x="2045" y="1498"/>
                      </a:lnTo>
                      <a:lnTo>
                        <a:pt x="2045" y="1498"/>
                      </a:lnTo>
                      <a:lnTo>
                        <a:pt x="2045" y="1494"/>
                      </a:lnTo>
                      <a:lnTo>
                        <a:pt x="2045" y="1494"/>
                      </a:lnTo>
                      <a:lnTo>
                        <a:pt x="2044" y="1498"/>
                      </a:lnTo>
                      <a:lnTo>
                        <a:pt x="2044" y="1498"/>
                      </a:lnTo>
                      <a:lnTo>
                        <a:pt x="2042" y="1498"/>
                      </a:lnTo>
                      <a:lnTo>
                        <a:pt x="2041" y="1499"/>
                      </a:lnTo>
                      <a:lnTo>
                        <a:pt x="2041" y="1499"/>
                      </a:lnTo>
                      <a:lnTo>
                        <a:pt x="2042" y="1494"/>
                      </a:lnTo>
                      <a:lnTo>
                        <a:pt x="2042" y="1491"/>
                      </a:lnTo>
                      <a:lnTo>
                        <a:pt x="2042" y="1489"/>
                      </a:lnTo>
                      <a:lnTo>
                        <a:pt x="2042" y="1489"/>
                      </a:lnTo>
                      <a:close/>
                      <a:moveTo>
                        <a:pt x="2052" y="1533"/>
                      </a:moveTo>
                      <a:lnTo>
                        <a:pt x="2052" y="1533"/>
                      </a:lnTo>
                      <a:lnTo>
                        <a:pt x="2049" y="1533"/>
                      </a:lnTo>
                      <a:lnTo>
                        <a:pt x="2048" y="1535"/>
                      </a:lnTo>
                      <a:lnTo>
                        <a:pt x="2048" y="1535"/>
                      </a:lnTo>
                      <a:lnTo>
                        <a:pt x="2049" y="1530"/>
                      </a:lnTo>
                      <a:lnTo>
                        <a:pt x="2049" y="1526"/>
                      </a:lnTo>
                      <a:lnTo>
                        <a:pt x="2048" y="1524"/>
                      </a:lnTo>
                      <a:lnTo>
                        <a:pt x="2048" y="1524"/>
                      </a:lnTo>
                      <a:lnTo>
                        <a:pt x="2045" y="1526"/>
                      </a:lnTo>
                      <a:lnTo>
                        <a:pt x="2043" y="1529"/>
                      </a:lnTo>
                      <a:lnTo>
                        <a:pt x="2042" y="1532"/>
                      </a:lnTo>
                      <a:lnTo>
                        <a:pt x="2042" y="1532"/>
                      </a:lnTo>
                      <a:lnTo>
                        <a:pt x="2041" y="1526"/>
                      </a:lnTo>
                      <a:lnTo>
                        <a:pt x="2041" y="1526"/>
                      </a:lnTo>
                      <a:lnTo>
                        <a:pt x="2043" y="1524"/>
                      </a:lnTo>
                      <a:lnTo>
                        <a:pt x="2044" y="1522"/>
                      </a:lnTo>
                      <a:lnTo>
                        <a:pt x="2044" y="1519"/>
                      </a:lnTo>
                      <a:lnTo>
                        <a:pt x="2044" y="1519"/>
                      </a:lnTo>
                      <a:lnTo>
                        <a:pt x="2048" y="1520"/>
                      </a:lnTo>
                      <a:lnTo>
                        <a:pt x="2050" y="1524"/>
                      </a:lnTo>
                      <a:lnTo>
                        <a:pt x="2052" y="1529"/>
                      </a:lnTo>
                      <a:lnTo>
                        <a:pt x="2052" y="1529"/>
                      </a:lnTo>
                      <a:lnTo>
                        <a:pt x="2052" y="1530"/>
                      </a:lnTo>
                      <a:lnTo>
                        <a:pt x="2052" y="1533"/>
                      </a:lnTo>
                      <a:lnTo>
                        <a:pt x="2052" y="1533"/>
                      </a:lnTo>
                      <a:close/>
                      <a:moveTo>
                        <a:pt x="438" y="1049"/>
                      </a:moveTo>
                      <a:lnTo>
                        <a:pt x="438" y="1049"/>
                      </a:lnTo>
                      <a:lnTo>
                        <a:pt x="443" y="1049"/>
                      </a:lnTo>
                      <a:lnTo>
                        <a:pt x="443" y="1049"/>
                      </a:lnTo>
                      <a:lnTo>
                        <a:pt x="442" y="1052"/>
                      </a:lnTo>
                      <a:lnTo>
                        <a:pt x="439" y="1054"/>
                      </a:lnTo>
                      <a:lnTo>
                        <a:pt x="439" y="1054"/>
                      </a:lnTo>
                      <a:lnTo>
                        <a:pt x="439" y="1053"/>
                      </a:lnTo>
                      <a:lnTo>
                        <a:pt x="439" y="1053"/>
                      </a:lnTo>
                      <a:lnTo>
                        <a:pt x="441" y="1052"/>
                      </a:lnTo>
                      <a:lnTo>
                        <a:pt x="441" y="1052"/>
                      </a:lnTo>
                      <a:lnTo>
                        <a:pt x="438" y="1049"/>
                      </a:lnTo>
                      <a:lnTo>
                        <a:pt x="438" y="1049"/>
                      </a:lnTo>
                      <a:close/>
                      <a:moveTo>
                        <a:pt x="439" y="1067"/>
                      </a:moveTo>
                      <a:lnTo>
                        <a:pt x="439" y="1067"/>
                      </a:lnTo>
                      <a:lnTo>
                        <a:pt x="441" y="1067"/>
                      </a:lnTo>
                      <a:lnTo>
                        <a:pt x="441" y="1067"/>
                      </a:lnTo>
                      <a:lnTo>
                        <a:pt x="441" y="1066"/>
                      </a:lnTo>
                      <a:lnTo>
                        <a:pt x="441" y="1066"/>
                      </a:lnTo>
                      <a:lnTo>
                        <a:pt x="443" y="1064"/>
                      </a:lnTo>
                      <a:lnTo>
                        <a:pt x="443" y="1064"/>
                      </a:lnTo>
                      <a:lnTo>
                        <a:pt x="443" y="1065"/>
                      </a:lnTo>
                      <a:lnTo>
                        <a:pt x="442" y="1069"/>
                      </a:lnTo>
                      <a:lnTo>
                        <a:pt x="442" y="1069"/>
                      </a:lnTo>
                      <a:lnTo>
                        <a:pt x="441" y="1071"/>
                      </a:lnTo>
                      <a:lnTo>
                        <a:pt x="441" y="1074"/>
                      </a:lnTo>
                      <a:lnTo>
                        <a:pt x="441" y="1074"/>
                      </a:lnTo>
                      <a:lnTo>
                        <a:pt x="438" y="1074"/>
                      </a:lnTo>
                      <a:lnTo>
                        <a:pt x="434" y="1075"/>
                      </a:lnTo>
                      <a:lnTo>
                        <a:pt x="434" y="1075"/>
                      </a:lnTo>
                      <a:lnTo>
                        <a:pt x="437" y="1072"/>
                      </a:lnTo>
                      <a:lnTo>
                        <a:pt x="438" y="1070"/>
                      </a:lnTo>
                      <a:lnTo>
                        <a:pt x="438" y="1069"/>
                      </a:lnTo>
                      <a:lnTo>
                        <a:pt x="438" y="1069"/>
                      </a:lnTo>
                      <a:lnTo>
                        <a:pt x="439" y="1067"/>
                      </a:lnTo>
                      <a:lnTo>
                        <a:pt x="439" y="1067"/>
                      </a:lnTo>
                      <a:close/>
                      <a:moveTo>
                        <a:pt x="445" y="1087"/>
                      </a:moveTo>
                      <a:lnTo>
                        <a:pt x="445" y="1087"/>
                      </a:lnTo>
                      <a:lnTo>
                        <a:pt x="444" y="1087"/>
                      </a:lnTo>
                      <a:lnTo>
                        <a:pt x="443" y="1089"/>
                      </a:lnTo>
                      <a:lnTo>
                        <a:pt x="443" y="1089"/>
                      </a:lnTo>
                      <a:lnTo>
                        <a:pt x="441" y="1088"/>
                      </a:lnTo>
                      <a:lnTo>
                        <a:pt x="439" y="1088"/>
                      </a:lnTo>
                      <a:lnTo>
                        <a:pt x="439" y="1088"/>
                      </a:lnTo>
                      <a:lnTo>
                        <a:pt x="444" y="1084"/>
                      </a:lnTo>
                      <a:lnTo>
                        <a:pt x="445" y="1083"/>
                      </a:lnTo>
                      <a:lnTo>
                        <a:pt x="447" y="1081"/>
                      </a:lnTo>
                      <a:lnTo>
                        <a:pt x="447" y="1081"/>
                      </a:lnTo>
                      <a:lnTo>
                        <a:pt x="443" y="1081"/>
                      </a:lnTo>
                      <a:lnTo>
                        <a:pt x="439" y="1081"/>
                      </a:lnTo>
                      <a:lnTo>
                        <a:pt x="437" y="1082"/>
                      </a:lnTo>
                      <a:lnTo>
                        <a:pt x="437" y="1082"/>
                      </a:lnTo>
                      <a:lnTo>
                        <a:pt x="441" y="1077"/>
                      </a:lnTo>
                      <a:lnTo>
                        <a:pt x="441" y="1077"/>
                      </a:lnTo>
                      <a:lnTo>
                        <a:pt x="443" y="1077"/>
                      </a:lnTo>
                      <a:lnTo>
                        <a:pt x="445" y="1076"/>
                      </a:lnTo>
                      <a:lnTo>
                        <a:pt x="449" y="1075"/>
                      </a:lnTo>
                      <a:lnTo>
                        <a:pt x="449" y="1075"/>
                      </a:lnTo>
                      <a:lnTo>
                        <a:pt x="450" y="1078"/>
                      </a:lnTo>
                      <a:lnTo>
                        <a:pt x="449" y="1082"/>
                      </a:lnTo>
                      <a:lnTo>
                        <a:pt x="445" y="1087"/>
                      </a:lnTo>
                      <a:lnTo>
                        <a:pt x="445" y="1087"/>
                      </a:lnTo>
                      <a:close/>
                      <a:moveTo>
                        <a:pt x="455" y="1224"/>
                      </a:moveTo>
                      <a:lnTo>
                        <a:pt x="455" y="1224"/>
                      </a:lnTo>
                      <a:lnTo>
                        <a:pt x="454" y="1225"/>
                      </a:lnTo>
                      <a:lnTo>
                        <a:pt x="453" y="1227"/>
                      </a:lnTo>
                      <a:lnTo>
                        <a:pt x="453" y="1231"/>
                      </a:lnTo>
                      <a:lnTo>
                        <a:pt x="453" y="1231"/>
                      </a:lnTo>
                      <a:lnTo>
                        <a:pt x="449" y="1230"/>
                      </a:lnTo>
                      <a:lnTo>
                        <a:pt x="445" y="1227"/>
                      </a:lnTo>
                      <a:lnTo>
                        <a:pt x="444" y="1222"/>
                      </a:lnTo>
                      <a:lnTo>
                        <a:pt x="444" y="1222"/>
                      </a:lnTo>
                      <a:lnTo>
                        <a:pt x="444" y="1220"/>
                      </a:lnTo>
                      <a:lnTo>
                        <a:pt x="443" y="1217"/>
                      </a:lnTo>
                      <a:lnTo>
                        <a:pt x="443" y="1215"/>
                      </a:lnTo>
                      <a:lnTo>
                        <a:pt x="443" y="1215"/>
                      </a:lnTo>
                      <a:lnTo>
                        <a:pt x="442" y="1213"/>
                      </a:lnTo>
                      <a:lnTo>
                        <a:pt x="442" y="1213"/>
                      </a:lnTo>
                      <a:lnTo>
                        <a:pt x="445" y="1222"/>
                      </a:lnTo>
                      <a:lnTo>
                        <a:pt x="445" y="1222"/>
                      </a:lnTo>
                      <a:lnTo>
                        <a:pt x="447" y="1221"/>
                      </a:lnTo>
                      <a:lnTo>
                        <a:pt x="449" y="1220"/>
                      </a:lnTo>
                      <a:lnTo>
                        <a:pt x="449" y="1220"/>
                      </a:lnTo>
                      <a:lnTo>
                        <a:pt x="449" y="1225"/>
                      </a:lnTo>
                      <a:lnTo>
                        <a:pt x="449" y="1227"/>
                      </a:lnTo>
                      <a:lnTo>
                        <a:pt x="450" y="1228"/>
                      </a:lnTo>
                      <a:lnTo>
                        <a:pt x="450" y="1228"/>
                      </a:lnTo>
                      <a:lnTo>
                        <a:pt x="450" y="1225"/>
                      </a:lnTo>
                      <a:lnTo>
                        <a:pt x="453" y="1221"/>
                      </a:lnTo>
                      <a:lnTo>
                        <a:pt x="456" y="1219"/>
                      </a:lnTo>
                      <a:lnTo>
                        <a:pt x="456" y="1219"/>
                      </a:lnTo>
                      <a:lnTo>
                        <a:pt x="461" y="1219"/>
                      </a:lnTo>
                      <a:lnTo>
                        <a:pt x="463" y="1217"/>
                      </a:lnTo>
                      <a:lnTo>
                        <a:pt x="461" y="1215"/>
                      </a:lnTo>
                      <a:lnTo>
                        <a:pt x="455" y="1210"/>
                      </a:lnTo>
                      <a:lnTo>
                        <a:pt x="455" y="1210"/>
                      </a:lnTo>
                      <a:lnTo>
                        <a:pt x="455" y="1209"/>
                      </a:lnTo>
                      <a:lnTo>
                        <a:pt x="455" y="1204"/>
                      </a:lnTo>
                      <a:lnTo>
                        <a:pt x="455" y="1204"/>
                      </a:lnTo>
                      <a:lnTo>
                        <a:pt x="458" y="1204"/>
                      </a:lnTo>
                      <a:lnTo>
                        <a:pt x="460" y="1204"/>
                      </a:lnTo>
                      <a:lnTo>
                        <a:pt x="460" y="1204"/>
                      </a:lnTo>
                      <a:lnTo>
                        <a:pt x="460" y="1202"/>
                      </a:lnTo>
                      <a:lnTo>
                        <a:pt x="459" y="1199"/>
                      </a:lnTo>
                      <a:lnTo>
                        <a:pt x="458" y="1199"/>
                      </a:lnTo>
                      <a:lnTo>
                        <a:pt x="458" y="1199"/>
                      </a:lnTo>
                      <a:lnTo>
                        <a:pt x="461" y="1199"/>
                      </a:lnTo>
                      <a:lnTo>
                        <a:pt x="465" y="1199"/>
                      </a:lnTo>
                      <a:lnTo>
                        <a:pt x="467" y="1199"/>
                      </a:lnTo>
                      <a:lnTo>
                        <a:pt x="467" y="1199"/>
                      </a:lnTo>
                      <a:lnTo>
                        <a:pt x="465" y="1197"/>
                      </a:lnTo>
                      <a:lnTo>
                        <a:pt x="463" y="1194"/>
                      </a:lnTo>
                      <a:lnTo>
                        <a:pt x="460" y="1194"/>
                      </a:lnTo>
                      <a:lnTo>
                        <a:pt x="460" y="1194"/>
                      </a:lnTo>
                      <a:lnTo>
                        <a:pt x="464" y="1194"/>
                      </a:lnTo>
                      <a:lnTo>
                        <a:pt x="467" y="1192"/>
                      </a:lnTo>
                      <a:lnTo>
                        <a:pt x="467" y="1192"/>
                      </a:lnTo>
                      <a:lnTo>
                        <a:pt x="467" y="1192"/>
                      </a:lnTo>
                      <a:lnTo>
                        <a:pt x="470" y="1193"/>
                      </a:lnTo>
                      <a:lnTo>
                        <a:pt x="472" y="1194"/>
                      </a:lnTo>
                      <a:lnTo>
                        <a:pt x="472" y="1194"/>
                      </a:lnTo>
                      <a:lnTo>
                        <a:pt x="474" y="1191"/>
                      </a:lnTo>
                      <a:lnTo>
                        <a:pt x="474" y="1191"/>
                      </a:lnTo>
                      <a:lnTo>
                        <a:pt x="476" y="1193"/>
                      </a:lnTo>
                      <a:lnTo>
                        <a:pt x="482" y="1195"/>
                      </a:lnTo>
                      <a:lnTo>
                        <a:pt x="482" y="1195"/>
                      </a:lnTo>
                      <a:lnTo>
                        <a:pt x="482" y="1193"/>
                      </a:lnTo>
                      <a:lnTo>
                        <a:pt x="482" y="1188"/>
                      </a:lnTo>
                      <a:lnTo>
                        <a:pt x="482" y="1188"/>
                      </a:lnTo>
                      <a:lnTo>
                        <a:pt x="482" y="1188"/>
                      </a:lnTo>
                      <a:lnTo>
                        <a:pt x="482" y="1188"/>
                      </a:lnTo>
                      <a:lnTo>
                        <a:pt x="483" y="1191"/>
                      </a:lnTo>
                      <a:lnTo>
                        <a:pt x="487" y="1192"/>
                      </a:lnTo>
                      <a:lnTo>
                        <a:pt x="487" y="1192"/>
                      </a:lnTo>
                      <a:lnTo>
                        <a:pt x="486" y="1197"/>
                      </a:lnTo>
                      <a:lnTo>
                        <a:pt x="486" y="1197"/>
                      </a:lnTo>
                      <a:lnTo>
                        <a:pt x="489" y="1195"/>
                      </a:lnTo>
                      <a:lnTo>
                        <a:pt x="492" y="1194"/>
                      </a:lnTo>
                      <a:lnTo>
                        <a:pt x="494" y="1192"/>
                      </a:lnTo>
                      <a:lnTo>
                        <a:pt x="494" y="1192"/>
                      </a:lnTo>
                      <a:lnTo>
                        <a:pt x="497" y="1193"/>
                      </a:lnTo>
                      <a:lnTo>
                        <a:pt x="498" y="1194"/>
                      </a:lnTo>
                      <a:lnTo>
                        <a:pt x="500" y="1193"/>
                      </a:lnTo>
                      <a:lnTo>
                        <a:pt x="500" y="1193"/>
                      </a:lnTo>
                      <a:lnTo>
                        <a:pt x="500" y="1191"/>
                      </a:lnTo>
                      <a:lnTo>
                        <a:pt x="499" y="1189"/>
                      </a:lnTo>
                      <a:lnTo>
                        <a:pt x="498" y="1188"/>
                      </a:lnTo>
                      <a:lnTo>
                        <a:pt x="498" y="1188"/>
                      </a:lnTo>
                      <a:lnTo>
                        <a:pt x="502" y="1189"/>
                      </a:lnTo>
                      <a:lnTo>
                        <a:pt x="505" y="1189"/>
                      </a:lnTo>
                      <a:lnTo>
                        <a:pt x="508" y="1188"/>
                      </a:lnTo>
                      <a:lnTo>
                        <a:pt x="508" y="1188"/>
                      </a:lnTo>
                      <a:lnTo>
                        <a:pt x="505" y="1186"/>
                      </a:lnTo>
                      <a:lnTo>
                        <a:pt x="504" y="1185"/>
                      </a:lnTo>
                      <a:lnTo>
                        <a:pt x="502" y="1183"/>
                      </a:lnTo>
                      <a:lnTo>
                        <a:pt x="502" y="1183"/>
                      </a:lnTo>
                      <a:lnTo>
                        <a:pt x="504" y="1183"/>
                      </a:lnTo>
                      <a:lnTo>
                        <a:pt x="508" y="1181"/>
                      </a:lnTo>
                      <a:lnTo>
                        <a:pt x="508" y="1181"/>
                      </a:lnTo>
                      <a:lnTo>
                        <a:pt x="506" y="1180"/>
                      </a:lnTo>
                      <a:lnTo>
                        <a:pt x="505" y="1178"/>
                      </a:lnTo>
                      <a:lnTo>
                        <a:pt x="504" y="1178"/>
                      </a:lnTo>
                      <a:lnTo>
                        <a:pt x="504" y="1178"/>
                      </a:lnTo>
                      <a:lnTo>
                        <a:pt x="506" y="1177"/>
                      </a:lnTo>
                      <a:lnTo>
                        <a:pt x="509" y="1177"/>
                      </a:lnTo>
                      <a:lnTo>
                        <a:pt x="509" y="1176"/>
                      </a:lnTo>
                      <a:lnTo>
                        <a:pt x="509" y="1176"/>
                      </a:lnTo>
                      <a:lnTo>
                        <a:pt x="509" y="1175"/>
                      </a:lnTo>
                      <a:lnTo>
                        <a:pt x="509" y="1175"/>
                      </a:lnTo>
                      <a:lnTo>
                        <a:pt x="511" y="1174"/>
                      </a:lnTo>
                      <a:lnTo>
                        <a:pt x="513" y="1171"/>
                      </a:lnTo>
                      <a:lnTo>
                        <a:pt x="513" y="1171"/>
                      </a:lnTo>
                      <a:lnTo>
                        <a:pt x="513" y="1175"/>
                      </a:lnTo>
                      <a:lnTo>
                        <a:pt x="514" y="1180"/>
                      </a:lnTo>
                      <a:lnTo>
                        <a:pt x="514" y="1180"/>
                      </a:lnTo>
                      <a:lnTo>
                        <a:pt x="515" y="1180"/>
                      </a:lnTo>
                      <a:lnTo>
                        <a:pt x="516" y="1178"/>
                      </a:lnTo>
                      <a:lnTo>
                        <a:pt x="516" y="1178"/>
                      </a:lnTo>
                      <a:lnTo>
                        <a:pt x="517" y="1181"/>
                      </a:lnTo>
                      <a:lnTo>
                        <a:pt x="517" y="1181"/>
                      </a:lnTo>
                      <a:lnTo>
                        <a:pt x="514" y="1182"/>
                      </a:lnTo>
                      <a:lnTo>
                        <a:pt x="513" y="1183"/>
                      </a:lnTo>
                      <a:lnTo>
                        <a:pt x="511" y="1186"/>
                      </a:lnTo>
                      <a:lnTo>
                        <a:pt x="511" y="1186"/>
                      </a:lnTo>
                      <a:lnTo>
                        <a:pt x="514" y="1187"/>
                      </a:lnTo>
                      <a:lnTo>
                        <a:pt x="515" y="1188"/>
                      </a:lnTo>
                      <a:lnTo>
                        <a:pt x="517" y="1188"/>
                      </a:lnTo>
                      <a:lnTo>
                        <a:pt x="517" y="1188"/>
                      </a:lnTo>
                      <a:lnTo>
                        <a:pt x="514" y="1192"/>
                      </a:lnTo>
                      <a:lnTo>
                        <a:pt x="511" y="1194"/>
                      </a:lnTo>
                      <a:lnTo>
                        <a:pt x="510" y="1195"/>
                      </a:lnTo>
                      <a:lnTo>
                        <a:pt x="510" y="1195"/>
                      </a:lnTo>
                      <a:lnTo>
                        <a:pt x="515" y="1197"/>
                      </a:lnTo>
                      <a:lnTo>
                        <a:pt x="517" y="1195"/>
                      </a:lnTo>
                      <a:lnTo>
                        <a:pt x="520" y="1193"/>
                      </a:lnTo>
                      <a:lnTo>
                        <a:pt x="520" y="1193"/>
                      </a:lnTo>
                      <a:lnTo>
                        <a:pt x="519" y="1197"/>
                      </a:lnTo>
                      <a:lnTo>
                        <a:pt x="517" y="1199"/>
                      </a:lnTo>
                      <a:lnTo>
                        <a:pt x="517" y="1202"/>
                      </a:lnTo>
                      <a:lnTo>
                        <a:pt x="517" y="1202"/>
                      </a:lnTo>
                      <a:lnTo>
                        <a:pt x="520" y="1202"/>
                      </a:lnTo>
                      <a:lnTo>
                        <a:pt x="521" y="1202"/>
                      </a:lnTo>
                      <a:lnTo>
                        <a:pt x="524" y="1200"/>
                      </a:lnTo>
                      <a:lnTo>
                        <a:pt x="524" y="1200"/>
                      </a:lnTo>
                      <a:lnTo>
                        <a:pt x="522" y="1203"/>
                      </a:lnTo>
                      <a:lnTo>
                        <a:pt x="521" y="1206"/>
                      </a:lnTo>
                      <a:lnTo>
                        <a:pt x="521" y="1206"/>
                      </a:lnTo>
                      <a:lnTo>
                        <a:pt x="519" y="1204"/>
                      </a:lnTo>
                      <a:lnTo>
                        <a:pt x="516" y="1203"/>
                      </a:lnTo>
                      <a:lnTo>
                        <a:pt x="516" y="1203"/>
                      </a:lnTo>
                      <a:lnTo>
                        <a:pt x="516" y="1206"/>
                      </a:lnTo>
                      <a:lnTo>
                        <a:pt x="516" y="1210"/>
                      </a:lnTo>
                      <a:lnTo>
                        <a:pt x="519" y="1213"/>
                      </a:lnTo>
                      <a:lnTo>
                        <a:pt x="519" y="1213"/>
                      </a:lnTo>
                      <a:lnTo>
                        <a:pt x="515" y="1210"/>
                      </a:lnTo>
                      <a:lnTo>
                        <a:pt x="510" y="1209"/>
                      </a:lnTo>
                      <a:lnTo>
                        <a:pt x="510" y="1209"/>
                      </a:lnTo>
                      <a:lnTo>
                        <a:pt x="510" y="1211"/>
                      </a:lnTo>
                      <a:lnTo>
                        <a:pt x="510" y="1213"/>
                      </a:lnTo>
                      <a:lnTo>
                        <a:pt x="511" y="1215"/>
                      </a:lnTo>
                      <a:lnTo>
                        <a:pt x="511" y="1215"/>
                      </a:lnTo>
                      <a:lnTo>
                        <a:pt x="509" y="1214"/>
                      </a:lnTo>
                      <a:lnTo>
                        <a:pt x="506" y="1213"/>
                      </a:lnTo>
                      <a:lnTo>
                        <a:pt x="504" y="1213"/>
                      </a:lnTo>
                      <a:lnTo>
                        <a:pt x="504" y="1213"/>
                      </a:lnTo>
                      <a:lnTo>
                        <a:pt x="504" y="1214"/>
                      </a:lnTo>
                      <a:lnTo>
                        <a:pt x="505" y="1217"/>
                      </a:lnTo>
                      <a:lnTo>
                        <a:pt x="505" y="1217"/>
                      </a:lnTo>
                      <a:lnTo>
                        <a:pt x="504" y="1217"/>
                      </a:lnTo>
                      <a:lnTo>
                        <a:pt x="504" y="1217"/>
                      </a:lnTo>
                      <a:lnTo>
                        <a:pt x="499" y="1215"/>
                      </a:lnTo>
                      <a:lnTo>
                        <a:pt x="499" y="1215"/>
                      </a:lnTo>
                      <a:lnTo>
                        <a:pt x="498" y="1216"/>
                      </a:lnTo>
                      <a:lnTo>
                        <a:pt x="498" y="1219"/>
                      </a:lnTo>
                      <a:lnTo>
                        <a:pt x="498" y="1219"/>
                      </a:lnTo>
                      <a:lnTo>
                        <a:pt x="498" y="1219"/>
                      </a:lnTo>
                      <a:lnTo>
                        <a:pt x="498" y="1219"/>
                      </a:lnTo>
                      <a:lnTo>
                        <a:pt x="498" y="1214"/>
                      </a:lnTo>
                      <a:lnTo>
                        <a:pt x="498" y="1209"/>
                      </a:lnTo>
                      <a:lnTo>
                        <a:pt x="498" y="1209"/>
                      </a:lnTo>
                      <a:lnTo>
                        <a:pt x="495" y="1210"/>
                      </a:lnTo>
                      <a:lnTo>
                        <a:pt x="493" y="1213"/>
                      </a:lnTo>
                      <a:lnTo>
                        <a:pt x="493" y="1213"/>
                      </a:lnTo>
                      <a:lnTo>
                        <a:pt x="492" y="1213"/>
                      </a:lnTo>
                      <a:lnTo>
                        <a:pt x="492" y="1213"/>
                      </a:lnTo>
                      <a:lnTo>
                        <a:pt x="492" y="1214"/>
                      </a:lnTo>
                      <a:lnTo>
                        <a:pt x="492" y="1214"/>
                      </a:lnTo>
                      <a:lnTo>
                        <a:pt x="492" y="1215"/>
                      </a:lnTo>
                      <a:lnTo>
                        <a:pt x="491" y="1217"/>
                      </a:lnTo>
                      <a:lnTo>
                        <a:pt x="491" y="1217"/>
                      </a:lnTo>
                      <a:lnTo>
                        <a:pt x="491" y="1214"/>
                      </a:lnTo>
                      <a:lnTo>
                        <a:pt x="491" y="1211"/>
                      </a:lnTo>
                      <a:lnTo>
                        <a:pt x="488" y="1209"/>
                      </a:lnTo>
                      <a:lnTo>
                        <a:pt x="488" y="1209"/>
                      </a:lnTo>
                      <a:lnTo>
                        <a:pt x="487" y="1210"/>
                      </a:lnTo>
                      <a:lnTo>
                        <a:pt x="486" y="1211"/>
                      </a:lnTo>
                      <a:lnTo>
                        <a:pt x="485" y="1214"/>
                      </a:lnTo>
                      <a:lnTo>
                        <a:pt x="485" y="1214"/>
                      </a:lnTo>
                      <a:lnTo>
                        <a:pt x="485" y="1210"/>
                      </a:lnTo>
                      <a:lnTo>
                        <a:pt x="483" y="1208"/>
                      </a:lnTo>
                      <a:lnTo>
                        <a:pt x="482" y="1206"/>
                      </a:lnTo>
                      <a:lnTo>
                        <a:pt x="482" y="1206"/>
                      </a:lnTo>
                      <a:lnTo>
                        <a:pt x="480" y="1209"/>
                      </a:lnTo>
                      <a:lnTo>
                        <a:pt x="478" y="1211"/>
                      </a:lnTo>
                      <a:lnTo>
                        <a:pt x="478" y="1214"/>
                      </a:lnTo>
                      <a:lnTo>
                        <a:pt x="478" y="1214"/>
                      </a:lnTo>
                      <a:lnTo>
                        <a:pt x="476" y="1204"/>
                      </a:lnTo>
                      <a:lnTo>
                        <a:pt x="476" y="1204"/>
                      </a:lnTo>
                      <a:lnTo>
                        <a:pt x="475" y="1204"/>
                      </a:lnTo>
                      <a:lnTo>
                        <a:pt x="474" y="1205"/>
                      </a:lnTo>
                      <a:lnTo>
                        <a:pt x="474" y="1205"/>
                      </a:lnTo>
                      <a:lnTo>
                        <a:pt x="474" y="1202"/>
                      </a:lnTo>
                      <a:lnTo>
                        <a:pt x="474" y="1199"/>
                      </a:lnTo>
                      <a:lnTo>
                        <a:pt x="474" y="1198"/>
                      </a:lnTo>
                      <a:lnTo>
                        <a:pt x="474" y="1198"/>
                      </a:lnTo>
                      <a:lnTo>
                        <a:pt x="472" y="1202"/>
                      </a:lnTo>
                      <a:lnTo>
                        <a:pt x="470" y="1204"/>
                      </a:lnTo>
                      <a:lnTo>
                        <a:pt x="465" y="1205"/>
                      </a:lnTo>
                      <a:lnTo>
                        <a:pt x="465" y="1205"/>
                      </a:lnTo>
                      <a:lnTo>
                        <a:pt x="461" y="1205"/>
                      </a:lnTo>
                      <a:lnTo>
                        <a:pt x="459" y="1206"/>
                      </a:lnTo>
                      <a:lnTo>
                        <a:pt x="460" y="1209"/>
                      </a:lnTo>
                      <a:lnTo>
                        <a:pt x="465" y="1214"/>
                      </a:lnTo>
                      <a:lnTo>
                        <a:pt x="465" y="1214"/>
                      </a:lnTo>
                      <a:lnTo>
                        <a:pt x="465" y="1215"/>
                      </a:lnTo>
                      <a:lnTo>
                        <a:pt x="464" y="1219"/>
                      </a:lnTo>
                      <a:lnTo>
                        <a:pt x="464" y="1224"/>
                      </a:lnTo>
                      <a:lnTo>
                        <a:pt x="466" y="1226"/>
                      </a:lnTo>
                      <a:lnTo>
                        <a:pt x="469" y="1228"/>
                      </a:lnTo>
                      <a:lnTo>
                        <a:pt x="469" y="1228"/>
                      </a:lnTo>
                      <a:lnTo>
                        <a:pt x="471" y="1228"/>
                      </a:lnTo>
                      <a:lnTo>
                        <a:pt x="472" y="1226"/>
                      </a:lnTo>
                      <a:lnTo>
                        <a:pt x="472" y="1221"/>
                      </a:lnTo>
                      <a:lnTo>
                        <a:pt x="472" y="1221"/>
                      </a:lnTo>
                      <a:lnTo>
                        <a:pt x="476" y="1224"/>
                      </a:lnTo>
                      <a:lnTo>
                        <a:pt x="478" y="1226"/>
                      </a:lnTo>
                      <a:lnTo>
                        <a:pt x="480" y="1231"/>
                      </a:lnTo>
                      <a:lnTo>
                        <a:pt x="480" y="1231"/>
                      </a:lnTo>
                      <a:lnTo>
                        <a:pt x="478" y="1233"/>
                      </a:lnTo>
                      <a:lnTo>
                        <a:pt x="475" y="1236"/>
                      </a:lnTo>
                      <a:lnTo>
                        <a:pt x="475" y="1236"/>
                      </a:lnTo>
                      <a:lnTo>
                        <a:pt x="474" y="1235"/>
                      </a:lnTo>
                      <a:lnTo>
                        <a:pt x="472" y="1236"/>
                      </a:lnTo>
                      <a:lnTo>
                        <a:pt x="472" y="1236"/>
                      </a:lnTo>
                      <a:lnTo>
                        <a:pt x="469" y="1236"/>
                      </a:lnTo>
                      <a:lnTo>
                        <a:pt x="466" y="1237"/>
                      </a:lnTo>
                      <a:lnTo>
                        <a:pt x="466" y="1238"/>
                      </a:lnTo>
                      <a:lnTo>
                        <a:pt x="470" y="1242"/>
                      </a:lnTo>
                      <a:lnTo>
                        <a:pt x="470" y="1242"/>
                      </a:lnTo>
                      <a:lnTo>
                        <a:pt x="470" y="1242"/>
                      </a:lnTo>
                      <a:lnTo>
                        <a:pt x="469" y="1243"/>
                      </a:lnTo>
                      <a:lnTo>
                        <a:pt x="469" y="1243"/>
                      </a:lnTo>
                      <a:lnTo>
                        <a:pt x="461" y="1237"/>
                      </a:lnTo>
                      <a:lnTo>
                        <a:pt x="461" y="1237"/>
                      </a:lnTo>
                      <a:lnTo>
                        <a:pt x="463" y="1236"/>
                      </a:lnTo>
                      <a:lnTo>
                        <a:pt x="463" y="1232"/>
                      </a:lnTo>
                      <a:lnTo>
                        <a:pt x="460" y="1227"/>
                      </a:lnTo>
                      <a:lnTo>
                        <a:pt x="459" y="1225"/>
                      </a:lnTo>
                      <a:lnTo>
                        <a:pt x="455" y="1224"/>
                      </a:lnTo>
                      <a:lnTo>
                        <a:pt x="455" y="1224"/>
                      </a:lnTo>
                      <a:close/>
                      <a:moveTo>
                        <a:pt x="492" y="405"/>
                      </a:moveTo>
                      <a:lnTo>
                        <a:pt x="492" y="405"/>
                      </a:lnTo>
                      <a:lnTo>
                        <a:pt x="497" y="401"/>
                      </a:lnTo>
                      <a:lnTo>
                        <a:pt x="497" y="401"/>
                      </a:lnTo>
                      <a:lnTo>
                        <a:pt x="498" y="401"/>
                      </a:lnTo>
                      <a:lnTo>
                        <a:pt x="498" y="401"/>
                      </a:lnTo>
                      <a:lnTo>
                        <a:pt x="495" y="404"/>
                      </a:lnTo>
                      <a:lnTo>
                        <a:pt x="495" y="405"/>
                      </a:lnTo>
                      <a:lnTo>
                        <a:pt x="497" y="406"/>
                      </a:lnTo>
                      <a:lnTo>
                        <a:pt x="500" y="406"/>
                      </a:lnTo>
                      <a:lnTo>
                        <a:pt x="500" y="406"/>
                      </a:lnTo>
                      <a:lnTo>
                        <a:pt x="503" y="409"/>
                      </a:lnTo>
                      <a:lnTo>
                        <a:pt x="503" y="409"/>
                      </a:lnTo>
                      <a:lnTo>
                        <a:pt x="504" y="410"/>
                      </a:lnTo>
                      <a:lnTo>
                        <a:pt x="504" y="410"/>
                      </a:lnTo>
                      <a:lnTo>
                        <a:pt x="500" y="412"/>
                      </a:lnTo>
                      <a:lnTo>
                        <a:pt x="498" y="416"/>
                      </a:lnTo>
                      <a:lnTo>
                        <a:pt x="498" y="416"/>
                      </a:lnTo>
                      <a:lnTo>
                        <a:pt x="500" y="416"/>
                      </a:lnTo>
                      <a:lnTo>
                        <a:pt x="505" y="416"/>
                      </a:lnTo>
                      <a:lnTo>
                        <a:pt x="505" y="416"/>
                      </a:lnTo>
                      <a:lnTo>
                        <a:pt x="504" y="421"/>
                      </a:lnTo>
                      <a:lnTo>
                        <a:pt x="504" y="421"/>
                      </a:lnTo>
                      <a:lnTo>
                        <a:pt x="504" y="423"/>
                      </a:lnTo>
                      <a:lnTo>
                        <a:pt x="504" y="423"/>
                      </a:lnTo>
                      <a:lnTo>
                        <a:pt x="505" y="423"/>
                      </a:lnTo>
                      <a:lnTo>
                        <a:pt x="505" y="423"/>
                      </a:lnTo>
                      <a:lnTo>
                        <a:pt x="506" y="427"/>
                      </a:lnTo>
                      <a:lnTo>
                        <a:pt x="506" y="427"/>
                      </a:lnTo>
                      <a:lnTo>
                        <a:pt x="506" y="426"/>
                      </a:lnTo>
                      <a:lnTo>
                        <a:pt x="506" y="426"/>
                      </a:lnTo>
                      <a:lnTo>
                        <a:pt x="503" y="423"/>
                      </a:lnTo>
                      <a:lnTo>
                        <a:pt x="503" y="423"/>
                      </a:lnTo>
                      <a:lnTo>
                        <a:pt x="503" y="425"/>
                      </a:lnTo>
                      <a:lnTo>
                        <a:pt x="503" y="425"/>
                      </a:lnTo>
                      <a:lnTo>
                        <a:pt x="500" y="425"/>
                      </a:lnTo>
                      <a:lnTo>
                        <a:pt x="500" y="425"/>
                      </a:lnTo>
                      <a:lnTo>
                        <a:pt x="500" y="427"/>
                      </a:lnTo>
                      <a:lnTo>
                        <a:pt x="500" y="428"/>
                      </a:lnTo>
                      <a:lnTo>
                        <a:pt x="502" y="431"/>
                      </a:lnTo>
                      <a:lnTo>
                        <a:pt x="502" y="431"/>
                      </a:lnTo>
                      <a:lnTo>
                        <a:pt x="502" y="431"/>
                      </a:lnTo>
                      <a:lnTo>
                        <a:pt x="497" y="429"/>
                      </a:lnTo>
                      <a:lnTo>
                        <a:pt x="497" y="429"/>
                      </a:lnTo>
                      <a:lnTo>
                        <a:pt x="495" y="428"/>
                      </a:lnTo>
                      <a:lnTo>
                        <a:pt x="495" y="428"/>
                      </a:lnTo>
                      <a:lnTo>
                        <a:pt x="498" y="427"/>
                      </a:lnTo>
                      <a:lnTo>
                        <a:pt x="499" y="425"/>
                      </a:lnTo>
                      <a:lnTo>
                        <a:pt x="499" y="425"/>
                      </a:lnTo>
                      <a:lnTo>
                        <a:pt x="495" y="425"/>
                      </a:lnTo>
                      <a:lnTo>
                        <a:pt x="492" y="425"/>
                      </a:lnTo>
                      <a:lnTo>
                        <a:pt x="489" y="426"/>
                      </a:lnTo>
                      <a:lnTo>
                        <a:pt x="489" y="426"/>
                      </a:lnTo>
                      <a:lnTo>
                        <a:pt x="492" y="423"/>
                      </a:lnTo>
                      <a:lnTo>
                        <a:pt x="493" y="418"/>
                      </a:lnTo>
                      <a:lnTo>
                        <a:pt x="493" y="418"/>
                      </a:lnTo>
                      <a:lnTo>
                        <a:pt x="491" y="417"/>
                      </a:lnTo>
                      <a:lnTo>
                        <a:pt x="488" y="418"/>
                      </a:lnTo>
                      <a:lnTo>
                        <a:pt x="487" y="420"/>
                      </a:lnTo>
                      <a:lnTo>
                        <a:pt x="487" y="420"/>
                      </a:lnTo>
                      <a:lnTo>
                        <a:pt x="488" y="417"/>
                      </a:lnTo>
                      <a:lnTo>
                        <a:pt x="489" y="414"/>
                      </a:lnTo>
                      <a:lnTo>
                        <a:pt x="489" y="412"/>
                      </a:lnTo>
                      <a:lnTo>
                        <a:pt x="489" y="412"/>
                      </a:lnTo>
                      <a:lnTo>
                        <a:pt x="487" y="412"/>
                      </a:lnTo>
                      <a:lnTo>
                        <a:pt x="485" y="414"/>
                      </a:lnTo>
                      <a:lnTo>
                        <a:pt x="485" y="414"/>
                      </a:lnTo>
                      <a:lnTo>
                        <a:pt x="483" y="412"/>
                      </a:lnTo>
                      <a:lnTo>
                        <a:pt x="483" y="412"/>
                      </a:lnTo>
                      <a:lnTo>
                        <a:pt x="486" y="409"/>
                      </a:lnTo>
                      <a:lnTo>
                        <a:pt x="486" y="409"/>
                      </a:lnTo>
                      <a:lnTo>
                        <a:pt x="487" y="407"/>
                      </a:lnTo>
                      <a:lnTo>
                        <a:pt x="488" y="406"/>
                      </a:lnTo>
                      <a:lnTo>
                        <a:pt x="488" y="406"/>
                      </a:lnTo>
                      <a:lnTo>
                        <a:pt x="492" y="406"/>
                      </a:lnTo>
                      <a:lnTo>
                        <a:pt x="492" y="406"/>
                      </a:lnTo>
                      <a:lnTo>
                        <a:pt x="492" y="405"/>
                      </a:lnTo>
                      <a:lnTo>
                        <a:pt x="492" y="405"/>
                      </a:lnTo>
                      <a:close/>
                      <a:moveTo>
                        <a:pt x="531" y="523"/>
                      </a:moveTo>
                      <a:lnTo>
                        <a:pt x="531" y="523"/>
                      </a:lnTo>
                      <a:lnTo>
                        <a:pt x="533" y="526"/>
                      </a:lnTo>
                      <a:lnTo>
                        <a:pt x="532" y="526"/>
                      </a:lnTo>
                      <a:lnTo>
                        <a:pt x="532" y="526"/>
                      </a:lnTo>
                      <a:lnTo>
                        <a:pt x="528" y="525"/>
                      </a:lnTo>
                      <a:lnTo>
                        <a:pt x="525" y="523"/>
                      </a:lnTo>
                      <a:lnTo>
                        <a:pt x="525" y="523"/>
                      </a:lnTo>
                      <a:lnTo>
                        <a:pt x="525" y="526"/>
                      </a:lnTo>
                      <a:lnTo>
                        <a:pt x="526" y="528"/>
                      </a:lnTo>
                      <a:lnTo>
                        <a:pt x="527" y="529"/>
                      </a:lnTo>
                      <a:lnTo>
                        <a:pt x="527" y="529"/>
                      </a:lnTo>
                      <a:lnTo>
                        <a:pt x="524" y="528"/>
                      </a:lnTo>
                      <a:lnTo>
                        <a:pt x="521" y="528"/>
                      </a:lnTo>
                      <a:lnTo>
                        <a:pt x="520" y="528"/>
                      </a:lnTo>
                      <a:lnTo>
                        <a:pt x="520" y="528"/>
                      </a:lnTo>
                      <a:lnTo>
                        <a:pt x="520" y="532"/>
                      </a:lnTo>
                      <a:lnTo>
                        <a:pt x="521" y="533"/>
                      </a:lnTo>
                      <a:lnTo>
                        <a:pt x="524" y="536"/>
                      </a:lnTo>
                      <a:lnTo>
                        <a:pt x="524" y="536"/>
                      </a:lnTo>
                      <a:lnTo>
                        <a:pt x="515" y="532"/>
                      </a:lnTo>
                      <a:lnTo>
                        <a:pt x="515" y="532"/>
                      </a:lnTo>
                      <a:lnTo>
                        <a:pt x="514" y="533"/>
                      </a:lnTo>
                      <a:lnTo>
                        <a:pt x="514" y="536"/>
                      </a:lnTo>
                      <a:lnTo>
                        <a:pt x="514" y="536"/>
                      </a:lnTo>
                      <a:lnTo>
                        <a:pt x="510" y="532"/>
                      </a:lnTo>
                      <a:lnTo>
                        <a:pt x="509" y="531"/>
                      </a:lnTo>
                      <a:lnTo>
                        <a:pt x="506" y="531"/>
                      </a:lnTo>
                      <a:lnTo>
                        <a:pt x="506" y="531"/>
                      </a:lnTo>
                      <a:lnTo>
                        <a:pt x="510" y="534"/>
                      </a:lnTo>
                      <a:lnTo>
                        <a:pt x="510" y="537"/>
                      </a:lnTo>
                      <a:lnTo>
                        <a:pt x="510" y="542"/>
                      </a:lnTo>
                      <a:lnTo>
                        <a:pt x="510" y="542"/>
                      </a:lnTo>
                      <a:lnTo>
                        <a:pt x="508" y="544"/>
                      </a:lnTo>
                      <a:lnTo>
                        <a:pt x="508" y="544"/>
                      </a:lnTo>
                      <a:lnTo>
                        <a:pt x="504" y="543"/>
                      </a:lnTo>
                      <a:lnTo>
                        <a:pt x="504" y="543"/>
                      </a:lnTo>
                      <a:lnTo>
                        <a:pt x="503" y="544"/>
                      </a:lnTo>
                      <a:lnTo>
                        <a:pt x="503" y="544"/>
                      </a:lnTo>
                      <a:lnTo>
                        <a:pt x="503" y="544"/>
                      </a:lnTo>
                      <a:lnTo>
                        <a:pt x="504" y="540"/>
                      </a:lnTo>
                      <a:lnTo>
                        <a:pt x="504" y="538"/>
                      </a:lnTo>
                      <a:lnTo>
                        <a:pt x="503" y="536"/>
                      </a:lnTo>
                      <a:lnTo>
                        <a:pt x="503" y="536"/>
                      </a:lnTo>
                      <a:lnTo>
                        <a:pt x="505" y="532"/>
                      </a:lnTo>
                      <a:lnTo>
                        <a:pt x="506" y="528"/>
                      </a:lnTo>
                      <a:lnTo>
                        <a:pt x="506" y="528"/>
                      </a:lnTo>
                      <a:lnTo>
                        <a:pt x="509" y="526"/>
                      </a:lnTo>
                      <a:lnTo>
                        <a:pt x="511" y="521"/>
                      </a:lnTo>
                      <a:lnTo>
                        <a:pt x="511" y="521"/>
                      </a:lnTo>
                      <a:lnTo>
                        <a:pt x="510" y="520"/>
                      </a:lnTo>
                      <a:lnTo>
                        <a:pt x="508" y="518"/>
                      </a:lnTo>
                      <a:lnTo>
                        <a:pt x="503" y="520"/>
                      </a:lnTo>
                      <a:lnTo>
                        <a:pt x="503" y="520"/>
                      </a:lnTo>
                      <a:lnTo>
                        <a:pt x="503" y="518"/>
                      </a:lnTo>
                      <a:lnTo>
                        <a:pt x="505" y="515"/>
                      </a:lnTo>
                      <a:lnTo>
                        <a:pt x="505" y="515"/>
                      </a:lnTo>
                      <a:lnTo>
                        <a:pt x="508" y="511"/>
                      </a:lnTo>
                      <a:lnTo>
                        <a:pt x="508" y="511"/>
                      </a:lnTo>
                      <a:lnTo>
                        <a:pt x="509" y="511"/>
                      </a:lnTo>
                      <a:lnTo>
                        <a:pt x="509" y="511"/>
                      </a:lnTo>
                      <a:lnTo>
                        <a:pt x="509" y="512"/>
                      </a:lnTo>
                      <a:lnTo>
                        <a:pt x="509" y="512"/>
                      </a:lnTo>
                      <a:lnTo>
                        <a:pt x="513" y="510"/>
                      </a:lnTo>
                      <a:lnTo>
                        <a:pt x="513" y="510"/>
                      </a:lnTo>
                      <a:lnTo>
                        <a:pt x="515" y="510"/>
                      </a:lnTo>
                      <a:lnTo>
                        <a:pt x="515" y="510"/>
                      </a:lnTo>
                      <a:lnTo>
                        <a:pt x="514" y="511"/>
                      </a:lnTo>
                      <a:lnTo>
                        <a:pt x="514" y="512"/>
                      </a:lnTo>
                      <a:lnTo>
                        <a:pt x="519" y="512"/>
                      </a:lnTo>
                      <a:lnTo>
                        <a:pt x="519" y="512"/>
                      </a:lnTo>
                      <a:lnTo>
                        <a:pt x="520" y="512"/>
                      </a:lnTo>
                      <a:lnTo>
                        <a:pt x="520" y="512"/>
                      </a:lnTo>
                      <a:lnTo>
                        <a:pt x="520" y="512"/>
                      </a:lnTo>
                      <a:lnTo>
                        <a:pt x="522" y="515"/>
                      </a:lnTo>
                      <a:lnTo>
                        <a:pt x="522" y="515"/>
                      </a:lnTo>
                      <a:lnTo>
                        <a:pt x="524" y="511"/>
                      </a:lnTo>
                      <a:lnTo>
                        <a:pt x="524" y="511"/>
                      </a:lnTo>
                      <a:lnTo>
                        <a:pt x="524" y="511"/>
                      </a:lnTo>
                      <a:lnTo>
                        <a:pt x="524" y="511"/>
                      </a:lnTo>
                      <a:lnTo>
                        <a:pt x="525" y="514"/>
                      </a:lnTo>
                      <a:lnTo>
                        <a:pt x="527" y="516"/>
                      </a:lnTo>
                      <a:lnTo>
                        <a:pt x="530" y="517"/>
                      </a:lnTo>
                      <a:lnTo>
                        <a:pt x="530" y="517"/>
                      </a:lnTo>
                      <a:lnTo>
                        <a:pt x="530" y="520"/>
                      </a:lnTo>
                      <a:lnTo>
                        <a:pt x="531" y="522"/>
                      </a:lnTo>
                      <a:lnTo>
                        <a:pt x="531" y="522"/>
                      </a:lnTo>
                      <a:lnTo>
                        <a:pt x="530" y="523"/>
                      </a:lnTo>
                      <a:lnTo>
                        <a:pt x="530" y="523"/>
                      </a:lnTo>
                      <a:lnTo>
                        <a:pt x="531" y="523"/>
                      </a:lnTo>
                      <a:lnTo>
                        <a:pt x="531" y="523"/>
                      </a:lnTo>
                      <a:close/>
                      <a:moveTo>
                        <a:pt x="548" y="689"/>
                      </a:moveTo>
                      <a:lnTo>
                        <a:pt x="548" y="689"/>
                      </a:lnTo>
                      <a:lnTo>
                        <a:pt x="549" y="688"/>
                      </a:lnTo>
                      <a:lnTo>
                        <a:pt x="549" y="688"/>
                      </a:lnTo>
                      <a:lnTo>
                        <a:pt x="552" y="689"/>
                      </a:lnTo>
                      <a:lnTo>
                        <a:pt x="553" y="692"/>
                      </a:lnTo>
                      <a:lnTo>
                        <a:pt x="553" y="692"/>
                      </a:lnTo>
                      <a:lnTo>
                        <a:pt x="554" y="693"/>
                      </a:lnTo>
                      <a:lnTo>
                        <a:pt x="555" y="695"/>
                      </a:lnTo>
                      <a:lnTo>
                        <a:pt x="555" y="695"/>
                      </a:lnTo>
                      <a:lnTo>
                        <a:pt x="552" y="697"/>
                      </a:lnTo>
                      <a:lnTo>
                        <a:pt x="548" y="695"/>
                      </a:lnTo>
                      <a:lnTo>
                        <a:pt x="548" y="695"/>
                      </a:lnTo>
                      <a:lnTo>
                        <a:pt x="547" y="694"/>
                      </a:lnTo>
                      <a:lnTo>
                        <a:pt x="543" y="693"/>
                      </a:lnTo>
                      <a:lnTo>
                        <a:pt x="543" y="693"/>
                      </a:lnTo>
                      <a:lnTo>
                        <a:pt x="543" y="692"/>
                      </a:lnTo>
                      <a:lnTo>
                        <a:pt x="543" y="692"/>
                      </a:lnTo>
                      <a:lnTo>
                        <a:pt x="546" y="693"/>
                      </a:lnTo>
                      <a:lnTo>
                        <a:pt x="548" y="693"/>
                      </a:lnTo>
                      <a:lnTo>
                        <a:pt x="548" y="693"/>
                      </a:lnTo>
                      <a:lnTo>
                        <a:pt x="548" y="689"/>
                      </a:lnTo>
                      <a:lnTo>
                        <a:pt x="548" y="689"/>
                      </a:lnTo>
                      <a:close/>
                      <a:moveTo>
                        <a:pt x="552" y="667"/>
                      </a:moveTo>
                      <a:lnTo>
                        <a:pt x="552" y="667"/>
                      </a:lnTo>
                      <a:lnTo>
                        <a:pt x="553" y="661"/>
                      </a:lnTo>
                      <a:lnTo>
                        <a:pt x="553" y="661"/>
                      </a:lnTo>
                      <a:lnTo>
                        <a:pt x="557" y="662"/>
                      </a:lnTo>
                      <a:lnTo>
                        <a:pt x="560" y="666"/>
                      </a:lnTo>
                      <a:lnTo>
                        <a:pt x="560" y="666"/>
                      </a:lnTo>
                      <a:lnTo>
                        <a:pt x="561" y="667"/>
                      </a:lnTo>
                      <a:lnTo>
                        <a:pt x="563" y="670"/>
                      </a:lnTo>
                      <a:lnTo>
                        <a:pt x="563" y="670"/>
                      </a:lnTo>
                      <a:lnTo>
                        <a:pt x="561" y="671"/>
                      </a:lnTo>
                      <a:lnTo>
                        <a:pt x="560" y="673"/>
                      </a:lnTo>
                      <a:lnTo>
                        <a:pt x="560" y="673"/>
                      </a:lnTo>
                      <a:lnTo>
                        <a:pt x="559" y="667"/>
                      </a:lnTo>
                      <a:lnTo>
                        <a:pt x="557" y="665"/>
                      </a:lnTo>
                      <a:lnTo>
                        <a:pt x="555" y="664"/>
                      </a:lnTo>
                      <a:lnTo>
                        <a:pt x="555" y="664"/>
                      </a:lnTo>
                      <a:lnTo>
                        <a:pt x="554" y="667"/>
                      </a:lnTo>
                      <a:lnTo>
                        <a:pt x="553" y="671"/>
                      </a:lnTo>
                      <a:lnTo>
                        <a:pt x="554" y="673"/>
                      </a:lnTo>
                      <a:lnTo>
                        <a:pt x="554" y="673"/>
                      </a:lnTo>
                      <a:lnTo>
                        <a:pt x="550" y="670"/>
                      </a:lnTo>
                      <a:lnTo>
                        <a:pt x="550" y="670"/>
                      </a:lnTo>
                      <a:lnTo>
                        <a:pt x="553" y="667"/>
                      </a:lnTo>
                      <a:lnTo>
                        <a:pt x="553" y="667"/>
                      </a:lnTo>
                      <a:lnTo>
                        <a:pt x="552" y="667"/>
                      </a:lnTo>
                      <a:lnTo>
                        <a:pt x="552" y="667"/>
                      </a:lnTo>
                      <a:close/>
                      <a:moveTo>
                        <a:pt x="570" y="664"/>
                      </a:moveTo>
                      <a:lnTo>
                        <a:pt x="570" y="664"/>
                      </a:lnTo>
                      <a:lnTo>
                        <a:pt x="571" y="665"/>
                      </a:lnTo>
                      <a:lnTo>
                        <a:pt x="574" y="666"/>
                      </a:lnTo>
                      <a:lnTo>
                        <a:pt x="576" y="666"/>
                      </a:lnTo>
                      <a:lnTo>
                        <a:pt x="576" y="666"/>
                      </a:lnTo>
                      <a:lnTo>
                        <a:pt x="576" y="666"/>
                      </a:lnTo>
                      <a:lnTo>
                        <a:pt x="578" y="665"/>
                      </a:lnTo>
                      <a:lnTo>
                        <a:pt x="578" y="665"/>
                      </a:lnTo>
                      <a:lnTo>
                        <a:pt x="578" y="665"/>
                      </a:lnTo>
                      <a:lnTo>
                        <a:pt x="578" y="665"/>
                      </a:lnTo>
                      <a:lnTo>
                        <a:pt x="578" y="665"/>
                      </a:lnTo>
                      <a:lnTo>
                        <a:pt x="583" y="662"/>
                      </a:lnTo>
                      <a:lnTo>
                        <a:pt x="583" y="662"/>
                      </a:lnTo>
                      <a:lnTo>
                        <a:pt x="581" y="665"/>
                      </a:lnTo>
                      <a:lnTo>
                        <a:pt x="581" y="667"/>
                      </a:lnTo>
                      <a:lnTo>
                        <a:pt x="581" y="670"/>
                      </a:lnTo>
                      <a:lnTo>
                        <a:pt x="581" y="670"/>
                      </a:lnTo>
                      <a:lnTo>
                        <a:pt x="585" y="670"/>
                      </a:lnTo>
                      <a:lnTo>
                        <a:pt x="587" y="669"/>
                      </a:lnTo>
                      <a:lnTo>
                        <a:pt x="589" y="666"/>
                      </a:lnTo>
                      <a:lnTo>
                        <a:pt x="589" y="666"/>
                      </a:lnTo>
                      <a:lnTo>
                        <a:pt x="588" y="670"/>
                      </a:lnTo>
                      <a:lnTo>
                        <a:pt x="588" y="670"/>
                      </a:lnTo>
                      <a:lnTo>
                        <a:pt x="586" y="670"/>
                      </a:lnTo>
                      <a:lnTo>
                        <a:pt x="586" y="670"/>
                      </a:lnTo>
                      <a:lnTo>
                        <a:pt x="587" y="673"/>
                      </a:lnTo>
                      <a:lnTo>
                        <a:pt x="588" y="676"/>
                      </a:lnTo>
                      <a:lnTo>
                        <a:pt x="591" y="678"/>
                      </a:lnTo>
                      <a:lnTo>
                        <a:pt x="591" y="678"/>
                      </a:lnTo>
                      <a:lnTo>
                        <a:pt x="587" y="677"/>
                      </a:lnTo>
                      <a:lnTo>
                        <a:pt x="583" y="677"/>
                      </a:lnTo>
                      <a:lnTo>
                        <a:pt x="581" y="678"/>
                      </a:lnTo>
                      <a:lnTo>
                        <a:pt x="581" y="678"/>
                      </a:lnTo>
                      <a:lnTo>
                        <a:pt x="582" y="681"/>
                      </a:lnTo>
                      <a:lnTo>
                        <a:pt x="585" y="682"/>
                      </a:lnTo>
                      <a:lnTo>
                        <a:pt x="587" y="683"/>
                      </a:lnTo>
                      <a:lnTo>
                        <a:pt x="587" y="683"/>
                      </a:lnTo>
                      <a:lnTo>
                        <a:pt x="585" y="686"/>
                      </a:lnTo>
                      <a:lnTo>
                        <a:pt x="585" y="686"/>
                      </a:lnTo>
                      <a:lnTo>
                        <a:pt x="583" y="686"/>
                      </a:lnTo>
                      <a:lnTo>
                        <a:pt x="583" y="686"/>
                      </a:lnTo>
                      <a:lnTo>
                        <a:pt x="585" y="687"/>
                      </a:lnTo>
                      <a:lnTo>
                        <a:pt x="585" y="687"/>
                      </a:lnTo>
                      <a:lnTo>
                        <a:pt x="583" y="688"/>
                      </a:lnTo>
                      <a:lnTo>
                        <a:pt x="583" y="690"/>
                      </a:lnTo>
                      <a:lnTo>
                        <a:pt x="583" y="690"/>
                      </a:lnTo>
                      <a:lnTo>
                        <a:pt x="583" y="687"/>
                      </a:lnTo>
                      <a:lnTo>
                        <a:pt x="582" y="683"/>
                      </a:lnTo>
                      <a:lnTo>
                        <a:pt x="581" y="681"/>
                      </a:lnTo>
                      <a:lnTo>
                        <a:pt x="581" y="681"/>
                      </a:lnTo>
                      <a:lnTo>
                        <a:pt x="578" y="682"/>
                      </a:lnTo>
                      <a:lnTo>
                        <a:pt x="577" y="684"/>
                      </a:lnTo>
                      <a:lnTo>
                        <a:pt x="577" y="687"/>
                      </a:lnTo>
                      <a:lnTo>
                        <a:pt x="577" y="687"/>
                      </a:lnTo>
                      <a:lnTo>
                        <a:pt x="576" y="681"/>
                      </a:lnTo>
                      <a:lnTo>
                        <a:pt x="576" y="681"/>
                      </a:lnTo>
                      <a:lnTo>
                        <a:pt x="577" y="679"/>
                      </a:lnTo>
                      <a:lnTo>
                        <a:pt x="577" y="679"/>
                      </a:lnTo>
                      <a:lnTo>
                        <a:pt x="575" y="677"/>
                      </a:lnTo>
                      <a:lnTo>
                        <a:pt x="572" y="676"/>
                      </a:lnTo>
                      <a:lnTo>
                        <a:pt x="569" y="675"/>
                      </a:lnTo>
                      <a:lnTo>
                        <a:pt x="569" y="675"/>
                      </a:lnTo>
                      <a:lnTo>
                        <a:pt x="567" y="672"/>
                      </a:lnTo>
                      <a:lnTo>
                        <a:pt x="567" y="672"/>
                      </a:lnTo>
                      <a:lnTo>
                        <a:pt x="571" y="672"/>
                      </a:lnTo>
                      <a:lnTo>
                        <a:pt x="575" y="671"/>
                      </a:lnTo>
                      <a:lnTo>
                        <a:pt x="575" y="671"/>
                      </a:lnTo>
                      <a:lnTo>
                        <a:pt x="574" y="669"/>
                      </a:lnTo>
                      <a:lnTo>
                        <a:pt x="570" y="664"/>
                      </a:lnTo>
                      <a:lnTo>
                        <a:pt x="570" y="664"/>
                      </a:lnTo>
                      <a:close/>
                      <a:moveTo>
                        <a:pt x="569" y="634"/>
                      </a:moveTo>
                      <a:lnTo>
                        <a:pt x="569" y="634"/>
                      </a:lnTo>
                      <a:lnTo>
                        <a:pt x="569" y="633"/>
                      </a:lnTo>
                      <a:lnTo>
                        <a:pt x="569" y="633"/>
                      </a:lnTo>
                      <a:lnTo>
                        <a:pt x="572" y="629"/>
                      </a:lnTo>
                      <a:lnTo>
                        <a:pt x="572" y="629"/>
                      </a:lnTo>
                      <a:lnTo>
                        <a:pt x="574" y="633"/>
                      </a:lnTo>
                      <a:lnTo>
                        <a:pt x="575" y="636"/>
                      </a:lnTo>
                      <a:lnTo>
                        <a:pt x="577" y="638"/>
                      </a:lnTo>
                      <a:lnTo>
                        <a:pt x="577" y="638"/>
                      </a:lnTo>
                      <a:lnTo>
                        <a:pt x="576" y="638"/>
                      </a:lnTo>
                      <a:lnTo>
                        <a:pt x="571" y="637"/>
                      </a:lnTo>
                      <a:lnTo>
                        <a:pt x="571" y="637"/>
                      </a:lnTo>
                      <a:lnTo>
                        <a:pt x="570" y="636"/>
                      </a:lnTo>
                      <a:lnTo>
                        <a:pt x="569" y="634"/>
                      </a:lnTo>
                      <a:lnTo>
                        <a:pt x="569" y="634"/>
                      </a:lnTo>
                      <a:close/>
                      <a:moveTo>
                        <a:pt x="587" y="626"/>
                      </a:moveTo>
                      <a:lnTo>
                        <a:pt x="587" y="626"/>
                      </a:lnTo>
                      <a:lnTo>
                        <a:pt x="589" y="623"/>
                      </a:lnTo>
                      <a:lnTo>
                        <a:pt x="591" y="621"/>
                      </a:lnTo>
                      <a:lnTo>
                        <a:pt x="591" y="621"/>
                      </a:lnTo>
                      <a:lnTo>
                        <a:pt x="591" y="621"/>
                      </a:lnTo>
                      <a:lnTo>
                        <a:pt x="591" y="621"/>
                      </a:lnTo>
                      <a:lnTo>
                        <a:pt x="592" y="625"/>
                      </a:lnTo>
                      <a:lnTo>
                        <a:pt x="592" y="625"/>
                      </a:lnTo>
                      <a:lnTo>
                        <a:pt x="592" y="628"/>
                      </a:lnTo>
                      <a:lnTo>
                        <a:pt x="593" y="631"/>
                      </a:lnTo>
                      <a:lnTo>
                        <a:pt x="593" y="631"/>
                      </a:lnTo>
                      <a:lnTo>
                        <a:pt x="593" y="632"/>
                      </a:lnTo>
                      <a:lnTo>
                        <a:pt x="591" y="634"/>
                      </a:lnTo>
                      <a:lnTo>
                        <a:pt x="591" y="634"/>
                      </a:lnTo>
                      <a:lnTo>
                        <a:pt x="589" y="633"/>
                      </a:lnTo>
                      <a:lnTo>
                        <a:pt x="587" y="631"/>
                      </a:lnTo>
                      <a:lnTo>
                        <a:pt x="587" y="631"/>
                      </a:lnTo>
                      <a:lnTo>
                        <a:pt x="586" y="627"/>
                      </a:lnTo>
                      <a:lnTo>
                        <a:pt x="586" y="627"/>
                      </a:lnTo>
                      <a:lnTo>
                        <a:pt x="587" y="627"/>
                      </a:lnTo>
                      <a:lnTo>
                        <a:pt x="587" y="627"/>
                      </a:lnTo>
                      <a:lnTo>
                        <a:pt x="587" y="626"/>
                      </a:lnTo>
                      <a:lnTo>
                        <a:pt x="587" y="626"/>
                      </a:lnTo>
                      <a:close/>
                      <a:moveTo>
                        <a:pt x="596" y="981"/>
                      </a:moveTo>
                      <a:lnTo>
                        <a:pt x="596" y="981"/>
                      </a:lnTo>
                      <a:lnTo>
                        <a:pt x="599" y="980"/>
                      </a:lnTo>
                      <a:lnTo>
                        <a:pt x="602" y="977"/>
                      </a:lnTo>
                      <a:lnTo>
                        <a:pt x="603" y="973"/>
                      </a:lnTo>
                      <a:lnTo>
                        <a:pt x="603" y="973"/>
                      </a:lnTo>
                      <a:lnTo>
                        <a:pt x="603" y="976"/>
                      </a:lnTo>
                      <a:lnTo>
                        <a:pt x="603" y="976"/>
                      </a:lnTo>
                      <a:lnTo>
                        <a:pt x="602" y="978"/>
                      </a:lnTo>
                      <a:lnTo>
                        <a:pt x="602" y="978"/>
                      </a:lnTo>
                      <a:lnTo>
                        <a:pt x="602" y="980"/>
                      </a:lnTo>
                      <a:lnTo>
                        <a:pt x="602" y="980"/>
                      </a:lnTo>
                      <a:lnTo>
                        <a:pt x="603" y="982"/>
                      </a:lnTo>
                      <a:lnTo>
                        <a:pt x="605" y="984"/>
                      </a:lnTo>
                      <a:lnTo>
                        <a:pt x="608" y="986"/>
                      </a:lnTo>
                      <a:lnTo>
                        <a:pt x="608" y="986"/>
                      </a:lnTo>
                      <a:lnTo>
                        <a:pt x="608" y="986"/>
                      </a:lnTo>
                      <a:lnTo>
                        <a:pt x="605" y="986"/>
                      </a:lnTo>
                      <a:lnTo>
                        <a:pt x="600" y="987"/>
                      </a:lnTo>
                      <a:lnTo>
                        <a:pt x="600" y="987"/>
                      </a:lnTo>
                      <a:lnTo>
                        <a:pt x="598" y="989"/>
                      </a:lnTo>
                      <a:lnTo>
                        <a:pt x="598" y="989"/>
                      </a:lnTo>
                      <a:lnTo>
                        <a:pt x="600" y="991"/>
                      </a:lnTo>
                      <a:lnTo>
                        <a:pt x="604" y="992"/>
                      </a:lnTo>
                      <a:lnTo>
                        <a:pt x="607" y="992"/>
                      </a:lnTo>
                      <a:lnTo>
                        <a:pt x="607" y="992"/>
                      </a:lnTo>
                      <a:lnTo>
                        <a:pt x="608" y="994"/>
                      </a:lnTo>
                      <a:lnTo>
                        <a:pt x="608" y="994"/>
                      </a:lnTo>
                      <a:lnTo>
                        <a:pt x="604" y="993"/>
                      </a:lnTo>
                      <a:lnTo>
                        <a:pt x="602" y="992"/>
                      </a:lnTo>
                      <a:lnTo>
                        <a:pt x="602" y="992"/>
                      </a:lnTo>
                      <a:lnTo>
                        <a:pt x="602" y="993"/>
                      </a:lnTo>
                      <a:lnTo>
                        <a:pt x="602" y="995"/>
                      </a:lnTo>
                      <a:lnTo>
                        <a:pt x="602" y="995"/>
                      </a:lnTo>
                      <a:lnTo>
                        <a:pt x="603" y="998"/>
                      </a:lnTo>
                      <a:lnTo>
                        <a:pt x="603" y="998"/>
                      </a:lnTo>
                      <a:lnTo>
                        <a:pt x="600" y="997"/>
                      </a:lnTo>
                      <a:lnTo>
                        <a:pt x="597" y="995"/>
                      </a:lnTo>
                      <a:lnTo>
                        <a:pt x="596" y="995"/>
                      </a:lnTo>
                      <a:lnTo>
                        <a:pt x="596" y="995"/>
                      </a:lnTo>
                      <a:lnTo>
                        <a:pt x="596" y="997"/>
                      </a:lnTo>
                      <a:lnTo>
                        <a:pt x="596" y="1000"/>
                      </a:lnTo>
                      <a:lnTo>
                        <a:pt x="596" y="1000"/>
                      </a:lnTo>
                      <a:lnTo>
                        <a:pt x="596" y="1000"/>
                      </a:lnTo>
                      <a:lnTo>
                        <a:pt x="596" y="1000"/>
                      </a:lnTo>
                      <a:lnTo>
                        <a:pt x="589" y="998"/>
                      </a:lnTo>
                      <a:lnTo>
                        <a:pt x="589" y="998"/>
                      </a:lnTo>
                      <a:lnTo>
                        <a:pt x="589" y="999"/>
                      </a:lnTo>
                      <a:lnTo>
                        <a:pt x="588" y="1002"/>
                      </a:lnTo>
                      <a:lnTo>
                        <a:pt x="588" y="1002"/>
                      </a:lnTo>
                      <a:lnTo>
                        <a:pt x="588" y="1002"/>
                      </a:lnTo>
                      <a:lnTo>
                        <a:pt x="588" y="1002"/>
                      </a:lnTo>
                      <a:lnTo>
                        <a:pt x="589" y="997"/>
                      </a:lnTo>
                      <a:lnTo>
                        <a:pt x="588" y="992"/>
                      </a:lnTo>
                      <a:lnTo>
                        <a:pt x="588" y="992"/>
                      </a:lnTo>
                      <a:lnTo>
                        <a:pt x="587" y="993"/>
                      </a:lnTo>
                      <a:lnTo>
                        <a:pt x="585" y="995"/>
                      </a:lnTo>
                      <a:lnTo>
                        <a:pt x="585" y="995"/>
                      </a:lnTo>
                      <a:lnTo>
                        <a:pt x="583" y="995"/>
                      </a:lnTo>
                      <a:lnTo>
                        <a:pt x="583" y="995"/>
                      </a:lnTo>
                      <a:lnTo>
                        <a:pt x="583" y="997"/>
                      </a:lnTo>
                      <a:lnTo>
                        <a:pt x="583" y="997"/>
                      </a:lnTo>
                      <a:lnTo>
                        <a:pt x="582" y="998"/>
                      </a:lnTo>
                      <a:lnTo>
                        <a:pt x="582" y="1000"/>
                      </a:lnTo>
                      <a:lnTo>
                        <a:pt x="582" y="1000"/>
                      </a:lnTo>
                      <a:lnTo>
                        <a:pt x="582" y="997"/>
                      </a:lnTo>
                      <a:lnTo>
                        <a:pt x="581" y="994"/>
                      </a:lnTo>
                      <a:lnTo>
                        <a:pt x="580" y="992"/>
                      </a:lnTo>
                      <a:lnTo>
                        <a:pt x="580" y="992"/>
                      </a:lnTo>
                      <a:lnTo>
                        <a:pt x="578" y="993"/>
                      </a:lnTo>
                      <a:lnTo>
                        <a:pt x="577" y="994"/>
                      </a:lnTo>
                      <a:lnTo>
                        <a:pt x="576" y="997"/>
                      </a:lnTo>
                      <a:lnTo>
                        <a:pt x="576" y="997"/>
                      </a:lnTo>
                      <a:lnTo>
                        <a:pt x="575" y="993"/>
                      </a:lnTo>
                      <a:lnTo>
                        <a:pt x="575" y="991"/>
                      </a:lnTo>
                      <a:lnTo>
                        <a:pt x="572" y="989"/>
                      </a:lnTo>
                      <a:lnTo>
                        <a:pt x="572" y="989"/>
                      </a:lnTo>
                      <a:lnTo>
                        <a:pt x="571" y="992"/>
                      </a:lnTo>
                      <a:lnTo>
                        <a:pt x="570" y="994"/>
                      </a:lnTo>
                      <a:lnTo>
                        <a:pt x="570" y="997"/>
                      </a:lnTo>
                      <a:lnTo>
                        <a:pt x="570" y="997"/>
                      </a:lnTo>
                      <a:lnTo>
                        <a:pt x="567" y="987"/>
                      </a:lnTo>
                      <a:lnTo>
                        <a:pt x="567" y="987"/>
                      </a:lnTo>
                      <a:lnTo>
                        <a:pt x="566" y="987"/>
                      </a:lnTo>
                      <a:lnTo>
                        <a:pt x="564" y="988"/>
                      </a:lnTo>
                      <a:lnTo>
                        <a:pt x="564" y="988"/>
                      </a:lnTo>
                      <a:lnTo>
                        <a:pt x="565" y="987"/>
                      </a:lnTo>
                      <a:lnTo>
                        <a:pt x="565" y="987"/>
                      </a:lnTo>
                      <a:lnTo>
                        <a:pt x="566" y="987"/>
                      </a:lnTo>
                      <a:lnTo>
                        <a:pt x="567" y="986"/>
                      </a:lnTo>
                      <a:lnTo>
                        <a:pt x="566" y="977"/>
                      </a:lnTo>
                      <a:lnTo>
                        <a:pt x="566" y="977"/>
                      </a:lnTo>
                      <a:lnTo>
                        <a:pt x="569" y="976"/>
                      </a:lnTo>
                      <a:lnTo>
                        <a:pt x="569" y="976"/>
                      </a:lnTo>
                      <a:lnTo>
                        <a:pt x="571" y="972"/>
                      </a:lnTo>
                      <a:lnTo>
                        <a:pt x="571" y="972"/>
                      </a:lnTo>
                      <a:lnTo>
                        <a:pt x="572" y="975"/>
                      </a:lnTo>
                      <a:lnTo>
                        <a:pt x="575" y="976"/>
                      </a:lnTo>
                      <a:lnTo>
                        <a:pt x="575" y="976"/>
                      </a:lnTo>
                      <a:lnTo>
                        <a:pt x="576" y="973"/>
                      </a:lnTo>
                      <a:lnTo>
                        <a:pt x="576" y="973"/>
                      </a:lnTo>
                      <a:lnTo>
                        <a:pt x="577" y="972"/>
                      </a:lnTo>
                      <a:lnTo>
                        <a:pt x="577" y="971"/>
                      </a:lnTo>
                      <a:lnTo>
                        <a:pt x="577" y="971"/>
                      </a:lnTo>
                      <a:lnTo>
                        <a:pt x="581" y="976"/>
                      </a:lnTo>
                      <a:lnTo>
                        <a:pt x="581" y="976"/>
                      </a:lnTo>
                      <a:lnTo>
                        <a:pt x="583" y="977"/>
                      </a:lnTo>
                      <a:lnTo>
                        <a:pt x="583" y="977"/>
                      </a:lnTo>
                      <a:lnTo>
                        <a:pt x="583" y="977"/>
                      </a:lnTo>
                      <a:lnTo>
                        <a:pt x="583" y="977"/>
                      </a:lnTo>
                      <a:lnTo>
                        <a:pt x="583" y="973"/>
                      </a:lnTo>
                      <a:lnTo>
                        <a:pt x="583" y="971"/>
                      </a:lnTo>
                      <a:lnTo>
                        <a:pt x="582" y="970"/>
                      </a:lnTo>
                      <a:lnTo>
                        <a:pt x="582" y="970"/>
                      </a:lnTo>
                      <a:lnTo>
                        <a:pt x="585" y="971"/>
                      </a:lnTo>
                      <a:lnTo>
                        <a:pt x="588" y="972"/>
                      </a:lnTo>
                      <a:lnTo>
                        <a:pt x="588" y="972"/>
                      </a:lnTo>
                      <a:lnTo>
                        <a:pt x="588" y="972"/>
                      </a:lnTo>
                      <a:lnTo>
                        <a:pt x="589" y="975"/>
                      </a:lnTo>
                      <a:lnTo>
                        <a:pt x="591" y="978"/>
                      </a:lnTo>
                      <a:lnTo>
                        <a:pt x="591" y="978"/>
                      </a:lnTo>
                      <a:lnTo>
                        <a:pt x="592" y="977"/>
                      </a:lnTo>
                      <a:lnTo>
                        <a:pt x="596" y="973"/>
                      </a:lnTo>
                      <a:lnTo>
                        <a:pt x="596" y="973"/>
                      </a:lnTo>
                      <a:lnTo>
                        <a:pt x="596" y="976"/>
                      </a:lnTo>
                      <a:lnTo>
                        <a:pt x="594" y="978"/>
                      </a:lnTo>
                      <a:lnTo>
                        <a:pt x="596" y="981"/>
                      </a:lnTo>
                      <a:lnTo>
                        <a:pt x="596" y="981"/>
                      </a:lnTo>
                      <a:close/>
                      <a:moveTo>
                        <a:pt x="597" y="658"/>
                      </a:moveTo>
                      <a:lnTo>
                        <a:pt x="597" y="658"/>
                      </a:lnTo>
                      <a:lnTo>
                        <a:pt x="599" y="656"/>
                      </a:lnTo>
                      <a:lnTo>
                        <a:pt x="603" y="653"/>
                      </a:lnTo>
                      <a:lnTo>
                        <a:pt x="603" y="653"/>
                      </a:lnTo>
                      <a:lnTo>
                        <a:pt x="600" y="653"/>
                      </a:lnTo>
                      <a:lnTo>
                        <a:pt x="599" y="651"/>
                      </a:lnTo>
                      <a:lnTo>
                        <a:pt x="597" y="653"/>
                      </a:lnTo>
                      <a:lnTo>
                        <a:pt x="597" y="653"/>
                      </a:lnTo>
                      <a:lnTo>
                        <a:pt x="600" y="649"/>
                      </a:lnTo>
                      <a:lnTo>
                        <a:pt x="600" y="649"/>
                      </a:lnTo>
                      <a:lnTo>
                        <a:pt x="600" y="649"/>
                      </a:lnTo>
                      <a:lnTo>
                        <a:pt x="603" y="647"/>
                      </a:lnTo>
                      <a:lnTo>
                        <a:pt x="603" y="647"/>
                      </a:lnTo>
                      <a:lnTo>
                        <a:pt x="604" y="650"/>
                      </a:lnTo>
                      <a:lnTo>
                        <a:pt x="605" y="653"/>
                      </a:lnTo>
                      <a:lnTo>
                        <a:pt x="605" y="653"/>
                      </a:lnTo>
                      <a:lnTo>
                        <a:pt x="605" y="651"/>
                      </a:lnTo>
                      <a:lnTo>
                        <a:pt x="605" y="651"/>
                      </a:lnTo>
                      <a:lnTo>
                        <a:pt x="605" y="653"/>
                      </a:lnTo>
                      <a:lnTo>
                        <a:pt x="605" y="653"/>
                      </a:lnTo>
                      <a:lnTo>
                        <a:pt x="607" y="651"/>
                      </a:lnTo>
                      <a:lnTo>
                        <a:pt x="609" y="650"/>
                      </a:lnTo>
                      <a:lnTo>
                        <a:pt x="609" y="650"/>
                      </a:lnTo>
                      <a:lnTo>
                        <a:pt x="609" y="653"/>
                      </a:lnTo>
                      <a:lnTo>
                        <a:pt x="609" y="653"/>
                      </a:lnTo>
                      <a:lnTo>
                        <a:pt x="607" y="654"/>
                      </a:lnTo>
                      <a:lnTo>
                        <a:pt x="604" y="656"/>
                      </a:lnTo>
                      <a:lnTo>
                        <a:pt x="603" y="659"/>
                      </a:lnTo>
                      <a:lnTo>
                        <a:pt x="603" y="659"/>
                      </a:lnTo>
                      <a:lnTo>
                        <a:pt x="605" y="660"/>
                      </a:lnTo>
                      <a:lnTo>
                        <a:pt x="608" y="660"/>
                      </a:lnTo>
                      <a:lnTo>
                        <a:pt x="610" y="660"/>
                      </a:lnTo>
                      <a:lnTo>
                        <a:pt x="610" y="660"/>
                      </a:lnTo>
                      <a:lnTo>
                        <a:pt x="605" y="664"/>
                      </a:lnTo>
                      <a:lnTo>
                        <a:pt x="604" y="666"/>
                      </a:lnTo>
                      <a:lnTo>
                        <a:pt x="603" y="669"/>
                      </a:lnTo>
                      <a:lnTo>
                        <a:pt x="603" y="669"/>
                      </a:lnTo>
                      <a:lnTo>
                        <a:pt x="607" y="669"/>
                      </a:lnTo>
                      <a:lnTo>
                        <a:pt x="610" y="669"/>
                      </a:lnTo>
                      <a:lnTo>
                        <a:pt x="613" y="666"/>
                      </a:lnTo>
                      <a:lnTo>
                        <a:pt x="613" y="666"/>
                      </a:lnTo>
                      <a:lnTo>
                        <a:pt x="611" y="669"/>
                      </a:lnTo>
                      <a:lnTo>
                        <a:pt x="611" y="669"/>
                      </a:lnTo>
                      <a:lnTo>
                        <a:pt x="610" y="669"/>
                      </a:lnTo>
                      <a:lnTo>
                        <a:pt x="610" y="669"/>
                      </a:lnTo>
                      <a:lnTo>
                        <a:pt x="609" y="670"/>
                      </a:lnTo>
                      <a:lnTo>
                        <a:pt x="609" y="672"/>
                      </a:lnTo>
                      <a:lnTo>
                        <a:pt x="609" y="675"/>
                      </a:lnTo>
                      <a:lnTo>
                        <a:pt x="609" y="675"/>
                      </a:lnTo>
                      <a:lnTo>
                        <a:pt x="609" y="675"/>
                      </a:lnTo>
                      <a:lnTo>
                        <a:pt x="609" y="675"/>
                      </a:lnTo>
                      <a:lnTo>
                        <a:pt x="609" y="675"/>
                      </a:lnTo>
                      <a:lnTo>
                        <a:pt x="609" y="675"/>
                      </a:lnTo>
                      <a:lnTo>
                        <a:pt x="610" y="676"/>
                      </a:lnTo>
                      <a:lnTo>
                        <a:pt x="610" y="676"/>
                      </a:lnTo>
                      <a:lnTo>
                        <a:pt x="610" y="676"/>
                      </a:lnTo>
                      <a:lnTo>
                        <a:pt x="610" y="676"/>
                      </a:lnTo>
                      <a:lnTo>
                        <a:pt x="609" y="676"/>
                      </a:lnTo>
                      <a:lnTo>
                        <a:pt x="609" y="676"/>
                      </a:lnTo>
                      <a:lnTo>
                        <a:pt x="609" y="676"/>
                      </a:lnTo>
                      <a:lnTo>
                        <a:pt x="609" y="676"/>
                      </a:lnTo>
                      <a:lnTo>
                        <a:pt x="605" y="675"/>
                      </a:lnTo>
                      <a:lnTo>
                        <a:pt x="603" y="673"/>
                      </a:lnTo>
                      <a:lnTo>
                        <a:pt x="600" y="671"/>
                      </a:lnTo>
                      <a:lnTo>
                        <a:pt x="600" y="671"/>
                      </a:lnTo>
                      <a:lnTo>
                        <a:pt x="599" y="667"/>
                      </a:lnTo>
                      <a:lnTo>
                        <a:pt x="599" y="667"/>
                      </a:lnTo>
                      <a:lnTo>
                        <a:pt x="600" y="667"/>
                      </a:lnTo>
                      <a:lnTo>
                        <a:pt x="600" y="667"/>
                      </a:lnTo>
                      <a:lnTo>
                        <a:pt x="599" y="665"/>
                      </a:lnTo>
                      <a:lnTo>
                        <a:pt x="598" y="664"/>
                      </a:lnTo>
                      <a:lnTo>
                        <a:pt x="597" y="664"/>
                      </a:lnTo>
                      <a:lnTo>
                        <a:pt x="597" y="664"/>
                      </a:lnTo>
                      <a:lnTo>
                        <a:pt x="602" y="662"/>
                      </a:lnTo>
                      <a:lnTo>
                        <a:pt x="604" y="661"/>
                      </a:lnTo>
                      <a:lnTo>
                        <a:pt x="605" y="660"/>
                      </a:lnTo>
                      <a:lnTo>
                        <a:pt x="605" y="660"/>
                      </a:lnTo>
                      <a:lnTo>
                        <a:pt x="602" y="659"/>
                      </a:lnTo>
                      <a:lnTo>
                        <a:pt x="599" y="658"/>
                      </a:lnTo>
                      <a:lnTo>
                        <a:pt x="597" y="658"/>
                      </a:lnTo>
                      <a:lnTo>
                        <a:pt x="597" y="658"/>
                      </a:lnTo>
                      <a:close/>
                      <a:moveTo>
                        <a:pt x="613" y="398"/>
                      </a:moveTo>
                      <a:lnTo>
                        <a:pt x="613" y="398"/>
                      </a:lnTo>
                      <a:lnTo>
                        <a:pt x="614" y="396"/>
                      </a:lnTo>
                      <a:lnTo>
                        <a:pt x="618" y="395"/>
                      </a:lnTo>
                      <a:lnTo>
                        <a:pt x="618" y="395"/>
                      </a:lnTo>
                      <a:lnTo>
                        <a:pt x="618" y="399"/>
                      </a:lnTo>
                      <a:lnTo>
                        <a:pt x="618" y="399"/>
                      </a:lnTo>
                      <a:lnTo>
                        <a:pt x="620" y="399"/>
                      </a:lnTo>
                      <a:lnTo>
                        <a:pt x="620" y="399"/>
                      </a:lnTo>
                      <a:lnTo>
                        <a:pt x="624" y="399"/>
                      </a:lnTo>
                      <a:lnTo>
                        <a:pt x="624" y="399"/>
                      </a:lnTo>
                      <a:lnTo>
                        <a:pt x="621" y="401"/>
                      </a:lnTo>
                      <a:lnTo>
                        <a:pt x="619" y="404"/>
                      </a:lnTo>
                      <a:lnTo>
                        <a:pt x="619" y="404"/>
                      </a:lnTo>
                      <a:lnTo>
                        <a:pt x="621" y="405"/>
                      </a:lnTo>
                      <a:lnTo>
                        <a:pt x="621" y="405"/>
                      </a:lnTo>
                      <a:lnTo>
                        <a:pt x="618" y="406"/>
                      </a:lnTo>
                      <a:lnTo>
                        <a:pt x="618" y="406"/>
                      </a:lnTo>
                      <a:lnTo>
                        <a:pt x="615" y="407"/>
                      </a:lnTo>
                      <a:lnTo>
                        <a:pt x="615" y="407"/>
                      </a:lnTo>
                      <a:lnTo>
                        <a:pt x="614" y="406"/>
                      </a:lnTo>
                      <a:lnTo>
                        <a:pt x="614" y="406"/>
                      </a:lnTo>
                      <a:lnTo>
                        <a:pt x="611" y="407"/>
                      </a:lnTo>
                      <a:lnTo>
                        <a:pt x="610" y="407"/>
                      </a:lnTo>
                      <a:lnTo>
                        <a:pt x="610" y="410"/>
                      </a:lnTo>
                      <a:lnTo>
                        <a:pt x="610" y="410"/>
                      </a:lnTo>
                      <a:lnTo>
                        <a:pt x="610" y="410"/>
                      </a:lnTo>
                      <a:lnTo>
                        <a:pt x="610" y="410"/>
                      </a:lnTo>
                      <a:lnTo>
                        <a:pt x="609" y="405"/>
                      </a:lnTo>
                      <a:lnTo>
                        <a:pt x="609" y="405"/>
                      </a:lnTo>
                      <a:lnTo>
                        <a:pt x="613" y="406"/>
                      </a:lnTo>
                      <a:lnTo>
                        <a:pt x="618" y="405"/>
                      </a:lnTo>
                      <a:lnTo>
                        <a:pt x="618" y="405"/>
                      </a:lnTo>
                      <a:lnTo>
                        <a:pt x="618" y="403"/>
                      </a:lnTo>
                      <a:lnTo>
                        <a:pt x="616" y="400"/>
                      </a:lnTo>
                      <a:lnTo>
                        <a:pt x="613" y="398"/>
                      </a:lnTo>
                      <a:lnTo>
                        <a:pt x="613" y="398"/>
                      </a:lnTo>
                      <a:close/>
                      <a:moveTo>
                        <a:pt x="632" y="688"/>
                      </a:moveTo>
                      <a:lnTo>
                        <a:pt x="632" y="688"/>
                      </a:lnTo>
                      <a:lnTo>
                        <a:pt x="635" y="686"/>
                      </a:lnTo>
                      <a:lnTo>
                        <a:pt x="635" y="686"/>
                      </a:lnTo>
                      <a:lnTo>
                        <a:pt x="632" y="684"/>
                      </a:lnTo>
                      <a:lnTo>
                        <a:pt x="632" y="684"/>
                      </a:lnTo>
                      <a:lnTo>
                        <a:pt x="632" y="684"/>
                      </a:lnTo>
                      <a:lnTo>
                        <a:pt x="632" y="684"/>
                      </a:lnTo>
                      <a:lnTo>
                        <a:pt x="633" y="683"/>
                      </a:lnTo>
                      <a:lnTo>
                        <a:pt x="636" y="681"/>
                      </a:lnTo>
                      <a:lnTo>
                        <a:pt x="638" y="677"/>
                      </a:lnTo>
                      <a:lnTo>
                        <a:pt x="638" y="673"/>
                      </a:lnTo>
                      <a:lnTo>
                        <a:pt x="638" y="670"/>
                      </a:lnTo>
                      <a:lnTo>
                        <a:pt x="638" y="670"/>
                      </a:lnTo>
                      <a:lnTo>
                        <a:pt x="636" y="670"/>
                      </a:lnTo>
                      <a:lnTo>
                        <a:pt x="633" y="670"/>
                      </a:lnTo>
                      <a:lnTo>
                        <a:pt x="630" y="673"/>
                      </a:lnTo>
                      <a:lnTo>
                        <a:pt x="630" y="673"/>
                      </a:lnTo>
                      <a:lnTo>
                        <a:pt x="629" y="670"/>
                      </a:lnTo>
                      <a:lnTo>
                        <a:pt x="629" y="666"/>
                      </a:lnTo>
                      <a:lnTo>
                        <a:pt x="631" y="661"/>
                      </a:lnTo>
                      <a:lnTo>
                        <a:pt x="631" y="661"/>
                      </a:lnTo>
                      <a:lnTo>
                        <a:pt x="632" y="660"/>
                      </a:lnTo>
                      <a:lnTo>
                        <a:pt x="632" y="660"/>
                      </a:lnTo>
                      <a:lnTo>
                        <a:pt x="633" y="660"/>
                      </a:lnTo>
                      <a:lnTo>
                        <a:pt x="633" y="660"/>
                      </a:lnTo>
                      <a:lnTo>
                        <a:pt x="633" y="664"/>
                      </a:lnTo>
                      <a:lnTo>
                        <a:pt x="635" y="666"/>
                      </a:lnTo>
                      <a:lnTo>
                        <a:pt x="635" y="666"/>
                      </a:lnTo>
                      <a:lnTo>
                        <a:pt x="638" y="662"/>
                      </a:lnTo>
                      <a:lnTo>
                        <a:pt x="639" y="660"/>
                      </a:lnTo>
                      <a:lnTo>
                        <a:pt x="639" y="658"/>
                      </a:lnTo>
                      <a:lnTo>
                        <a:pt x="639" y="658"/>
                      </a:lnTo>
                      <a:lnTo>
                        <a:pt x="642" y="662"/>
                      </a:lnTo>
                      <a:lnTo>
                        <a:pt x="642" y="662"/>
                      </a:lnTo>
                      <a:lnTo>
                        <a:pt x="643" y="666"/>
                      </a:lnTo>
                      <a:lnTo>
                        <a:pt x="646" y="671"/>
                      </a:lnTo>
                      <a:lnTo>
                        <a:pt x="646" y="671"/>
                      </a:lnTo>
                      <a:lnTo>
                        <a:pt x="643" y="673"/>
                      </a:lnTo>
                      <a:lnTo>
                        <a:pt x="642" y="676"/>
                      </a:lnTo>
                      <a:lnTo>
                        <a:pt x="643" y="678"/>
                      </a:lnTo>
                      <a:lnTo>
                        <a:pt x="643" y="678"/>
                      </a:lnTo>
                      <a:lnTo>
                        <a:pt x="646" y="678"/>
                      </a:lnTo>
                      <a:lnTo>
                        <a:pt x="648" y="678"/>
                      </a:lnTo>
                      <a:lnTo>
                        <a:pt x="649" y="677"/>
                      </a:lnTo>
                      <a:lnTo>
                        <a:pt x="649" y="677"/>
                      </a:lnTo>
                      <a:lnTo>
                        <a:pt x="647" y="682"/>
                      </a:lnTo>
                      <a:lnTo>
                        <a:pt x="647" y="686"/>
                      </a:lnTo>
                      <a:lnTo>
                        <a:pt x="647" y="688"/>
                      </a:lnTo>
                      <a:lnTo>
                        <a:pt x="647" y="688"/>
                      </a:lnTo>
                      <a:lnTo>
                        <a:pt x="650" y="686"/>
                      </a:lnTo>
                      <a:lnTo>
                        <a:pt x="653" y="684"/>
                      </a:lnTo>
                      <a:lnTo>
                        <a:pt x="654" y="681"/>
                      </a:lnTo>
                      <a:lnTo>
                        <a:pt x="654" y="681"/>
                      </a:lnTo>
                      <a:lnTo>
                        <a:pt x="654" y="686"/>
                      </a:lnTo>
                      <a:lnTo>
                        <a:pt x="655" y="689"/>
                      </a:lnTo>
                      <a:lnTo>
                        <a:pt x="655" y="689"/>
                      </a:lnTo>
                      <a:lnTo>
                        <a:pt x="657" y="689"/>
                      </a:lnTo>
                      <a:lnTo>
                        <a:pt x="659" y="688"/>
                      </a:lnTo>
                      <a:lnTo>
                        <a:pt x="659" y="688"/>
                      </a:lnTo>
                      <a:lnTo>
                        <a:pt x="659" y="690"/>
                      </a:lnTo>
                      <a:lnTo>
                        <a:pt x="659" y="690"/>
                      </a:lnTo>
                      <a:lnTo>
                        <a:pt x="657" y="692"/>
                      </a:lnTo>
                      <a:lnTo>
                        <a:pt x="654" y="693"/>
                      </a:lnTo>
                      <a:lnTo>
                        <a:pt x="653" y="695"/>
                      </a:lnTo>
                      <a:lnTo>
                        <a:pt x="653" y="695"/>
                      </a:lnTo>
                      <a:lnTo>
                        <a:pt x="655" y="698"/>
                      </a:lnTo>
                      <a:lnTo>
                        <a:pt x="658" y="698"/>
                      </a:lnTo>
                      <a:lnTo>
                        <a:pt x="660" y="698"/>
                      </a:lnTo>
                      <a:lnTo>
                        <a:pt x="660" y="698"/>
                      </a:lnTo>
                      <a:lnTo>
                        <a:pt x="655" y="701"/>
                      </a:lnTo>
                      <a:lnTo>
                        <a:pt x="654" y="704"/>
                      </a:lnTo>
                      <a:lnTo>
                        <a:pt x="653" y="706"/>
                      </a:lnTo>
                      <a:lnTo>
                        <a:pt x="653" y="706"/>
                      </a:lnTo>
                      <a:lnTo>
                        <a:pt x="657" y="706"/>
                      </a:lnTo>
                      <a:lnTo>
                        <a:pt x="660" y="705"/>
                      </a:lnTo>
                      <a:lnTo>
                        <a:pt x="663" y="704"/>
                      </a:lnTo>
                      <a:lnTo>
                        <a:pt x="663" y="704"/>
                      </a:lnTo>
                      <a:lnTo>
                        <a:pt x="661" y="705"/>
                      </a:lnTo>
                      <a:lnTo>
                        <a:pt x="661" y="705"/>
                      </a:lnTo>
                      <a:lnTo>
                        <a:pt x="659" y="708"/>
                      </a:lnTo>
                      <a:lnTo>
                        <a:pt x="659" y="708"/>
                      </a:lnTo>
                      <a:lnTo>
                        <a:pt x="660" y="708"/>
                      </a:lnTo>
                      <a:lnTo>
                        <a:pt x="660" y="708"/>
                      </a:lnTo>
                      <a:lnTo>
                        <a:pt x="659" y="712"/>
                      </a:lnTo>
                      <a:lnTo>
                        <a:pt x="659" y="712"/>
                      </a:lnTo>
                      <a:lnTo>
                        <a:pt x="661" y="712"/>
                      </a:lnTo>
                      <a:lnTo>
                        <a:pt x="664" y="711"/>
                      </a:lnTo>
                      <a:lnTo>
                        <a:pt x="665" y="710"/>
                      </a:lnTo>
                      <a:lnTo>
                        <a:pt x="665" y="710"/>
                      </a:lnTo>
                      <a:lnTo>
                        <a:pt x="665" y="710"/>
                      </a:lnTo>
                      <a:lnTo>
                        <a:pt x="664" y="712"/>
                      </a:lnTo>
                      <a:lnTo>
                        <a:pt x="664" y="712"/>
                      </a:lnTo>
                      <a:lnTo>
                        <a:pt x="664" y="714"/>
                      </a:lnTo>
                      <a:lnTo>
                        <a:pt x="664" y="714"/>
                      </a:lnTo>
                      <a:lnTo>
                        <a:pt x="661" y="714"/>
                      </a:lnTo>
                      <a:lnTo>
                        <a:pt x="661" y="714"/>
                      </a:lnTo>
                      <a:lnTo>
                        <a:pt x="659" y="714"/>
                      </a:lnTo>
                      <a:lnTo>
                        <a:pt x="659" y="714"/>
                      </a:lnTo>
                      <a:lnTo>
                        <a:pt x="659" y="715"/>
                      </a:lnTo>
                      <a:lnTo>
                        <a:pt x="659" y="715"/>
                      </a:lnTo>
                      <a:lnTo>
                        <a:pt x="655" y="717"/>
                      </a:lnTo>
                      <a:lnTo>
                        <a:pt x="655" y="717"/>
                      </a:lnTo>
                      <a:lnTo>
                        <a:pt x="653" y="716"/>
                      </a:lnTo>
                      <a:lnTo>
                        <a:pt x="650" y="716"/>
                      </a:lnTo>
                      <a:lnTo>
                        <a:pt x="648" y="716"/>
                      </a:lnTo>
                      <a:lnTo>
                        <a:pt x="648" y="716"/>
                      </a:lnTo>
                      <a:lnTo>
                        <a:pt x="648" y="720"/>
                      </a:lnTo>
                      <a:lnTo>
                        <a:pt x="649" y="721"/>
                      </a:lnTo>
                      <a:lnTo>
                        <a:pt x="650" y="722"/>
                      </a:lnTo>
                      <a:lnTo>
                        <a:pt x="650" y="722"/>
                      </a:lnTo>
                      <a:lnTo>
                        <a:pt x="644" y="722"/>
                      </a:lnTo>
                      <a:lnTo>
                        <a:pt x="644" y="722"/>
                      </a:lnTo>
                      <a:lnTo>
                        <a:pt x="644" y="717"/>
                      </a:lnTo>
                      <a:lnTo>
                        <a:pt x="644" y="717"/>
                      </a:lnTo>
                      <a:lnTo>
                        <a:pt x="642" y="717"/>
                      </a:lnTo>
                      <a:lnTo>
                        <a:pt x="636" y="720"/>
                      </a:lnTo>
                      <a:lnTo>
                        <a:pt x="636" y="720"/>
                      </a:lnTo>
                      <a:lnTo>
                        <a:pt x="638" y="717"/>
                      </a:lnTo>
                      <a:lnTo>
                        <a:pt x="639" y="715"/>
                      </a:lnTo>
                      <a:lnTo>
                        <a:pt x="639" y="711"/>
                      </a:lnTo>
                      <a:lnTo>
                        <a:pt x="639" y="711"/>
                      </a:lnTo>
                      <a:lnTo>
                        <a:pt x="636" y="711"/>
                      </a:lnTo>
                      <a:lnTo>
                        <a:pt x="632" y="712"/>
                      </a:lnTo>
                      <a:lnTo>
                        <a:pt x="629" y="715"/>
                      </a:lnTo>
                      <a:lnTo>
                        <a:pt x="629" y="715"/>
                      </a:lnTo>
                      <a:lnTo>
                        <a:pt x="630" y="711"/>
                      </a:lnTo>
                      <a:lnTo>
                        <a:pt x="631" y="708"/>
                      </a:lnTo>
                      <a:lnTo>
                        <a:pt x="630" y="703"/>
                      </a:lnTo>
                      <a:lnTo>
                        <a:pt x="630" y="703"/>
                      </a:lnTo>
                      <a:lnTo>
                        <a:pt x="629" y="704"/>
                      </a:lnTo>
                      <a:lnTo>
                        <a:pt x="629" y="704"/>
                      </a:lnTo>
                      <a:lnTo>
                        <a:pt x="626" y="701"/>
                      </a:lnTo>
                      <a:lnTo>
                        <a:pt x="622" y="699"/>
                      </a:lnTo>
                      <a:lnTo>
                        <a:pt x="622" y="699"/>
                      </a:lnTo>
                      <a:lnTo>
                        <a:pt x="626" y="700"/>
                      </a:lnTo>
                      <a:lnTo>
                        <a:pt x="629" y="700"/>
                      </a:lnTo>
                      <a:lnTo>
                        <a:pt x="632" y="698"/>
                      </a:lnTo>
                      <a:lnTo>
                        <a:pt x="632" y="698"/>
                      </a:lnTo>
                      <a:lnTo>
                        <a:pt x="630" y="694"/>
                      </a:lnTo>
                      <a:lnTo>
                        <a:pt x="627" y="692"/>
                      </a:lnTo>
                      <a:lnTo>
                        <a:pt x="622" y="689"/>
                      </a:lnTo>
                      <a:lnTo>
                        <a:pt x="622" y="689"/>
                      </a:lnTo>
                      <a:lnTo>
                        <a:pt x="625" y="690"/>
                      </a:lnTo>
                      <a:lnTo>
                        <a:pt x="625" y="690"/>
                      </a:lnTo>
                      <a:lnTo>
                        <a:pt x="626" y="690"/>
                      </a:lnTo>
                      <a:lnTo>
                        <a:pt x="626" y="690"/>
                      </a:lnTo>
                      <a:lnTo>
                        <a:pt x="630" y="693"/>
                      </a:lnTo>
                      <a:lnTo>
                        <a:pt x="632" y="694"/>
                      </a:lnTo>
                      <a:lnTo>
                        <a:pt x="632" y="693"/>
                      </a:lnTo>
                      <a:lnTo>
                        <a:pt x="632" y="688"/>
                      </a:lnTo>
                      <a:lnTo>
                        <a:pt x="632" y="688"/>
                      </a:lnTo>
                      <a:close/>
                      <a:moveTo>
                        <a:pt x="642" y="609"/>
                      </a:moveTo>
                      <a:lnTo>
                        <a:pt x="642" y="609"/>
                      </a:lnTo>
                      <a:lnTo>
                        <a:pt x="642" y="609"/>
                      </a:lnTo>
                      <a:lnTo>
                        <a:pt x="642" y="609"/>
                      </a:lnTo>
                      <a:lnTo>
                        <a:pt x="641" y="608"/>
                      </a:lnTo>
                      <a:lnTo>
                        <a:pt x="638" y="605"/>
                      </a:lnTo>
                      <a:lnTo>
                        <a:pt x="638" y="605"/>
                      </a:lnTo>
                      <a:lnTo>
                        <a:pt x="638" y="603"/>
                      </a:lnTo>
                      <a:lnTo>
                        <a:pt x="637" y="601"/>
                      </a:lnTo>
                      <a:lnTo>
                        <a:pt x="637" y="601"/>
                      </a:lnTo>
                      <a:lnTo>
                        <a:pt x="635" y="604"/>
                      </a:lnTo>
                      <a:lnTo>
                        <a:pt x="635" y="604"/>
                      </a:lnTo>
                      <a:lnTo>
                        <a:pt x="632" y="604"/>
                      </a:lnTo>
                      <a:lnTo>
                        <a:pt x="632" y="604"/>
                      </a:lnTo>
                      <a:lnTo>
                        <a:pt x="633" y="603"/>
                      </a:lnTo>
                      <a:lnTo>
                        <a:pt x="635" y="601"/>
                      </a:lnTo>
                      <a:lnTo>
                        <a:pt x="635" y="601"/>
                      </a:lnTo>
                      <a:lnTo>
                        <a:pt x="638" y="599"/>
                      </a:lnTo>
                      <a:lnTo>
                        <a:pt x="638" y="599"/>
                      </a:lnTo>
                      <a:lnTo>
                        <a:pt x="639" y="601"/>
                      </a:lnTo>
                      <a:lnTo>
                        <a:pt x="641" y="605"/>
                      </a:lnTo>
                      <a:lnTo>
                        <a:pt x="641" y="605"/>
                      </a:lnTo>
                      <a:lnTo>
                        <a:pt x="641" y="606"/>
                      </a:lnTo>
                      <a:lnTo>
                        <a:pt x="642" y="609"/>
                      </a:lnTo>
                      <a:lnTo>
                        <a:pt x="642" y="609"/>
                      </a:lnTo>
                      <a:close/>
                      <a:moveTo>
                        <a:pt x="679" y="621"/>
                      </a:moveTo>
                      <a:lnTo>
                        <a:pt x="679" y="621"/>
                      </a:lnTo>
                      <a:lnTo>
                        <a:pt x="674" y="620"/>
                      </a:lnTo>
                      <a:lnTo>
                        <a:pt x="674" y="620"/>
                      </a:lnTo>
                      <a:lnTo>
                        <a:pt x="671" y="617"/>
                      </a:lnTo>
                      <a:lnTo>
                        <a:pt x="671" y="617"/>
                      </a:lnTo>
                      <a:lnTo>
                        <a:pt x="671" y="617"/>
                      </a:lnTo>
                      <a:lnTo>
                        <a:pt x="671" y="617"/>
                      </a:lnTo>
                      <a:lnTo>
                        <a:pt x="670" y="615"/>
                      </a:lnTo>
                      <a:lnTo>
                        <a:pt x="668" y="614"/>
                      </a:lnTo>
                      <a:lnTo>
                        <a:pt x="665" y="612"/>
                      </a:lnTo>
                      <a:lnTo>
                        <a:pt x="665" y="612"/>
                      </a:lnTo>
                      <a:lnTo>
                        <a:pt x="668" y="612"/>
                      </a:lnTo>
                      <a:lnTo>
                        <a:pt x="672" y="611"/>
                      </a:lnTo>
                      <a:lnTo>
                        <a:pt x="672" y="611"/>
                      </a:lnTo>
                      <a:lnTo>
                        <a:pt x="674" y="612"/>
                      </a:lnTo>
                      <a:lnTo>
                        <a:pt x="677" y="615"/>
                      </a:lnTo>
                      <a:lnTo>
                        <a:pt x="677" y="615"/>
                      </a:lnTo>
                      <a:lnTo>
                        <a:pt x="675" y="617"/>
                      </a:lnTo>
                      <a:lnTo>
                        <a:pt x="675" y="617"/>
                      </a:lnTo>
                      <a:lnTo>
                        <a:pt x="679" y="621"/>
                      </a:lnTo>
                      <a:lnTo>
                        <a:pt x="679" y="621"/>
                      </a:lnTo>
                      <a:close/>
                      <a:moveTo>
                        <a:pt x="696" y="628"/>
                      </a:moveTo>
                      <a:lnTo>
                        <a:pt x="696" y="628"/>
                      </a:lnTo>
                      <a:lnTo>
                        <a:pt x="698" y="631"/>
                      </a:lnTo>
                      <a:lnTo>
                        <a:pt x="698" y="631"/>
                      </a:lnTo>
                      <a:lnTo>
                        <a:pt x="697" y="632"/>
                      </a:lnTo>
                      <a:lnTo>
                        <a:pt x="693" y="633"/>
                      </a:lnTo>
                      <a:lnTo>
                        <a:pt x="693" y="633"/>
                      </a:lnTo>
                      <a:lnTo>
                        <a:pt x="694" y="632"/>
                      </a:lnTo>
                      <a:lnTo>
                        <a:pt x="694" y="632"/>
                      </a:lnTo>
                      <a:lnTo>
                        <a:pt x="697" y="631"/>
                      </a:lnTo>
                      <a:lnTo>
                        <a:pt x="697" y="631"/>
                      </a:lnTo>
                      <a:lnTo>
                        <a:pt x="696" y="628"/>
                      </a:lnTo>
                      <a:lnTo>
                        <a:pt x="696" y="628"/>
                      </a:lnTo>
                      <a:close/>
                      <a:moveTo>
                        <a:pt x="696" y="677"/>
                      </a:moveTo>
                      <a:lnTo>
                        <a:pt x="696" y="677"/>
                      </a:lnTo>
                      <a:lnTo>
                        <a:pt x="701" y="677"/>
                      </a:lnTo>
                      <a:lnTo>
                        <a:pt x="704" y="677"/>
                      </a:lnTo>
                      <a:lnTo>
                        <a:pt x="705" y="676"/>
                      </a:lnTo>
                      <a:lnTo>
                        <a:pt x="705" y="676"/>
                      </a:lnTo>
                      <a:lnTo>
                        <a:pt x="703" y="673"/>
                      </a:lnTo>
                      <a:lnTo>
                        <a:pt x="701" y="672"/>
                      </a:lnTo>
                      <a:lnTo>
                        <a:pt x="697" y="671"/>
                      </a:lnTo>
                      <a:lnTo>
                        <a:pt x="697" y="671"/>
                      </a:lnTo>
                      <a:lnTo>
                        <a:pt x="701" y="670"/>
                      </a:lnTo>
                      <a:lnTo>
                        <a:pt x="705" y="667"/>
                      </a:lnTo>
                      <a:lnTo>
                        <a:pt x="705" y="667"/>
                      </a:lnTo>
                      <a:lnTo>
                        <a:pt x="704" y="671"/>
                      </a:lnTo>
                      <a:lnTo>
                        <a:pt x="704" y="671"/>
                      </a:lnTo>
                      <a:lnTo>
                        <a:pt x="708" y="672"/>
                      </a:lnTo>
                      <a:lnTo>
                        <a:pt x="711" y="671"/>
                      </a:lnTo>
                      <a:lnTo>
                        <a:pt x="716" y="670"/>
                      </a:lnTo>
                      <a:lnTo>
                        <a:pt x="716" y="670"/>
                      </a:lnTo>
                      <a:lnTo>
                        <a:pt x="714" y="673"/>
                      </a:lnTo>
                      <a:lnTo>
                        <a:pt x="713" y="677"/>
                      </a:lnTo>
                      <a:lnTo>
                        <a:pt x="713" y="681"/>
                      </a:lnTo>
                      <a:lnTo>
                        <a:pt x="713" y="681"/>
                      </a:lnTo>
                      <a:lnTo>
                        <a:pt x="715" y="679"/>
                      </a:lnTo>
                      <a:lnTo>
                        <a:pt x="719" y="678"/>
                      </a:lnTo>
                      <a:lnTo>
                        <a:pt x="721" y="675"/>
                      </a:lnTo>
                      <a:lnTo>
                        <a:pt x="721" y="675"/>
                      </a:lnTo>
                      <a:lnTo>
                        <a:pt x="724" y="676"/>
                      </a:lnTo>
                      <a:lnTo>
                        <a:pt x="726" y="676"/>
                      </a:lnTo>
                      <a:lnTo>
                        <a:pt x="729" y="675"/>
                      </a:lnTo>
                      <a:lnTo>
                        <a:pt x="729" y="675"/>
                      </a:lnTo>
                      <a:lnTo>
                        <a:pt x="729" y="672"/>
                      </a:lnTo>
                      <a:lnTo>
                        <a:pt x="727" y="670"/>
                      </a:lnTo>
                      <a:lnTo>
                        <a:pt x="726" y="669"/>
                      </a:lnTo>
                      <a:lnTo>
                        <a:pt x="726" y="669"/>
                      </a:lnTo>
                      <a:lnTo>
                        <a:pt x="727" y="669"/>
                      </a:lnTo>
                      <a:lnTo>
                        <a:pt x="727" y="669"/>
                      </a:lnTo>
                      <a:lnTo>
                        <a:pt x="729" y="672"/>
                      </a:lnTo>
                      <a:lnTo>
                        <a:pt x="731" y="675"/>
                      </a:lnTo>
                      <a:lnTo>
                        <a:pt x="731" y="675"/>
                      </a:lnTo>
                      <a:lnTo>
                        <a:pt x="733" y="673"/>
                      </a:lnTo>
                      <a:lnTo>
                        <a:pt x="736" y="667"/>
                      </a:lnTo>
                      <a:lnTo>
                        <a:pt x="736" y="667"/>
                      </a:lnTo>
                      <a:lnTo>
                        <a:pt x="736" y="671"/>
                      </a:lnTo>
                      <a:lnTo>
                        <a:pt x="737" y="673"/>
                      </a:lnTo>
                      <a:lnTo>
                        <a:pt x="738" y="677"/>
                      </a:lnTo>
                      <a:lnTo>
                        <a:pt x="738" y="677"/>
                      </a:lnTo>
                      <a:lnTo>
                        <a:pt x="742" y="673"/>
                      </a:lnTo>
                      <a:lnTo>
                        <a:pt x="744" y="671"/>
                      </a:lnTo>
                      <a:lnTo>
                        <a:pt x="746" y="666"/>
                      </a:lnTo>
                      <a:lnTo>
                        <a:pt x="746" y="666"/>
                      </a:lnTo>
                      <a:lnTo>
                        <a:pt x="746" y="669"/>
                      </a:lnTo>
                      <a:lnTo>
                        <a:pt x="746" y="669"/>
                      </a:lnTo>
                      <a:lnTo>
                        <a:pt x="746" y="670"/>
                      </a:lnTo>
                      <a:lnTo>
                        <a:pt x="746" y="670"/>
                      </a:lnTo>
                      <a:lnTo>
                        <a:pt x="743" y="676"/>
                      </a:lnTo>
                      <a:lnTo>
                        <a:pt x="744" y="676"/>
                      </a:lnTo>
                      <a:lnTo>
                        <a:pt x="748" y="676"/>
                      </a:lnTo>
                      <a:lnTo>
                        <a:pt x="748" y="676"/>
                      </a:lnTo>
                      <a:lnTo>
                        <a:pt x="751" y="679"/>
                      </a:lnTo>
                      <a:lnTo>
                        <a:pt x="751" y="679"/>
                      </a:lnTo>
                      <a:lnTo>
                        <a:pt x="749" y="681"/>
                      </a:lnTo>
                      <a:lnTo>
                        <a:pt x="747" y="682"/>
                      </a:lnTo>
                      <a:lnTo>
                        <a:pt x="746" y="684"/>
                      </a:lnTo>
                      <a:lnTo>
                        <a:pt x="744" y="687"/>
                      </a:lnTo>
                      <a:lnTo>
                        <a:pt x="744" y="687"/>
                      </a:lnTo>
                      <a:lnTo>
                        <a:pt x="747" y="688"/>
                      </a:lnTo>
                      <a:lnTo>
                        <a:pt x="752" y="687"/>
                      </a:lnTo>
                      <a:lnTo>
                        <a:pt x="752" y="687"/>
                      </a:lnTo>
                      <a:lnTo>
                        <a:pt x="749" y="688"/>
                      </a:lnTo>
                      <a:lnTo>
                        <a:pt x="748" y="690"/>
                      </a:lnTo>
                      <a:lnTo>
                        <a:pt x="747" y="693"/>
                      </a:lnTo>
                      <a:lnTo>
                        <a:pt x="747" y="693"/>
                      </a:lnTo>
                      <a:lnTo>
                        <a:pt x="749" y="693"/>
                      </a:lnTo>
                      <a:lnTo>
                        <a:pt x="753" y="694"/>
                      </a:lnTo>
                      <a:lnTo>
                        <a:pt x="753" y="694"/>
                      </a:lnTo>
                      <a:lnTo>
                        <a:pt x="753" y="698"/>
                      </a:lnTo>
                      <a:lnTo>
                        <a:pt x="753" y="698"/>
                      </a:lnTo>
                      <a:lnTo>
                        <a:pt x="753" y="699"/>
                      </a:lnTo>
                      <a:lnTo>
                        <a:pt x="753" y="699"/>
                      </a:lnTo>
                      <a:lnTo>
                        <a:pt x="751" y="699"/>
                      </a:lnTo>
                      <a:lnTo>
                        <a:pt x="748" y="697"/>
                      </a:lnTo>
                      <a:lnTo>
                        <a:pt x="746" y="694"/>
                      </a:lnTo>
                      <a:lnTo>
                        <a:pt x="744" y="690"/>
                      </a:lnTo>
                      <a:lnTo>
                        <a:pt x="744" y="690"/>
                      </a:lnTo>
                      <a:lnTo>
                        <a:pt x="744" y="688"/>
                      </a:lnTo>
                      <a:lnTo>
                        <a:pt x="743" y="686"/>
                      </a:lnTo>
                      <a:lnTo>
                        <a:pt x="743" y="683"/>
                      </a:lnTo>
                      <a:lnTo>
                        <a:pt x="741" y="682"/>
                      </a:lnTo>
                      <a:lnTo>
                        <a:pt x="738" y="681"/>
                      </a:lnTo>
                      <a:lnTo>
                        <a:pt x="733" y="679"/>
                      </a:lnTo>
                      <a:lnTo>
                        <a:pt x="733" y="679"/>
                      </a:lnTo>
                      <a:lnTo>
                        <a:pt x="733" y="682"/>
                      </a:lnTo>
                      <a:lnTo>
                        <a:pt x="733" y="684"/>
                      </a:lnTo>
                      <a:lnTo>
                        <a:pt x="735" y="688"/>
                      </a:lnTo>
                      <a:lnTo>
                        <a:pt x="735" y="688"/>
                      </a:lnTo>
                      <a:lnTo>
                        <a:pt x="733" y="686"/>
                      </a:lnTo>
                      <a:lnTo>
                        <a:pt x="731" y="684"/>
                      </a:lnTo>
                      <a:lnTo>
                        <a:pt x="727" y="683"/>
                      </a:lnTo>
                      <a:lnTo>
                        <a:pt x="727" y="683"/>
                      </a:lnTo>
                      <a:lnTo>
                        <a:pt x="727" y="688"/>
                      </a:lnTo>
                      <a:lnTo>
                        <a:pt x="727" y="692"/>
                      </a:lnTo>
                      <a:lnTo>
                        <a:pt x="729" y="695"/>
                      </a:lnTo>
                      <a:lnTo>
                        <a:pt x="729" y="695"/>
                      </a:lnTo>
                      <a:lnTo>
                        <a:pt x="725" y="693"/>
                      </a:lnTo>
                      <a:lnTo>
                        <a:pt x="721" y="692"/>
                      </a:lnTo>
                      <a:lnTo>
                        <a:pt x="718" y="692"/>
                      </a:lnTo>
                      <a:lnTo>
                        <a:pt x="718" y="692"/>
                      </a:lnTo>
                      <a:lnTo>
                        <a:pt x="718" y="693"/>
                      </a:lnTo>
                      <a:lnTo>
                        <a:pt x="718" y="693"/>
                      </a:lnTo>
                      <a:lnTo>
                        <a:pt x="713" y="695"/>
                      </a:lnTo>
                      <a:lnTo>
                        <a:pt x="713" y="695"/>
                      </a:lnTo>
                      <a:lnTo>
                        <a:pt x="715" y="694"/>
                      </a:lnTo>
                      <a:lnTo>
                        <a:pt x="716" y="692"/>
                      </a:lnTo>
                      <a:lnTo>
                        <a:pt x="716" y="687"/>
                      </a:lnTo>
                      <a:lnTo>
                        <a:pt x="716" y="687"/>
                      </a:lnTo>
                      <a:lnTo>
                        <a:pt x="713" y="688"/>
                      </a:lnTo>
                      <a:lnTo>
                        <a:pt x="709" y="689"/>
                      </a:lnTo>
                      <a:lnTo>
                        <a:pt x="704" y="692"/>
                      </a:lnTo>
                      <a:lnTo>
                        <a:pt x="704" y="692"/>
                      </a:lnTo>
                      <a:lnTo>
                        <a:pt x="707" y="687"/>
                      </a:lnTo>
                      <a:lnTo>
                        <a:pt x="708" y="683"/>
                      </a:lnTo>
                      <a:lnTo>
                        <a:pt x="707" y="679"/>
                      </a:lnTo>
                      <a:lnTo>
                        <a:pt x="707" y="679"/>
                      </a:lnTo>
                      <a:lnTo>
                        <a:pt x="704" y="681"/>
                      </a:lnTo>
                      <a:lnTo>
                        <a:pt x="701" y="683"/>
                      </a:lnTo>
                      <a:lnTo>
                        <a:pt x="699" y="687"/>
                      </a:lnTo>
                      <a:lnTo>
                        <a:pt x="699" y="687"/>
                      </a:lnTo>
                      <a:lnTo>
                        <a:pt x="697" y="687"/>
                      </a:lnTo>
                      <a:lnTo>
                        <a:pt x="693" y="687"/>
                      </a:lnTo>
                      <a:lnTo>
                        <a:pt x="692" y="688"/>
                      </a:lnTo>
                      <a:lnTo>
                        <a:pt x="692" y="688"/>
                      </a:lnTo>
                      <a:lnTo>
                        <a:pt x="692" y="690"/>
                      </a:lnTo>
                      <a:lnTo>
                        <a:pt x="694" y="692"/>
                      </a:lnTo>
                      <a:lnTo>
                        <a:pt x="696" y="693"/>
                      </a:lnTo>
                      <a:lnTo>
                        <a:pt x="696" y="693"/>
                      </a:lnTo>
                      <a:lnTo>
                        <a:pt x="690" y="694"/>
                      </a:lnTo>
                      <a:lnTo>
                        <a:pt x="687" y="695"/>
                      </a:lnTo>
                      <a:lnTo>
                        <a:pt x="685" y="697"/>
                      </a:lnTo>
                      <a:lnTo>
                        <a:pt x="685" y="697"/>
                      </a:lnTo>
                      <a:lnTo>
                        <a:pt x="688" y="698"/>
                      </a:lnTo>
                      <a:lnTo>
                        <a:pt x="688" y="698"/>
                      </a:lnTo>
                      <a:lnTo>
                        <a:pt x="683" y="699"/>
                      </a:lnTo>
                      <a:lnTo>
                        <a:pt x="679" y="701"/>
                      </a:lnTo>
                      <a:lnTo>
                        <a:pt x="679" y="701"/>
                      </a:lnTo>
                      <a:lnTo>
                        <a:pt x="681" y="698"/>
                      </a:lnTo>
                      <a:lnTo>
                        <a:pt x="681" y="698"/>
                      </a:lnTo>
                      <a:lnTo>
                        <a:pt x="682" y="697"/>
                      </a:lnTo>
                      <a:lnTo>
                        <a:pt x="682" y="697"/>
                      </a:lnTo>
                      <a:lnTo>
                        <a:pt x="685" y="697"/>
                      </a:lnTo>
                      <a:lnTo>
                        <a:pt x="685" y="695"/>
                      </a:lnTo>
                      <a:lnTo>
                        <a:pt x="685" y="694"/>
                      </a:lnTo>
                      <a:lnTo>
                        <a:pt x="685" y="694"/>
                      </a:lnTo>
                      <a:lnTo>
                        <a:pt x="685" y="692"/>
                      </a:lnTo>
                      <a:lnTo>
                        <a:pt x="683" y="689"/>
                      </a:lnTo>
                      <a:lnTo>
                        <a:pt x="683" y="689"/>
                      </a:lnTo>
                      <a:lnTo>
                        <a:pt x="687" y="687"/>
                      </a:lnTo>
                      <a:lnTo>
                        <a:pt x="691" y="683"/>
                      </a:lnTo>
                      <a:lnTo>
                        <a:pt x="691" y="683"/>
                      </a:lnTo>
                      <a:lnTo>
                        <a:pt x="693" y="684"/>
                      </a:lnTo>
                      <a:lnTo>
                        <a:pt x="696" y="684"/>
                      </a:lnTo>
                      <a:lnTo>
                        <a:pt x="698" y="683"/>
                      </a:lnTo>
                      <a:lnTo>
                        <a:pt x="698" y="683"/>
                      </a:lnTo>
                      <a:lnTo>
                        <a:pt x="698" y="681"/>
                      </a:lnTo>
                      <a:lnTo>
                        <a:pt x="697" y="678"/>
                      </a:lnTo>
                      <a:lnTo>
                        <a:pt x="696" y="677"/>
                      </a:lnTo>
                      <a:lnTo>
                        <a:pt x="696" y="677"/>
                      </a:lnTo>
                      <a:close/>
                      <a:moveTo>
                        <a:pt x="707" y="406"/>
                      </a:moveTo>
                      <a:lnTo>
                        <a:pt x="707" y="406"/>
                      </a:lnTo>
                      <a:lnTo>
                        <a:pt x="708" y="407"/>
                      </a:lnTo>
                      <a:lnTo>
                        <a:pt x="708" y="407"/>
                      </a:lnTo>
                      <a:lnTo>
                        <a:pt x="707" y="410"/>
                      </a:lnTo>
                      <a:lnTo>
                        <a:pt x="705" y="414"/>
                      </a:lnTo>
                      <a:lnTo>
                        <a:pt x="705" y="414"/>
                      </a:lnTo>
                      <a:lnTo>
                        <a:pt x="703" y="410"/>
                      </a:lnTo>
                      <a:lnTo>
                        <a:pt x="701" y="410"/>
                      </a:lnTo>
                      <a:lnTo>
                        <a:pt x="699" y="409"/>
                      </a:lnTo>
                      <a:lnTo>
                        <a:pt x="699" y="409"/>
                      </a:lnTo>
                      <a:lnTo>
                        <a:pt x="702" y="409"/>
                      </a:lnTo>
                      <a:lnTo>
                        <a:pt x="704" y="409"/>
                      </a:lnTo>
                      <a:lnTo>
                        <a:pt x="707" y="407"/>
                      </a:lnTo>
                      <a:lnTo>
                        <a:pt x="707" y="406"/>
                      </a:lnTo>
                      <a:close/>
                      <a:moveTo>
                        <a:pt x="715" y="588"/>
                      </a:moveTo>
                      <a:lnTo>
                        <a:pt x="715" y="588"/>
                      </a:lnTo>
                      <a:lnTo>
                        <a:pt x="719" y="589"/>
                      </a:lnTo>
                      <a:lnTo>
                        <a:pt x="719" y="589"/>
                      </a:lnTo>
                      <a:lnTo>
                        <a:pt x="719" y="588"/>
                      </a:lnTo>
                      <a:lnTo>
                        <a:pt x="719" y="588"/>
                      </a:lnTo>
                      <a:lnTo>
                        <a:pt x="721" y="588"/>
                      </a:lnTo>
                      <a:lnTo>
                        <a:pt x="721" y="588"/>
                      </a:lnTo>
                      <a:lnTo>
                        <a:pt x="719" y="587"/>
                      </a:lnTo>
                      <a:lnTo>
                        <a:pt x="719" y="587"/>
                      </a:lnTo>
                      <a:lnTo>
                        <a:pt x="718" y="583"/>
                      </a:lnTo>
                      <a:lnTo>
                        <a:pt x="715" y="579"/>
                      </a:lnTo>
                      <a:lnTo>
                        <a:pt x="715" y="579"/>
                      </a:lnTo>
                      <a:lnTo>
                        <a:pt x="715" y="578"/>
                      </a:lnTo>
                      <a:lnTo>
                        <a:pt x="715" y="578"/>
                      </a:lnTo>
                      <a:lnTo>
                        <a:pt x="716" y="575"/>
                      </a:lnTo>
                      <a:lnTo>
                        <a:pt x="716" y="575"/>
                      </a:lnTo>
                      <a:lnTo>
                        <a:pt x="716" y="576"/>
                      </a:lnTo>
                      <a:lnTo>
                        <a:pt x="716" y="576"/>
                      </a:lnTo>
                      <a:lnTo>
                        <a:pt x="718" y="572"/>
                      </a:lnTo>
                      <a:lnTo>
                        <a:pt x="718" y="572"/>
                      </a:lnTo>
                      <a:lnTo>
                        <a:pt x="719" y="572"/>
                      </a:lnTo>
                      <a:lnTo>
                        <a:pt x="719" y="572"/>
                      </a:lnTo>
                      <a:lnTo>
                        <a:pt x="719" y="573"/>
                      </a:lnTo>
                      <a:lnTo>
                        <a:pt x="722" y="576"/>
                      </a:lnTo>
                      <a:lnTo>
                        <a:pt x="726" y="577"/>
                      </a:lnTo>
                      <a:lnTo>
                        <a:pt x="730" y="577"/>
                      </a:lnTo>
                      <a:lnTo>
                        <a:pt x="733" y="576"/>
                      </a:lnTo>
                      <a:lnTo>
                        <a:pt x="733" y="576"/>
                      </a:lnTo>
                      <a:lnTo>
                        <a:pt x="733" y="573"/>
                      </a:lnTo>
                      <a:lnTo>
                        <a:pt x="732" y="571"/>
                      </a:lnTo>
                      <a:lnTo>
                        <a:pt x="729" y="568"/>
                      </a:lnTo>
                      <a:lnTo>
                        <a:pt x="729" y="568"/>
                      </a:lnTo>
                      <a:lnTo>
                        <a:pt x="732" y="566"/>
                      </a:lnTo>
                      <a:lnTo>
                        <a:pt x="736" y="566"/>
                      </a:lnTo>
                      <a:lnTo>
                        <a:pt x="742" y="567"/>
                      </a:lnTo>
                      <a:lnTo>
                        <a:pt x="742" y="567"/>
                      </a:lnTo>
                      <a:lnTo>
                        <a:pt x="743" y="568"/>
                      </a:lnTo>
                      <a:lnTo>
                        <a:pt x="743" y="568"/>
                      </a:lnTo>
                      <a:lnTo>
                        <a:pt x="743" y="571"/>
                      </a:lnTo>
                      <a:lnTo>
                        <a:pt x="746" y="570"/>
                      </a:lnTo>
                      <a:lnTo>
                        <a:pt x="746" y="570"/>
                      </a:lnTo>
                      <a:lnTo>
                        <a:pt x="751" y="570"/>
                      </a:lnTo>
                      <a:lnTo>
                        <a:pt x="755" y="566"/>
                      </a:lnTo>
                      <a:lnTo>
                        <a:pt x="755" y="566"/>
                      </a:lnTo>
                      <a:lnTo>
                        <a:pt x="758" y="566"/>
                      </a:lnTo>
                      <a:lnTo>
                        <a:pt x="760" y="566"/>
                      </a:lnTo>
                      <a:lnTo>
                        <a:pt x="764" y="564"/>
                      </a:lnTo>
                      <a:lnTo>
                        <a:pt x="766" y="561"/>
                      </a:lnTo>
                      <a:lnTo>
                        <a:pt x="766" y="561"/>
                      </a:lnTo>
                      <a:lnTo>
                        <a:pt x="766" y="559"/>
                      </a:lnTo>
                      <a:lnTo>
                        <a:pt x="764" y="557"/>
                      </a:lnTo>
                      <a:lnTo>
                        <a:pt x="759" y="556"/>
                      </a:lnTo>
                      <a:lnTo>
                        <a:pt x="759" y="556"/>
                      </a:lnTo>
                      <a:lnTo>
                        <a:pt x="760" y="554"/>
                      </a:lnTo>
                      <a:lnTo>
                        <a:pt x="763" y="551"/>
                      </a:lnTo>
                      <a:lnTo>
                        <a:pt x="766" y="550"/>
                      </a:lnTo>
                      <a:lnTo>
                        <a:pt x="766" y="550"/>
                      </a:lnTo>
                      <a:lnTo>
                        <a:pt x="769" y="550"/>
                      </a:lnTo>
                      <a:lnTo>
                        <a:pt x="769" y="550"/>
                      </a:lnTo>
                      <a:lnTo>
                        <a:pt x="770" y="549"/>
                      </a:lnTo>
                      <a:lnTo>
                        <a:pt x="770" y="549"/>
                      </a:lnTo>
                      <a:lnTo>
                        <a:pt x="771" y="550"/>
                      </a:lnTo>
                      <a:lnTo>
                        <a:pt x="774" y="550"/>
                      </a:lnTo>
                      <a:lnTo>
                        <a:pt x="774" y="550"/>
                      </a:lnTo>
                      <a:lnTo>
                        <a:pt x="775" y="553"/>
                      </a:lnTo>
                      <a:lnTo>
                        <a:pt x="776" y="554"/>
                      </a:lnTo>
                      <a:lnTo>
                        <a:pt x="777" y="554"/>
                      </a:lnTo>
                      <a:lnTo>
                        <a:pt x="780" y="550"/>
                      </a:lnTo>
                      <a:lnTo>
                        <a:pt x="780" y="550"/>
                      </a:lnTo>
                      <a:lnTo>
                        <a:pt x="780" y="551"/>
                      </a:lnTo>
                      <a:lnTo>
                        <a:pt x="780" y="551"/>
                      </a:lnTo>
                      <a:lnTo>
                        <a:pt x="782" y="549"/>
                      </a:lnTo>
                      <a:lnTo>
                        <a:pt x="785" y="545"/>
                      </a:lnTo>
                      <a:lnTo>
                        <a:pt x="785" y="545"/>
                      </a:lnTo>
                      <a:lnTo>
                        <a:pt x="786" y="545"/>
                      </a:lnTo>
                      <a:lnTo>
                        <a:pt x="786" y="545"/>
                      </a:lnTo>
                      <a:lnTo>
                        <a:pt x="785" y="549"/>
                      </a:lnTo>
                      <a:lnTo>
                        <a:pt x="785" y="550"/>
                      </a:lnTo>
                      <a:lnTo>
                        <a:pt x="786" y="550"/>
                      </a:lnTo>
                      <a:lnTo>
                        <a:pt x="791" y="550"/>
                      </a:lnTo>
                      <a:lnTo>
                        <a:pt x="791" y="550"/>
                      </a:lnTo>
                      <a:lnTo>
                        <a:pt x="793" y="551"/>
                      </a:lnTo>
                      <a:lnTo>
                        <a:pt x="793" y="551"/>
                      </a:lnTo>
                      <a:lnTo>
                        <a:pt x="794" y="549"/>
                      </a:lnTo>
                      <a:lnTo>
                        <a:pt x="794" y="549"/>
                      </a:lnTo>
                      <a:lnTo>
                        <a:pt x="794" y="548"/>
                      </a:lnTo>
                      <a:lnTo>
                        <a:pt x="794" y="548"/>
                      </a:lnTo>
                      <a:lnTo>
                        <a:pt x="796" y="549"/>
                      </a:lnTo>
                      <a:lnTo>
                        <a:pt x="798" y="551"/>
                      </a:lnTo>
                      <a:lnTo>
                        <a:pt x="803" y="554"/>
                      </a:lnTo>
                      <a:lnTo>
                        <a:pt x="807" y="553"/>
                      </a:lnTo>
                      <a:lnTo>
                        <a:pt x="810" y="551"/>
                      </a:lnTo>
                      <a:lnTo>
                        <a:pt x="810" y="551"/>
                      </a:lnTo>
                      <a:lnTo>
                        <a:pt x="810" y="549"/>
                      </a:lnTo>
                      <a:lnTo>
                        <a:pt x="809" y="548"/>
                      </a:lnTo>
                      <a:lnTo>
                        <a:pt x="805" y="545"/>
                      </a:lnTo>
                      <a:lnTo>
                        <a:pt x="805" y="545"/>
                      </a:lnTo>
                      <a:lnTo>
                        <a:pt x="809" y="543"/>
                      </a:lnTo>
                      <a:lnTo>
                        <a:pt x="813" y="542"/>
                      </a:lnTo>
                      <a:lnTo>
                        <a:pt x="818" y="543"/>
                      </a:lnTo>
                      <a:lnTo>
                        <a:pt x="818" y="543"/>
                      </a:lnTo>
                      <a:lnTo>
                        <a:pt x="820" y="544"/>
                      </a:lnTo>
                      <a:lnTo>
                        <a:pt x="820" y="544"/>
                      </a:lnTo>
                      <a:lnTo>
                        <a:pt x="820" y="547"/>
                      </a:lnTo>
                      <a:lnTo>
                        <a:pt x="821" y="547"/>
                      </a:lnTo>
                      <a:lnTo>
                        <a:pt x="823" y="547"/>
                      </a:lnTo>
                      <a:lnTo>
                        <a:pt x="823" y="547"/>
                      </a:lnTo>
                      <a:lnTo>
                        <a:pt x="825" y="547"/>
                      </a:lnTo>
                      <a:lnTo>
                        <a:pt x="827" y="545"/>
                      </a:lnTo>
                      <a:lnTo>
                        <a:pt x="827" y="545"/>
                      </a:lnTo>
                      <a:lnTo>
                        <a:pt x="827" y="549"/>
                      </a:lnTo>
                      <a:lnTo>
                        <a:pt x="827" y="549"/>
                      </a:lnTo>
                      <a:lnTo>
                        <a:pt x="829" y="549"/>
                      </a:lnTo>
                      <a:lnTo>
                        <a:pt x="835" y="548"/>
                      </a:lnTo>
                      <a:lnTo>
                        <a:pt x="835" y="548"/>
                      </a:lnTo>
                      <a:lnTo>
                        <a:pt x="832" y="549"/>
                      </a:lnTo>
                      <a:lnTo>
                        <a:pt x="831" y="551"/>
                      </a:lnTo>
                      <a:lnTo>
                        <a:pt x="830" y="554"/>
                      </a:lnTo>
                      <a:lnTo>
                        <a:pt x="830" y="554"/>
                      </a:lnTo>
                      <a:lnTo>
                        <a:pt x="834" y="554"/>
                      </a:lnTo>
                      <a:lnTo>
                        <a:pt x="837" y="554"/>
                      </a:lnTo>
                      <a:lnTo>
                        <a:pt x="840" y="553"/>
                      </a:lnTo>
                      <a:lnTo>
                        <a:pt x="840" y="553"/>
                      </a:lnTo>
                      <a:lnTo>
                        <a:pt x="837" y="556"/>
                      </a:lnTo>
                      <a:lnTo>
                        <a:pt x="837" y="556"/>
                      </a:lnTo>
                      <a:lnTo>
                        <a:pt x="835" y="555"/>
                      </a:lnTo>
                      <a:lnTo>
                        <a:pt x="835" y="555"/>
                      </a:lnTo>
                      <a:lnTo>
                        <a:pt x="835" y="559"/>
                      </a:lnTo>
                      <a:lnTo>
                        <a:pt x="835" y="559"/>
                      </a:lnTo>
                      <a:lnTo>
                        <a:pt x="835" y="559"/>
                      </a:lnTo>
                      <a:lnTo>
                        <a:pt x="835" y="559"/>
                      </a:lnTo>
                      <a:lnTo>
                        <a:pt x="829" y="556"/>
                      </a:lnTo>
                      <a:lnTo>
                        <a:pt x="829" y="556"/>
                      </a:lnTo>
                      <a:lnTo>
                        <a:pt x="825" y="557"/>
                      </a:lnTo>
                      <a:lnTo>
                        <a:pt x="823" y="557"/>
                      </a:lnTo>
                      <a:lnTo>
                        <a:pt x="819" y="556"/>
                      </a:lnTo>
                      <a:lnTo>
                        <a:pt x="819" y="556"/>
                      </a:lnTo>
                      <a:lnTo>
                        <a:pt x="818" y="555"/>
                      </a:lnTo>
                      <a:lnTo>
                        <a:pt x="815" y="554"/>
                      </a:lnTo>
                      <a:lnTo>
                        <a:pt x="813" y="554"/>
                      </a:lnTo>
                      <a:lnTo>
                        <a:pt x="810" y="554"/>
                      </a:lnTo>
                      <a:lnTo>
                        <a:pt x="808" y="556"/>
                      </a:lnTo>
                      <a:lnTo>
                        <a:pt x="804" y="559"/>
                      </a:lnTo>
                      <a:lnTo>
                        <a:pt x="804" y="559"/>
                      </a:lnTo>
                      <a:lnTo>
                        <a:pt x="805" y="560"/>
                      </a:lnTo>
                      <a:lnTo>
                        <a:pt x="810" y="562"/>
                      </a:lnTo>
                      <a:lnTo>
                        <a:pt x="810" y="562"/>
                      </a:lnTo>
                      <a:lnTo>
                        <a:pt x="810" y="562"/>
                      </a:lnTo>
                      <a:lnTo>
                        <a:pt x="810" y="562"/>
                      </a:lnTo>
                      <a:lnTo>
                        <a:pt x="808" y="564"/>
                      </a:lnTo>
                      <a:lnTo>
                        <a:pt x="804" y="566"/>
                      </a:lnTo>
                      <a:lnTo>
                        <a:pt x="804" y="566"/>
                      </a:lnTo>
                      <a:lnTo>
                        <a:pt x="808" y="570"/>
                      </a:lnTo>
                      <a:lnTo>
                        <a:pt x="808" y="570"/>
                      </a:lnTo>
                      <a:lnTo>
                        <a:pt x="803" y="567"/>
                      </a:lnTo>
                      <a:lnTo>
                        <a:pt x="803" y="567"/>
                      </a:lnTo>
                      <a:lnTo>
                        <a:pt x="802" y="567"/>
                      </a:lnTo>
                      <a:lnTo>
                        <a:pt x="798" y="566"/>
                      </a:lnTo>
                      <a:lnTo>
                        <a:pt x="796" y="565"/>
                      </a:lnTo>
                      <a:lnTo>
                        <a:pt x="793" y="566"/>
                      </a:lnTo>
                      <a:lnTo>
                        <a:pt x="791" y="567"/>
                      </a:lnTo>
                      <a:lnTo>
                        <a:pt x="788" y="571"/>
                      </a:lnTo>
                      <a:lnTo>
                        <a:pt x="788" y="571"/>
                      </a:lnTo>
                      <a:lnTo>
                        <a:pt x="791" y="572"/>
                      </a:lnTo>
                      <a:lnTo>
                        <a:pt x="797" y="575"/>
                      </a:lnTo>
                      <a:lnTo>
                        <a:pt x="797" y="575"/>
                      </a:lnTo>
                      <a:lnTo>
                        <a:pt x="793" y="575"/>
                      </a:lnTo>
                      <a:lnTo>
                        <a:pt x="791" y="576"/>
                      </a:lnTo>
                      <a:lnTo>
                        <a:pt x="787" y="578"/>
                      </a:lnTo>
                      <a:lnTo>
                        <a:pt x="787" y="578"/>
                      </a:lnTo>
                      <a:lnTo>
                        <a:pt x="791" y="581"/>
                      </a:lnTo>
                      <a:lnTo>
                        <a:pt x="791" y="581"/>
                      </a:lnTo>
                      <a:lnTo>
                        <a:pt x="788" y="583"/>
                      </a:lnTo>
                      <a:lnTo>
                        <a:pt x="788" y="583"/>
                      </a:lnTo>
                      <a:lnTo>
                        <a:pt x="790" y="586"/>
                      </a:lnTo>
                      <a:lnTo>
                        <a:pt x="790" y="586"/>
                      </a:lnTo>
                      <a:lnTo>
                        <a:pt x="787" y="589"/>
                      </a:lnTo>
                      <a:lnTo>
                        <a:pt x="787" y="589"/>
                      </a:lnTo>
                      <a:lnTo>
                        <a:pt x="787" y="589"/>
                      </a:lnTo>
                      <a:lnTo>
                        <a:pt x="782" y="587"/>
                      </a:lnTo>
                      <a:lnTo>
                        <a:pt x="782" y="587"/>
                      </a:lnTo>
                      <a:lnTo>
                        <a:pt x="781" y="587"/>
                      </a:lnTo>
                      <a:lnTo>
                        <a:pt x="781" y="587"/>
                      </a:lnTo>
                      <a:lnTo>
                        <a:pt x="776" y="583"/>
                      </a:lnTo>
                      <a:lnTo>
                        <a:pt x="776" y="583"/>
                      </a:lnTo>
                      <a:lnTo>
                        <a:pt x="773" y="584"/>
                      </a:lnTo>
                      <a:lnTo>
                        <a:pt x="769" y="584"/>
                      </a:lnTo>
                      <a:lnTo>
                        <a:pt x="766" y="583"/>
                      </a:lnTo>
                      <a:lnTo>
                        <a:pt x="766" y="583"/>
                      </a:lnTo>
                      <a:lnTo>
                        <a:pt x="765" y="583"/>
                      </a:lnTo>
                      <a:lnTo>
                        <a:pt x="762" y="581"/>
                      </a:lnTo>
                      <a:lnTo>
                        <a:pt x="760" y="581"/>
                      </a:lnTo>
                      <a:lnTo>
                        <a:pt x="758" y="582"/>
                      </a:lnTo>
                      <a:lnTo>
                        <a:pt x="754" y="583"/>
                      </a:lnTo>
                      <a:lnTo>
                        <a:pt x="752" y="587"/>
                      </a:lnTo>
                      <a:lnTo>
                        <a:pt x="752" y="587"/>
                      </a:lnTo>
                      <a:lnTo>
                        <a:pt x="753" y="588"/>
                      </a:lnTo>
                      <a:lnTo>
                        <a:pt x="758" y="589"/>
                      </a:lnTo>
                      <a:lnTo>
                        <a:pt x="758" y="589"/>
                      </a:lnTo>
                      <a:lnTo>
                        <a:pt x="758" y="590"/>
                      </a:lnTo>
                      <a:lnTo>
                        <a:pt x="758" y="590"/>
                      </a:lnTo>
                      <a:lnTo>
                        <a:pt x="754" y="590"/>
                      </a:lnTo>
                      <a:lnTo>
                        <a:pt x="751" y="594"/>
                      </a:lnTo>
                      <a:lnTo>
                        <a:pt x="751" y="594"/>
                      </a:lnTo>
                      <a:lnTo>
                        <a:pt x="755" y="597"/>
                      </a:lnTo>
                      <a:lnTo>
                        <a:pt x="755" y="597"/>
                      </a:lnTo>
                      <a:lnTo>
                        <a:pt x="749" y="595"/>
                      </a:lnTo>
                      <a:lnTo>
                        <a:pt x="749" y="595"/>
                      </a:lnTo>
                      <a:lnTo>
                        <a:pt x="748" y="594"/>
                      </a:lnTo>
                      <a:lnTo>
                        <a:pt x="746" y="593"/>
                      </a:lnTo>
                      <a:lnTo>
                        <a:pt x="743" y="593"/>
                      </a:lnTo>
                      <a:lnTo>
                        <a:pt x="741" y="594"/>
                      </a:lnTo>
                      <a:lnTo>
                        <a:pt x="738" y="595"/>
                      </a:lnTo>
                      <a:lnTo>
                        <a:pt x="736" y="599"/>
                      </a:lnTo>
                      <a:lnTo>
                        <a:pt x="736" y="599"/>
                      </a:lnTo>
                      <a:lnTo>
                        <a:pt x="740" y="600"/>
                      </a:lnTo>
                      <a:lnTo>
                        <a:pt x="740" y="600"/>
                      </a:lnTo>
                      <a:lnTo>
                        <a:pt x="737" y="603"/>
                      </a:lnTo>
                      <a:lnTo>
                        <a:pt x="737" y="603"/>
                      </a:lnTo>
                      <a:lnTo>
                        <a:pt x="736" y="603"/>
                      </a:lnTo>
                      <a:lnTo>
                        <a:pt x="732" y="603"/>
                      </a:lnTo>
                      <a:lnTo>
                        <a:pt x="727" y="604"/>
                      </a:lnTo>
                      <a:lnTo>
                        <a:pt x="725" y="606"/>
                      </a:lnTo>
                      <a:lnTo>
                        <a:pt x="722" y="609"/>
                      </a:lnTo>
                      <a:lnTo>
                        <a:pt x="722" y="609"/>
                      </a:lnTo>
                      <a:lnTo>
                        <a:pt x="724" y="611"/>
                      </a:lnTo>
                      <a:lnTo>
                        <a:pt x="727" y="612"/>
                      </a:lnTo>
                      <a:lnTo>
                        <a:pt x="731" y="612"/>
                      </a:lnTo>
                      <a:lnTo>
                        <a:pt x="731" y="612"/>
                      </a:lnTo>
                      <a:lnTo>
                        <a:pt x="730" y="616"/>
                      </a:lnTo>
                      <a:lnTo>
                        <a:pt x="727" y="618"/>
                      </a:lnTo>
                      <a:lnTo>
                        <a:pt x="722" y="621"/>
                      </a:lnTo>
                      <a:lnTo>
                        <a:pt x="722" y="621"/>
                      </a:lnTo>
                      <a:lnTo>
                        <a:pt x="719" y="618"/>
                      </a:lnTo>
                      <a:lnTo>
                        <a:pt x="718" y="617"/>
                      </a:lnTo>
                      <a:lnTo>
                        <a:pt x="716" y="615"/>
                      </a:lnTo>
                      <a:lnTo>
                        <a:pt x="716" y="615"/>
                      </a:lnTo>
                      <a:lnTo>
                        <a:pt x="716" y="611"/>
                      </a:lnTo>
                      <a:lnTo>
                        <a:pt x="715" y="609"/>
                      </a:lnTo>
                      <a:lnTo>
                        <a:pt x="714" y="609"/>
                      </a:lnTo>
                      <a:lnTo>
                        <a:pt x="710" y="612"/>
                      </a:lnTo>
                      <a:lnTo>
                        <a:pt x="710" y="612"/>
                      </a:lnTo>
                      <a:lnTo>
                        <a:pt x="710" y="612"/>
                      </a:lnTo>
                      <a:lnTo>
                        <a:pt x="707" y="611"/>
                      </a:lnTo>
                      <a:lnTo>
                        <a:pt x="707" y="611"/>
                      </a:lnTo>
                      <a:lnTo>
                        <a:pt x="705" y="610"/>
                      </a:lnTo>
                      <a:lnTo>
                        <a:pt x="705" y="610"/>
                      </a:lnTo>
                      <a:lnTo>
                        <a:pt x="704" y="609"/>
                      </a:lnTo>
                      <a:lnTo>
                        <a:pt x="703" y="606"/>
                      </a:lnTo>
                      <a:lnTo>
                        <a:pt x="703" y="606"/>
                      </a:lnTo>
                      <a:lnTo>
                        <a:pt x="708" y="608"/>
                      </a:lnTo>
                      <a:lnTo>
                        <a:pt x="710" y="608"/>
                      </a:lnTo>
                      <a:lnTo>
                        <a:pt x="713" y="608"/>
                      </a:lnTo>
                      <a:lnTo>
                        <a:pt x="713" y="608"/>
                      </a:lnTo>
                      <a:lnTo>
                        <a:pt x="710" y="604"/>
                      </a:lnTo>
                      <a:lnTo>
                        <a:pt x="708" y="603"/>
                      </a:lnTo>
                      <a:lnTo>
                        <a:pt x="705" y="603"/>
                      </a:lnTo>
                      <a:lnTo>
                        <a:pt x="705" y="603"/>
                      </a:lnTo>
                      <a:lnTo>
                        <a:pt x="709" y="601"/>
                      </a:lnTo>
                      <a:lnTo>
                        <a:pt x="713" y="600"/>
                      </a:lnTo>
                      <a:lnTo>
                        <a:pt x="713" y="600"/>
                      </a:lnTo>
                      <a:lnTo>
                        <a:pt x="711" y="599"/>
                      </a:lnTo>
                      <a:lnTo>
                        <a:pt x="710" y="598"/>
                      </a:lnTo>
                      <a:lnTo>
                        <a:pt x="708" y="597"/>
                      </a:lnTo>
                      <a:lnTo>
                        <a:pt x="708" y="597"/>
                      </a:lnTo>
                      <a:lnTo>
                        <a:pt x="711" y="597"/>
                      </a:lnTo>
                      <a:lnTo>
                        <a:pt x="713" y="595"/>
                      </a:lnTo>
                      <a:lnTo>
                        <a:pt x="714" y="594"/>
                      </a:lnTo>
                      <a:lnTo>
                        <a:pt x="714" y="594"/>
                      </a:lnTo>
                      <a:lnTo>
                        <a:pt x="713" y="593"/>
                      </a:lnTo>
                      <a:lnTo>
                        <a:pt x="711" y="592"/>
                      </a:lnTo>
                      <a:lnTo>
                        <a:pt x="709" y="592"/>
                      </a:lnTo>
                      <a:lnTo>
                        <a:pt x="709" y="592"/>
                      </a:lnTo>
                      <a:lnTo>
                        <a:pt x="709" y="592"/>
                      </a:lnTo>
                      <a:lnTo>
                        <a:pt x="716" y="590"/>
                      </a:lnTo>
                      <a:lnTo>
                        <a:pt x="716" y="590"/>
                      </a:lnTo>
                      <a:lnTo>
                        <a:pt x="715" y="588"/>
                      </a:lnTo>
                      <a:lnTo>
                        <a:pt x="715" y="588"/>
                      </a:lnTo>
                      <a:close/>
                      <a:moveTo>
                        <a:pt x="718" y="298"/>
                      </a:moveTo>
                      <a:lnTo>
                        <a:pt x="718" y="298"/>
                      </a:lnTo>
                      <a:lnTo>
                        <a:pt x="716" y="294"/>
                      </a:lnTo>
                      <a:lnTo>
                        <a:pt x="716" y="294"/>
                      </a:lnTo>
                      <a:lnTo>
                        <a:pt x="721" y="295"/>
                      </a:lnTo>
                      <a:lnTo>
                        <a:pt x="725" y="294"/>
                      </a:lnTo>
                      <a:lnTo>
                        <a:pt x="725" y="294"/>
                      </a:lnTo>
                      <a:lnTo>
                        <a:pt x="725" y="294"/>
                      </a:lnTo>
                      <a:lnTo>
                        <a:pt x="726" y="294"/>
                      </a:lnTo>
                      <a:lnTo>
                        <a:pt x="726" y="294"/>
                      </a:lnTo>
                      <a:lnTo>
                        <a:pt x="726" y="295"/>
                      </a:lnTo>
                      <a:lnTo>
                        <a:pt x="726" y="295"/>
                      </a:lnTo>
                      <a:lnTo>
                        <a:pt x="722" y="296"/>
                      </a:lnTo>
                      <a:lnTo>
                        <a:pt x="719" y="300"/>
                      </a:lnTo>
                      <a:lnTo>
                        <a:pt x="719" y="300"/>
                      </a:lnTo>
                      <a:lnTo>
                        <a:pt x="719" y="300"/>
                      </a:lnTo>
                      <a:lnTo>
                        <a:pt x="719" y="300"/>
                      </a:lnTo>
                      <a:lnTo>
                        <a:pt x="715" y="301"/>
                      </a:lnTo>
                      <a:lnTo>
                        <a:pt x="715" y="301"/>
                      </a:lnTo>
                      <a:lnTo>
                        <a:pt x="716" y="299"/>
                      </a:lnTo>
                      <a:lnTo>
                        <a:pt x="716" y="299"/>
                      </a:lnTo>
                      <a:lnTo>
                        <a:pt x="716" y="299"/>
                      </a:lnTo>
                      <a:lnTo>
                        <a:pt x="719" y="298"/>
                      </a:lnTo>
                      <a:lnTo>
                        <a:pt x="719" y="298"/>
                      </a:lnTo>
                      <a:lnTo>
                        <a:pt x="718" y="298"/>
                      </a:lnTo>
                      <a:lnTo>
                        <a:pt x="718" y="298"/>
                      </a:lnTo>
                      <a:close/>
                      <a:moveTo>
                        <a:pt x="721" y="251"/>
                      </a:moveTo>
                      <a:lnTo>
                        <a:pt x="721" y="251"/>
                      </a:lnTo>
                      <a:lnTo>
                        <a:pt x="718" y="251"/>
                      </a:lnTo>
                      <a:lnTo>
                        <a:pt x="718" y="251"/>
                      </a:lnTo>
                      <a:lnTo>
                        <a:pt x="720" y="250"/>
                      </a:lnTo>
                      <a:lnTo>
                        <a:pt x="724" y="246"/>
                      </a:lnTo>
                      <a:lnTo>
                        <a:pt x="724" y="246"/>
                      </a:lnTo>
                      <a:lnTo>
                        <a:pt x="726" y="246"/>
                      </a:lnTo>
                      <a:lnTo>
                        <a:pt x="726" y="246"/>
                      </a:lnTo>
                      <a:lnTo>
                        <a:pt x="724" y="248"/>
                      </a:lnTo>
                      <a:lnTo>
                        <a:pt x="721" y="249"/>
                      </a:lnTo>
                      <a:lnTo>
                        <a:pt x="720" y="250"/>
                      </a:lnTo>
                      <a:lnTo>
                        <a:pt x="720" y="250"/>
                      </a:lnTo>
                      <a:lnTo>
                        <a:pt x="721" y="251"/>
                      </a:lnTo>
                      <a:lnTo>
                        <a:pt x="721" y="251"/>
                      </a:lnTo>
                      <a:close/>
                      <a:moveTo>
                        <a:pt x="716" y="468"/>
                      </a:moveTo>
                      <a:lnTo>
                        <a:pt x="716" y="468"/>
                      </a:lnTo>
                      <a:lnTo>
                        <a:pt x="719" y="468"/>
                      </a:lnTo>
                      <a:lnTo>
                        <a:pt x="721" y="467"/>
                      </a:lnTo>
                      <a:lnTo>
                        <a:pt x="724" y="466"/>
                      </a:lnTo>
                      <a:lnTo>
                        <a:pt x="724" y="466"/>
                      </a:lnTo>
                      <a:lnTo>
                        <a:pt x="722" y="464"/>
                      </a:lnTo>
                      <a:lnTo>
                        <a:pt x="721" y="461"/>
                      </a:lnTo>
                      <a:lnTo>
                        <a:pt x="719" y="461"/>
                      </a:lnTo>
                      <a:lnTo>
                        <a:pt x="719" y="461"/>
                      </a:lnTo>
                      <a:lnTo>
                        <a:pt x="721" y="461"/>
                      </a:lnTo>
                      <a:lnTo>
                        <a:pt x="721" y="461"/>
                      </a:lnTo>
                      <a:lnTo>
                        <a:pt x="722" y="464"/>
                      </a:lnTo>
                      <a:lnTo>
                        <a:pt x="726" y="465"/>
                      </a:lnTo>
                      <a:lnTo>
                        <a:pt x="726" y="465"/>
                      </a:lnTo>
                      <a:lnTo>
                        <a:pt x="727" y="465"/>
                      </a:lnTo>
                      <a:lnTo>
                        <a:pt x="727" y="465"/>
                      </a:lnTo>
                      <a:lnTo>
                        <a:pt x="730" y="465"/>
                      </a:lnTo>
                      <a:lnTo>
                        <a:pt x="730" y="465"/>
                      </a:lnTo>
                      <a:lnTo>
                        <a:pt x="731" y="467"/>
                      </a:lnTo>
                      <a:lnTo>
                        <a:pt x="732" y="468"/>
                      </a:lnTo>
                      <a:lnTo>
                        <a:pt x="733" y="470"/>
                      </a:lnTo>
                      <a:lnTo>
                        <a:pt x="733" y="470"/>
                      </a:lnTo>
                      <a:lnTo>
                        <a:pt x="736" y="468"/>
                      </a:lnTo>
                      <a:lnTo>
                        <a:pt x="736" y="467"/>
                      </a:lnTo>
                      <a:lnTo>
                        <a:pt x="736" y="465"/>
                      </a:lnTo>
                      <a:lnTo>
                        <a:pt x="736" y="465"/>
                      </a:lnTo>
                      <a:lnTo>
                        <a:pt x="740" y="468"/>
                      </a:lnTo>
                      <a:lnTo>
                        <a:pt x="741" y="471"/>
                      </a:lnTo>
                      <a:lnTo>
                        <a:pt x="742" y="472"/>
                      </a:lnTo>
                      <a:lnTo>
                        <a:pt x="742" y="472"/>
                      </a:lnTo>
                      <a:lnTo>
                        <a:pt x="743" y="468"/>
                      </a:lnTo>
                      <a:lnTo>
                        <a:pt x="743" y="466"/>
                      </a:lnTo>
                      <a:lnTo>
                        <a:pt x="742" y="464"/>
                      </a:lnTo>
                      <a:lnTo>
                        <a:pt x="742" y="464"/>
                      </a:lnTo>
                      <a:lnTo>
                        <a:pt x="742" y="464"/>
                      </a:lnTo>
                      <a:lnTo>
                        <a:pt x="742" y="464"/>
                      </a:lnTo>
                      <a:lnTo>
                        <a:pt x="744" y="466"/>
                      </a:lnTo>
                      <a:lnTo>
                        <a:pt x="744" y="466"/>
                      </a:lnTo>
                      <a:lnTo>
                        <a:pt x="743" y="470"/>
                      </a:lnTo>
                      <a:lnTo>
                        <a:pt x="743" y="473"/>
                      </a:lnTo>
                      <a:lnTo>
                        <a:pt x="743" y="473"/>
                      </a:lnTo>
                      <a:lnTo>
                        <a:pt x="747" y="472"/>
                      </a:lnTo>
                      <a:lnTo>
                        <a:pt x="749" y="470"/>
                      </a:lnTo>
                      <a:lnTo>
                        <a:pt x="752" y="467"/>
                      </a:lnTo>
                      <a:lnTo>
                        <a:pt x="752" y="467"/>
                      </a:lnTo>
                      <a:lnTo>
                        <a:pt x="754" y="468"/>
                      </a:lnTo>
                      <a:lnTo>
                        <a:pt x="754" y="468"/>
                      </a:lnTo>
                      <a:lnTo>
                        <a:pt x="753" y="471"/>
                      </a:lnTo>
                      <a:lnTo>
                        <a:pt x="753" y="475"/>
                      </a:lnTo>
                      <a:lnTo>
                        <a:pt x="753" y="475"/>
                      </a:lnTo>
                      <a:lnTo>
                        <a:pt x="755" y="475"/>
                      </a:lnTo>
                      <a:lnTo>
                        <a:pt x="762" y="473"/>
                      </a:lnTo>
                      <a:lnTo>
                        <a:pt x="762" y="473"/>
                      </a:lnTo>
                      <a:lnTo>
                        <a:pt x="759" y="475"/>
                      </a:lnTo>
                      <a:lnTo>
                        <a:pt x="758" y="477"/>
                      </a:lnTo>
                      <a:lnTo>
                        <a:pt x="757" y="481"/>
                      </a:lnTo>
                      <a:lnTo>
                        <a:pt x="757" y="481"/>
                      </a:lnTo>
                      <a:lnTo>
                        <a:pt x="760" y="481"/>
                      </a:lnTo>
                      <a:lnTo>
                        <a:pt x="764" y="481"/>
                      </a:lnTo>
                      <a:lnTo>
                        <a:pt x="769" y="478"/>
                      </a:lnTo>
                      <a:lnTo>
                        <a:pt x="769" y="478"/>
                      </a:lnTo>
                      <a:lnTo>
                        <a:pt x="769" y="478"/>
                      </a:lnTo>
                      <a:lnTo>
                        <a:pt x="769" y="478"/>
                      </a:lnTo>
                      <a:lnTo>
                        <a:pt x="766" y="481"/>
                      </a:lnTo>
                      <a:lnTo>
                        <a:pt x="765" y="483"/>
                      </a:lnTo>
                      <a:lnTo>
                        <a:pt x="765" y="483"/>
                      </a:lnTo>
                      <a:lnTo>
                        <a:pt x="765" y="484"/>
                      </a:lnTo>
                      <a:lnTo>
                        <a:pt x="765" y="484"/>
                      </a:lnTo>
                      <a:lnTo>
                        <a:pt x="764" y="487"/>
                      </a:lnTo>
                      <a:lnTo>
                        <a:pt x="765" y="490"/>
                      </a:lnTo>
                      <a:lnTo>
                        <a:pt x="765" y="490"/>
                      </a:lnTo>
                      <a:lnTo>
                        <a:pt x="768" y="489"/>
                      </a:lnTo>
                      <a:lnTo>
                        <a:pt x="771" y="487"/>
                      </a:lnTo>
                      <a:lnTo>
                        <a:pt x="771" y="487"/>
                      </a:lnTo>
                      <a:lnTo>
                        <a:pt x="773" y="486"/>
                      </a:lnTo>
                      <a:lnTo>
                        <a:pt x="773" y="486"/>
                      </a:lnTo>
                      <a:lnTo>
                        <a:pt x="771" y="489"/>
                      </a:lnTo>
                      <a:lnTo>
                        <a:pt x="769" y="493"/>
                      </a:lnTo>
                      <a:lnTo>
                        <a:pt x="764" y="494"/>
                      </a:lnTo>
                      <a:lnTo>
                        <a:pt x="764" y="494"/>
                      </a:lnTo>
                      <a:lnTo>
                        <a:pt x="760" y="493"/>
                      </a:lnTo>
                      <a:lnTo>
                        <a:pt x="759" y="492"/>
                      </a:lnTo>
                      <a:lnTo>
                        <a:pt x="758" y="489"/>
                      </a:lnTo>
                      <a:lnTo>
                        <a:pt x="758" y="489"/>
                      </a:lnTo>
                      <a:lnTo>
                        <a:pt x="758" y="486"/>
                      </a:lnTo>
                      <a:lnTo>
                        <a:pt x="757" y="483"/>
                      </a:lnTo>
                      <a:lnTo>
                        <a:pt x="755" y="483"/>
                      </a:lnTo>
                      <a:lnTo>
                        <a:pt x="752" y="487"/>
                      </a:lnTo>
                      <a:lnTo>
                        <a:pt x="752" y="487"/>
                      </a:lnTo>
                      <a:lnTo>
                        <a:pt x="752" y="487"/>
                      </a:lnTo>
                      <a:lnTo>
                        <a:pt x="748" y="486"/>
                      </a:lnTo>
                      <a:lnTo>
                        <a:pt x="748" y="486"/>
                      </a:lnTo>
                      <a:lnTo>
                        <a:pt x="747" y="484"/>
                      </a:lnTo>
                      <a:lnTo>
                        <a:pt x="747" y="484"/>
                      </a:lnTo>
                      <a:lnTo>
                        <a:pt x="741" y="482"/>
                      </a:lnTo>
                      <a:lnTo>
                        <a:pt x="741" y="482"/>
                      </a:lnTo>
                      <a:lnTo>
                        <a:pt x="737" y="483"/>
                      </a:lnTo>
                      <a:lnTo>
                        <a:pt x="735" y="483"/>
                      </a:lnTo>
                      <a:lnTo>
                        <a:pt x="731" y="482"/>
                      </a:lnTo>
                      <a:lnTo>
                        <a:pt x="731" y="482"/>
                      </a:lnTo>
                      <a:lnTo>
                        <a:pt x="730" y="481"/>
                      </a:lnTo>
                      <a:lnTo>
                        <a:pt x="727" y="479"/>
                      </a:lnTo>
                      <a:lnTo>
                        <a:pt x="725" y="479"/>
                      </a:lnTo>
                      <a:lnTo>
                        <a:pt x="722" y="479"/>
                      </a:lnTo>
                      <a:lnTo>
                        <a:pt x="720" y="481"/>
                      </a:lnTo>
                      <a:lnTo>
                        <a:pt x="718" y="483"/>
                      </a:lnTo>
                      <a:lnTo>
                        <a:pt x="718" y="483"/>
                      </a:lnTo>
                      <a:lnTo>
                        <a:pt x="716" y="482"/>
                      </a:lnTo>
                      <a:lnTo>
                        <a:pt x="716" y="482"/>
                      </a:lnTo>
                      <a:lnTo>
                        <a:pt x="716" y="477"/>
                      </a:lnTo>
                      <a:lnTo>
                        <a:pt x="716" y="475"/>
                      </a:lnTo>
                      <a:lnTo>
                        <a:pt x="715" y="471"/>
                      </a:lnTo>
                      <a:lnTo>
                        <a:pt x="715" y="471"/>
                      </a:lnTo>
                      <a:lnTo>
                        <a:pt x="716" y="468"/>
                      </a:lnTo>
                      <a:lnTo>
                        <a:pt x="716" y="468"/>
                      </a:lnTo>
                      <a:close/>
                      <a:moveTo>
                        <a:pt x="741" y="254"/>
                      </a:moveTo>
                      <a:lnTo>
                        <a:pt x="741" y="254"/>
                      </a:lnTo>
                      <a:lnTo>
                        <a:pt x="737" y="256"/>
                      </a:lnTo>
                      <a:lnTo>
                        <a:pt x="736" y="256"/>
                      </a:lnTo>
                      <a:lnTo>
                        <a:pt x="736" y="256"/>
                      </a:lnTo>
                      <a:lnTo>
                        <a:pt x="738" y="253"/>
                      </a:lnTo>
                      <a:lnTo>
                        <a:pt x="741" y="249"/>
                      </a:lnTo>
                      <a:lnTo>
                        <a:pt x="746" y="248"/>
                      </a:lnTo>
                      <a:lnTo>
                        <a:pt x="746" y="248"/>
                      </a:lnTo>
                      <a:lnTo>
                        <a:pt x="748" y="248"/>
                      </a:lnTo>
                      <a:lnTo>
                        <a:pt x="751" y="248"/>
                      </a:lnTo>
                      <a:lnTo>
                        <a:pt x="753" y="246"/>
                      </a:lnTo>
                      <a:lnTo>
                        <a:pt x="753" y="246"/>
                      </a:lnTo>
                      <a:lnTo>
                        <a:pt x="754" y="246"/>
                      </a:lnTo>
                      <a:lnTo>
                        <a:pt x="754" y="246"/>
                      </a:lnTo>
                      <a:lnTo>
                        <a:pt x="746" y="249"/>
                      </a:lnTo>
                      <a:lnTo>
                        <a:pt x="746" y="249"/>
                      </a:lnTo>
                      <a:lnTo>
                        <a:pt x="747" y="250"/>
                      </a:lnTo>
                      <a:lnTo>
                        <a:pt x="748" y="253"/>
                      </a:lnTo>
                      <a:lnTo>
                        <a:pt x="748" y="253"/>
                      </a:lnTo>
                      <a:lnTo>
                        <a:pt x="743" y="253"/>
                      </a:lnTo>
                      <a:lnTo>
                        <a:pt x="741" y="253"/>
                      </a:lnTo>
                      <a:lnTo>
                        <a:pt x="740" y="254"/>
                      </a:lnTo>
                      <a:lnTo>
                        <a:pt x="740" y="254"/>
                      </a:lnTo>
                      <a:lnTo>
                        <a:pt x="741" y="254"/>
                      </a:lnTo>
                      <a:lnTo>
                        <a:pt x="741" y="254"/>
                      </a:lnTo>
                      <a:close/>
                      <a:moveTo>
                        <a:pt x="748" y="318"/>
                      </a:moveTo>
                      <a:lnTo>
                        <a:pt x="748" y="318"/>
                      </a:lnTo>
                      <a:lnTo>
                        <a:pt x="748" y="321"/>
                      </a:lnTo>
                      <a:lnTo>
                        <a:pt x="748" y="321"/>
                      </a:lnTo>
                      <a:lnTo>
                        <a:pt x="747" y="322"/>
                      </a:lnTo>
                      <a:lnTo>
                        <a:pt x="747" y="322"/>
                      </a:lnTo>
                      <a:lnTo>
                        <a:pt x="744" y="324"/>
                      </a:lnTo>
                      <a:lnTo>
                        <a:pt x="744" y="327"/>
                      </a:lnTo>
                      <a:lnTo>
                        <a:pt x="746" y="328"/>
                      </a:lnTo>
                      <a:lnTo>
                        <a:pt x="751" y="328"/>
                      </a:lnTo>
                      <a:lnTo>
                        <a:pt x="751" y="328"/>
                      </a:lnTo>
                      <a:lnTo>
                        <a:pt x="752" y="329"/>
                      </a:lnTo>
                      <a:lnTo>
                        <a:pt x="752" y="329"/>
                      </a:lnTo>
                      <a:lnTo>
                        <a:pt x="752" y="333"/>
                      </a:lnTo>
                      <a:lnTo>
                        <a:pt x="752" y="333"/>
                      </a:lnTo>
                      <a:lnTo>
                        <a:pt x="749" y="333"/>
                      </a:lnTo>
                      <a:lnTo>
                        <a:pt x="749" y="333"/>
                      </a:lnTo>
                      <a:lnTo>
                        <a:pt x="749" y="331"/>
                      </a:lnTo>
                      <a:lnTo>
                        <a:pt x="749" y="331"/>
                      </a:lnTo>
                      <a:lnTo>
                        <a:pt x="742" y="334"/>
                      </a:lnTo>
                      <a:lnTo>
                        <a:pt x="742" y="334"/>
                      </a:lnTo>
                      <a:lnTo>
                        <a:pt x="740" y="333"/>
                      </a:lnTo>
                      <a:lnTo>
                        <a:pt x="737" y="333"/>
                      </a:lnTo>
                      <a:lnTo>
                        <a:pt x="733" y="333"/>
                      </a:lnTo>
                      <a:lnTo>
                        <a:pt x="733" y="333"/>
                      </a:lnTo>
                      <a:lnTo>
                        <a:pt x="732" y="332"/>
                      </a:lnTo>
                      <a:lnTo>
                        <a:pt x="732" y="332"/>
                      </a:lnTo>
                      <a:lnTo>
                        <a:pt x="735" y="328"/>
                      </a:lnTo>
                      <a:lnTo>
                        <a:pt x="735" y="328"/>
                      </a:lnTo>
                      <a:lnTo>
                        <a:pt x="732" y="328"/>
                      </a:lnTo>
                      <a:lnTo>
                        <a:pt x="732" y="328"/>
                      </a:lnTo>
                      <a:lnTo>
                        <a:pt x="732" y="328"/>
                      </a:lnTo>
                      <a:lnTo>
                        <a:pt x="732" y="328"/>
                      </a:lnTo>
                      <a:lnTo>
                        <a:pt x="736" y="328"/>
                      </a:lnTo>
                      <a:lnTo>
                        <a:pt x="740" y="327"/>
                      </a:lnTo>
                      <a:lnTo>
                        <a:pt x="740" y="327"/>
                      </a:lnTo>
                      <a:lnTo>
                        <a:pt x="740" y="327"/>
                      </a:lnTo>
                      <a:lnTo>
                        <a:pt x="743" y="324"/>
                      </a:lnTo>
                      <a:lnTo>
                        <a:pt x="746" y="322"/>
                      </a:lnTo>
                      <a:lnTo>
                        <a:pt x="748" y="318"/>
                      </a:lnTo>
                      <a:lnTo>
                        <a:pt x="748" y="318"/>
                      </a:lnTo>
                      <a:close/>
                      <a:moveTo>
                        <a:pt x="732" y="428"/>
                      </a:moveTo>
                      <a:lnTo>
                        <a:pt x="732" y="428"/>
                      </a:lnTo>
                      <a:lnTo>
                        <a:pt x="733" y="428"/>
                      </a:lnTo>
                      <a:lnTo>
                        <a:pt x="733" y="428"/>
                      </a:lnTo>
                      <a:lnTo>
                        <a:pt x="735" y="427"/>
                      </a:lnTo>
                      <a:lnTo>
                        <a:pt x="736" y="425"/>
                      </a:lnTo>
                      <a:lnTo>
                        <a:pt x="736" y="422"/>
                      </a:lnTo>
                      <a:lnTo>
                        <a:pt x="736" y="422"/>
                      </a:lnTo>
                      <a:lnTo>
                        <a:pt x="738" y="431"/>
                      </a:lnTo>
                      <a:lnTo>
                        <a:pt x="738" y="431"/>
                      </a:lnTo>
                      <a:lnTo>
                        <a:pt x="741" y="429"/>
                      </a:lnTo>
                      <a:lnTo>
                        <a:pt x="741" y="429"/>
                      </a:lnTo>
                      <a:lnTo>
                        <a:pt x="740" y="433"/>
                      </a:lnTo>
                      <a:lnTo>
                        <a:pt x="741" y="436"/>
                      </a:lnTo>
                      <a:lnTo>
                        <a:pt x="741" y="436"/>
                      </a:lnTo>
                      <a:lnTo>
                        <a:pt x="741" y="434"/>
                      </a:lnTo>
                      <a:lnTo>
                        <a:pt x="742" y="431"/>
                      </a:lnTo>
                      <a:lnTo>
                        <a:pt x="742" y="431"/>
                      </a:lnTo>
                      <a:lnTo>
                        <a:pt x="744" y="433"/>
                      </a:lnTo>
                      <a:lnTo>
                        <a:pt x="744" y="433"/>
                      </a:lnTo>
                      <a:lnTo>
                        <a:pt x="742" y="436"/>
                      </a:lnTo>
                      <a:lnTo>
                        <a:pt x="742" y="436"/>
                      </a:lnTo>
                      <a:lnTo>
                        <a:pt x="740" y="437"/>
                      </a:lnTo>
                      <a:lnTo>
                        <a:pt x="740" y="437"/>
                      </a:lnTo>
                      <a:lnTo>
                        <a:pt x="737" y="437"/>
                      </a:lnTo>
                      <a:lnTo>
                        <a:pt x="737" y="437"/>
                      </a:lnTo>
                      <a:lnTo>
                        <a:pt x="736" y="432"/>
                      </a:lnTo>
                      <a:lnTo>
                        <a:pt x="736" y="432"/>
                      </a:lnTo>
                      <a:lnTo>
                        <a:pt x="735" y="432"/>
                      </a:lnTo>
                      <a:lnTo>
                        <a:pt x="735" y="432"/>
                      </a:lnTo>
                      <a:lnTo>
                        <a:pt x="736" y="432"/>
                      </a:lnTo>
                      <a:lnTo>
                        <a:pt x="736" y="432"/>
                      </a:lnTo>
                      <a:lnTo>
                        <a:pt x="735" y="431"/>
                      </a:lnTo>
                      <a:lnTo>
                        <a:pt x="731" y="432"/>
                      </a:lnTo>
                      <a:lnTo>
                        <a:pt x="731" y="431"/>
                      </a:lnTo>
                      <a:lnTo>
                        <a:pt x="731" y="431"/>
                      </a:lnTo>
                      <a:lnTo>
                        <a:pt x="732" y="428"/>
                      </a:lnTo>
                      <a:lnTo>
                        <a:pt x="732" y="428"/>
                      </a:lnTo>
                      <a:close/>
                      <a:moveTo>
                        <a:pt x="763" y="456"/>
                      </a:moveTo>
                      <a:lnTo>
                        <a:pt x="763" y="456"/>
                      </a:lnTo>
                      <a:lnTo>
                        <a:pt x="763" y="456"/>
                      </a:lnTo>
                      <a:lnTo>
                        <a:pt x="763" y="456"/>
                      </a:lnTo>
                      <a:lnTo>
                        <a:pt x="765" y="454"/>
                      </a:lnTo>
                      <a:lnTo>
                        <a:pt x="765" y="454"/>
                      </a:lnTo>
                      <a:lnTo>
                        <a:pt x="768" y="455"/>
                      </a:lnTo>
                      <a:lnTo>
                        <a:pt x="773" y="455"/>
                      </a:lnTo>
                      <a:lnTo>
                        <a:pt x="773" y="455"/>
                      </a:lnTo>
                      <a:lnTo>
                        <a:pt x="771" y="459"/>
                      </a:lnTo>
                      <a:lnTo>
                        <a:pt x="768" y="462"/>
                      </a:lnTo>
                      <a:lnTo>
                        <a:pt x="763" y="464"/>
                      </a:lnTo>
                      <a:lnTo>
                        <a:pt x="763" y="464"/>
                      </a:lnTo>
                      <a:lnTo>
                        <a:pt x="763" y="464"/>
                      </a:lnTo>
                      <a:lnTo>
                        <a:pt x="763" y="464"/>
                      </a:lnTo>
                      <a:lnTo>
                        <a:pt x="762" y="461"/>
                      </a:lnTo>
                      <a:lnTo>
                        <a:pt x="762" y="461"/>
                      </a:lnTo>
                      <a:lnTo>
                        <a:pt x="765" y="461"/>
                      </a:lnTo>
                      <a:lnTo>
                        <a:pt x="768" y="460"/>
                      </a:lnTo>
                      <a:lnTo>
                        <a:pt x="768" y="460"/>
                      </a:lnTo>
                      <a:lnTo>
                        <a:pt x="763" y="456"/>
                      </a:lnTo>
                      <a:lnTo>
                        <a:pt x="763" y="456"/>
                      </a:lnTo>
                      <a:close/>
                      <a:moveTo>
                        <a:pt x="758" y="418"/>
                      </a:moveTo>
                      <a:lnTo>
                        <a:pt x="758" y="418"/>
                      </a:lnTo>
                      <a:lnTo>
                        <a:pt x="762" y="421"/>
                      </a:lnTo>
                      <a:lnTo>
                        <a:pt x="762" y="421"/>
                      </a:lnTo>
                      <a:lnTo>
                        <a:pt x="757" y="420"/>
                      </a:lnTo>
                      <a:lnTo>
                        <a:pt x="757" y="420"/>
                      </a:lnTo>
                      <a:lnTo>
                        <a:pt x="755" y="420"/>
                      </a:lnTo>
                      <a:lnTo>
                        <a:pt x="752" y="417"/>
                      </a:lnTo>
                      <a:lnTo>
                        <a:pt x="752" y="417"/>
                      </a:lnTo>
                      <a:lnTo>
                        <a:pt x="753" y="414"/>
                      </a:lnTo>
                      <a:lnTo>
                        <a:pt x="753" y="414"/>
                      </a:lnTo>
                      <a:lnTo>
                        <a:pt x="755" y="414"/>
                      </a:lnTo>
                      <a:lnTo>
                        <a:pt x="759" y="412"/>
                      </a:lnTo>
                      <a:lnTo>
                        <a:pt x="759" y="412"/>
                      </a:lnTo>
                      <a:lnTo>
                        <a:pt x="764" y="415"/>
                      </a:lnTo>
                      <a:lnTo>
                        <a:pt x="764" y="415"/>
                      </a:lnTo>
                      <a:lnTo>
                        <a:pt x="764" y="415"/>
                      </a:lnTo>
                      <a:lnTo>
                        <a:pt x="764" y="415"/>
                      </a:lnTo>
                      <a:lnTo>
                        <a:pt x="762" y="416"/>
                      </a:lnTo>
                      <a:lnTo>
                        <a:pt x="758" y="418"/>
                      </a:lnTo>
                      <a:lnTo>
                        <a:pt x="758" y="418"/>
                      </a:lnTo>
                      <a:close/>
                      <a:moveTo>
                        <a:pt x="755" y="528"/>
                      </a:moveTo>
                      <a:lnTo>
                        <a:pt x="755" y="528"/>
                      </a:lnTo>
                      <a:lnTo>
                        <a:pt x="752" y="529"/>
                      </a:lnTo>
                      <a:lnTo>
                        <a:pt x="752" y="529"/>
                      </a:lnTo>
                      <a:lnTo>
                        <a:pt x="749" y="529"/>
                      </a:lnTo>
                      <a:lnTo>
                        <a:pt x="749" y="529"/>
                      </a:lnTo>
                      <a:lnTo>
                        <a:pt x="749" y="528"/>
                      </a:lnTo>
                      <a:lnTo>
                        <a:pt x="749" y="528"/>
                      </a:lnTo>
                      <a:lnTo>
                        <a:pt x="751" y="528"/>
                      </a:lnTo>
                      <a:lnTo>
                        <a:pt x="753" y="528"/>
                      </a:lnTo>
                      <a:lnTo>
                        <a:pt x="753" y="528"/>
                      </a:lnTo>
                      <a:lnTo>
                        <a:pt x="752" y="526"/>
                      </a:lnTo>
                      <a:lnTo>
                        <a:pt x="752" y="526"/>
                      </a:lnTo>
                      <a:lnTo>
                        <a:pt x="755" y="525"/>
                      </a:lnTo>
                      <a:lnTo>
                        <a:pt x="755" y="525"/>
                      </a:lnTo>
                      <a:lnTo>
                        <a:pt x="752" y="525"/>
                      </a:lnTo>
                      <a:lnTo>
                        <a:pt x="752" y="525"/>
                      </a:lnTo>
                      <a:lnTo>
                        <a:pt x="751" y="523"/>
                      </a:lnTo>
                      <a:lnTo>
                        <a:pt x="749" y="522"/>
                      </a:lnTo>
                      <a:lnTo>
                        <a:pt x="749" y="522"/>
                      </a:lnTo>
                      <a:lnTo>
                        <a:pt x="755" y="522"/>
                      </a:lnTo>
                      <a:lnTo>
                        <a:pt x="758" y="521"/>
                      </a:lnTo>
                      <a:lnTo>
                        <a:pt x="760" y="521"/>
                      </a:lnTo>
                      <a:lnTo>
                        <a:pt x="760" y="521"/>
                      </a:lnTo>
                      <a:lnTo>
                        <a:pt x="760" y="521"/>
                      </a:lnTo>
                      <a:lnTo>
                        <a:pt x="762" y="520"/>
                      </a:lnTo>
                      <a:lnTo>
                        <a:pt x="762" y="520"/>
                      </a:lnTo>
                      <a:lnTo>
                        <a:pt x="762" y="522"/>
                      </a:lnTo>
                      <a:lnTo>
                        <a:pt x="760" y="525"/>
                      </a:lnTo>
                      <a:lnTo>
                        <a:pt x="758" y="527"/>
                      </a:lnTo>
                      <a:lnTo>
                        <a:pt x="758" y="527"/>
                      </a:lnTo>
                      <a:lnTo>
                        <a:pt x="755" y="527"/>
                      </a:lnTo>
                      <a:lnTo>
                        <a:pt x="755" y="527"/>
                      </a:lnTo>
                      <a:lnTo>
                        <a:pt x="755" y="528"/>
                      </a:lnTo>
                      <a:lnTo>
                        <a:pt x="755" y="528"/>
                      </a:lnTo>
                      <a:close/>
                      <a:moveTo>
                        <a:pt x="737" y="503"/>
                      </a:moveTo>
                      <a:lnTo>
                        <a:pt x="737" y="503"/>
                      </a:lnTo>
                      <a:lnTo>
                        <a:pt x="741" y="505"/>
                      </a:lnTo>
                      <a:lnTo>
                        <a:pt x="741" y="505"/>
                      </a:lnTo>
                      <a:lnTo>
                        <a:pt x="738" y="506"/>
                      </a:lnTo>
                      <a:lnTo>
                        <a:pt x="735" y="507"/>
                      </a:lnTo>
                      <a:lnTo>
                        <a:pt x="735" y="507"/>
                      </a:lnTo>
                      <a:lnTo>
                        <a:pt x="736" y="506"/>
                      </a:lnTo>
                      <a:lnTo>
                        <a:pt x="736" y="506"/>
                      </a:lnTo>
                      <a:lnTo>
                        <a:pt x="738" y="505"/>
                      </a:lnTo>
                      <a:lnTo>
                        <a:pt x="738" y="505"/>
                      </a:lnTo>
                      <a:lnTo>
                        <a:pt x="737" y="503"/>
                      </a:lnTo>
                      <a:lnTo>
                        <a:pt x="737" y="503"/>
                      </a:lnTo>
                      <a:close/>
                      <a:moveTo>
                        <a:pt x="716" y="528"/>
                      </a:moveTo>
                      <a:lnTo>
                        <a:pt x="716" y="528"/>
                      </a:lnTo>
                      <a:lnTo>
                        <a:pt x="722" y="527"/>
                      </a:lnTo>
                      <a:lnTo>
                        <a:pt x="722" y="527"/>
                      </a:lnTo>
                      <a:lnTo>
                        <a:pt x="725" y="528"/>
                      </a:lnTo>
                      <a:lnTo>
                        <a:pt x="727" y="529"/>
                      </a:lnTo>
                      <a:lnTo>
                        <a:pt x="731" y="528"/>
                      </a:lnTo>
                      <a:lnTo>
                        <a:pt x="731" y="528"/>
                      </a:lnTo>
                      <a:lnTo>
                        <a:pt x="730" y="533"/>
                      </a:lnTo>
                      <a:lnTo>
                        <a:pt x="726" y="536"/>
                      </a:lnTo>
                      <a:lnTo>
                        <a:pt x="721" y="538"/>
                      </a:lnTo>
                      <a:lnTo>
                        <a:pt x="721" y="538"/>
                      </a:lnTo>
                      <a:lnTo>
                        <a:pt x="720" y="537"/>
                      </a:lnTo>
                      <a:lnTo>
                        <a:pt x="718" y="538"/>
                      </a:lnTo>
                      <a:lnTo>
                        <a:pt x="718" y="538"/>
                      </a:lnTo>
                      <a:lnTo>
                        <a:pt x="716" y="536"/>
                      </a:lnTo>
                      <a:lnTo>
                        <a:pt x="715" y="534"/>
                      </a:lnTo>
                      <a:lnTo>
                        <a:pt x="715" y="534"/>
                      </a:lnTo>
                      <a:lnTo>
                        <a:pt x="721" y="534"/>
                      </a:lnTo>
                      <a:lnTo>
                        <a:pt x="724" y="534"/>
                      </a:lnTo>
                      <a:lnTo>
                        <a:pt x="726" y="533"/>
                      </a:lnTo>
                      <a:lnTo>
                        <a:pt x="726" y="533"/>
                      </a:lnTo>
                      <a:lnTo>
                        <a:pt x="722" y="531"/>
                      </a:lnTo>
                      <a:lnTo>
                        <a:pt x="720" y="529"/>
                      </a:lnTo>
                      <a:lnTo>
                        <a:pt x="716" y="528"/>
                      </a:lnTo>
                      <a:lnTo>
                        <a:pt x="716" y="528"/>
                      </a:lnTo>
                      <a:close/>
                      <a:moveTo>
                        <a:pt x="729" y="520"/>
                      </a:moveTo>
                      <a:lnTo>
                        <a:pt x="729" y="520"/>
                      </a:lnTo>
                      <a:lnTo>
                        <a:pt x="726" y="521"/>
                      </a:lnTo>
                      <a:lnTo>
                        <a:pt x="724" y="523"/>
                      </a:lnTo>
                      <a:lnTo>
                        <a:pt x="724" y="523"/>
                      </a:lnTo>
                      <a:lnTo>
                        <a:pt x="722" y="522"/>
                      </a:lnTo>
                      <a:lnTo>
                        <a:pt x="719" y="522"/>
                      </a:lnTo>
                      <a:lnTo>
                        <a:pt x="719" y="522"/>
                      </a:lnTo>
                      <a:lnTo>
                        <a:pt x="722" y="521"/>
                      </a:lnTo>
                      <a:lnTo>
                        <a:pt x="724" y="520"/>
                      </a:lnTo>
                      <a:lnTo>
                        <a:pt x="725" y="518"/>
                      </a:lnTo>
                      <a:lnTo>
                        <a:pt x="727" y="518"/>
                      </a:lnTo>
                      <a:lnTo>
                        <a:pt x="727" y="518"/>
                      </a:lnTo>
                      <a:lnTo>
                        <a:pt x="729" y="518"/>
                      </a:lnTo>
                      <a:lnTo>
                        <a:pt x="729" y="518"/>
                      </a:lnTo>
                      <a:lnTo>
                        <a:pt x="729" y="517"/>
                      </a:lnTo>
                      <a:lnTo>
                        <a:pt x="729" y="517"/>
                      </a:lnTo>
                      <a:lnTo>
                        <a:pt x="733" y="516"/>
                      </a:lnTo>
                      <a:lnTo>
                        <a:pt x="733" y="516"/>
                      </a:lnTo>
                      <a:lnTo>
                        <a:pt x="731" y="517"/>
                      </a:lnTo>
                      <a:lnTo>
                        <a:pt x="729" y="520"/>
                      </a:lnTo>
                      <a:lnTo>
                        <a:pt x="729" y="520"/>
                      </a:lnTo>
                      <a:close/>
                      <a:moveTo>
                        <a:pt x="823" y="517"/>
                      </a:moveTo>
                      <a:lnTo>
                        <a:pt x="823" y="517"/>
                      </a:lnTo>
                      <a:lnTo>
                        <a:pt x="823" y="517"/>
                      </a:lnTo>
                      <a:lnTo>
                        <a:pt x="823" y="517"/>
                      </a:lnTo>
                      <a:lnTo>
                        <a:pt x="823" y="518"/>
                      </a:lnTo>
                      <a:lnTo>
                        <a:pt x="823" y="518"/>
                      </a:lnTo>
                      <a:lnTo>
                        <a:pt x="824" y="521"/>
                      </a:lnTo>
                      <a:lnTo>
                        <a:pt x="824" y="521"/>
                      </a:lnTo>
                      <a:lnTo>
                        <a:pt x="823" y="521"/>
                      </a:lnTo>
                      <a:lnTo>
                        <a:pt x="823" y="521"/>
                      </a:lnTo>
                      <a:lnTo>
                        <a:pt x="820" y="518"/>
                      </a:lnTo>
                      <a:lnTo>
                        <a:pt x="820" y="518"/>
                      </a:lnTo>
                      <a:lnTo>
                        <a:pt x="816" y="517"/>
                      </a:lnTo>
                      <a:lnTo>
                        <a:pt x="816" y="517"/>
                      </a:lnTo>
                      <a:lnTo>
                        <a:pt x="820" y="515"/>
                      </a:lnTo>
                      <a:lnTo>
                        <a:pt x="820" y="515"/>
                      </a:lnTo>
                      <a:lnTo>
                        <a:pt x="823" y="515"/>
                      </a:lnTo>
                      <a:lnTo>
                        <a:pt x="824" y="515"/>
                      </a:lnTo>
                      <a:lnTo>
                        <a:pt x="826" y="514"/>
                      </a:lnTo>
                      <a:lnTo>
                        <a:pt x="826" y="514"/>
                      </a:lnTo>
                      <a:lnTo>
                        <a:pt x="829" y="515"/>
                      </a:lnTo>
                      <a:lnTo>
                        <a:pt x="831" y="515"/>
                      </a:lnTo>
                      <a:lnTo>
                        <a:pt x="831" y="515"/>
                      </a:lnTo>
                      <a:lnTo>
                        <a:pt x="826" y="516"/>
                      </a:lnTo>
                      <a:lnTo>
                        <a:pt x="826" y="516"/>
                      </a:lnTo>
                      <a:lnTo>
                        <a:pt x="823" y="516"/>
                      </a:lnTo>
                      <a:lnTo>
                        <a:pt x="823" y="516"/>
                      </a:lnTo>
                      <a:lnTo>
                        <a:pt x="823" y="517"/>
                      </a:lnTo>
                      <a:lnTo>
                        <a:pt x="823" y="517"/>
                      </a:lnTo>
                      <a:close/>
                      <a:moveTo>
                        <a:pt x="841" y="656"/>
                      </a:moveTo>
                      <a:lnTo>
                        <a:pt x="841" y="656"/>
                      </a:lnTo>
                      <a:lnTo>
                        <a:pt x="843" y="656"/>
                      </a:lnTo>
                      <a:lnTo>
                        <a:pt x="846" y="655"/>
                      </a:lnTo>
                      <a:lnTo>
                        <a:pt x="847" y="654"/>
                      </a:lnTo>
                      <a:lnTo>
                        <a:pt x="847" y="654"/>
                      </a:lnTo>
                      <a:lnTo>
                        <a:pt x="846" y="653"/>
                      </a:lnTo>
                      <a:lnTo>
                        <a:pt x="846" y="653"/>
                      </a:lnTo>
                      <a:lnTo>
                        <a:pt x="845" y="650"/>
                      </a:lnTo>
                      <a:lnTo>
                        <a:pt x="845" y="650"/>
                      </a:lnTo>
                      <a:lnTo>
                        <a:pt x="849" y="650"/>
                      </a:lnTo>
                      <a:lnTo>
                        <a:pt x="849" y="650"/>
                      </a:lnTo>
                      <a:lnTo>
                        <a:pt x="847" y="647"/>
                      </a:lnTo>
                      <a:lnTo>
                        <a:pt x="847" y="647"/>
                      </a:lnTo>
                      <a:lnTo>
                        <a:pt x="852" y="648"/>
                      </a:lnTo>
                      <a:lnTo>
                        <a:pt x="854" y="648"/>
                      </a:lnTo>
                      <a:lnTo>
                        <a:pt x="854" y="648"/>
                      </a:lnTo>
                      <a:lnTo>
                        <a:pt x="852" y="647"/>
                      </a:lnTo>
                      <a:lnTo>
                        <a:pt x="851" y="645"/>
                      </a:lnTo>
                      <a:lnTo>
                        <a:pt x="849" y="644"/>
                      </a:lnTo>
                      <a:lnTo>
                        <a:pt x="849" y="644"/>
                      </a:lnTo>
                      <a:lnTo>
                        <a:pt x="853" y="645"/>
                      </a:lnTo>
                      <a:lnTo>
                        <a:pt x="853" y="645"/>
                      </a:lnTo>
                      <a:lnTo>
                        <a:pt x="854" y="647"/>
                      </a:lnTo>
                      <a:lnTo>
                        <a:pt x="854" y="647"/>
                      </a:lnTo>
                      <a:lnTo>
                        <a:pt x="856" y="649"/>
                      </a:lnTo>
                      <a:lnTo>
                        <a:pt x="858" y="648"/>
                      </a:lnTo>
                      <a:lnTo>
                        <a:pt x="858" y="648"/>
                      </a:lnTo>
                      <a:lnTo>
                        <a:pt x="860" y="648"/>
                      </a:lnTo>
                      <a:lnTo>
                        <a:pt x="863" y="647"/>
                      </a:lnTo>
                      <a:lnTo>
                        <a:pt x="863" y="647"/>
                      </a:lnTo>
                      <a:lnTo>
                        <a:pt x="863" y="651"/>
                      </a:lnTo>
                      <a:lnTo>
                        <a:pt x="863" y="651"/>
                      </a:lnTo>
                      <a:lnTo>
                        <a:pt x="864" y="651"/>
                      </a:lnTo>
                      <a:lnTo>
                        <a:pt x="869" y="650"/>
                      </a:lnTo>
                      <a:lnTo>
                        <a:pt x="869" y="650"/>
                      </a:lnTo>
                      <a:lnTo>
                        <a:pt x="868" y="651"/>
                      </a:lnTo>
                      <a:lnTo>
                        <a:pt x="865" y="653"/>
                      </a:lnTo>
                      <a:lnTo>
                        <a:pt x="865" y="656"/>
                      </a:lnTo>
                      <a:lnTo>
                        <a:pt x="865" y="656"/>
                      </a:lnTo>
                      <a:lnTo>
                        <a:pt x="869" y="656"/>
                      </a:lnTo>
                      <a:lnTo>
                        <a:pt x="871" y="656"/>
                      </a:lnTo>
                      <a:lnTo>
                        <a:pt x="875" y="655"/>
                      </a:lnTo>
                      <a:lnTo>
                        <a:pt x="875" y="655"/>
                      </a:lnTo>
                      <a:lnTo>
                        <a:pt x="873" y="658"/>
                      </a:lnTo>
                      <a:lnTo>
                        <a:pt x="873" y="658"/>
                      </a:lnTo>
                      <a:lnTo>
                        <a:pt x="870" y="658"/>
                      </a:lnTo>
                      <a:lnTo>
                        <a:pt x="870" y="658"/>
                      </a:lnTo>
                      <a:lnTo>
                        <a:pt x="870" y="661"/>
                      </a:lnTo>
                      <a:lnTo>
                        <a:pt x="870" y="664"/>
                      </a:lnTo>
                      <a:lnTo>
                        <a:pt x="873" y="667"/>
                      </a:lnTo>
                      <a:lnTo>
                        <a:pt x="873" y="667"/>
                      </a:lnTo>
                      <a:lnTo>
                        <a:pt x="869" y="665"/>
                      </a:lnTo>
                      <a:lnTo>
                        <a:pt x="866" y="664"/>
                      </a:lnTo>
                      <a:lnTo>
                        <a:pt x="863" y="665"/>
                      </a:lnTo>
                      <a:lnTo>
                        <a:pt x="863" y="665"/>
                      </a:lnTo>
                      <a:lnTo>
                        <a:pt x="864" y="667"/>
                      </a:lnTo>
                      <a:lnTo>
                        <a:pt x="865" y="670"/>
                      </a:lnTo>
                      <a:lnTo>
                        <a:pt x="868" y="671"/>
                      </a:lnTo>
                      <a:lnTo>
                        <a:pt x="868" y="671"/>
                      </a:lnTo>
                      <a:lnTo>
                        <a:pt x="868" y="673"/>
                      </a:lnTo>
                      <a:lnTo>
                        <a:pt x="868" y="676"/>
                      </a:lnTo>
                      <a:lnTo>
                        <a:pt x="868" y="677"/>
                      </a:lnTo>
                      <a:lnTo>
                        <a:pt x="868" y="677"/>
                      </a:lnTo>
                      <a:lnTo>
                        <a:pt x="870" y="677"/>
                      </a:lnTo>
                      <a:lnTo>
                        <a:pt x="871" y="676"/>
                      </a:lnTo>
                      <a:lnTo>
                        <a:pt x="873" y="675"/>
                      </a:lnTo>
                      <a:lnTo>
                        <a:pt x="873" y="675"/>
                      </a:lnTo>
                      <a:lnTo>
                        <a:pt x="873" y="679"/>
                      </a:lnTo>
                      <a:lnTo>
                        <a:pt x="874" y="682"/>
                      </a:lnTo>
                      <a:lnTo>
                        <a:pt x="874" y="683"/>
                      </a:lnTo>
                      <a:lnTo>
                        <a:pt x="874" y="683"/>
                      </a:lnTo>
                      <a:lnTo>
                        <a:pt x="876" y="681"/>
                      </a:lnTo>
                      <a:lnTo>
                        <a:pt x="877" y="678"/>
                      </a:lnTo>
                      <a:lnTo>
                        <a:pt x="877" y="676"/>
                      </a:lnTo>
                      <a:lnTo>
                        <a:pt x="877" y="676"/>
                      </a:lnTo>
                      <a:lnTo>
                        <a:pt x="879" y="679"/>
                      </a:lnTo>
                      <a:lnTo>
                        <a:pt x="881" y="683"/>
                      </a:lnTo>
                      <a:lnTo>
                        <a:pt x="881" y="683"/>
                      </a:lnTo>
                      <a:lnTo>
                        <a:pt x="882" y="682"/>
                      </a:lnTo>
                      <a:lnTo>
                        <a:pt x="884" y="679"/>
                      </a:lnTo>
                      <a:lnTo>
                        <a:pt x="884" y="678"/>
                      </a:lnTo>
                      <a:lnTo>
                        <a:pt x="884" y="678"/>
                      </a:lnTo>
                      <a:lnTo>
                        <a:pt x="885" y="681"/>
                      </a:lnTo>
                      <a:lnTo>
                        <a:pt x="886" y="682"/>
                      </a:lnTo>
                      <a:lnTo>
                        <a:pt x="887" y="683"/>
                      </a:lnTo>
                      <a:lnTo>
                        <a:pt x="887" y="683"/>
                      </a:lnTo>
                      <a:lnTo>
                        <a:pt x="888" y="681"/>
                      </a:lnTo>
                      <a:lnTo>
                        <a:pt x="890" y="678"/>
                      </a:lnTo>
                      <a:lnTo>
                        <a:pt x="888" y="677"/>
                      </a:lnTo>
                      <a:lnTo>
                        <a:pt x="888" y="677"/>
                      </a:lnTo>
                      <a:lnTo>
                        <a:pt x="890" y="681"/>
                      </a:lnTo>
                      <a:lnTo>
                        <a:pt x="890" y="681"/>
                      </a:lnTo>
                      <a:lnTo>
                        <a:pt x="887" y="683"/>
                      </a:lnTo>
                      <a:lnTo>
                        <a:pt x="887" y="683"/>
                      </a:lnTo>
                      <a:lnTo>
                        <a:pt x="886" y="683"/>
                      </a:lnTo>
                      <a:lnTo>
                        <a:pt x="882" y="683"/>
                      </a:lnTo>
                      <a:lnTo>
                        <a:pt x="877" y="684"/>
                      </a:lnTo>
                      <a:lnTo>
                        <a:pt x="875" y="687"/>
                      </a:lnTo>
                      <a:lnTo>
                        <a:pt x="874" y="689"/>
                      </a:lnTo>
                      <a:lnTo>
                        <a:pt x="874" y="689"/>
                      </a:lnTo>
                      <a:lnTo>
                        <a:pt x="875" y="692"/>
                      </a:lnTo>
                      <a:lnTo>
                        <a:pt x="877" y="693"/>
                      </a:lnTo>
                      <a:lnTo>
                        <a:pt x="881" y="693"/>
                      </a:lnTo>
                      <a:lnTo>
                        <a:pt x="881" y="693"/>
                      </a:lnTo>
                      <a:lnTo>
                        <a:pt x="880" y="695"/>
                      </a:lnTo>
                      <a:lnTo>
                        <a:pt x="877" y="699"/>
                      </a:lnTo>
                      <a:lnTo>
                        <a:pt x="874" y="701"/>
                      </a:lnTo>
                      <a:lnTo>
                        <a:pt x="874" y="701"/>
                      </a:lnTo>
                      <a:lnTo>
                        <a:pt x="870" y="699"/>
                      </a:lnTo>
                      <a:lnTo>
                        <a:pt x="868" y="698"/>
                      </a:lnTo>
                      <a:lnTo>
                        <a:pt x="868" y="695"/>
                      </a:lnTo>
                      <a:lnTo>
                        <a:pt x="868" y="695"/>
                      </a:lnTo>
                      <a:lnTo>
                        <a:pt x="866" y="692"/>
                      </a:lnTo>
                      <a:lnTo>
                        <a:pt x="865" y="689"/>
                      </a:lnTo>
                      <a:lnTo>
                        <a:pt x="864" y="689"/>
                      </a:lnTo>
                      <a:lnTo>
                        <a:pt x="860" y="693"/>
                      </a:lnTo>
                      <a:lnTo>
                        <a:pt x="860" y="693"/>
                      </a:lnTo>
                      <a:lnTo>
                        <a:pt x="860" y="693"/>
                      </a:lnTo>
                      <a:lnTo>
                        <a:pt x="857" y="692"/>
                      </a:lnTo>
                      <a:lnTo>
                        <a:pt x="857" y="692"/>
                      </a:lnTo>
                      <a:lnTo>
                        <a:pt x="856" y="690"/>
                      </a:lnTo>
                      <a:lnTo>
                        <a:pt x="856" y="690"/>
                      </a:lnTo>
                      <a:lnTo>
                        <a:pt x="851" y="688"/>
                      </a:lnTo>
                      <a:lnTo>
                        <a:pt x="851" y="688"/>
                      </a:lnTo>
                      <a:lnTo>
                        <a:pt x="846" y="689"/>
                      </a:lnTo>
                      <a:lnTo>
                        <a:pt x="843" y="689"/>
                      </a:lnTo>
                      <a:lnTo>
                        <a:pt x="840" y="688"/>
                      </a:lnTo>
                      <a:lnTo>
                        <a:pt x="840" y="688"/>
                      </a:lnTo>
                      <a:lnTo>
                        <a:pt x="838" y="687"/>
                      </a:lnTo>
                      <a:lnTo>
                        <a:pt x="836" y="686"/>
                      </a:lnTo>
                      <a:lnTo>
                        <a:pt x="834" y="686"/>
                      </a:lnTo>
                      <a:lnTo>
                        <a:pt x="831" y="686"/>
                      </a:lnTo>
                      <a:lnTo>
                        <a:pt x="829" y="688"/>
                      </a:lnTo>
                      <a:lnTo>
                        <a:pt x="826" y="690"/>
                      </a:lnTo>
                      <a:lnTo>
                        <a:pt x="826" y="690"/>
                      </a:lnTo>
                      <a:lnTo>
                        <a:pt x="827" y="692"/>
                      </a:lnTo>
                      <a:lnTo>
                        <a:pt x="831" y="694"/>
                      </a:lnTo>
                      <a:lnTo>
                        <a:pt x="831" y="694"/>
                      </a:lnTo>
                      <a:lnTo>
                        <a:pt x="831" y="694"/>
                      </a:lnTo>
                      <a:lnTo>
                        <a:pt x="831" y="694"/>
                      </a:lnTo>
                      <a:lnTo>
                        <a:pt x="829" y="695"/>
                      </a:lnTo>
                      <a:lnTo>
                        <a:pt x="825" y="698"/>
                      </a:lnTo>
                      <a:lnTo>
                        <a:pt x="825" y="698"/>
                      </a:lnTo>
                      <a:lnTo>
                        <a:pt x="829" y="701"/>
                      </a:lnTo>
                      <a:lnTo>
                        <a:pt x="829" y="701"/>
                      </a:lnTo>
                      <a:lnTo>
                        <a:pt x="826" y="700"/>
                      </a:lnTo>
                      <a:lnTo>
                        <a:pt x="824" y="700"/>
                      </a:lnTo>
                      <a:lnTo>
                        <a:pt x="824" y="700"/>
                      </a:lnTo>
                      <a:lnTo>
                        <a:pt x="823" y="699"/>
                      </a:lnTo>
                      <a:lnTo>
                        <a:pt x="819" y="698"/>
                      </a:lnTo>
                      <a:lnTo>
                        <a:pt x="818" y="697"/>
                      </a:lnTo>
                      <a:lnTo>
                        <a:pt x="815" y="698"/>
                      </a:lnTo>
                      <a:lnTo>
                        <a:pt x="813" y="699"/>
                      </a:lnTo>
                      <a:lnTo>
                        <a:pt x="809" y="703"/>
                      </a:lnTo>
                      <a:lnTo>
                        <a:pt x="809" y="703"/>
                      </a:lnTo>
                      <a:lnTo>
                        <a:pt x="812" y="704"/>
                      </a:lnTo>
                      <a:lnTo>
                        <a:pt x="818" y="706"/>
                      </a:lnTo>
                      <a:lnTo>
                        <a:pt x="818" y="706"/>
                      </a:lnTo>
                      <a:lnTo>
                        <a:pt x="814" y="706"/>
                      </a:lnTo>
                      <a:lnTo>
                        <a:pt x="812" y="708"/>
                      </a:lnTo>
                      <a:lnTo>
                        <a:pt x="809" y="710"/>
                      </a:lnTo>
                      <a:lnTo>
                        <a:pt x="809" y="710"/>
                      </a:lnTo>
                      <a:lnTo>
                        <a:pt x="812" y="712"/>
                      </a:lnTo>
                      <a:lnTo>
                        <a:pt x="812" y="712"/>
                      </a:lnTo>
                      <a:lnTo>
                        <a:pt x="810" y="716"/>
                      </a:lnTo>
                      <a:lnTo>
                        <a:pt x="810" y="716"/>
                      </a:lnTo>
                      <a:lnTo>
                        <a:pt x="810" y="716"/>
                      </a:lnTo>
                      <a:lnTo>
                        <a:pt x="813" y="719"/>
                      </a:lnTo>
                      <a:lnTo>
                        <a:pt x="813" y="719"/>
                      </a:lnTo>
                      <a:lnTo>
                        <a:pt x="812" y="720"/>
                      </a:lnTo>
                      <a:lnTo>
                        <a:pt x="810" y="722"/>
                      </a:lnTo>
                      <a:lnTo>
                        <a:pt x="810" y="722"/>
                      </a:lnTo>
                      <a:lnTo>
                        <a:pt x="812" y="722"/>
                      </a:lnTo>
                      <a:lnTo>
                        <a:pt x="815" y="723"/>
                      </a:lnTo>
                      <a:lnTo>
                        <a:pt x="815" y="723"/>
                      </a:lnTo>
                      <a:lnTo>
                        <a:pt x="815" y="723"/>
                      </a:lnTo>
                      <a:lnTo>
                        <a:pt x="815" y="723"/>
                      </a:lnTo>
                      <a:lnTo>
                        <a:pt x="815" y="723"/>
                      </a:lnTo>
                      <a:lnTo>
                        <a:pt x="815" y="723"/>
                      </a:lnTo>
                      <a:lnTo>
                        <a:pt x="815" y="725"/>
                      </a:lnTo>
                      <a:lnTo>
                        <a:pt x="815" y="725"/>
                      </a:lnTo>
                      <a:lnTo>
                        <a:pt x="812" y="726"/>
                      </a:lnTo>
                      <a:lnTo>
                        <a:pt x="809" y="727"/>
                      </a:lnTo>
                      <a:lnTo>
                        <a:pt x="809" y="727"/>
                      </a:lnTo>
                      <a:lnTo>
                        <a:pt x="805" y="727"/>
                      </a:lnTo>
                      <a:lnTo>
                        <a:pt x="803" y="727"/>
                      </a:lnTo>
                      <a:lnTo>
                        <a:pt x="801" y="729"/>
                      </a:lnTo>
                      <a:lnTo>
                        <a:pt x="801" y="729"/>
                      </a:lnTo>
                      <a:lnTo>
                        <a:pt x="801" y="727"/>
                      </a:lnTo>
                      <a:lnTo>
                        <a:pt x="801" y="727"/>
                      </a:lnTo>
                      <a:lnTo>
                        <a:pt x="802" y="726"/>
                      </a:lnTo>
                      <a:lnTo>
                        <a:pt x="802" y="723"/>
                      </a:lnTo>
                      <a:lnTo>
                        <a:pt x="802" y="723"/>
                      </a:lnTo>
                      <a:lnTo>
                        <a:pt x="805" y="723"/>
                      </a:lnTo>
                      <a:lnTo>
                        <a:pt x="807" y="722"/>
                      </a:lnTo>
                      <a:lnTo>
                        <a:pt x="805" y="720"/>
                      </a:lnTo>
                      <a:lnTo>
                        <a:pt x="799" y="716"/>
                      </a:lnTo>
                      <a:lnTo>
                        <a:pt x="799" y="716"/>
                      </a:lnTo>
                      <a:lnTo>
                        <a:pt x="799" y="714"/>
                      </a:lnTo>
                      <a:lnTo>
                        <a:pt x="799" y="710"/>
                      </a:lnTo>
                      <a:lnTo>
                        <a:pt x="798" y="706"/>
                      </a:lnTo>
                      <a:lnTo>
                        <a:pt x="796" y="704"/>
                      </a:lnTo>
                      <a:lnTo>
                        <a:pt x="793" y="701"/>
                      </a:lnTo>
                      <a:lnTo>
                        <a:pt x="793" y="701"/>
                      </a:lnTo>
                      <a:lnTo>
                        <a:pt x="791" y="703"/>
                      </a:lnTo>
                      <a:lnTo>
                        <a:pt x="790" y="705"/>
                      </a:lnTo>
                      <a:lnTo>
                        <a:pt x="790" y="710"/>
                      </a:lnTo>
                      <a:lnTo>
                        <a:pt x="790" y="710"/>
                      </a:lnTo>
                      <a:lnTo>
                        <a:pt x="786" y="708"/>
                      </a:lnTo>
                      <a:lnTo>
                        <a:pt x="784" y="705"/>
                      </a:lnTo>
                      <a:lnTo>
                        <a:pt x="781" y="700"/>
                      </a:lnTo>
                      <a:lnTo>
                        <a:pt x="781" y="700"/>
                      </a:lnTo>
                      <a:lnTo>
                        <a:pt x="781" y="698"/>
                      </a:lnTo>
                      <a:lnTo>
                        <a:pt x="781" y="695"/>
                      </a:lnTo>
                      <a:lnTo>
                        <a:pt x="780" y="694"/>
                      </a:lnTo>
                      <a:lnTo>
                        <a:pt x="780" y="694"/>
                      </a:lnTo>
                      <a:lnTo>
                        <a:pt x="780" y="692"/>
                      </a:lnTo>
                      <a:lnTo>
                        <a:pt x="780" y="692"/>
                      </a:lnTo>
                      <a:lnTo>
                        <a:pt x="784" y="700"/>
                      </a:lnTo>
                      <a:lnTo>
                        <a:pt x="784" y="700"/>
                      </a:lnTo>
                      <a:lnTo>
                        <a:pt x="785" y="700"/>
                      </a:lnTo>
                      <a:lnTo>
                        <a:pt x="786" y="698"/>
                      </a:lnTo>
                      <a:lnTo>
                        <a:pt x="786" y="698"/>
                      </a:lnTo>
                      <a:lnTo>
                        <a:pt x="786" y="703"/>
                      </a:lnTo>
                      <a:lnTo>
                        <a:pt x="786" y="705"/>
                      </a:lnTo>
                      <a:lnTo>
                        <a:pt x="787" y="706"/>
                      </a:lnTo>
                      <a:lnTo>
                        <a:pt x="787" y="706"/>
                      </a:lnTo>
                      <a:lnTo>
                        <a:pt x="788" y="703"/>
                      </a:lnTo>
                      <a:lnTo>
                        <a:pt x="790" y="699"/>
                      </a:lnTo>
                      <a:lnTo>
                        <a:pt x="794" y="698"/>
                      </a:lnTo>
                      <a:lnTo>
                        <a:pt x="794" y="698"/>
                      </a:lnTo>
                      <a:lnTo>
                        <a:pt x="798" y="697"/>
                      </a:lnTo>
                      <a:lnTo>
                        <a:pt x="801" y="695"/>
                      </a:lnTo>
                      <a:lnTo>
                        <a:pt x="799" y="694"/>
                      </a:lnTo>
                      <a:lnTo>
                        <a:pt x="794" y="690"/>
                      </a:lnTo>
                      <a:lnTo>
                        <a:pt x="794" y="690"/>
                      </a:lnTo>
                      <a:lnTo>
                        <a:pt x="798" y="689"/>
                      </a:lnTo>
                      <a:lnTo>
                        <a:pt x="801" y="687"/>
                      </a:lnTo>
                      <a:lnTo>
                        <a:pt x="801" y="687"/>
                      </a:lnTo>
                      <a:lnTo>
                        <a:pt x="803" y="688"/>
                      </a:lnTo>
                      <a:lnTo>
                        <a:pt x="805" y="688"/>
                      </a:lnTo>
                      <a:lnTo>
                        <a:pt x="807" y="688"/>
                      </a:lnTo>
                      <a:lnTo>
                        <a:pt x="807" y="688"/>
                      </a:lnTo>
                      <a:lnTo>
                        <a:pt x="807" y="686"/>
                      </a:lnTo>
                      <a:lnTo>
                        <a:pt x="805" y="683"/>
                      </a:lnTo>
                      <a:lnTo>
                        <a:pt x="804" y="683"/>
                      </a:lnTo>
                      <a:lnTo>
                        <a:pt x="804" y="683"/>
                      </a:lnTo>
                      <a:lnTo>
                        <a:pt x="809" y="683"/>
                      </a:lnTo>
                      <a:lnTo>
                        <a:pt x="812" y="683"/>
                      </a:lnTo>
                      <a:lnTo>
                        <a:pt x="814" y="683"/>
                      </a:lnTo>
                      <a:lnTo>
                        <a:pt x="814" y="683"/>
                      </a:lnTo>
                      <a:lnTo>
                        <a:pt x="813" y="681"/>
                      </a:lnTo>
                      <a:lnTo>
                        <a:pt x="810" y="678"/>
                      </a:lnTo>
                      <a:lnTo>
                        <a:pt x="808" y="678"/>
                      </a:lnTo>
                      <a:lnTo>
                        <a:pt x="808" y="678"/>
                      </a:lnTo>
                      <a:lnTo>
                        <a:pt x="810" y="677"/>
                      </a:lnTo>
                      <a:lnTo>
                        <a:pt x="815" y="676"/>
                      </a:lnTo>
                      <a:lnTo>
                        <a:pt x="815" y="676"/>
                      </a:lnTo>
                      <a:lnTo>
                        <a:pt x="814" y="675"/>
                      </a:lnTo>
                      <a:lnTo>
                        <a:pt x="813" y="673"/>
                      </a:lnTo>
                      <a:lnTo>
                        <a:pt x="810" y="673"/>
                      </a:lnTo>
                      <a:lnTo>
                        <a:pt x="810" y="673"/>
                      </a:lnTo>
                      <a:lnTo>
                        <a:pt x="813" y="672"/>
                      </a:lnTo>
                      <a:lnTo>
                        <a:pt x="815" y="672"/>
                      </a:lnTo>
                      <a:lnTo>
                        <a:pt x="816" y="671"/>
                      </a:lnTo>
                      <a:lnTo>
                        <a:pt x="816" y="671"/>
                      </a:lnTo>
                      <a:lnTo>
                        <a:pt x="816" y="671"/>
                      </a:lnTo>
                      <a:lnTo>
                        <a:pt x="816" y="670"/>
                      </a:lnTo>
                      <a:lnTo>
                        <a:pt x="816" y="670"/>
                      </a:lnTo>
                      <a:lnTo>
                        <a:pt x="816" y="670"/>
                      </a:lnTo>
                      <a:lnTo>
                        <a:pt x="816" y="666"/>
                      </a:lnTo>
                      <a:lnTo>
                        <a:pt x="816" y="666"/>
                      </a:lnTo>
                      <a:lnTo>
                        <a:pt x="818" y="666"/>
                      </a:lnTo>
                      <a:lnTo>
                        <a:pt x="818" y="666"/>
                      </a:lnTo>
                      <a:lnTo>
                        <a:pt x="816" y="664"/>
                      </a:lnTo>
                      <a:lnTo>
                        <a:pt x="816" y="664"/>
                      </a:lnTo>
                      <a:lnTo>
                        <a:pt x="816" y="664"/>
                      </a:lnTo>
                      <a:lnTo>
                        <a:pt x="816" y="664"/>
                      </a:lnTo>
                      <a:lnTo>
                        <a:pt x="819" y="664"/>
                      </a:lnTo>
                      <a:lnTo>
                        <a:pt x="819" y="664"/>
                      </a:lnTo>
                      <a:lnTo>
                        <a:pt x="819" y="666"/>
                      </a:lnTo>
                      <a:lnTo>
                        <a:pt x="819" y="666"/>
                      </a:lnTo>
                      <a:lnTo>
                        <a:pt x="821" y="666"/>
                      </a:lnTo>
                      <a:lnTo>
                        <a:pt x="825" y="666"/>
                      </a:lnTo>
                      <a:lnTo>
                        <a:pt x="829" y="666"/>
                      </a:lnTo>
                      <a:lnTo>
                        <a:pt x="829" y="666"/>
                      </a:lnTo>
                      <a:lnTo>
                        <a:pt x="826" y="669"/>
                      </a:lnTo>
                      <a:lnTo>
                        <a:pt x="824" y="671"/>
                      </a:lnTo>
                      <a:lnTo>
                        <a:pt x="824" y="675"/>
                      </a:lnTo>
                      <a:lnTo>
                        <a:pt x="824" y="675"/>
                      </a:lnTo>
                      <a:lnTo>
                        <a:pt x="826" y="673"/>
                      </a:lnTo>
                      <a:lnTo>
                        <a:pt x="830" y="672"/>
                      </a:lnTo>
                      <a:lnTo>
                        <a:pt x="831" y="671"/>
                      </a:lnTo>
                      <a:lnTo>
                        <a:pt x="831" y="671"/>
                      </a:lnTo>
                      <a:lnTo>
                        <a:pt x="834" y="671"/>
                      </a:lnTo>
                      <a:lnTo>
                        <a:pt x="836" y="672"/>
                      </a:lnTo>
                      <a:lnTo>
                        <a:pt x="838" y="671"/>
                      </a:lnTo>
                      <a:lnTo>
                        <a:pt x="838" y="671"/>
                      </a:lnTo>
                      <a:lnTo>
                        <a:pt x="837" y="669"/>
                      </a:lnTo>
                      <a:lnTo>
                        <a:pt x="837" y="667"/>
                      </a:lnTo>
                      <a:lnTo>
                        <a:pt x="836" y="666"/>
                      </a:lnTo>
                      <a:lnTo>
                        <a:pt x="836" y="666"/>
                      </a:lnTo>
                      <a:lnTo>
                        <a:pt x="840" y="667"/>
                      </a:lnTo>
                      <a:lnTo>
                        <a:pt x="842" y="667"/>
                      </a:lnTo>
                      <a:lnTo>
                        <a:pt x="845" y="666"/>
                      </a:lnTo>
                      <a:lnTo>
                        <a:pt x="845" y="666"/>
                      </a:lnTo>
                      <a:lnTo>
                        <a:pt x="843" y="664"/>
                      </a:lnTo>
                      <a:lnTo>
                        <a:pt x="841" y="662"/>
                      </a:lnTo>
                      <a:lnTo>
                        <a:pt x="838" y="661"/>
                      </a:lnTo>
                      <a:lnTo>
                        <a:pt x="838" y="661"/>
                      </a:lnTo>
                      <a:lnTo>
                        <a:pt x="842" y="661"/>
                      </a:lnTo>
                      <a:lnTo>
                        <a:pt x="846" y="660"/>
                      </a:lnTo>
                      <a:lnTo>
                        <a:pt x="846" y="660"/>
                      </a:lnTo>
                      <a:lnTo>
                        <a:pt x="845" y="658"/>
                      </a:lnTo>
                      <a:lnTo>
                        <a:pt x="843" y="658"/>
                      </a:lnTo>
                      <a:lnTo>
                        <a:pt x="841" y="656"/>
                      </a:lnTo>
                      <a:lnTo>
                        <a:pt x="841" y="656"/>
                      </a:lnTo>
                      <a:close/>
                      <a:moveTo>
                        <a:pt x="841" y="583"/>
                      </a:moveTo>
                      <a:lnTo>
                        <a:pt x="841" y="583"/>
                      </a:lnTo>
                      <a:lnTo>
                        <a:pt x="845" y="582"/>
                      </a:lnTo>
                      <a:lnTo>
                        <a:pt x="847" y="581"/>
                      </a:lnTo>
                      <a:lnTo>
                        <a:pt x="848" y="579"/>
                      </a:lnTo>
                      <a:lnTo>
                        <a:pt x="848" y="579"/>
                      </a:lnTo>
                      <a:lnTo>
                        <a:pt x="848" y="579"/>
                      </a:lnTo>
                      <a:lnTo>
                        <a:pt x="848" y="578"/>
                      </a:lnTo>
                      <a:lnTo>
                        <a:pt x="848" y="578"/>
                      </a:lnTo>
                      <a:lnTo>
                        <a:pt x="848" y="579"/>
                      </a:lnTo>
                      <a:lnTo>
                        <a:pt x="848" y="579"/>
                      </a:lnTo>
                      <a:lnTo>
                        <a:pt x="846" y="582"/>
                      </a:lnTo>
                      <a:lnTo>
                        <a:pt x="845" y="584"/>
                      </a:lnTo>
                      <a:lnTo>
                        <a:pt x="845" y="584"/>
                      </a:lnTo>
                      <a:lnTo>
                        <a:pt x="843" y="583"/>
                      </a:lnTo>
                      <a:lnTo>
                        <a:pt x="841" y="583"/>
                      </a:lnTo>
                      <a:lnTo>
                        <a:pt x="841" y="583"/>
                      </a:lnTo>
                      <a:close/>
                      <a:moveTo>
                        <a:pt x="856" y="527"/>
                      </a:moveTo>
                      <a:lnTo>
                        <a:pt x="856" y="527"/>
                      </a:lnTo>
                      <a:lnTo>
                        <a:pt x="858" y="522"/>
                      </a:lnTo>
                      <a:lnTo>
                        <a:pt x="858" y="522"/>
                      </a:lnTo>
                      <a:lnTo>
                        <a:pt x="860" y="525"/>
                      </a:lnTo>
                      <a:lnTo>
                        <a:pt x="860" y="529"/>
                      </a:lnTo>
                      <a:lnTo>
                        <a:pt x="860" y="529"/>
                      </a:lnTo>
                      <a:lnTo>
                        <a:pt x="860" y="529"/>
                      </a:lnTo>
                      <a:lnTo>
                        <a:pt x="860" y="529"/>
                      </a:lnTo>
                      <a:lnTo>
                        <a:pt x="858" y="529"/>
                      </a:lnTo>
                      <a:lnTo>
                        <a:pt x="856" y="527"/>
                      </a:lnTo>
                      <a:lnTo>
                        <a:pt x="856" y="527"/>
                      </a:lnTo>
                      <a:close/>
                      <a:moveTo>
                        <a:pt x="886" y="538"/>
                      </a:moveTo>
                      <a:lnTo>
                        <a:pt x="886" y="538"/>
                      </a:lnTo>
                      <a:lnTo>
                        <a:pt x="886" y="538"/>
                      </a:lnTo>
                      <a:lnTo>
                        <a:pt x="886" y="537"/>
                      </a:lnTo>
                      <a:lnTo>
                        <a:pt x="886" y="537"/>
                      </a:lnTo>
                      <a:lnTo>
                        <a:pt x="890" y="538"/>
                      </a:lnTo>
                      <a:lnTo>
                        <a:pt x="892" y="542"/>
                      </a:lnTo>
                      <a:lnTo>
                        <a:pt x="893" y="547"/>
                      </a:lnTo>
                      <a:lnTo>
                        <a:pt x="893" y="547"/>
                      </a:lnTo>
                      <a:lnTo>
                        <a:pt x="892" y="550"/>
                      </a:lnTo>
                      <a:lnTo>
                        <a:pt x="892" y="550"/>
                      </a:lnTo>
                      <a:lnTo>
                        <a:pt x="892" y="550"/>
                      </a:lnTo>
                      <a:lnTo>
                        <a:pt x="892" y="548"/>
                      </a:lnTo>
                      <a:lnTo>
                        <a:pt x="892" y="547"/>
                      </a:lnTo>
                      <a:lnTo>
                        <a:pt x="892" y="547"/>
                      </a:lnTo>
                      <a:lnTo>
                        <a:pt x="891" y="547"/>
                      </a:lnTo>
                      <a:lnTo>
                        <a:pt x="891" y="547"/>
                      </a:lnTo>
                      <a:lnTo>
                        <a:pt x="890" y="543"/>
                      </a:lnTo>
                      <a:lnTo>
                        <a:pt x="890" y="543"/>
                      </a:lnTo>
                      <a:lnTo>
                        <a:pt x="888" y="547"/>
                      </a:lnTo>
                      <a:lnTo>
                        <a:pt x="888" y="547"/>
                      </a:lnTo>
                      <a:lnTo>
                        <a:pt x="887" y="548"/>
                      </a:lnTo>
                      <a:lnTo>
                        <a:pt x="886" y="548"/>
                      </a:lnTo>
                      <a:lnTo>
                        <a:pt x="886" y="548"/>
                      </a:lnTo>
                      <a:lnTo>
                        <a:pt x="887" y="543"/>
                      </a:lnTo>
                      <a:lnTo>
                        <a:pt x="887" y="540"/>
                      </a:lnTo>
                      <a:lnTo>
                        <a:pt x="886" y="538"/>
                      </a:lnTo>
                      <a:lnTo>
                        <a:pt x="886" y="538"/>
                      </a:lnTo>
                      <a:close/>
                      <a:moveTo>
                        <a:pt x="870" y="379"/>
                      </a:moveTo>
                      <a:lnTo>
                        <a:pt x="870" y="379"/>
                      </a:lnTo>
                      <a:lnTo>
                        <a:pt x="870" y="377"/>
                      </a:lnTo>
                      <a:lnTo>
                        <a:pt x="870" y="377"/>
                      </a:lnTo>
                      <a:lnTo>
                        <a:pt x="870" y="373"/>
                      </a:lnTo>
                      <a:lnTo>
                        <a:pt x="870" y="373"/>
                      </a:lnTo>
                      <a:lnTo>
                        <a:pt x="871" y="373"/>
                      </a:lnTo>
                      <a:lnTo>
                        <a:pt x="871" y="373"/>
                      </a:lnTo>
                      <a:lnTo>
                        <a:pt x="871" y="371"/>
                      </a:lnTo>
                      <a:lnTo>
                        <a:pt x="870" y="368"/>
                      </a:lnTo>
                      <a:lnTo>
                        <a:pt x="869" y="368"/>
                      </a:lnTo>
                      <a:lnTo>
                        <a:pt x="869" y="368"/>
                      </a:lnTo>
                      <a:lnTo>
                        <a:pt x="873" y="368"/>
                      </a:lnTo>
                      <a:lnTo>
                        <a:pt x="876" y="368"/>
                      </a:lnTo>
                      <a:lnTo>
                        <a:pt x="879" y="368"/>
                      </a:lnTo>
                      <a:lnTo>
                        <a:pt x="879" y="368"/>
                      </a:lnTo>
                      <a:lnTo>
                        <a:pt x="876" y="366"/>
                      </a:lnTo>
                      <a:lnTo>
                        <a:pt x="875" y="364"/>
                      </a:lnTo>
                      <a:lnTo>
                        <a:pt x="873" y="364"/>
                      </a:lnTo>
                      <a:lnTo>
                        <a:pt x="873" y="364"/>
                      </a:lnTo>
                      <a:lnTo>
                        <a:pt x="875" y="362"/>
                      </a:lnTo>
                      <a:lnTo>
                        <a:pt x="879" y="361"/>
                      </a:lnTo>
                      <a:lnTo>
                        <a:pt x="879" y="361"/>
                      </a:lnTo>
                      <a:lnTo>
                        <a:pt x="879" y="360"/>
                      </a:lnTo>
                      <a:lnTo>
                        <a:pt x="876" y="359"/>
                      </a:lnTo>
                      <a:lnTo>
                        <a:pt x="875" y="359"/>
                      </a:lnTo>
                      <a:lnTo>
                        <a:pt x="875" y="359"/>
                      </a:lnTo>
                      <a:lnTo>
                        <a:pt x="877" y="357"/>
                      </a:lnTo>
                      <a:lnTo>
                        <a:pt x="880" y="356"/>
                      </a:lnTo>
                      <a:lnTo>
                        <a:pt x="881" y="355"/>
                      </a:lnTo>
                      <a:lnTo>
                        <a:pt x="881" y="355"/>
                      </a:lnTo>
                      <a:lnTo>
                        <a:pt x="880" y="355"/>
                      </a:lnTo>
                      <a:lnTo>
                        <a:pt x="880" y="355"/>
                      </a:lnTo>
                      <a:lnTo>
                        <a:pt x="881" y="354"/>
                      </a:lnTo>
                      <a:lnTo>
                        <a:pt x="882" y="351"/>
                      </a:lnTo>
                      <a:lnTo>
                        <a:pt x="882" y="351"/>
                      </a:lnTo>
                      <a:lnTo>
                        <a:pt x="882" y="351"/>
                      </a:lnTo>
                      <a:lnTo>
                        <a:pt x="882" y="351"/>
                      </a:lnTo>
                      <a:lnTo>
                        <a:pt x="882" y="350"/>
                      </a:lnTo>
                      <a:lnTo>
                        <a:pt x="882" y="350"/>
                      </a:lnTo>
                      <a:lnTo>
                        <a:pt x="882" y="350"/>
                      </a:lnTo>
                      <a:lnTo>
                        <a:pt x="882" y="350"/>
                      </a:lnTo>
                      <a:lnTo>
                        <a:pt x="884" y="353"/>
                      </a:lnTo>
                      <a:lnTo>
                        <a:pt x="884" y="355"/>
                      </a:lnTo>
                      <a:lnTo>
                        <a:pt x="886" y="356"/>
                      </a:lnTo>
                      <a:lnTo>
                        <a:pt x="886" y="356"/>
                      </a:lnTo>
                      <a:lnTo>
                        <a:pt x="887" y="354"/>
                      </a:lnTo>
                      <a:lnTo>
                        <a:pt x="887" y="353"/>
                      </a:lnTo>
                      <a:lnTo>
                        <a:pt x="887" y="350"/>
                      </a:lnTo>
                      <a:lnTo>
                        <a:pt x="887" y="350"/>
                      </a:lnTo>
                      <a:lnTo>
                        <a:pt x="890" y="357"/>
                      </a:lnTo>
                      <a:lnTo>
                        <a:pt x="890" y="357"/>
                      </a:lnTo>
                      <a:lnTo>
                        <a:pt x="892" y="356"/>
                      </a:lnTo>
                      <a:lnTo>
                        <a:pt x="892" y="356"/>
                      </a:lnTo>
                      <a:lnTo>
                        <a:pt x="892" y="360"/>
                      </a:lnTo>
                      <a:lnTo>
                        <a:pt x="892" y="364"/>
                      </a:lnTo>
                      <a:lnTo>
                        <a:pt x="892" y="364"/>
                      </a:lnTo>
                      <a:lnTo>
                        <a:pt x="893" y="361"/>
                      </a:lnTo>
                      <a:lnTo>
                        <a:pt x="895" y="359"/>
                      </a:lnTo>
                      <a:lnTo>
                        <a:pt x="895" y="359"/>
                      </a:lnTo>
                      <a:lnTo>
                        <a:pt x="895" y="361"/>
                      </a:lnTo>
                      <a:lnTo>
                        <a:pt x="895" y="361"/>
                      </a:lnTo>
                      <a:lnTo>
                        <a:pt x="898" y="361"/>
                      </a:lnTo>
                      <a:lnTo>
                        <a:pt x="898" y="361"/>
                      </a:lnTo>
                      <a:lnTo>
                        <a:pt x="899" y="364"/>
                      </a:lnTo>
                      <a:lnTo>
                        <a:pt x="899" y="364"/>
                      </a:lnTo>
                      <a:lnTo>
                        <a:pt x="898" y="367"/>
                      </a:lnTo>
                      <a:lnTo>
                        <a:pt x="898" y="367"/>
                      </a:lnTo>
                      <a:lnTo>
                        <a:pt x="902" y="367"/>
                      </a:lnTo>
                      <a:lnTo>
                        <a:pt x="902" y="367"/>
                      </a:lnTo>
                      <a:lnTo>
                        <a:pt x="899" y="368"/>
                      </a:lnTo>
                      <a:lnTo>
                        <a:pt x="897" y="370"/>
                      </a:lnTo>
                      <a:lnTo>
                        <a:pt x="897" y="370"/>
                      </a:lnTo>
                      <a:lnTo>
                        <a:pt x="896" y="370"/>
                      </a:lnTo>
                      <a:lnTo>
                        <a:pt x="896" y="370"/>
                      </a:lnTo>
                      <a:lnTo>
                        <a:pt x="892" y="370"/>
                      </a:lnTo>
                      <a:lnTo>
                        <a:pt x="892" y="371"/>
                      </a:lnTo>
                      <a:lnTo>
                        <a:pt x="892" y="371"/>
                      </a:lnTo>
                      <a:lnTo>
                        <a:pt x="892" y="371"/>
                      </a:lnTo>
                      <a:lnTo>
                        <a:pt x="890" y="375"/>
                      </a:lnTo>
                      <a:lnTo>
                        <a:pt x="888" y="381"/>
                      </a:lnTo>
                      <a:lnTo>
                        <a:pt x="888" y="381"/>
                      </a:lnTo>
                      <a:lnTo>
                        <a:pt x="891" y="381"/>
                      </a:lnTo>
                      <a:lnTo>
                        <a:pt x="896" y="379"/>
                      </a:lnTo>
                      <a:lnTo>
                        <a:pt x="896" y="379"/>
                      </a:lnTo>
                      <a:lnTo>
                        <a:pt x="896" y="379"/>
                      </a:lnTo>
                      <a:lnTo>
                        <a:pt x="896" y="379"/>
                      </a:lnTo>
                      <a:lnTo>
                        <a:pt x="893" y="383"/>
                      </a:lnTo>
                      <a:lnTo>
                        <a:pt x="893" y="383"/>
                      </a:lnTo>
                      <a:lnTo>
                        <a:pt x="893" y="383"/>
                      </a:lnTo>
                      <a:lnTo>
                        <a:pt x="893" y="383"/>
                      </a:lnTo>
                      <a:lnTo>
                        <a:pt x="893" y="383"/>
                      </a:lnTo>
                      <a:lnTo>
                        <a:pt x="893" y="383"/>
                      </a:lnTo>
                      <a:lnTo>
                        <a:pt x="893" y="387"/>
                      </a:lnTo>
                      <a:lnTo>
                        <a:pt x="893" y="387"/>
                      </a:lnTo>
                      <a:lnTo>
                        <a:pt x="897" y="387"/>
                      </a:lnTo>
                      <a:lnTo>
                        <a:pt x="897" y="387"/>
                      </a:lnTo>
                      <a:lnTo>
                        <a:pt x="897" y="390"/>
                      </a:lnTo>
                      <a:lnTo>
                        <a:pt x="897" y="390"/>
                      </a:lnTo>
                      <a:lnTo>
                        <a:pt x="895" y="392"/>
                      </a:lnTo>
                      <a:lnTo>
                        <a:pt x="891" y="393"/>
                      </a:lnTo>
                      <a:lnTo>
                        <a:pt x="891" y="393"/>
                      </a:lnTo>
                      <a:lnTo>
                        <a:pt x="888" y="392"/>
                      </a:lnTo>
                      <a:lnTo>
                        <a:pt x="887" y="392"/>
                      </a:lnTo>
                      <a:lnTo>
                        <a:pt x="885" y="393"/>
                      </a:lnTo>
                      <a:lnTo>
                        <a:pt x="885" y="393"/>
                      </a:lnTo>
                      <a:lnTo>
                        <a:pt x="882" y="390"/>
                      </a:lnTo>
                      <a:lnTo>
                        <a:pt x="882" y="390"/>
                      </a:lnTo>
                      <a:lnTo>
                        <a:pt x="884" y="389"/>
                      </a:lnTo>
                      <a:lnTo>
                        <a:pt x="884" y="387"/>
                      </a:lnTo>
                      <a:lnTo>
                        <a:pt x="884" y="383"/>
                      </a:lnTo>
                      <a:lnTo>
                        <a:pt x="881" y="381"/>
                      </a:lnTo>
                      <a:lnTo>
                        <a:pt x="879" y="378"/>
                      </a:lnTo>
                      <a:lnTo>
                        <a:pt x="879" y="378"/>
                      </a:lnTo>
                      <a:lnTo>
                        <a:pt x="877" y="379"/>
                      </a:lnTo>
                      <a:lnTo>
                        <a:pt x="876" y="382"/>
                      </a:lnTo>
                      <a:lnTo>
                        <a:pt x="876" y="385"/>
                      </a:lnTo>
                      <a:lnTo>
                        <a:pt x="876" y="385"/>
                      </a:lnTo>
                      <a:lnTo>
                        <a:pt x="874" y="384"/>
                      </a:lnTo>
                      <a:lnTo>
                        <a:pt x="873" y="383"/>
                      </a:lnTo>
                      <a:lnTo>
                        <a:pt x="871" y="381"/>
                      </a:lnTo>
                      <a:lnTo>
                        <a:pt x="871" y="381"/>
                      </a:lnTo>
                      <a:lnTo>
                        <a:pt x="873" y="379"/>
                      </a:lnTo>
                      <a:lnTo>
                        <a:pt x="874" y="378"/>
                      </a:lnTo>
                      <a:lnTo>
                        <a:pt x="874" y="378"/>
                      </a:lnTo>
                      <a:lnTo>
                        <a:pt x="870" y="379"/>
                      </a:lnTo>
                      <a:lnTo>
                        <a:pt x="870" y="379"/>
                      </a:lnTo>
                      <a:close/>
                      <a:moveTo>
                        <a:pt x="887" y="331"/>
                      </a:moveTo>
                      <a:lnTo>
                        <a:pt x="887" y="331"/>
                      </a:lnTo>
                      <a:lnTo>
                        <a:pt x="890" y="331"/>
                      </a:lnTo>
                      <a:lnTo>
                        <a:pt x="890" y="331"/>
                      </a:lnTo>
                      <a:lnTo>
                        <a:pt x="890" y="333"/>
                      </a:lnTo>
                      <a:lnTo>
                        <a:pt x="891" y="335"/>
                      </a:lnTo>
                      <a:lnTo>
                        <a:pt x="891" y="335"/>
                      </a:lnTo>
                      <a:lnTo>
                        <a:pt x="892" y="334"/>
                      </a:lnTo>
                      <a:lnTo>
                        <a:pt x="896" y="333"/>
                      </a:lnTo>
                      <a:lnTo>
                        <a:pt x="896" y="333"/>
                      </a:lnTo>
                      <a:lnTo>
                        <a:pt x="895" y="335"/>
                      </a:lnTo>
                      <a:lnTo>
                        <a:pt x="893" y="338"/>
                      </a:lnTo>
                      <a:lnTo>
                        <a:pt x="893" y="338"/>
                      </a:lnTo>
                      <a:lnTo>
                        <a:pt x="892" y="339"/>
                      </a:lnTo>
                      <a:lnTo>
                        <a:pt x="892" y="339"/>
                      </a:lnTo>
                      <a:lnTo>
                        <a:pt x="891" y="340"/>
                      </a:lnTo>
                      <a:lnTo>
                        <a:pt x="890" y="343"/>
                      </a:lnTo>
                      <a:lnTo>
                        <a:pt x="890" y="343"/>
                      </a:lnTo>
                      <a:lnTo>
                        <a:pt x="887" y="339"/>
                      </a:lnTo>
                      <a:lnTo>
                        <a:pt x="886" y="335"/>
                      </a:lnTo>
                      <a:lnTo>
                        <a:pt x="886" y="335"/>
                      </a:lnTo>
                      <a:lnTo>
                        <a:pt x="886" y="332"/>
                      </a:lnTo>
                      <a:lnTo>
                        <a:pt x="886" y="332"/>
                      </a:lnTo>
                      <a:lnTo>
                        <a:pt x="887" y="332"/>
                      </a:lnTo>
                      <a:lnTo>
                        <a:pt x="887" y="332"/>
                      </a:lnTo>
                      <a:lnTo>
                        <a:pt x="887" y="331"/>
                      </a:lnTo>
                      <a:lnTo>
                        <a:pt x="887" y="331"/>
                      </a:lnTo>
                      <a:close/>
                      <a:moveTo>
                        <a:pt x="903" y="675"/>
                      </a:moveTo>
                      <a:lnTo>
                        <a:pt x="903" y="675"/>
                      </a:lnTo>
                      <a:lnTo>
                        <a:pt x="906" y="672"/>
                      </a:lnTo>
                      <a:lnTo>
                        <a:pt x="906" y="672"/>
                      </a:lnTo>
                      <a:lnTo>
                        <a:pt x="906" y="676"/>
                      </a:lnTo>
                      <a:lnTo>
                        <a:pt x="908" y="682"/>
                      </a:lnTo>
                      <a:lnTo>
                        <a:pt x="908" y="682"/>
                      </a:lnTo>
                      <a:lnTo>
                        <a:pt x="906" y="679"/>
                      </a:lnTo>
                      <a:lnTo>
                        <a:pt x="906" y="679"/>
                      </a:lnTo>
                      <a:lnTo>
                        <a:pt x="904" y="678"/>
                      </a:lnTo>
                      <a:lnTo>
                        <a:pt x="899" y="675"/>
                      </a:lnTo>
                      <a:lnTo>
                        <a:pt x="899" y="675"/>
                      </a:lnTo>
                      <a:lnTo>
                        <a:pt x="899" y="672"/>
                      </a:lnTo>
                      <a:lnTo>
                        <a:pt x="899" y="670"/>
                      </a:lnTo>
                      <a:lnTo>
                        <a:pt x="898" y="666"/>
                      </a:lnTo>
                      <a:lnTo>
                        <a:pt x="898" y="666"/>
                      </a:lnTo>
                      <a:lnTo>
                        <a:pt x="901" y="666"/>
                      </a:lnTo>
                      <a:lnTo>
                        <a:pt x="902" y="664"/>
                      </a:lnTo>
                      <a:lnTo>
                        <a:pt x="902" y="664"/>
                      </a:lnTo>
                      <a:lnTo>
                        <a:pt x="902" y="670"/>
                      </a:lnTo>
                      <a:lnTo>
                        <a:pt x="902" y="672"/>
                      </a:lnTo>
                      <a:lnTo>
                        <a:pt x="903" y="675"/>
                      </a:lnTo>
                      <a:lnTo>
                        <a:pt x="903" y="675"/>
                      </a:lnTo>
                      <a:close/>
                      <a:moveTo>
                        <a:pt x="915" y="433"/>
                      </a:moveTo>
                      <a:lnTo>
                        <a:pt x="915" y="433"/>
                      </a:lnTo>
                      <a:lnTo>
                        <a:pt x="910" y="434"/>
                      </a:lnTo>
                      <a:lnTo>
                        <a:pt x="908" y="434"/>
                      </a:lnTo>
                      <a:lnTo>
                        <a:pt x="907" y="436"/>
                      </a:lnTo>
                      <a:lnTo>
                        <a:pt x="907" y="436"/>
                      </a:lnTo>
                      <a:lnTo>
                        <a:pt x="910" y="436"/>
                      </a:lnTo>
                      <a:lnTo>
                        <a:pt x="914" y="437"/>
                      </a:lnTo>
                      <a:lnTo>
                        <a:pt x="917" y="440"/>
                      </a:lnTo>
                      <a:lnTo>
                        <a:pt x="917" y="440"/>
                      </a:lnTo>
                      <a:lnTo>
                        <a:pt x="912" y="439"/>
                      </a:lnTo>
                      <a:lnTo>
                        <a:pt x="912" y="439"/>
                      </a:lnTo>
                      <a:lnTo>
                        <a:pt x="910" y="438"/>
                      </a:lnTo>
                      <a:lnTo>
                        <a:pt x="906" y="438"/>
                      </a:lnTo>
                      <a:lnTo>
                        <a:pt x="906" y="438"/>
                      </a:lnTo>
                      <a:lnTo>
                        <a:pt x="904" y="436"/>
                      </a:lnTo>
                      <a:lnTo>
                        <a:pt x="904" y="436"/>
                      </a:lnTo>
                      <a:lnTo>
                        <a:pt x="907" y="432"/>
                      </a:lnTo>
                      <a:lnTo>
                        <a:pt x="909" y="431"/>
                      </a:lnTo>
                      <a:lnTo>
                        <a:pt x="912" y="429"/>
                      </a:lnTo>
                      <a:lnTo>
                        <a:pt x="912" y="429"/>
                      </a:lnTo>
                      <a:lnTo>
                        <a:pt x="914" y="428"/>
                      </a:lnTo>
                      <a:lnTo>
                        <a:pt x="917" y="428"/>
                      </a:lnTo>
                      <a:lnTo>
                        <a:pt x="918" y="427"/>
                      </a:lnTo>
                      <a:lnTo>
                        <a:pt x="918" y="427"/>
                      </a:lnTo>
                      <a:lnTo>
                        <a:pt x="921" y="426"/>
                      </a:lnTo>
                      <a:lnTo>
                        <a:pt x="921" y="426"/>
                      </a:lnTo>
                      <a:lnTo>
                        <a:pt x="912" y="431"/>
                      </a:lnTo>
                      <a:lnTo>
                        <a:pt x="912" y="431"/>
                      </a:lnTo>
                      <a:lnTo>
                        <a:pt x="913" y="432"/>
                      </a:lnTo>
                      <a:lnTo>
                        <a:pt x="915" y="433"/>
                      </a:lnTo>
                      <a:lnTo>
                        <a:pt x="915" y="433"/>
                      </a:lnTo>
                      <a:close/>
                      <a:moveTo>
                        <a:pt x="909" y="701"/>
                      </a:moveTo>
                      <a:lnTo>
                        <a:pt x="909" y="701"/>
                      </a:lnTo>
                      <a:lnTo>
                        <a:pt x="913" y="699"/>
                      </a:lnTo>
                      <a:lnTo>
                        <a:pt x="914" y="695"/>
                      </a:lnTo>
                      <a:lnTo>
                        <a:pt x="914" y="693"/>
                      </a:lnTo>
                      <a:lnTo>
                        <a:pt x="914" y="693"/>
                      </a:lnTo>
                      <a:lnTo>
                        <a:pt x="917" y="698"/>
                      </a:lnTo>
                      <a:lnTo>
                        <a:pt x="917" y="698"/>
                      </a:lnTo>
                      <a:lnTo>
                        <a:pt x="918" y="703"/>
                      </a:lnTo>
                      <a:lnTo>
                        <a:pt x="920" y="706"/>
                      </a:lnTo>
                      <a:lnTo>
                        <a:pt x="920" y="706"/>
                      </a:lnTo>
                      <a:lnTo>
                        <a:pt x="918" y="709"/>
                      </a:lnTo>
                      <a:lnTo>
                        <a:pt x="918" y="711"/>
                      </a:lnTo>
                      <a:lnTo>
                        <a:pt x="918" y="714"/>
                      </a:lnTo>
                      <a:lnTo>
                        <a:pt x="918" y="714"/>
                      </a:lnTo>
                      <a:lnTo>
                        <a:pt x="920" y="714"/>
                      </a:lnTo>
                      <a:lnTo>
                        <a:pt x="923" y="714"/>
                      </a:lnTo>
                      <a:lnTo>
                        <a:pt x="924" y="712"/>
                      </a:lnTo>
                      <a:lnTo>
                        <a:pt x="924" y="712"/>
                      </a:lnTo>
                      <a:lnTo>
                        <a:pt x="923" y="717"/>
                      </a:lnTo>
                      <a:lnTo>
                        <a:pt x="921" y="721"/>
                      </a:lnTo>
                      <a:lnTo>
                        <a:pt x="921" y="723"/>
                      </a:lnTo>
                      <a:lnTo>
                        <a:pt x="921" y="723"/>
                      </a:lnTo>
                      <a:lnTo>
                        <a:pt x="925" y="721"/>
                      </a:lnTo>
                      <a:lnTo>
                        <a:pt x="928" y="720"/>
                      </a:lnTo>
                      <a:lnTo>
                        <a:pt x="929" y="716"/>
                      </a:lnTo>
                      <a:lnTo>
                        <a:pt x="929" y="716"/>
                      </a:lnTo>
                      <a:lnTo>
                        <a:pt x="929" y="721"/>
                      </a:lnTo>
                      <a:lnTo>
                        <a:pt x="930" y="726"/>
                      </a:lnTo>
                      <a:lnTo>
                        <a:pt x="930" y="726"/>
                      </a:lnTo>
                      <a:lnTo>
                        <a:pt x="931" y="725"/>
                      </a:lnTo>
                      <a:lnTo>
                        <a:pt x="931" y="725"/>
                      </a:lnTo>
                      <a:lnTo>
                        <a:pt x="932" y="726"/>
                      </a:lnTo>
                      <a:lnTo>
                        <a:pt x="932" y="726"/>
                      </a:lnTo>
                      <a:lnTo>
                        <a:pt x="931" y="727"/>
                      </a:lnTo>
                      <a:lnTo>
                        <a:pt x="931" y="727"/>
                      </a:lnTo>
                      <a:lnTo>
                        <a:pt x="931" y="727"/>
                      </a:lnTo>
                      <a:lnTo>
                        <a:pt x="931" y="727"/>
                      </a:lnTo>
                      <a:lnTo>
                        <a:pt x="929" y="725"/>
                      </a:lnTo>
                      <a:lnTo>
                        <a:pt x="928" y="723"/>
                      </a:lnTo>
                      <a:lnTo>
                        <a:pt x="924" y="722"/>
                      </a:lnTo>
                      <a:lnTo>
                        <a:pt x="924" y="722"/>
                      </a:lnTo>
                      <a:lnTo>
                        <a:pt x="924" y="726"/>
                      </a:lnTo>
                      <a:lnTo>
                        <a:pt x="923" y="727"/>
                      </a:lnTo>
                      <a:lnTo>
                        <a:pt x="924" y="729"/>
                      </a:lnTo>
                      <a:lnTo>
                        <a:pt x="924" y="729"/>
                      </a:lnTo>
                      <a:lnTo>
                        <a:pt x="919" y="726"/>
                      </a:lnTo>
                      <a:lnTo>
                        <a:pt x="917" y="725"/>
                      </a:lnTo>
                      <a:lnTo>
                        <a:pt x="914" y="725"/>
                      </a:lnTo>
                      <a:lnTo>
                        <a:pt x="914" y="725"/>
                      </a:lnTo>
                      <a:lnTo>
                        <a:pt x="914" y="728"/>
                      </a:lnTo>
                      <a:lnTo>
                        <a:pt x="915" y="731"/>
                      </a:lnTo>
                      <a:lnTo>
                        <a:pt x="918" y="733"/>
                      </a:lnTo>
                      <a:lnTo>
                        <a:pt x="918" y="733"/>
                      </a:lnTo>
                      <a:lnTo>
                        <a:pt x="914" y="732"/>
                      </a:lnTo>
                      <a:lnTo>
                        <a:pt x="909" y="732"/>
                      </a:lnTo>
                      <a:lnTo>
                        <a:pt x="909" y="732"/>
                      </a:lnTo>
                      <a:lnTo>
                        <a:pt x="909" y="733"/>
                      </a:lnTo>
                      <a:lnTo>
                        <a:pt x="910" y="736"/>
                      </a:lnTo>
                      <a:lnTo>
                        <a:pt x="913" y="737"/>
                      </a:lnTo>
                      <a:lnTo>
                        <a:pt x="913" y="737"/>
                      </a:lnTo>
                      <a:lnTo>
                        <a:pt x="909" y="737"/>
                      </a:lnTo>
                      <a:lnTo>
                        <a:pt x="906" y="737"/>
                      </a:lnTo>
                      <a:lnTo>
                        <a:pt x="906" y="737"/>
                      </a:lnTo>
                      <a:lnTo>
                        <a:pt x="907" y="733"/>
                      </a:lnTo>
                      <a:lnTo>
                        <a:pt x="908" y="731"/>
                      </a:lnTo>
                      <a:lnTo>
                        <a:pt x="908" y="731"/>
                      </a:lnTo>
                      <a:lnTo>
                        <a:pt x="904" y="732"/>
                      </a:lnTo>
                      <a:lnTo>
                        <a:pt x="901" y="732"/>
                      </a:lnTo>
                      <a:lnTo>
                        <a:pt x="898" y="734"/>
                      </a:lnTo>
                      <a:lnTo>
                        <a:pt x="898" y="734"/>
                      </a:lnTo>
                      <a:lnTo>
                        <a:pt x="901" y="731"/>
                      </a:lnTo>
                      <a:lnTo>
                        <a:pt x="901" y="726"/>
                      </a:lnTo>
                      <a:lnTo>
                        <a:pt x="901" y="726"/>
                      </a:lnTo>
                      <a:lnTo>
                        <a:pt x="898" y="726"/>
                      </a:lnTo>
                      <a:lnTo>
                        <a:pt x="897" y="727"/>
                      </a:lnTo>
                      <a:lnTo>
                        <a:pt x="895" y="728"/>
                      </a:lnTo>
                      <a:lnTo>
                        <a:pt x="895" y="728"/>
                      </a:lnTo>
                      <a:lnTo>
                        <a:pt x="896" y="726"/>
                      </a:lnTo>
                      <a:lnTo>
                        <a:pt x="897" y="722"/>
                      </a:lnTo>
                      <a:lnTo>
                        <a:pt x="896" y="721"/>
                      </a:lnTo>
                      <a:lnTo>
                        <a:pt x="896" y="721"/>
                      </a:lnTo>
                      <a:lnTo>
                        <a:pt x="895" y="721"/>
                      </a:lnTo>
                      <a:lnTo>
                        <a:pt x="892" y="722"/>
                      </a:lnTo>
                      <a:lnTo>
                        <a:pt x="892" y="722"/>
                      </a:lnTo>
                      <a:lnTo>
                        <a:pt x="891" y="722"/>
                      </a:lnTo>
                      <a:lnTo>
                        <a:pt x="891" y="722"/>
                      </a:lnTo>
                      <a:lnTo>
                        <a:pt x="893" y="716"/>
                      </a:lnTo>
                      <a:lnTo>
                        <a:pt x="893" y="716"/>
                      </a:lnTo>
                      <a:lnTo>
                        <a:pt x="892" y="716"/>
                      </a:lnTo>
                      <a:lnTo>
                        <a:pt x="890" y="716"/>
                      </a:lnTo>
                      <a:lnTo>
                        <a:pt x="890" y="715"/>
                      </a:lnTo>
                      <a:lnTo>
                        <a:pt x="890" y="715"/>
                      </a:lnTo>
                      <a:lnTo>
                        <a:pt x="895" y="715"/>
                      </a:lnTo>
                      <a:lnTo>
                        <a:pt x="898" y="714"/>
                      </a:lnTo>
                      <a:lnTo>
                        <a:pt x="898" y="714"/>
                      </a:lnTo>
                      <a:lnTo>
                        <a:pt x="897" y="712"/>
                      </a:lnTo>
                      <a:lnTo>
                        <a:pt x="893" y="710"/>
                      </a:lnTo>
                      <a:lnTo>
                        <a:pt x="893" y="710"/>
                      </a:lnTo>
                      <a:lnTo>
                        <a:pt x="893" y="709"/>
                      </a:lnTo>
                      <a:lnTo>
                        <a:pt x="893" y="709"/>
                      </a:lnTo>
                      <a:lnTo>
                        <a:pt x="893" y="710"/>
                      </a:lnTo>
                      <a:lnTo>
                        <a:pt x="893" y="710"/>
                      </a:lnTo>
                      <a:lnTo>
                        <a:pt x="891" y="709"/>
                      </a:lnTo>
                      <a:lnTo>
                        <a:pt x="888" y="709"/>
                      </a:lnTo>
                      <a:lnTo>
                        <a:pt x="888" y="709"/>
                      </a:lnTo>
                      <a:lnTo>
                        <a:pt x="892" y="709"/>
                      </a:lnTo>
                      <a:lnTo>
                        <a:pt x="896" y="708"/>
                      </a:lnTo>
                      <a:lnTo>
                        <a:pt x="897" y="705"/>
                      </a:lnTo>
                      <a:lnTo>
                        <a:pt x="897" y="705"/>
                      </a:lnTo>
                      <a:lnTo>
                        <a:pt x="896" y="704"/>
                      </a:lnTo>
                      <a:lnTo>
                        <a:pt x="895" y="703"/>
                      </a:lnTo>
                      <a:lnTo>
                        <a:pt x="891" y="703"/>
                      </a:lnTo>
                      <a:lnTo>
                        <a:pt x="891" y="703"/>
                      </a:lnTo>
                      <a:lnTo>
                        <a:pt x="895" y="701"/>
                      </a:lnTo>
                      <a:lnTo>
                        <a:pt x="897" y="700"/>
                      </a:lnTo>
                      <a:lnTo>
                        <a:pt x="898" y="698"/>
                      </a:lnTo>
                      <a:lnTo>
                        <a:pt x="898" y="698"/>
                      </a:lnTo>
                      <a:lnTo>
                        <a:pt x="896" y="697"/>
                      </a:lnTo>
                      <a:lnTo>
                        <a:pt x="893" y="695"/>
                      </a:lnTo>
                      <a:lnTo>
                        <a:pt x="890" y="697"/>
                      </a:lnTo>
                      <a:lnTo>
                        <a:pt x="890" y="697"/>
                      </a:lnTo>
                      <a:lnTo>
                        <a:pt x="899" y="693"/>
                      </a:lnTo>
                      <a:lnTo>
                        <a:pt x="899" y="693"/>
                      </a:lnTo>
                      <a:lnTo>
                        <a:pt x="899" y="692"/>
                      </a:lnTo>
                      <a:lnTo>
                        <a:pt x="897" y="689"/>
                      </a:lnTo>
                      <a:lnTo>
                        <a:pt x="897" y="689"/>
                      </a:lnTo>
                      <a:lnTo>
                        <a:pt x="902" y="689"/>
                      </a:lnTo>
                      <a:lnTo>
                        <a:pt x="902" y="689"/>
                      </a:lnTo>
                      <a:lnTo>
                        <a:pt x="902" y="692"/>
                      </a:lnTo>
                      <a:lnTo>
                        <a:pt x="902" y="694"/>
                      </a:lnTo>
                      <a:lnTo>
                        <a:pt x="902" y="694"/>
                      </a:lnTo>
                      <a:lnTo>
                        <a:pt x="906" y="693"/>
                      </a:lnTo>
                      <a:lnTo>
                        <a:pt x="907" y="692"/>
                      </a:lnTo>
                      <a:lnTo>
                        <a:pt x="908" y="690"/>
                      </a:lnTo>
                      <a:lnTo>
                        <a:pt x="908" y="690"/>
                      </a:lnTo>
                      <a:lnTo>
                        <a:pt x="908" y="697"/>
                      </a:lnTo>
                      <a:lnTo>
                        <a:pt x="909" y="699"/>
                      </a:lnTo>
                      <a:lnTo>
                        <a:pt x="909" y="701"/>
                      </a:lnTo>
                      <a:lnTo>
                        <a:pt x="909" y="701"/>
                      </a:lnTo>
                      <a:close/>
                      <a:moveTo>
                        <a:pt x="935" y="883"/>
                      </a:moveTo>
                      <a:lnTo>
                        <a:pt x="935" y="883"/>
                      </a:lnTo>
                      <a:lnTo>
                        <a:pt x="932" y="884"/>
                      </a:lnTo>
                      <a:lnTo>
                        <a:pt x="932" y="884"/>
                      </a:lnTo>
                      <a:lnTo>
                        <a:pt x="931" y="886"/>
                      </a:lnTo>
                      <a:lnTo>
                        <a:pt x="931" y="886"/>
                      </a:lnTo>
                      <a:lnTo>
                        <a:pt x="932" y="887"/>
                      </a:lnTo>
                      <a:lnTo>
                        <a:pt x="932" y="887"/>
                      </a:lnTo>
                      <a:lnTo>
                        <a:pt x="930" y="889"/>
                      </a:lnTo>
                      <a:lnTo>
                        <a:pt x="930" y="892"/>
                      </a:lnTo>
                      <a:lnTo>
                        <a:pt x="930" y="892"/>
                      </a:lnTo>
                      <a:lnTo>
                        <a:pt x="932" y="892"/>
                      </a:lnTo>
                      <a:lnTo>
                        <a:pt x="932" y="892"/>
                      </a:lnTo>
                      <a:lnTo>
                        <a:pt x="932" y="892"/>
                      </a:lnTo>
                      <a:lnTo>
                        <a:pt x="932" y="892"/>
                      </a:lnTo>
                      <a:lnTo>
                        <a:pt x="934" y="893"/>
                      </a:lnTo>
                      <a:lnTo>
                        <a:pt x="936" y="894"/>
                      </a:lnTo>
                      <a:lnTo>
                        <a:pt x="936" y="894"/>
                      </a:lnTo>
                      <a:lnTo>
                        <a:pt x="934" y="897"/>
                      </a:lnTo>
                      <a:lnTo>
                        <a:pt x="932" y="899"/>
                      </a:lnTo>
                      <a:lnTo>
                        <a:pt x="932" y="899"/>
                      </a:lnTo>
                      <a:lnTo>
                        <a:pt x="936" y="899"/>
                      </a:lnTo>
                      <a:lnTo>
                        <a:pt x="936" y="899"/>
                      </a:lnTo>
                      <a:lnTo>
                        <a:pt x="935" y="902"/>
                      </a:lnTo>
                      <a:lnTo>
                        <a:pt x="935" y="902"/>
                      </a:lnTo>
                      <a:lnTo>
                        <a:pt x="934" y="903"/>
                      </a:lnTo>
                      <a:lnTo>
                        <a:pt x="934" y="903"/>
                      </a:lnTo>
                      <a:lnTo>
                        <a:pt x="931" y="903"/>
                      </a:lnTo>
                      <a:lnTo>
                        <a:pt x="931" y="903"/>
                      </a:lnTo>
                      <a:lnTo>
                        <a:pt x="930" y="903"/>
                      </a:lnTo>
                      <a:lnTo>
                        <a:pt x="926" y="904"/>
                      </a:lnTo>
                      <a:lnTo>
                        <a:pt x="925" y="905"/>
                      </a:lnTo>
                      <a:lnTo>
                        <a:pt x="924" y="906"/>
                      </a:lnTo>
                      <a:lnTo>
                        <a:pt x="923" y="909"/>
                      </a:lnTo>
                      <a:lnTo>
                        <a:pt x="921" y="912"/>
                      </a:lnTo>
                      <a:lnTo>
                        <a:pt x="921" y="912"/>
                      </a:lnTo>
                      <a:lnTo>
                        <a:pt x="921" y="912"/>
                      </a:lnTo>
                      <a:lnTo>
                        <a:pt x="921" y="912"/>
                      </a:lnTo>
                      <a:lnTo>
                        <a:pt x="918" y="908"/>
                      </a:lnTo>
                      <a:lnTo>
                        <a:pt x="918" y="908"/>
                      </a:lnTo>
                      <a:lnTo>
                        <a:pt x="917" y="909"/>
                      </a:lnTo>
                      <a:lnTo>
                        <a:pt x="917" y="909"/>
                      </a:lnTo>
                      <a:lnTo>
                        <a:pt x="917" y="905"/>
                      </a:lnTo>
                      <a:lnTo>
                        <a:pt x="917" y="905"/>
                      </a:lnTo>
                      <a:lnTo>
                        <a:pt x="915" y="906"/>
                      </a:lnTo>
                      <a:lnTo>
                        <a:pt x="912" y="909"/>
                      </a:lnTo>
                      <a:lnTo>
                        <a:pt x="912" y="909"/>
                      </a:lnTo>
                      <a:lnTo>
                        <a:pt x="910" y="909"/>
                      </a:lnTo>
                      <a:lnTo>
                        <a:pt x="910" y="909"/>
                      </a:lnTo>
                      <a:lnTo>
                        <a:pt x="912" y="909"/>
                      </a:lnTo>
                      <a:lnTo>
                        <a:pt x="912" y="909"/>
                      </a:lnTo>
                      <a:lnTo>
                        <a:pt x="910" y="912"/>
                      </a:lnTo>
                      <a:lnTo>
                        <a:pt x="910" y="912"/>
                      </a:lnTo>
                      <a:lnTo>
                        <a:pt x="910" y="912"/>
                      </a:lnTo>
                      <a:lnTo>
                        <a:pt x="909" y="909"/>
                      </a:lnTo>
                      <a:lnTo>
                        <a:pt x="909" y="906"/>
                      </a:lnTo>
                      <a:lnTo>
                        <a:pt x="908" y="904"/>
                      </a:lnTo>
                      <a:lnTo>
                        <a:pt x="908" y="904"/>
                      </a:lnTo>
                      <a:lnTo>
                        <a:pt x="908" y="904"/>
                      </a:lnTo>
                      <a:lnTo>
                        <a:pt x="908" y="904"/>
                      </a:lnTo>
                      <a:lnTo>
                        <a:pt x="908" y="904"/>
                      </a:lnTo>
                      <a:lnTo>
                        <a:pt x="908" y="904"/>
                      </a:lnTo>
                      <a:lnTo>
                        <a:pt x="908" y="903"/>
                      </a:lnTo>
                      <a:lnTo>
                        <a:pt x="909" y="899"/>
                      </a:lnTo>
                      <a:lnTo>
                        <a:pt x="909" y="899"/>
                      </a:lnTo>
                      <a:lnTo>
                        <a:pt x="912" y="899"/>
                      </a:lnTo>
                      <a:lnTo>
                        <a:pt x="913" y="898"/>
                      </a:lnTo>
                      <a:lnTo>
                        <a:pt x="912" y="895"/>
                      </a:lnTo>
                      <a:lnTo>
                        <a:pt x="906" y="892"/>
                      </a:lnTo>
                      <a:lnTo>
                        <a:pt x="906" y="892"/>
                      </a:lnTo>
                      <a:lnTo>
                        <a:pt x="907" y="891"/>
                      </a:lnTo>
                      <a:lnTo>
                        <a:pt x="907" y="887"/>
                      </a:lnTo>
                      <a:lnTo>
                        <a:pt x="904" y="882"/>
                      </a:lnTo>
                      <a:lnTo>
                        <a:pt x="903" y="880"/>
                      </a:lnTo>
                      <a:lnTo>
                        <a:pt x="899" y="877"/>
                      </a:lnTo>
                      <a:lnTo>
                        <a:pt x="899" y="877"/>
                      </a:lnTo>
                      <a:lnTo>
                        <a:pt x="898" y="878"/>
                      </a:lnTo>
                      <a:lnTo>
                        <a:pt x="897" y="881"/>
                      </a:lnTo>
                      <a:lnTo>
                        <a:pt x="897" y="886"/>
                      </a:lnTo>
                      <a:lnTo>
                        <a:pt x="897" y="886"/>
                      </a:lnTo>
                      <a:lnTo>
                        <a:pt x="893" y="884"/>
                      </a:lnTo>
                      <a:lnTo>
                        <a:pt x="890" y="881"/>
                      </a:lnTo>
                      <a:lnTo>
                        <a:pt x="888" y="876"/>
                      </a:lnTo>
                      <a:lnTo>
                        <a:pt x="888" y="876"/>
                      </a:lnTo>
                      <a:lnTo>
                        <a:pt x="888" y="873"/>
                      </a:lnTo>
                      <a:lnTo>
                        <a:pt x="887" y="872"/>
                      </a:lnTo>
                      <a:lnTo>
                        <a:pt x="887" y="870"/>
                      </a:lnTo>
                      <a:lnTo>
                        <a:pt x="887" y="870"/>
                      </a:lnTo>
                      <a:lnTo>
                        <a:pt x="886" y="867"/>
                      </a:lnTo>
                      <a:lnTo>
                        <a:pt x="886" y="867"/>
                      </a:lnTo>
                      <a:lnTo>
                        <a:pt x="890" y="876"/>
                      </a:lnTo>
                      <a:lnTo>
                        <a:pt x="890" y="876"/>
                      </a:lnTo>
                      <a:lnTo>
                        <a:pt x="891" y="876"/>
                      </a:lnTo>
                      <a:lnTo>
                        <a:pt x="893" y="875"/>
                      </a:lnTo>
                      <a:lnTo>
                        <a:pt x="893" y="875"/>
                      </a:lnTo>
                      <a:lnTo>
                        <a:pt x="893" y="878"/>
                      </a:lnTo>
                      <a:lnTo>
                        <a:pt x="893" y="881"/>
                      </a:lnTo>
                      <a:lnTo>
                        <a:pt x="895" y="882"/>
                      </a:lnTo>
                      <a:lnTo>
                        <a:pt x="895" y="882"/>
                      </a:lnTo>
                      <a:lnTo>
                        <a:pt x="895" y="878"/>
                      </a:lnTo>
                      <a:lnTo>
                        <a:pt x="897" y="875"/>
                      </a:lnTo>
                      <a:lnTo>
                        <a:pt x="901" y="873"/>
                      </a:lnTo>
                      <a:lnTo>
                        <a:pt x="901" y="873"/>
                      </a:lnTo>
                      <a:lnTo>
                        <a:pt x="904" y="872"/>
                      </a:lnTo>
                      <a:lnTo>
                        <a:pt x="907" y="871"/>
                      </a:lnTo>
                      <a:lnTo>
                        <a:pt x="907" y="871"/>
                      </a:lnTo>
                      <a:lnTo>
                        <a:pt x="907" y="870"/>
                      </a:lnTo>
                      <a:lnTo>
                        <a:pt x="903" y="867"/>
                      </a:lnTo>
                      <a:lnTo>
                        <a:pt x="903" y="867"/>
                      </a:lnTo>
                      <a:lnTo>
                        <a:pt x="899" y="865"/>
                      </a:lnTo>
                      <a:lnTo>
                        <a:pt x="899" y="865"/>
                      </a:lnTo>
                      <a:lnTo>
                        <a:pt x="899" y="864"/>
                      </a:lnTo>
                      <a:lnTo>
                        <a:pt x="899" y="864"/>
                      </a:lnTo>
                      <a:lnTo>
                        <a:pt x="899" y="862"/>
                      </a:lnTo>
                      <a:lnTo>
                        <a:pt x="899" y="862"/>
                      </a:lnTo>
                      <a:lnTo>
                        <a:pt x="904" y="860"/>
                      </a:lnTo>
                      <a:lnTo>
                        <a:pt x="904" y="860"/>
                      </a:lnTo>
                      <a:lnTo>
                        <a:pt x="907" y="858"/>
                      </a:lnTo>
                      <a:lnTo>
                        <a:pt x="907" y="858"/>
                      </a:lnTo>
                      <a:lnTo>
                        <a:pt x="909" y="858"/>
                      </a:lnTo>
                      <a:lnTo>
                        <a:pt x="912" y="858"/>
                      </a:lnTo>
                      <a:lnTo>
                        <a:pt x="914" y="858"/>
                      </a:lnTo>
                      <a:lnTo>
                        <a:pt x="914" y="858"/>
                      </a:lnTo>
                      <a:lnTo>
                        <a:pt x="914" y="855"/>
                      </a:lnTo>
                      <a:lnTo>
                        <a:pt x="913" y="853"/>
                      </a:lnTo>
                      <a:lnTo>
                        <a:pt x="912" y="851"/>
                      </a:lnTo>
                      <a:lnTo>
                        <a:pt x="912" y="851"/>
                      </a:lnTo>
                      <a:lnTo>
                        <a:pt x="913" y="851"/>
                      </a:lnTo>
                      <a:lnTo>
                        <a:pt x="913" y="851"/>
                      </a:lnTo>
                      <a:lnTo>
                        <a:pt x="914" y="854"/>
                      </a:lnTo>
                      <a:lnTo>
                        <a:pt x="917" y="858"/>
                      </a:lnTo>
                      <a:lnTo>
                        <a:pt x="917" y="858"/>
                      </a:lnTo>
                      <a:lnTo>
                        <a:pt x="920" y="854"/>
                      </a:lnTo>
                      <a:lnTo>
                        <a:pt x="920" y="854"/>
                      </a:lnTo>
                      <a:lnTo>
                        <a:pt x="920" y="854"/>
                      </a:lnTo>
                      <a:lnTo>
                        <a:pt x="920" y="854"/>
                      </a:lnTo>
                      <a:lnTo>
                        <a:pt x="921" y="856"/>
                      </a:lnTo>
                      <a:lnTo>
                        <a:pt x="921" y="856"/>
                      </a:lnTo>
                      <a:lnTo>
                        <a:pt x="920" y="859"/>
                      </a:lnTo>
                      <a:lnTo>
                        <a:pt x="919" y="861"/>
                      </a:lnTo>
                      <a:lnTo>
                        <a:pt x="919" y="864"/>
                      </a:lnTo>
                      <a:lnTo>
                        <a:pt x="919" y="864"/>
                      </a:lnTo>
                      <a:lnTo>
                        <a:pt x="923" y="864"/>
                      </a:lnTo>
                      <a:lnTo>
                        <a:pt x="924" y="864"/>
                      </a:lnTo>
                      <a:lnTo>
                        <a:pt x="926" y="862"/>
                      </a:lnTo>
                      <a:lnTo>
                        <a:pt x="926" y="862"/>
                      </a:lnTo>
                      <a:lnTo>
                        <a:pt x="924" y="867"/>
                      </a:lnTo>
                      <a:lnTo>
                        <a:pt x="924" y="871"/>
                      </a:lnTo>
                      <a:lnTo>
                        <a:pt x="924" y="873"/>
                      </a:lnTo>
                      <a:lnTo>
                        <a:pt x="924" y="873"/>
                      </a:lnTo>
                      <a:lnTo>
                        <a:pt x="928" y="871"/>
                      </a:lnTo>
                      <a:lnTo>
                        <a:pt x="930" y="870"/>
                      </a:lnTo>
                      <a:lnTo>
                        <a:pt x="931" y="866"/>
                      </a:lnTo>
                      <a:lnTo>
                        <a:pt x="931" y="866"/>
                      </a:lnTo>
                      <a:lnTo>
                        <a:pt x="931" y="871"/>
                      </a:lnTo>
                      <a:lnTo>
                        <a:pt x="932" y="876"/>
                      </a:lnTo>
                      <a:lnTo>
                        <a:pt x="932" y="876"/>
                      </a:lnTo>
                      <a:lnTo>
                        <a:pt x="934" y="875"/>
                      </a:lnTo>
                      <a:lnTo>
                        <a:pt x="936" y="873"/>
                      </a:lnTo>
                      <a:lnTo>
                        <a:pt x="936" y="873"/>
                      </a:lnTo>
                      <a:lnTo>
                        <a:pt x="936" y="876"/>
                      </a:lnTo>
                      <a:lnTo>
                        <a:pt x="936" y="876"/>
                      </a:lnTo>
                      <a:lnTo>
                        <a:pt x="934" y="877"/>
                      </a:lnTo>
                      <a:lnTo>
                        <a:pt x="934" y="877"/>
                      </a:lnTo>
                      <a:lnTo>
                        <a:pt x="931" y="878"/>
                      </a:lnTo>
                      <a:lnTo>
                        <a:pt x="930" y="882"/>
                      </a:lnTo>
                      <a:lnTo>
                        <a:pt x="930" y="882"/>
                      </a:lnTo>
                      <a:lnTo>
                        <a:pt x="931" y="882"/>
                      </a:lnTo>
                      <a:lnTo>
                        <a:pt x="935" y="883"/>
                      </a:lnTo>
                      <a:lnTo>
                        <a:pt x="935" y="883"/>
                      </a:lnTo>
                      <a:close/>
                      <a:moveTo>
                        <a:pt x="931" y="971"/>
                      </a:moveTo>
                      <a:lnTo>
                        <a:pt x="931" y="971"/>
                      </a:lnTo>
                      <a:lnTo>
                        <a:pt x="928" y="972"/>
                      </a:lnTo>
                      <a:lnTo>
                        <a:pt x="926" y="975"/>
                      </a:lnTo>
                      <a:lnTo>
                        <a:pt x="925" y="978"/>
                      </a:lnTo>
                      <a:lnTo>
                        <a:pt x="925" y="978"/>
                      </a:lnTo>
                      <a:lnTo>
                        <a:pt x="924" y="972"/>
                      </a:lnTo>
                      <a:lnTo>
                        <a:pt x="924" y="972"/>
                      </a:lnTo>
                      <a:lnTo>
                        <a:pt x="926" y="971"/>
                      </a:lnTo>
                      <a:lnTo>
                        <a:pt x="928" y="969"/>
                      </a:lnTo>
                      <a:lnTo>
                        <a:pt x="928" y="965"/>
                      </a:lnTo>
                      <a:lnTo>
                        <a:pt x="928" y="965"/>
                      </a:lnTo>
                      <a:lnTo>
                        <a:pt x="931" y="966"/>
                      </a:lnTo>
                      <a:lnTo>
                        <a:pt x="934" y="970"/>
                      </a:lnTo>
                      <a:lnTo>
                        <a:pt x="935" y="976"/>
                      </a:lnTo>
                      <a:lnTo>
                        <a:pt x="935" y="976"/>
                      </a:lnTo>
                      <a:lnTo>
                        <a:pt x="935" y="976"/>
                      </a:lnTo>
                      <a:lnTo>
                        <a:pt x="934" y="980"/>
                      </a:lnTo>
                      <a:lnTo>
                        <a:pt x="934" y="980"/>
                      </a:lnTo>
                      <a:lnTo>
                        <a:pt x="932" y="980"/>
                      </a:lnTo>
                      <a:lnTo>
                        <a:pt x="931" y="981"/>
                      </a:lnTo>
                      <a:lnTo>
                        <a:pt x="931" y="981"/>
                      </a:lnTo>
                      <a:lnTo>
                        <a:pt x="932" y="976"/>
                      </a:lnTo>
                      <a:lnTo>
                        <a:pt x="932" y="972"/>
                      </a:lnTo>
                      <a:lnTo>
                        <a:pt x="931" y="971"/>
                      </a:lnTo>
                      <a:lnTo>
                        <a:pt x="931" y="971"/>
                      </a:lnTo>
                      <a:close/>
                      <a:moveTo>
                        <a:pt x="924" y="936"/>
                      </a:moveTo>
                      <a:lnTo>
                        <a:pt x="924" y="936"/>
                      </a:lnTo>
                      <a:lnTo>
                        <a:pt x="924" y="936"/>
                      </a:lnTo>
                      <a:lnTo>
                        <a:pt x="924" y="934"/>
                      </a:lnTo>
                      <a:lnTo>
                        <a:pt x="924" y="934"/>
                      </a:lnTo>
                      <a:lnTo>
                        <a:pt x="928" y="936"/>
                      </a:lnTo>
                      <a:lnTo>
                        <a:pt x="930" y="939"/>
                      </a:lnTo>
                      <a:lnTo>
                        <a:pt x="931" y="944"/>
                      </a:lnTo>
                      <a:lnTo>
                        <a:pt x="931" y="944"/>
                      </a:lnTo>
                      <a:lnTo>
                        <a:pt x="931" y="948"/>
                      </a:lnTo>
                      <a:lnTo>
                        <a:pt x="931" y="948"/>
                      </a:lnTo>
                      <a:lnTo>
                        <a:pt x="930" y="948"/>
                      </a:lnTo>
                      <a:lnTo>
                        <a:pt x="930" y="948"/>
                      </a:lnTo>
                      <a:lnTo>
                        <a:pt x="931" y="945"/>
                      </a:lnTo>
                      <a:lnTo>
                        <a:pt x="930" y="944"/>
                      </a:lnTo>
                      <a:lnTo>
                        <a:pt x="930" y="944"/>
                      </a:lnTo>
                      <a:lnTo>
                        <a:pt x="929" y="944"/>
                      </a:lnTo>
                      <a:lnTo>
                        <a:pt x="929" y="944"/>
                      </a:lnTo>
                      <a:lnTo>
                        <a:pt x="928" y="941"/>
                      </a:lnTo>
                      <a:lnTo>
                        <a:pt x="928" y="941"/>
                      </a:lnTo>
                      <a:lnTo>
                        <a:pt x="926" y="944"/>
                      </a:lnTo>
                      <a:lnTo>
                        <a:pt x="926" y="944"/>
                      </a:lnTo>
                      <a:lnTo>
                        <a:pt x="925" y="945"/>
                      </a:lnTo>
                      <a:lnTo>
                        <a:pt x="924" y="945"/>
                      </a:lnTo>
                      <a:lnTo>
                        <a:pt x="924" y="945"/>
                      </a:lnTo>
                      <a:lnTo>
                        <a:pt x="925" y="941"/>
                      </a:lnTo>
                      <a:lnTo>
                        <a:pt x="925" y="938"/>
                      </a:lnTo>
                      <a:lnTo>
                        <a:pt x="924" y="936"/>
                      </a:lnTo>
                      <a:lnTo>
                        <a:pt x="924" y="936"/>
                      </a:lnTo>
                      <a:close/>
                      <a:moveTo>
                        <a:pt x="901" y="1000"/>
                      </a:moveTo>
                      <a:lnTo>
                        <a:pt x="901" y="1000"/>
                      </a:lnTo>
                      <a:lnTo>
                        <a:pt x="898" y="1003"/>
                      </a:lnTo>
                      <a:lnTo>
                        <a:pt x="897" y="1004"/>
                      </a:lnTo>
                      <a:lnTo>
                        <a:pt x="896" y="1006"/>
                      </a:lnTo>
                      <a:lnTo>
                        <a:pt x="896" y="1006"/>
                      </a:lnTo>
                      <a:lnTo>
                        <a:pt x="896" y="1003"/>
                      </a:lnTo>
                      <a:lnTo>
                        <a:pt x="893" y="999"/>
                      </a:lnTo>
                      <a:lnTo>
                        <a:pt x="893" y="999"/>
                      </a:lnTo>
                      <a:lnTo>
                        <a:pt x="892" y="1000"/>
                      </a:lnTo>
                      <a:lnTo>
                        <a:pt x="891" y="1002"/>
                      </a:lnTo>
                      <a:lnTo>
                        <a:pt x="891" y="1004"/>
                      </a:lnTo>
                      <a:lnTo>
                        <a:pt x="891" y="1004"/>
                      </a:lnTo>
                      <a:lnTo>
                        <a:pt x="890" y="1002"/>
                      </a:lnTo>
                      <a:lnTo>
                        <a:pt x="890" y="999"/>
                      </a:lnTo>
                      <a:lnTo>
                        <a:pt x="888" y="998"/>
                      </a:lnTo>
                      <a:lnTo>
                        <a:pt x="888" y="998"/>
                      </a:lnTo>
                      <a:lnTo>
                        <a:pt x="886" y="1000"/>
                      </a:lnTo>
                      <a:lnTo>
                        <a:pt x="886" y="1002"/>
                      </a:lnTo>
                      <a:lnTo>
                        <a:pt x="886" y="1004"/>
                      </a:lnTo>
                      <a:lnTo>
                        <a:pt x="886" y="1004"/>
                      </a:lnTo>
                      <a:lnTo>
                        <a:pt x="884" y="997"/>
                      </a:lnTo>
                      <a:lnTo>
                        <a:pt x="884" y="997"/>
                      </a:lnTo>
                      <a:lnTo>
                        <a:pt x="881" y="998"/>
                      </a:lnTo>
                      <a:lnTo>
                        <a:pt x="881" y="998"/>
                      </a:lnTo>
                      <a:lnTo>
                        <a:pt x="882" y="994"/>
                      </a:lnTo>
                      <a:lnTo>
                        <a:pt x="881" y="991"/>
                      </a:lnTo>
                      <a:lnTo>
                        <a:pt x="881" y="991"/>
                      </a:lnTo>
                      <a:lnTo>
                        <a:pt x="880" y="994"/>
                      </a:lnTo>
                      <a:lnTo>
                        <a:pt x="879" y="995"/>
                      </a:lnTo>
                      <a:lnTo>
                        <a:pt x="875" y="997"/>
                      </a:lnTo>
                      <a:lnTo>
                        <a:pt x="875" y="997"/>
                      </a:lnTo>
                      <a:lnTo>
                        <a:pt x="871" y="998"/>
                      </a:lnTo>
                      <a:lnTo>
                        <a:pt x="869" y="998"/>
                      </a:lnTo>
                      <a:lnTo>
                        <a:pt x="870" y="1000"/>
                      </a:lnTo>
                      <a:lnTo>
                        <a:pt x="875" y="1004"/>
                      </a:lnTo>
                      <a:lnTo>
                        <a:pt x="875" y="1004"/>
                      </a:lnTo>
                      <a:lnTo>
                        <a:pt x="874" y="1005"/>
                      </a:lnTo>
                      <a:lnTo>
                        <a:pt x="874" y="1008"/>
                      </a:lnTo>
                      <a:lnTo>
                        <a:pt x="874" y="1008"/>
                      </a:lnTo>
                      <a:lnTo>
                        <a:pt x="871" y="1011"/>
                      </a:lnTo>
                      <a:lnTo>
                        <a:pt x="871" y="1011"/>
                      </a:lnTo>
                      <a:lnTo>
                        <a:pt x="871" y="1013"/>
                      </a:lnTo>
                      <a:lnTo>
                        <a:pt x="873" y="1013"/>
                      </a:lnTo>
                      <a:lnTo>
                        <a:pt x="875" y="1014"/>
                      </a:lnTo>
                      <a:lnTo>
                        <a:pt x="875" y="1014"/>
                      </a:lnTo>
                      <a:lnTo>
                        <a:pt x="876" y="1015"/>
                      </a:lnTo>
                      <a:lnTo>
                        <a:pt x="876" y="1015"/>
                      </a:lnTo>
                      <a:lnTo>
                        <a:pt x="875" y="1017"/>
                      </a:lnTo>
                      <a:lnTo>
                        <a:pt x="870" y="1020"/>
                      </a:lnTo>
                      <a:lnTo>
                        <a:pt x="870" y="1020"/>
                      </a:lnTo>
                      <a:lnTo>
                        <a:pt x="869" y="1017"/>
                      </a:lnTo>
                      <a:lnTo>
                        <a:pt x="868" y="1015"/>
                      </a:lnTo>
                      <a:lnTo>
                        <a:pt x="868" y="1015"/>
                      </a:lnTo>
                      <a:lnTo>
                        <a:pt x="869" y="1013"/>
                      </a:lnTo>
                      <a:lnTo>
                        <a:pt x="869" y="1010"/>
                      </a:lnTo>
                      <a:lnTo>
                        <a:pt x="869" y="1008"/>
                      </a:lnTo>
                      <a:lnTo>
                        <a:pt x="869" y="1008"/>
                      </a:lnTo>
                      <a:lnTo>
                        <a:pt x="866" y="1008"/>
                      </a:lnTo>
                      <a:lnTo>
                        <a:pt x="864" y="1009"/>
                      </a:lnTo>
                      <a:lnTo>
                        <a:pt x="863" y="1010"/>
                      </a:lnTo>
                      <a:lnTo>
                        <a:pt x="863" y="1010"/>
                      </a:lnTo>
                      <a:lnTo>
                        <a:pt x="863" y="1004"/>
                      </a:lnTo>
                      <a:lnTo>
                        <a:pt x="863" y="1002"/>
                      </a:lnTo>
                      <a:lnTo>
                        <a:pt x="863" y="999"/>
                      </a:lnTo>
                      <a:lnTo>
                        <a:pt x="863" y="999"/>
                      </a:lnTo>
                      <a:lnTo>
                        <a:pt x="859" y="1002"/>
                      </a:lnTo>
                      <a:lnTo>
                        <a:pt x="857" y="1004"/>
                      </a:lnTo>
                      <a:lnTo>
                        <a:pt x="857" y="1006"/>
                      </a:lnTo>
                      <a:lnTo>
                        <a:pt x="857" y="1006"/>
                      </a:lnTo>
                      <a:lnTo>
                        <a:pt x="856" y="1003"/>
                      </a:lnTo>
                      <a:lnTo>
                        <a:pt x="854" y="998"/>
                      </a:lnTo>
                      <a:lnTo>
                        <a:pt x="854" y="998"/>
                      </a:lnTo>
                      <a:lnTo>
                        <a:pt x="858" y="1000"/>
                      </a:lnTo>
                      <a:lnTo>
                        <a:pt x="858" y="1000"/>
                      </a:lnTo>
                      <a:lnTo>
                        <a:pt x="859" y="995"/>
                      </a:lnTo>
                      <a:lnTo>
                        <a:pt x="859" y="992"/>
                      </a:lnTo>
                      <a:lnTo>
                        <a:pt x="858" y="988"/>
                      </a:lnTo>
                      <a:lnTo>
                        <a:pt x="858" y="988"/>
                      </a:lnTo>
                      <a:lnTo>
                        <a:pt x="860" y="991"/>
                      </a:lnTo>
                      <a:lnTo>
                        <a:pt x="864" y="993"/>
                      </a:lnTo>
                      <a:lnTo>
                        <a:pt x="869" y="994"/>
                      </a:lnTo>
                      <a:lnTo>
                        <a:pt x="869" y="994"/>
                      </a:lnTo>
                      <a:lnTo>
                        <a:pt x="868" y="991"/>
                      </a:lnTo>
                      <a:lnTo>
                        <a:pt x="866" y="987"/>
                      </a:lnTo>
                      <a:lnTo>
                        <a:pt x="864" y="984"/>
                      </a:lnTo>
                      <a:lnTo>
                        <a:pt x="864" y="984"/>
                      </a:lnTo>
                      <a:lnTo>
                        <a:pt x="865" y="982"/>
                      </a:lnTo>
                      <a:lnTo>
                        <a:pt x="866" y="980"/>
                      </a:lnTo>
                      <a:lnTo>
                        <a:pt x="865" y="977"/>
                      </a:lnTo>
                      <a:lnTo>
                        <a:pt x="865" y="977"/>
                      </a:lnTo>
                      <a:lnTo>
                        <a:pt x="863" y="977"/>
                      </a:lnTo>
                      <a:lnTo>
                        <a:pt x="860" y="977"/>
                      </a:lnTo>
                      <a:lnTo>
                        <a:pt x="859" y="978"/>
                      </a:lnTo>
                      <a:lnTo>
                        <a:pt x="859" y="978"/>
                      </a:lnTo>
                      <a:lnTo>
                        <a:pt x="859" y="977"/>
                      </a:lnTo>
                      <a:lnTo>
                        <a:pt x="859" y="977"/>
                      </a:lnTo>
                      <a:lnTo>
                        <a:pt x="863" y="977"/>
                      </a:lnTo>
                      <a:lnTo>
                        <a:pt x="866" y="975"/>
                      </a:lnTo>
                      <a:lnTo>
                        <a:pt x="866" y="975"/>
                      </a:lnTo>
                      <a:lnTo>
                        <a:pt x="865" y="972"/>
                      </a:lnTo>
                      <a:lnTo>
                        <a:pt x="863" y="971"/>
                      </a:lnTo>
                      <a:lnTo>
                        <a:pt x="860" y="969"/>
                      </a:lnTo>
                      <a:lnTo>
                        <a:pt x="860" y="969"/>
                      </a:lnTo>
                      <a:lnTo>
                        <a:pt x="863" y="970"/>
                      </a:lnTo>
                      <a:lnTo>
                        <a:pt x="865" y="970"/>
                      </a:lnTo>
                      <a:lnTo>
                        <a:pt x="869" y="967"/>
                      </a:lnTo>
                      <a:lnTo>
                        <a:pt x="869" y="967"/>
                      </a:lnTo>
                      <a:lnTo>
                        <a:pt x="866" y="964"/>
                      </a:lnTo>
                      <a:lnTo>
                        <a:pt x="864" y="961"/>
                      </a:lnTo>
                      <a:lnTo>
                        <a:pt x="860" y="960"/>
                      </a:lnTo>
                      <a:lnTo>
                        <a:pt x="860" y="960"/>
                      </a:lnTo>
                      <a:lnTo>
                        <a:pt x="863" y="960"/>
                      </a:lnTo>
                      <a:lnTo>
                        <a:pt x="863" y="960"/>
                      </a:lnTo>
                      <a:lnTo>
                        <a:pt x="864" y="960"/>
                      </a:lnTo>
                      <a:lnTo>
                        <a:pt x="864" y="960"/>
                      </a:lnTo>
                      <a:lnTo>
                        <a:pt x="866" y="962"/>
                      </a:lnTo>
                      <a:lnTo>
                        <a:pt x="869" y="964"/>
                      </a:lnTo>
                      <a:lnTo>
                        <a:pt x="870" y="962"/>
                      </a:lnTo>
                      <a:lnTo>
                        <a:pt x="870" y="958"/>
                      </a:lnTo>
                      <a:lnTo>
                        <a:pt x="870" y="958"/>
                      </a:lnTo>
                      <a:lnTo>
                        <a:pt x="871" y="955"/>
                      </a:lnTo>
                      <a:lnTo>
                        <a:pt x="871" y="955"/>
                      </a:lnTo>
                      <a:lnTo>
                        <a:pt x="874" y="955"/>
                      </a:lnTo>
                      <a:lnTo>
                        <a:pt x="874" y="955"/>
                      </a:lnTo>
                      <a:lnTo>
                        <a:pt x="874" y="954"/>
                      </a:lnTo>
                      <a:lnTo>
                        <a:pt x="873" y="952"/>
                      </a:lnTo>
                      <a:lnTo>
                        <a:pt x="873" y="952"/>
                      </a:lnTo>
                      <a:lnTo>
                        <a:pt x="874" y="950"/>
                      </a:lnTo>
                      <a:lnTo>
                        <a:pt x="874" y="950"/>
                      </a:lnTo>
                      <a:lnTo>
                        <a:pt x="875" y="950"/>
                      </a:lnTo>
                      <a:lnTo>
                        <a:pt x="875" y="950"/>
                      </a:lnTo>
                      <a:lnTo>
                        <a:pt x="876" y="953"/>
                      </a:lnTo>
                      <a:lnTo>
                        <a:pt x="876" y="953"/>
                      </a:lnTo>
                      <a:lnTo>
                        <a:pt x="876" y="950"/>
                      </a:lnTo>
                      <a:lnTo>
                        <a:pt x="876" y="950"/>
                      </a:lnTo>
                      <a:lnTo>
                        <a:pt x="879" y="952"/>
                      </a:lnTo>
                      <a:lnTo>
                        <a:pt x="881" y="950"/>
                      </a:lnTo>
                      <a:lnTo>
                        <a:pt x="881" y="950"/>
                      </a:lnTo>
                      <a:lnTo>
                        <a:pt x="877" y="947"/>
                      </a:lnTo>
                      <a:lnTo>
                        <a:pt x="877" y="947"/>
                      </a:lnTo>
                      <a:lnTo>
                        <a:pt x="881" y="945"/>
                      </a:lnTo>
                      <a:lnTo>
                        <a:pt x="881" y="945"/>
                      </a:lnTo>
                      <a:lnTo>
                        <a:pt x="884" y="945"/>
                      </a:lnTo>
                      <a:lnTo>
                        <a:pt x="884" y="945"/>
                      </a:lnTo>
                      <a:lnTo>
                        <a:pt x="881" y="947"/>
                      </a:lnTo>
                      <a:lnTo>
                        <a:pt x="881" y="947"/>
                      </a:lnTo>
                      <a:lnTo>
                        <a:pt x="882" y="950"/>
                      </a:lnTo>
                      <a:lnTo>
                        <a:pt x="881" y="954"/>
                      </a:lnTo>
                      <a:lnTo>
                        <a:pt x="880" y="956"/>
                      </a:lnTo>
                      <a:lnTo>
                        <a:pt x="880" y="956"/>
                      </a:lnTo>
                      <a:lnTo>
                        <a:pt x="879" y="958"/>
                      </a:lnTo>
                      <a:lnTo>
                        <a:pt x="876" y="960"/>
                      </a:lnTo>
                      <a:lnTo>
                        <a:pt x="876" y="962"/>
                      </a:lnTo>
                      <a:lnTo>
                        <a:pt x="876" y="965"/>
                      </a:lnTo>
                      <a:lnTo>
                        <a:pt x="877" y="967"/>
                      </a:lnTo>
                      <a:lnTo>
                        <a:pt x="880" y="971"/>
                      </a:lnTo>
                      <a:lnTo>
                        <a:pt x="880" y="971"/>
                      </a:lnTo>
                      <a:lnTo>
                        <a:pt x="881" y="970"/>
                      </a:lnTo>
                      <a:lnTo>
                        <a:pt x="885" y="965"/>
                      </a:lnTo>
                      <a:lnTo>
                        <a:pt x="885" y="965"/>
                      </a:lnTo>
                      <a:lnTo>
                        <a:pt x="885" y="965"/>
                      </a:lnTo>
                      <a:lnTo>
                        <a:pt x="885" y="965"/>
                      </a:lnTo>
                      <a:lnTo>
                        <a:pt x="885" y="969"/>
                      </a:lnTo>
                      <a:lnTo>
                        <a:pt x="887" y="972"/>
                      </a:lnTo>
                      <a:lnTo>
                        <a:pt x="887" y="972"/>
                      </a:lnTo>
                      <a:lnTo>
                        <a:pt x="891" y="969"/>
                      </a:lnTo>
                      <a:lnTo>
                        <a:pt x="891" y="969"/>
                      </a:lnTo>
                      <a:lnTo>
                        <a:pt x="891" y="971"/>
                      </a:lnTo>
                      <a:lnTo>
                        <a:pt x="888" y="973"/>
                      </a:lnTo>
                      <a:lnTo>
                        <a:pt x="888" y="973"/>
                      </a:lnTo>
                      <a:lnTo>
                        <a:pt x="887" y="975"/>
                      </a:lnTo>
                      <a:lnTo>
                        <a:pt x="886" y="977"/>
                      </a:lnTo>
                      <a:lnTo>
                        <a:pt x="885" y="980"/>
                      </a:lnTo>
                      <a:lnTo>
                        <a:pt x="886" y="982"/>
                      </a:lnTo>
                      <a:lnTo>
                        <a:pt x="887" y="984"/>
                      </a:lnTo>
                      <a:lnTo>
                        <a:pt x="890" y="988"/>
                      </a:lnTo>
                      <a:lnTo>
                        <a:pt x="890" y="988"/>
                      </a:lnTo>
                      <a:lnTo>
                        <a:pt x="891" y="987"/>
                      </a:lnTo>
                      <a:lnTo>
                        <a:pt x="893" y="984"/>
                      </a:lnTo>
                      <a:lnTo>
                        <a:pt x="895" y="981"/>
                      </a:lnTo>
                      <a:lnTo>
                        <a:pt x="895" y="981"/>
                      </a:lnTo>
                      <a:lnTo>
                        <a:pt x="895" y="984"/>
                      </a:lnTo>
                      <a:lnTo>
                        <a:pt x="895" y="987"/>
                      </a:lnTo>
                      <a:lnTo>
                        <a:pt x="897" y="991"/>
                      </a:lnTo>
                      <a:lnTo>
                        <a:pt x="897" y="991"/>
                      </a:lnTo>
                      <a:lnTo>
                        <a:pt x="899" y="987"/>
                      </a:lnTo>
                      <a:lnTo>
                        <a:pt x="899" y="987"/>
                      </a:lnTo>
                      <a:lnTo>
                        <a:pt x="903" y="991"/>
                      </a:lnTo>
                      <a:lnTo>
                        <a:pt x="903" y="991"/>
                      </a:lnTo>
                      <a:lnTo>
                        <a:pt x="904" y="989"/>
                      </a:lnTo>
                      <a:lnTo>
                        <a:pt x="906" y="988"/>
                      </a:lnTo>
                      <a:lnTo>
                        <a:pt x="906" y="988"/>
                      </a:lnTo>
                      <a:lnTo>
                        <a:pt x="907" y="989"/>
                      </a:lnTo>
                      <a:lnTo>
                        <a:pt x="909" y="992"/>
                      </a:lnTo>
                      <a:lnTo>
                        <a:pt x="909" y="992"/>
                      </a:lnTo>
                      <a:lnTo>
                        <a:pt x="910" y="989"/>
                      </a:lnTo>
                      <a:lnTo>
                        <a:pt x="912" y="986"/>
                      </a:lnTo>
                      <a:lnTo>
                        <a:pt x="912" y="986"/>
                      </a:lnTo>
                      <a:lnTo>
                        <a:pt x="913" y="989"/>
                      </a:lnTo>
                      <a:lnTo>
                        <a:pt x="914" y="993"/>
                      </a:lnTo>
                      <a:lnTo>
                        <a:pt x="914" y="993"/>
                      </a:lnTo>
                      <a:lnTo>
                        <a:pt x="913" y="994"/>
                      </a:lnTo>
                      <a:lnTo>
                        <a:pt x="914" y="998"/>
                      </a:lnTo>
                      <a:lnTo>
                        <a:pt x="914" y="998"/>
                      </a:lnTo>
                      <a:lnTo>
                        <a:pt x="912" y="1000"/>
                      </a:lnTo>
                      <a:lnTo>
                        <a:pt x="912" y="1000"/>
                      </a:lnTo>
                      <a:lnTo>
                        <a:pt x="913" y="1002"/>
                      </a:lnTo>
                      <a:lnTo>
                        <a:pt x="914" y="1003"/>
                      </a:lnTo>
                      <a:lnTo>
                        <a:pt x="918" y="1003"/>
                      </a:lnTo>
                      <a:lnTo>
                        <a:pt x="918" y="1003"/>
                      </a:lnTo>
                      <a:lnTo>
                        <a:pt x="918" y="1003"/>
                      </a:lnTo>
                      <a:lnTo>
                        <a:pt x="918" y="1003"/>
                      </a:lnTo>
                      <a:lnTo>
                        <a:pt x="917" y="1006"/>
                      </a:lnTo>
                      <a:lnTo>
                        <a:pt x="914" y="1008"/>
                      </a:lnTo>
                      <a:lnTo>
                        <a:pt x="909" y="1009"/>
                      </a:lnTo>
                      <a:lnTo>
                        <a:pt x="909" y="1009"/>
                      </a:lnTo>
                      <a:lnTo>
                        <a:pt x="907" y="1009"/>
                      </a:lnTo>
                      <a:lnTo>
                        <a:pt x="907" y="1009"/>
                      </a:lnTo>
                      <a:lnTo>
                        <a:pt x="906" y="1008"/>
                      </a:lnTo>
                      <a:lnTo>
                        <a:pt x="906" y="1008"/>
                      </a:lnTo>
                      <a:lnTo>
                        <a:pt x="903" y="1008"/>
                      </a:lnTo>
                      <a:lnTo>
                        <a:pt x="902" y="1008"/>
                      </a:lnTo>
                      <a:lnTo>
                        <a:pt x="901" y="1010"/>
                      </a:lnTo>
                      <a:lnTo>
                        <a:pt x="901" y="1010"/>
                      </a:lnTo>
                      <a:lnTo>
                        <a:pt x="902" y="1005"/>
                      </a:lnTo>
                      <a:lnTo>
                        <a:pt x="902" y="1003"/>
                      </a:lnTo>
                      <a:lnTo>
                        <a:pt x="901" y="1000"/>
                      </a:lnTo>
                      <a:lnTo>
                        <a:pt x="901" y="1000"/>
                      </a:lnTo>
                      <a:close/>
                      <a:moveTo>
                        <a:pt x="879" y="1119"/>
                      </a:moveTo>
                      <a:lnTo>
                        <a:pt x="879" y="1119"/>
                      </a:lnTo>
                      <a:lnTo>
                        <a:pt x="877" y="1122"/>
                      </a:lnTo>
                      <a:lnTo>
                        <a:pt x="876" y="1125"/>
                      </a:lnTo>
                      <a:lnTo>
                        <a:pt x="876" y="1127"/>
                      </a:lnTo>
                      <a:lnTo>
                        <a:pt x="876" y="1127"/>
                      </a:lnTo>
                      <a:lnTo>
                        <a:pt x="879" y="1127"/>
                      </a:lnTo>
                      <a:lnTo>
                        <a:pt x="880" y="1127"/>
                      </a:lnTo>
                      <a:lnTo>
                        <a:pt x="882" y="1125"/>
                      </a:lnTo>
                      <a:lnTo>
                        <a:pt x="882" y="1125"/>
                      </a:lnTo>
                      <a:lnTo>
                        <a:pt x="881" y="1127"/>
                      </a:lnTo>
                      <a:lnTo>
                        <a:pt x="880" y="1132"/>
                      </a:lnTo>
                      <a:lnTo>
                        <a:pt x="880" y="1132"/>
                      </a:lnTo>
                      <a:lnTo>
                        <a:pt x="877" y="1130"/>
                      </a:lnTo>
                      <a:lnTo>
                        <a:pt x="875" y="1128"/>
                      </a:lnTo>
                      <a:lnTo>
                        <a:pt x="875" y="1128"/>
                      </a:lnTo>
                      <a:lnTo>
                        <a:pt x="875" y="1132"/>
                      </a:lnTo>
                      <a:lnTo>
                        <a:pt x="875" y="1136"/>
                      </a:lnTo>
                      <a:lnTo>
                        <a:pt x="877" y="1138"/>
                      </a:lnTo>
                      <a:lnTo>
                        <a:pt x="877" y="1138"/>
                      </a:lnTo>
                      <a:lnTo>
                        <a:pt x="874" y="1136"/>
                      </a:lnTo>
                      <a:lnTo>
                        <a:pt x="869" y="1135"/>
                      </a:lnTo>
                      <a:lnTo>
                        <a:pt x="869" y="1135"/>
                      </a:lnTo>
                      <a:lnTo>
                        <a:pt x="869" y="1137"/>
                      </a:lnTo>
                      <a:lnTo>
                        <a:pt x="869" y="1138"/>
                      </a:lnTo>
                      <a:lnTo>
                        <a:pt x="870" y="1141"/>
                      </a:lnTo>
                      <a:lnTo>
                        <a:pt x="870" y="1141"/>
                      </a:lnTo>
                      <a:lnTo>
                        <a:pt x="868" y="1139"/>
                      </a:lnTo>
                      <a:lnTo>
                        <a:pt x="865" y="1138"/>
                      </a:lnTo>
                      <a:lnTo>
                        <a:pt x="863" y="1138"/>
                      </a:lnTo>
                      <a:lnTo>
                        <a:pt x="863" y="1138"/>
                      </a:lnTo>
                      <a:lnTo>
                        <a:pt x="863" y="1139"/>
                      </a:lnTo>
                      <a:lnTo>
                        <a:pt x="864" y="1143"/>
                      </a:lnTo>
                      <a:lnTo>
                        <a:pt x="864" y="1143"/>
                      </a:lnTo>
                      <a:lnTo>
                        <a:pt x="863" y="1143"/>
                      </a:lnTo>
                      <a:lnTo>
                        <a:pt x="863" y="1143"/>
                      </a:lnTo>
                      <a:lnTo>
                        <a:pt x="863" y="1143"/>
                      </a:lnTo>
                      <a:lnTo>
                        <a:pt x="863" y="1143"/>
                      </a:lnTo>
                      <a:lnTo>
                        <a:pt x="857" y="1141"/>
                      </a:lnTo>
                      <a:lnTo>
                        <a:pt x="857" y="1141"/>
                      </a:lnTo>
                      <a:lnTo>
                        <a:pt x="857" y="1142"/>
                      </a:lnTo>
                      <a:lnTo>
                        <a:pt x="857" y="1144"/>
                      </a:lnTo>
                      <a:lnTo>
                        <a:pt x="857" y="1144"/>
                      </a:lnTo>
                      <a:lnTo>
                        <a:pt x="857" y="1143"/>
                      </a:lnTo>
                      <a:lnTo>
                        <a:pt x="857" y="1143"/>
                      </a:lnTo>
                      <a:lnTo>
                        <a:pt x="857" y="1139"/>
                      </a:lnTo>
                      <a:lnTo>
                        <a:pt x="857" y="1139"/>
                      </a:lnTo>
                      <a:lnTo>
                        <a:pt x="857" y="1137"/>
                      </a:lnTo>
                      <a:lnTo>
                        <a:pt x="857" y="1135"/>
                      </a:lnTo>
                      <a:lnTo>
                        <a:pt x="857" y="1135"/>
                      </a:lnTo>
                      <a:lnTo>
                        <a:pt x="853" y="1137"/>
                      </a:lnTo>
                      <a:lnTo>
                        <a:pt x="853" y="1137"/>
                      </a:lnTo>
                      <a:lnTo>
                        <a:pt x="852" y="1138"/>
                      </a:lnTo>
                      <a:lnTo>
                        <a:pt x="852" y="1138"/>
                      </a:lnTo>
                      <a:lnTo>
                        <a:pt x="851" y="1138"/>
                      </a:lnTo>
                      <a:lnTo>
                        <a:pt x="851" y="1138"/>
                      </a:lnTo>
                      <a:lnTo>
                        <a:pt x="851" y="1139"/>
                      </a:lnTo>
                      <a:lnTo>
                        <a:pt x="851" y="1139"/>
                      </a:lnTo>
                      <a:lnTo>
                        <a:pt x="851" y="1141"/>
                      </a:lnTo>
                      <a:lnTo>
                        <a:pt x="849" y="1143"/>
                      </a:lnTo>
                      <a:lnTo>
                        <a:pt x="849" y="1143"/>
                      </a:lnTo>
                      <a:lnTo>
                        <a:pt x="849" y="1139"/>
                      </a:lnTo>
                      <a:lnTo>
                        <a:pt x="848" y="1135"/>
                      </a:lnTo>
                      <a:lnTo>
                        <a:pt x="848" y="1135"/>
                      </a:lnTo>
                      <a:lnTo>
                        <a:pt x="852" y="1136"/>
                      </a:lnTo>
                      <a:lnTo>
                        <a:pt x="852" y="1136"/>
                      </a:lnTo>
                      <a:lnTo>
                        <a:pt x="853" y="1136"/>
                      </a:lnTo>
                      <a:lnTo>
                        <a:pt x="853" y="1136"/>
                      </a:lnTo>
                      <a:lnTo>
                        <a:pt x="853" y="1135"/>
                      </a:lnTo>
                      <a:lnTo>
                        <a:pt x="852" y="1131"/>
                      </a:lnTo>
                      <a:lnTo>
                        <a:pt x="852" y="1131"/>
                      </a:lnTo>
                      <a:lnTo>
                        <a:pt x="854" y="1130"/>
                      </a:lnTo>
                      <a:lnTo>
                        <a:pt x="857" y="1127"/>
                      </a:lnTo>
                      <a:lnTo>
                        <a:pt x="857" y="1127"/>
                      </a:lnTo>
                      <a:lnTo>
                        <a:pt x="859" y="1128"/>
                      </a:lnTo>
                      <a:lnTo>
                        <a:pt x="860" y="1128"/>
                      </a:lnTo>
                      <a:lnTo>
                        <a:pt x="863" y="1128"/>
                      </a:lnTo>
                      <a:lnTo>
                        <a:pt x="863" y="1128"/>
                      </a:lnTo>
                      <a:lnTo>
                        <a:pt x="863" y="1126"/>
                      </a:lnTo>
                      <a:lnTo>
                        <a:pt x="862" y="1124"/>
                      </a:lnTo>
                      <a:lnTo>
                        <a:pt x="860" y="1122"/>
                      </a:lnTo>
                      <a:lnTo>
                        <a:pt x="860" y="1122"/>
                      </a:lnTo>
                      <a:lnTo>
                        <a:pt x="864" y="1124"/>
                      </a:lnTo>
                      <a:lnTo>
                        <a:pt x="868" y="1124"/>
                      </a:lnTo>
                      <a:lnTo>
                        <a:pt x="870" y="1124"/>
                      </a:lnTo>
                      <a:lnTo>
                        <a:pt x="870" y="1124"/>
                      </a:lnTo>
                      <a:lnTo>
                        <a:pt x="868" y="1121"/>
                      </a:lnTo>
                      <a:lnTo>
                        <a:pt x="865" y="1119"/>
                      </a:lnTo>
                      <a:lnTo>
                        <a:pt x="863" y="1119"/>
                      </a:lnTo>
                      <a:lnTo>
                        <a:pt x="863" y="1119"/>
                      </a:lnTo>
                      <a:lnTo>
                        <a:pt x="866" y="1117"/>
                      </a:lnTo>
                      <a:lnTo>
                        <a:pt x="870" y="1116"/>
                      </a:lnTo>
                      <a:lnTo>
                        <a:pt x="870" y="1116"/>
                      </a:lnTo>
                      <a:lnTo>
                        <a:pt x="869" y="1115"/>
                      </a:lnTo>
                      <a:lnTo>
                        <a:pt x="868" y="1114"/>
                      </a:lnTo>
                      <a:lnTo>
                        <a:pt x="865" y="1114"/>
                      </a:lnTo>
                      <a:lnTo>
                        <a:pt x="865" y="1114"/>
                      </a:lnTo>
                      <a:lnTo>
                        <a:pt x="870" y="1111"/>
                      </a:lnTo>
                      <a:lnTo>
                        <a:pt x="870" y="1111"/>
                      </a:lnTo>
                      <a:lnTo>
                        <a:pt x="874" y="1113"/>
                      </a:lnTo>
                      <a:lnTo>
                        <a:pt x="876" y="1114"/>
                      </a:lnTo>
                      <a:lnTo>
                        <a:pt x="876" y="1114"/>
                      </a:lnTo>
                      <a:lnTo>
                        <a:pt x="873" y="1117"/>
                      </a:lnTo>
                      <a:lnTo>
                        <a:pt x="870" y="1120"/>
                      </a:lnTo>
                      <a:lnTo>
                        <a:pt x="869" y="1121"/>
                      </a:lnTo>
                      <a:lnTo>
                        <a:pt x="869" y="1121"/>
                      </a:lnTo>
                      <a:lnTo>
                        <a:pt x="874" y="1121"/>
                      </a:lnTo>
                      <a:lnTo>
                        <a:pt x="876" y="1121"/>
                      </a:lnTo>
                      <a:lnTo>
                        <a:pt x="879" y="1119"/>
                      </a:lnTo>
                      <a:lnTo>
                        <a:pt x="879" y="1119"/>
                      </a:lnTo>
                      <a:close/>
                      <a:moveTo>
                        <a:pt x="870" y="1174"/>
                      </a:moveTo>
                      <a:lnTo>
                        <a:pt x="870" y="1174"/>
                      </a:lnTo>
                      <a:lnTo>
                        <a:pt x="868" y="1174"/>
                      </a:lnTo>
                      <a:lnTo>
                        <a:pt x="868" y="1174"/>
                      </a:lnTo>
                      <a:lnTo>
                        <a:pt x="868" y="1171"/>
                      </a:lnTo>
                      <a:lnTo>
                        <a:pt x="868" y="1171"/>
                      </a:lnTo>
                      <a:lnTo>
                        <a:pt x="866" y="1174"/>
                      </a:lnTo>
                      <a:lnTo>
                        <a:pt x="866" y="1174"/>
                      </a:lnTo>
                      <a:lnTo>
                        <a:pt x="863" y="1176"/>
                      </a:lnTo>
                      <a:lnTo>
                        <a:pt x="863" y="1176"/>
                      </a:lnTo>
                      <a:lnTo>
                        <a:pt x="864" y="1170"/>
                      </a:lnTo>
                      <a:lnTo>
                        <a:pt x="864" y="1167"/>
                      </a:lnTo>
                      <a:lnTo>
                        <a:pt x="864" y="1165"/>
                      </a:lnTo>
                      <a:lnTo>
                        <a:pt x="864" y="1165"/>
                      </a:lnTo>
                      <a:lnTo>
                        <a:pt x="864" y="1165"/>
                      </a:lnTo>
                      <a:lnTo>
                        <a:pt x="864" y="1164"/>
                      </a:lnTo>
                      <a:lnTo>
                        <a:pt x="864" y="1164"/>
                      </a:lnTo>
                      <a:lnTo>
                        <a:pt x="868" y="1166"/>
                      </a:lnTo>
                      <a:lnTo>
                        <a:pt x="870" y="1169"/>
                      </a:lnTo>
                      <a:lnTo>
                        <a:pt x="871" y="1175"/>
                      </a:lnTo>
                      <a:lnTo>
                        <a:pt x="871" y="1175"/>
                      </a:lnTo>
                      <a:lnTo>
                        <a:pt x="870" y="1177"/>
                      </a:lnTo>
                      <a:lnTo>
                        <a:pt x="870" y="1177"/>
                      </a:lnTo>
                      <a:lnTo>
                        <a:pt x="870" y="1177"/>
                      </a:lnTo>
                      <a:lnTo>
                        <a:pt x="870" y="1177"/>
                      </a:lnTo>
                      <a:lnTo>
                        <a:pt x="870" y="1176"/>
                      </a:lnTo>
                      <a:lnTo>
                        <a:pt x="870" y="1174"/>
                      </a:lnTo>
                      <a:lnTo>
                        <a:pt x="870" y="1174"/>
                      </a:lnTo>
                      <a:close/>
                      <a:moveTo>
                        <a:pt x="869" y="1202"/>
                      </a:moveTo>
                      <a:lnTo>
                        <a:pt x="869" y="1202"/>
                      </a:lnTo>
                      <a:lnTo>
                        <a:pt x="866" y="1204"/>
                      </a:lnTo>
                      <a:lnTo>
                        <a:pt x="865" y="1206"/>
                      </a:lnTo>
                      <a:lnTo>
                        <a:pt x="865" y="1208"/>
                      </a:lnTo>
                      <a:lnTo>
                        <a:pt x="865" y="1208"/>
                      </a:lnTo>
                      <a:lnTo>
                        <a:pt x="864" y="1202"/>
                      </a:lnTo>
                      <a:lnTo>
                        <a:pt x="864" y="1202"/>
                      </a:lnTo>
                      <a:lnTo>
                        <a:pt x="869" y="1202"/>
                      </a:lnTo>
                      <a:lnTo>
                        <a:pt x="869" y="1202"/>
                      </a:lnTo>
                      <a:close/>
                      <a:moveTo>
                        <a:pt x="856" y="1194"/>
                      </a:moveTo>
                      <a:lnTo>
                        <a:pt x="856" y="1194"/>
                      </a:lnTo>
                      <a:lnTo>
                        <a:pt x="856" y="1191"/>
                      </a:lnTo>
                      <a:lnTo>
                        <a:pt x="856" y="1191"/>
                      </a:lnTo>
                      <a:lnTo>
                        <a:pt x="856" y="1192"/>
                      </a:lnTo>
                      <a:lnTo>
                        <a:pt x="858" y="1195"/>
                      </a:lnTo>
                      <a:lnTo>
                        <a:pt x="858" y="1195"/>
                      </a:lnTo>
                      <a:lnTo>
                        <a:pt x="859" y="1198"/>
                      </a:lnTo>
                      <a:lnTo>
                        <a:pt x="862" y="1200"/>
                      </a:lnTo>
                      <a:lnTo>
                        <a:pt x="862" y="1200"/>
                      </a:lnTo>
                      <a:lnTo>
                        <a:pt x="859" y="1202"/>
                      </a:lnTo>
                      <a:lnTo>
                        <a:pt x="858" y="1205"/>
                      </a:lnTo>
                      <a:lnTo>
                        <a:pt x="858" y="1205"/>
                      </a:lnTo>
                      <a:lnTo>
                        <a:pt x="858" y="1202"/>
                      </a:lnTo>
                      <a:lnTo>
                        <a:pt x="857" y="1199"/>
                      </a:lnTo>
                      <a:lnTo>
                        <a:pt x="856" y="1198"/>
                      </a:lnTo>
                      <a:lnTo>
                        <a:pt x="856" y="1198"/>
                      </a:lnTo>
                      <a:lnTo>
                        <a:pt x="856" y="1197"/>
                      </a:lnTo>
                      <a:lnTo>
                        <a:pt x="856" y="1197"/>
                      </a:lnTo>
                      <a:lnTo>
                        <a:pt x="857" y="1194"/>
                      </a:lnTo>
                      <a:lnTo>
                        <a:pt x="857" y="1194"/>
                      </a:lnTo>
                      <a:lnTo>
                        <a:pt x="856" y="1194"/>
                      </a:lnTo>
                      <a:lnTo>
                        <a:pt x="856" y="1194"/>
                      </a:lnTo>
                      <a:close/>
                      <a:moveTo>
                        <a:pt x="864" y="1097"/>
                      </a:moveTo>
                      <a:lnTo>
                        <a:pt x="864" y="1097"/>
                      </a:lnTo>
                      <a:lnTo>
                        <a:pt x="862" y="1097"/>
                      </a:lnTo>
                      <a:lnTo>
                        <a:pt x="859" y="1097"/>
                      </a:lnTo>
                      <a:lnTo>
                        <a:pt x="857" y="1098"/>
                      </a:lnTo>
                      <a:lnTo>
                        <a:pt x="853" y="1100"/>
                      </a:lnTo>
                      <a:lnTo>
                        <a:pt x="853" y="1100"/>
                      </a:lnTo>
                      <a:lnTo>
                        <a:pt x="853" y="1100"/>
                      </a:lnTo>
                      <a:lnTo>
                        <a:pt x="853" y="1100"/>
                      </a:lnTo>
                      <a:lnTo>
                        <a:pt x="854" y="1103"/>
                      </a:lnTo>
                      <a:lnTo>
                        <a:pt x="856" y="1104"/>
                      </a:lnTo>
                      <a:lnTo>
                        <a:pt x="859" y="1104"/>
                      </a:lnTo>
                      <a:lnTo>
                        <a:pt x="859" y="1104"/>
                      </a:lnTo>
                      <a:lnTo>
                        <a:pt x="858" y="1106"/>
                      </a:lnTo>
                      <a:lnTo>
                        <a:pt x="856" y="1109"/>
                      </a:lnTo>
                      <a:lnTo>
                        <a:pt x="851" y="1110"/>
                      </a:lnTo>
                      <a:lnTo>
                        <a:pt x="851" y="1110"/>
                      </a:lnTo>
                      <a:lnTo>
                        <a:pt x="847" y="1109"/>
                      </a:lnTo>
                      <a:lnTo>
                        <a:pt x="847" y="1109"/>
                      </a:lnTo>
                      <a:lnTo>
                        <a:pt x="847" y="1108"/>
                      </a:lnTo>
                      <a:lnTo>
                        <a:pt x="847" y="1108"/>
                      </a:lnTo>
                      <a:lnTo>
                        <a:pt x="845" y="1108"/>
                      </a:lnTo>
                      <a:lnTo>
                        <a:pt x="842" y="1109"/>
                      </a:lnTo>
                      <a:lnTo>
                        <a:pt x="842" y="1110"/>
                      </a:lnTo>
                      <a:lnTo>
                        <a:pt x="842" y="1110"/>
                      </a:lnTo>
                      <a:lnTo>
                        <a:pt x="842" y="1108"/>
                      </a:lnTo>
                      <a:lnTo>
                        <a:pt x="843" y="1103"/>
                      </a:lnTo>
                      <a:lnTo>
                        <a:pt x="843" y="1103"/>
                      </a:lnTo>
                      <a:lnTo>
                        <a:pt x="846" y="1105"/>
                      </a:lnTo>
                      <a:lnTo>
                        <a:pt x="849" y="1105"/>
                      </a:lnTo>
                      <a:lnTo>
                        <a:pt x="849" y="1105"/>
                      </a:lnTo>
                      <a:lnTo>
                        <a:pt x="849" y="1103"/>
                      </a:lnTo>
                      <a:lnTo>
                        <a:pt x="847" y="1098"/>
                      </a:lnTo>
                      <a:lnTo>
                        <a:pt x="847" y="1098"/>
                      </a:lnTo>
                      <a:lnTo>
                        <a:pt x="846" y="1095"/>
                      </a:lnTo>
                      <a:lnTo>
                        <a:pt x="846" y="1095"/>
                      </a:lnTo>
                      <a:lnTo>
                        <a:pt x="847" y="1093"/>
                      </a:lnTo>
                      <a:lnTo>
                        <a:pt x="847" y="1091"/>
                      </a:lnTo>
                      <a:lnTo>
                        <a:pt x="847" y="1088"/>
                      </a:lnTo>
                      <a:lnTo>
                        <a:pt x="847" y="1088"/>
                      </a:lnTo>
                      <a:lnTo>
                        <a:pt x="843" y="1088"/>
                      </a:lnTo>
                      <a:lnTo>
                        <a:pt x="842" y="1089"/>
                      </a:lnTo>
                      <a:lnTo>
                        <a:pt x="840" y="1091"/>
                      </a:lnTo>
                      <a:lnTo>
                        <a:pt x="840" y="1091"/>
                      </a:lnTo>
                      <a:lnTo>
                        <a:pt x="841" y="1088"/>
                      </a:lnTo>
                      <a:lnTo>
                        <a:pt x="841" y="1088"/>
                      </a:lnTo>
                      <a:lnTo>
                        <a:pt x="843" y="1088"/>
                      </a:lnTo>
                      <a:lnTo>
                        <a:pt x="847" y="1086"/>
                      </a:lnTo>
                      <a:lnTo>
                        <a:pt x="847" y="1086"/>
                      </a:lnTo>
                      <a:lnTo>
                        <a:pt x="846" y="1083"/>
                      </a:lnTo>
                      <a:lnTo>
                        <a:pt x="841" y="1080"/>
                      </a:lnTo>
                      <a:lnTo>
                        <a:pt x="841" y="1080"/>
                      </a:lnTo>
                      <a:lnTo>
                        <a:pt x="843" y="1081"/>
                      </a:lnTo>
                      <a:lnTo>
                        <a:pt x="847" y="1081"/>
                      </a:lnTo>
                      <a:lnTo>
                        <a:pt x="851" y="1080"/>
                      </a:lnTo>
                      <a:lnTo>
                        <a:pt x="851" y="1080"/>
                      </a:lnTo>
                      <a:lnTo>
                        <a:pt x="849" y="1077"/>
                      </a:lnTo>
                      <a:lnTo>
                        <a:pt x="846" y="1074"/>
                      </a:lnTo>
                      <a:lnTo>
                        <a:pt x="846" y="1074"/>
                      </a:lnTo>
                      <a:lnTo>
                        <a:pt x="847" y="1074"/>
                      </a:lnTo>
                      <a:lnTo>
                        <a:pt x="847" y="1074"/>
                      </a:lnTo>
                      <a:lnTo>
                        <a:pt x="851" y="1075"/>
                      </a:lnTo>
                      <a:lnTo>
                        <a:pt x="851" y="1075"/>
                      </a:lnTo>
                      <a:lnTo>
                        <a:pt x="851" y="1078"/>
                      </a:lnTo>
                      <a:lnTo>
                        <a:pt x="852" y="1081"/>
                      </a:lnTo>
                      <a:lnTo>
                        <a:pt x="852" y="1081"/>
                      </a:lnTo>
                      <a:lnTo>
                        <a:pt x="854" y="1078"/>
                      </a:lnTo>
                      <a:lnTo>
                        <a:pt x="856" y="1076"/>
                      </a:lnTo>
                      <a:lnTo>
                        <a:pt x="857" y="1072"/>
                      </a:lnTo>
                      <a:lnTo>
                        <a:pt x="857" y="1072"/>
                      </a:lnTo>
                      <a:lnTo>
                        <a:pt x="858" y="1078"/>
                      </a:lnTo>
                      <a:lnTo>
                        <a:pt x="858" y="1078"/>
                      </a:lnTo>
                      <a:lnTo>
                        <a:pt x="859" y="1082"/>
                      </a:lnTo>
                      <a:lnTo>
                        <a:pt x="862" y="1086"/>
                      </a:lnTo>
                      <a:lnTo>
                        <a:pt x="862" y="1086"/>
                      </a:lnTo>
                      <a:lnTo>
                        <a:pt x="860" y="1088"/>
                      </a:lnTo>
                      <a:lnTo>
                        <a:pt x="859" y="1091"/>
                      </a:lnTo>
                      <a:lnTo>
                        <a:pt x="859" y="1093"/>
                      </a:lnTo>
                      <a:lnTo>
                        <a:pt x="859" y="1093"/>
                      </a:lnTo>
                      <a:lnTo>
                        <a:pt x="862" y="1094"/>
                      </a:lnTo>
                      <a:lnTo>
                        <a:pt x="864" y="1093"/>
                      </a:lnTo>
                      <a:lnTo>
                        <a:pt x="865" y="1093"/>
                      </a:lnTo>
                      <a:lnTo>
                        <a:pt x="865" y="1093"/>
                      </a:lnTo>
                      <a:lnTo>
                        <a:pt x="864" y="1097"/>
                      </a:lnTo>
                      <a:lnTo>
                        <a:pt x="864" y="1097"/>
                      </a:lnTo>
                      <a:close/>
                      <a:moveTo>
                        <a:pt x="843" y="1139"/>
                      </a:moveTo>
                      <a:lnTo>
                        <a:pt x="843" y="1139"/>
                      </a:lnTo>
                      <a:lnTo>
                        <a:pt x="843" y="1137"/>
                      </a:lnTo>
                      <a:lnTo>
                        <a:pt x="843" y="1137"/>
                      </a:lnTo>
                      <a:lnTo>
                        <a:pt x="843" y="1133"/>
                      </a:lnTo>
                      <a:lnTo>
                        <a:pt x="842" y="1130"/>
                      </a:lnTo>
                      <a:lnTo>
                        <a:pt x="842" y="1130"/>
                      </a:lnTo>
                      <a:lnTo>
                        <a:pt x="843" y="1131"/>
                      </a:lnTo>
                      <a:lnTo>
                        <a:pt x="847" y="1135"/>
                      </a:lnTo>
                      <a:lnTo>
                        <a:pt x="847" y="1135"/>
                      </a:lnTo>
                      <a:lnTo>
                        <a:pt x="845" y="1136"/>
                      </a:lnTo>
                      <a:lnTo>
                        <a:pt x="843" y="1139"/>
                      </a:lnTo>
                      <a:lnTo>
                        <a:pt x="843" y="1139"/>
                      </a:lnTo>
                      <a:close/>
                      <a:moveTo>
                        <a:pt x="846" y="1187"/>
                      </a:moveTo>
                      <a:lnTo>
                        <a:pt x="846" y="1187"/>
                      </a:lnTo>
                      <a:lnTo>
                        <a:pt x="845" y="1186"/>
                      </a:lnTo>
                      <a:lnTo>
                        <a:pt x="845" y="1186"/>
                      </a:lnTo>
                      <a:lnTo>
                        <a:pt x="845" y="1183"/>
                      </a:lnTo>
                      <a:lnTo>
                        <a:pt x="845" y="1183"/>
                      </a:lnTo>
                      <a:lnTo>
                        <a:pt x="842" y="1185"/>
                      </a:lnTo>
                      <a:lnTo>
                        <a:pt x="842" y="1185"/>
                      </a:lnTo>
                      <a:lnTo>
                        <a:pt x="845" y="1181"/>
                      </a:lnTo>
                      <a:lnTo>
                        <a:pt x="845" y="1181"/>
                      </a:lnTo>
                      <a:lnTo>
                        <a:pt x="846" y="1183"/>
                      </a:lnTo>
                      <a:lnTo>
                        <a:pt x="846" y="1187"/>
                      </a:lnTo>
                      <a:lnTo>
                        <a:pt x="846" y="1187"/>
                      </a:lnTo>
                      <a:close/>
                      <a:moveTo>
                        <a:pt x="829" y="1066"/>
                      </a:moveTo>
                      <a:lnTo>
                        <a:pt x="829" y="1066"/>
                      </a:lnTo>
                      <a:lnTo>
                        <a:pt x="826" y="1064"/>
                      </a:lnTo>
                      <a:lnTo>
                        <a:pt x="821" y="1063"/>
                      </a:lnTo>
                      <a:lnTo>
                        <a:pt x="821" y="1063"/>
                      </a:lnTo>
                      <a:lnTo>
                        <a:pt x="820" y="1065"/>
                      </a:lnTo>
                      <a:lnTo>
                        <a:pt x="821" y="1066"/>
                      </a:lnTo>
                      <a:lnTo>
                        <a:pt x="823" y="1069"/>
                      </a:lnTo>
                      <a:lnTo>
                        <a:pt x="823" y="1069"/>
                      </a:lnTo>
                      <a:lnTo>
                        <a:pt x="819" y="1067"/>
                      </a:lnTo>
                      <a:lnTo>
                        <a:pt x="816" y="1066"/>
                      </a:lnTo>
                      <a:lnTo>
                        <a:pt x="815" y="1066"/>
                      </a:lnTo>
                      <a:lnTo>
                        <a:pt x="815" y="1066"/>
                      </a:lnTo>
                      <a:lnTo>
                        <a:pt x="815" y="1067"/>
                      </a:lnTo>
                      <a:lnTo>
                        <a:pt x="815" y="1071"/>
                      </a:lnTo>
                      <a:lnTo>
                        <a:pt x="815" y="1071"/>
                      </a:lnTo>
                      <a:lnTo>
                        <a:pt x="815" y="1071"/>
                      </a:lnTo>
                      <a:lnTo>
                        <a:pt x="815" y="1071"/>
                      </a:lnTo>
                      <a:lnTo>
                        <a:pt x="809" y="1069"/>
                      </a:lnTo>
                      <a:lnTo>
                        <a:pt x="809" y="1069"/>
                      </a:lnTo>
                      <a:lnTo>
                        <a:pt x="809" y="1070"/>
                      </a:lnTo>
                      <a:lnTo>
                        <a:pt x="808" y="1072"/>
                      </a:lnTo>
                      <a:lnTo>
                        <a:pt x="808" y="1072"/>
                      </a:lnTo>
                      <a:lnTo>
                        <a:pt x="808" y="1071"/>
                      </a:lnTo>
                      <a:lnTo>
                        <a:pt x="808" y="1071"/>
                      </a:lnTo>
                      <a:lnTo>
                        <a:pt x="809" y="1066"/>
                      </a:lnTo>
                      <a:lnTo>
                        <a:pt x="809" y="1065"/>
                      </a:lnTo>
                      <a:lnTo>
                        <a:pt x="808" y="1063"/>
                      </a:lnTo>
                      <a:lnTo>
                        <a:pt x="808" y="1063"/>
                      </a:lnTo>
                      <a:lnTo>
                        <a:pt x="807" y="1064"/>
                      </a:lnTo>
                      <a:lnTo>
                        <a:pt x="803" y="1066"/>
                      </a:lnTo>
                      <a:lnTo>
                        <a:pt x="803" y="1066"/>
                      </a:lnTo>
                      <a:lnTo>
                        <a:pt x="802" y="1066"/>
                      </a:lnTo>
                      <a:lnTo>
                        <a:pt x="802" y="1066"/>
                      </a:lnTo>
                      <a:lnTo>
                        <a:pt x="803" y="1067"/>
                      </a:lnTo>
                      <a:lnTo>
                        <a:pt x="803" y="1067"/>
                      </a:lnTo>
                      <a:lnTo>
                        <a:pt x="802" y="1069"/>
                      </a:lnTo>
                      <a:lnTo>
                        <a:pt x="802" y="1069"/>
                      </a:lnTo>
                      <a:lnTo>
                        <a:pt x="802" y="1071"/>
                      </a:lnTo>
                      <a:lnTo>
                        <a:pt x="802" y="1071"/>
                      </a:lnTo>
                      <a:lnTo>
                        <a:pt x="802" y="1069"/>
                      </a:lnTo>
                      <a:lnTo>
                        <a:pt x="802" y="1069"/>
                      </a:lnTo>
                      <a:lnTo>
                        <a:pt x="801" y="1065"/>
                      </a:lnTo>
                      <a:lnTo>
                        <a:pt x="799" y="1063"/>
                      </a:lnTo>
                      <a:lnTo>
                        <a:pt x="799" y="1063"/>
                      </a:lnTo>
                      <a:lnTo>
                        <a:pt x="798" y="1063"/>
                      </a:lnTo>
                      <a:lnTo>
                        <a:pt x="797" y="1064"/>
                      </a:lnTo>
                      <a:lnTo>
                        <a:pt x="797" y="1064"/>
                      </a:lnTo>
                      <a:lnTo>
                        <a:pt x="796" y="1067"/>
                      </a:lnTo>
                      <a:lnTo>
                        <a:pt x="796" y="1067"/>
                      </a:lnTo>
                      <a:lnTo>
                        <a:pt x="794" y="1065"/>
                      </a:lnTo>
                      <a:lnTo>
                        <a:pt x="793" y="1061"/>
                      </a:lnTo>
                      <a:lnTo>
                        <a:pt x="793" y="1061"/>
                      </a:lnTo>
                      <a:lnTo>
                        <a:pt x="792" y="1060"/>
                      </a:lnTo>
                      <a:lnTo>
                        <a:pt x="792" y="1060"/>
                      </a:lnTo>
                      <a:lnTo>
                        <a:pt x="792" y="1060"/>
                      </a:lnTo>
                      <a:lnTo>
                        <a:pt x="792" y="1060"/>
                      </a:lnTo>
                      <a:lnTo>
                        <a:pt x="790" y="1063"/>
                      </a:lnTo>
                      <a:lnTo>
                        <a:pt x="790" y="1065"/>
                      </a:lnTo>
                      <a:lnTo>
                        <a:pt x="790" y="1067"/>
                      </a:lnTo>
                      <a:lnTo>
                        <a:pt x="790" y="1067"/>
                      </a:lnTo>
                      <a:lnTo>
                        <a:pt x="787" y="1058"/>
                      </a:lnTo>
                      <a:lnTo>
                        <a:pt x="787" y="1058"/>
                      </a:lnTo>
                      <a:lnTo>
                        <a:pt x="786" y="1058"/>
                      </a:lnTo>
                      <a:lnTo>
                        <a:pt x="784" y="1059"/>
                      </a:lnTo>
                      <a:lnTo>
                        <a:pt x="784" y="1059"/>
                      </a:lnTo>
                      <a:lnTo>
                        <a:pt x="785" y="1056"/>
                      </a:lnTo>
                      <a:lnTo>
                        <a:pt x="785" y="1053"/>
                      </a:lnTo>
                      <a:lnTo>
                        <a:pt x="785" y="1053"/>
                      </a:lnTo>
                      <a:lnTo>
                        <a:pt x="784" y="1050"/>
                      </a:lnTo>
                      <a:lnTo>
                        <a:pt x="784" y="1050"/>
                      </a:lnTo>
                      <a:lnTo>
                        <a:pt x="784" y="1052"/>
                      </a:lnTo>
                      <a:lnTo>
                        <a:pt x="784" y="1052"/>
                      </a:lnTo>
                      <a:lnTo>
                        <a:pt x="782" y="1056"/>
                      </a:lnTo>
                      <a:lnTo>
                        <a:pt x="780" y="1058"/>
                      </a:lnTo>
                      <a:lnTo>
                        <a:pt x="776" y="1059"/>
                      </a:lnTo>
                      <a:lnTo>
                        <a:pt x="776" y="1059"/>
                      </a:lnTo>
                      <a:lnTo>
                        <a:pt x="771" y="1059"/>
                      </a:lnTo>
                      <a:lnTo>
                        <a:pt x="769" y="1060"/>
                      </a:lnTo>
                      <a:lnTo>
                        <a:pt x="770" y="1063"/>
                      </a:lnTo>
                      <a:lnTo>
                        <a:pt x="776" y="1067"/>
                      </a:lnTo>
                      <a:lnTo>
                        <a:pt x="776" y="1067"/>
                      </a:lnTo>
                      <a:lnTo>
                        <a:pt x="775" y="1069"/>
                      </a:lnTo>
                      <a:lnTo>
                        <a:pt x="774" y="1072"/>
                      </a:lnTo>
                      <a:lnTo>
                        <a:pt x="775" y="1077"/>
                      </a:lnTo>
                      <a:lnTo>
                        <a:pt x="776" y="1080"/>
                      </a:lnTo>
                      <a:lnTo>
                        <a:pt x="780" y="1082"/>
                      </a:lnTo>
                      <a:lnTo>
                        <a:pt x="780" y="1082"/>
                      </a:lnTo>
                      <a:lnTo>
                        <a:pt x="781" y="1082"/>
                      </a:lnTo>
                      <a:lnTo>
                        <a:pt x="784" y="1080"/>
                      </a:lnTo>
                      <a:lnTo>
                        <a:pt x="784" y="1075"/>
                      </a:lnTo>
                      <a:lnTo>
                        <a:pt x="784" y="1075"/>
                      </a:lnTo>
                      <a:lnTo>
                        <a:pt x="787" y="1077"/>
                      </a:lnTo>
                      <a:lnTo>
                        <a:pt x="790" y="1080"/>
                      </a:lnTo>
                      <a:lnTo>
                        <a:pt x="791" y="1084"/>
                      </a:lnTo>
                      <a:lnTo>
                        <a:pt x="791" y="1084"/>
                      </a:lnTo>
                      <a:lnTo>
                        <a:pt x="788" y="1088"/>
                      </a:lnTo>
                      <a:lnTo>
                        <a:pt x="786" y="1088"/>
                      </a:lnTo>
                      <a:lnTo>
                        <a:pt x="784" y="1089"/>
                      </a:lnTo>
                      <a:lnTo>
                        <a:pt x="784" y="1089"/>
                      </a:lnTo>
                      <a:lnTo>
                        <a:pt x="780" y="1089"/>
                      </a:lnTo>
                      <a:lnTo>
                        <a:pt x="777" y="1089"/>
                      </a:lnTo>
                      <a:lnTo>
                        <a:pt x="777" y="1092"/>
                      </a:lnTo>
                      <a:lnTo>
                        <a:pt x="780" y="1095"/>
                      </a:lnTo>
                      <a:lnTo>
                        <a:pt x="780" y="1095"/>
                      </a:lnTo>
                      <a:lnTo>
                        <a:pt x="780" y="1095"/>
                      </a:lnTo>
                      <a:lnTo>
                        <a:pt x="779" y="1099"/>
                      </a:lnTo>
                      <a:lnTo>
                        <a:pt x="779" y="1099"/>
                      </a:lnTo>
                      <a:lnTo>
                        <a:pt x="777" y="1100"/>
                      </a:lnTo>
                      <a:lnTo>
                        <a:pt x="777" y="1100"/>
                      </a:lnTo>
                      <a:lnTo>
                        <a:pt x="774" y="1104"/>
                      </a:lnTo>
                      <a:lnTo>
                        <a:pt x="774" y="1104"/>
                      </a:lnTo>
                      <a:lnTo>
                        <a:pt x="774" y="1106"/>
                      </a:lnTo>
                      <a:lnTo>
                        <a:pt x="774" y="1106"/>
                      </a:lnTo>
                      <a:lnTo>
                        <a:pt x="774" y="1110"/>
                      </a:lnTo>
                      <a:lnTo>
                        <a:pt x="771" y="1114"/>
                      </a:lnTo>
                      <a:lnTo>
                        <a:pt x="771" y="1114"/>
                      </a:lnTo>
                      <a:lnTo>
                        <a:pt x="770" y="1115"/>
                      </a:lnTo>
                      <a:lnTo>
                        <a:pt x="769" y="1117"/>
                      </a:lnTo>
                      <a:lnTo>
                        <a:pt x="768" y="1120"/>
                      </a:lnTo>
                      <a:lnTo>
                        <a:pt x="768" y="1122"/>
                      </a:lnTo>
                      <a:lnTo>
                        <a:pt x="769" y="1125"/>
                      </a:lnTo>
                      <a:lnTo>
                        <a:pt x="773" y="1128"/>
                      </a:lnTo>
                      <a:lnTo>
                        <a:pt x="773" y="1128"/>
                      </a:lnTo>
                      <a:lnTo>
                        <a:pt x="774" y="1127"/>
                      </a:lnTo>
                      <a:lnTo>
                        <a:pt x="776" y="1124"/>
                      </a:lnTo>
                      <a:lnTo>
                        <a:pt x="776" y="1124"/>
                      </a:lnTo>
                      <a:lnTo>
                        <a:pt x="776" y="1124"/>
                      </a:lnTo>
                      <a:lnTo>
                        <a:pt x="776" y="1124"/>
                      </a:lnTo>
                      <a:lnTo>
                        <a:pt x="777" y="1126"/>
                      </a:lnTo>
                      <a:lnTo>
                        <a:pt x="779" y="1130"/>
                      </a:lnTo>
                      <a:lnTo>
                        <a:pt x="779" y="1130"/>
                      </a:lnTo>
                      <a:lnTo>
                        <a:pt x="782" y="1127"/>
                      </a:lnTo>
                      <a:lnTo>
                        <a:pt x="782" y="1127"/>
                      </a:lnTo>
                      <a:lnTo>
                        <a:pt x="782" y="1128"/>
                      </a:lnTo>
                      <a:lnTo>
                        <a:pt x="782" y="1128"/>
                      </a:lnTo>
                      <a:lnTo>
                        <a:pt x="781" y="1132"/>
                      </a:lnTo>
                      <a:lnTo>
                        <a:pt x="781" y="1132"/>
                      </a:lnTo>
                      <a:lnTo>
                        <a:pt x="780" y="1132"/>
                      </a:lnTo>
                      <a:lnTo>
                        <a:pt x="780" y="1132"/>
                      </a:lnTo>
                      <a:lnTo>
                        <a:pt x="776" y="1131"/>
                      </a:lnTo>
                      <a:lnTo>
                        <a:pt x="773" y="1131"/>
                      </a:lnTo>
                      <a:lnTo>
                        <a:pt x="773" y="1131"/>
                      </a:lnTo>
                      <a:lnTo>
                        <a:pt x="774" y="1133"/>
                      </a:lnTo>
                      <a:lnTo>
                        <a:pt x="777" y="1138"/>
                      </a:lnTo>
                      <a:lnTo>
                        <a:pt x="777" y="1138"/>
                      </a:lnTo>
                      <a:lnTo>
                        <a:pt x="777" y="1142"/>
                      </a:lnTo>
                      <a:lnTo>
                        <a:pt x="777" y="1142"/>
                      </a:lnTo>
                      <a:lnTo>
                        <a:pt x="775" y="1143"/>
                      </a:lnTo>
                      <a:lnTo>
                        <a:pt x="773" y="1145"/>
                      </a:lnTo>
                      <a:lnTo>
                        <a:pt x="773" y="1145"/>
                      </a:lnTo>
                      <a:lnTo>
                        <a:pt x="774" y="1147"/>
                      </a:lnTo>
                      <a:lnTo>
                        <a:pt x="775" y="1148"/>
                      </a:lnTo>
                      <a:lnTo>
                        <a:pt x="779" y="1148"/>
                      </a:lnTo>
                      <a:lnTo>
                        <a:pt x="779" y="1148"/>
                      </a:lnTo>
                      <a:lnTo>
                        <a:pt x="777" y="1152"/>
                      </a:lnTo>
                      <a:lnTo>
                        <a:pt x="775" y="1153"/>
                      </a:lnTo>
                      <a:lnTo>
                        <a:pt x="770" y="1154"/>
                      </a:lnTo>
                      <a:lnTo>
                        <a:pt x="770" y="1154"/>
                      </a:lnTo>
                      <a:lnTo>
                        <a:pt x="766" y="1154"/>
                      </a:lnTo>
                      <a:lnTo>
                        <a:pt x="766" y="1154"/>
                      </a:lnTo>
                      <a:lnTo>
                        <a:pt x="766" y="1153"/>
                      </a:lnTo>
                      <a:lnTo>
                        <a:pt x="766" y="1153"/>
                      </a:lnTo>
                      <a:lnTo>
                        <a:pt x="764" y="1153"/>
                      </a:lnTo>
                      <a:lnTo>
                        <a:pt x="762" y="1153"/>
                      </a:lnTo>
                      <a:lnTo>
                        <a:pt x="762" y="1155"/>
                      </a:lnTo>
                      <a:lnTo>
                        <a:pt x="762" y="1155"/>
                      </a:lnTo>
                      <a:lnTo>
                        <a:pt x="762" y="1150"/>
                      </a:lnTo>
                      <a:lnTo>
                        <a:pt x="763" y="1148"/>
                      </a:lnTo>
                      <a:lnTo>
                        <a:pt x="762" y="1145"/>
                      </a:lnTo>
                      <a:lnTo>
                        <a:pt x="762" y="1145"/>
                      </a:lnTo>
                      <a:lnTo>
                        <a:pt x="759" y="1148"/>
                      </a:lnTo>
                      <a:lnTo>
                        <a:pt x="758" y="1149"/>
                      </a:lnTo>
                      <a:lnTo>
                        <a:pt x="757" y="1152"/>
                      </a:lnTo>
                      <a:lnTo>
                        <a:pt x="757" y="1152"/>
                      </a:lnTo>
                      <a:lnTo>
                        <a:pt x="757" y="1148"/>
                      </a:lnTo>
                      <a:lnTo>
                        <a:pt x="754" y="1144"/>
                      </a:lnTo>
                      <a:lnTo>
                        <a:pt x="754" y="1144"/>
                      </a:lnTo>
                      <a:lnTo>
                        <a:pt x="753" y="1145"/>
                      </a:lnTo>
                      <a:lnTo>
                        <a:pt x="752" y="1147"/>
                      </a:lnTo>
                      <a:lnTo>
                        <a:pt x="752" y="1149"/>
                      </a:lnTo>
                      <a:lnTo>
                        <a:pt x="752" y="1149"/>
                      </a:lnTo>
                      <a:lnTo>
                        <a:pt x="751" y="1147"/>
                      </a:lnTo>
                      <a:lnTo>
                        <a:pt x="751" y="1144"/>
                      </a:lnTo>
                      <a:lnTo>
                        <a:pt x="749" y="1143"/>
                      </a:lnTo>
                      <a:lnTo>
                        <a:pt x="749" y="1143"/>
                      </a:lnTo>
                      <a:lnTo>
                        <a:pt x="747" y="1145"/>
                      </a:lnTo>
                      <a:lnTo>
                        <a:pt x="747" y="1147"/>
                      </a:lnTo>
                      <a:lnTo>
                        <a:pt x="747" y="1149"/>
                      </a:lnTo>
                      <a:lnTo>
                        <a:pt x="747" y="1149"/>
                      </a:lnTo>
                      <a:lnTo>
                        <a:pt x="744" y="1142"/>
                      </a:lnTo>
                      <a:lnTo>
                        <a:pt x="744" y="1142"/>
                      </a:lnTo>
                      <a:lnTo>
                        <a:pt x="742" y="1143"/>
                      </a:lnTo>
                      <a:lnTo>
                        <a:pt x="742" y="1143"/>
                      </a:lnTo>
                      <a:lnTo>
                        <a:pt x="742" y="1139"/>
                      </a:lnTo>
                      <a:lnTo>
                        <a:pt x="742" y="1136"/>
                      </a:lnTo>
                      <a:lnTo>
                        <a:pt x="742" y="1136"/>
                      </a:lnTo>
                      <a:lnTo>
                        <a:pt x="741" y="1139"/>
                      </a:lnTo>
                      <a:lnTo>
                        <a:pt x="740" y="1142"/>
                      </a:lnTo>
                      <a:lnTo>
                        <a:pt x="736" y="1142"/>
                      </a:lnTo>
                      <a:lnTo>
                        <a:pt x="736" y="1142"/>
                      </a:lnTo>
                      <a:lnTo>
                        <a:pt x="732" y="1143"/>
                      </a:lnTo>
                      <a:lnTo>
                        <a:pt x="730" y="1143"/>
                      </a:lnTo>
                      <a:lnTo>
                        <a:pt x="731" y="1145"/>
                      </a:lnTo>
                      <a:lnTo>
                        <a:pt x="736" y="1149"/>
                      </a:lnTo>
                      <a:lnTo>
                        <a:pt x="736" y="1149"/>
                      </a:lnTo>
                      <a:lnTo>
                        <a:pt x="735" y="1150"/>
                      </a:lnTo>
                      <a:lnTo>
                        <a:pt x="735" y="1154"/>
                      </a:lnTo>
                      <a:lnTo>
                        <a:pt x="735" y="1154"/>
                      </a:lnTo>
                      <a:lnTo>
                        <a:pt x="732" y="1156"/>
                      </a:lnTo>
                      <a:lnTo>
                        <a:pt x="732" y="1156"/>
                      </a:lnTo>
                      <a:lnTo>
                        <a:pt x="732" y="1158"/>
                      </a:lnTo>
                      <a:lnTo>
                        <a:pt x="733" y="1158"/>
                      </a:lnTo>
                      <a:lnTo>
                        <a:pt x="736" y="1159"/>
                      </a:lnTo>
                      <a:lnTo>
                        <a:pt x="736" y="1159"/>
                      </a:lnTo>
                      <a:lnTo>
                        <a:pt x="737" y="1160"/>
                      </a:lnTo>
                      <a:lnTo>
                        <a:pt x="737" y="1160"/>
                      </a:lnTo>
                      <a:lnTo>
                        <a:pt x="736" y="1163"/>
                      </a:lnTo>
                      <a:lnTo>
                        <a:pt x="731" y="1165"/>
                      </a:lnTo>
                      <a:lnTo>
                        <a:pt x="731" y="1165"/>
                      </a:lnTo>
                      <a:lnTo>
                        <a:pt x="730" y="1165"/>
                      </a:lnTo>
                      <a:lnTo>
                        <a:pt x="730" y="1165"/>
                      </a:lnTo>
                      <a:lnTo>
                        <a:pt x="729" y="1165"/>
                      </a:lnTo>
                      <a:lnTo>
                        <a:pt x="725" y="1165"/>
                      </a:lnTo>
                      <a:lnTo>
                        <a:pt x="722" y="1166"/>
                      </a:lnTo>
                      <a:lnTo>
                        <a:pt x="721" y="1169"/>
                      </a:lnTo>
                      <a:lnTo>
                        <a:pt x="720" y="1172"/>
                      </a:lnTo>
                      <a:lnTo>
                        <a:pt x="720" y="1172"/>
                      </a:lnTo>
                      <a:lnTo>
                        <a:pt x="721" y="1172"/>
                      </a:lnTo>
                      <a:lnTo>
                        <a:pt x="727" y="1172"/>
                      </a:lnTo>
                      <a:lnTo>
                        <a:pt x="727" y="1172"/>
                      </a:lnTo>
                      <a:lnTo>
                        <a:pt x="725" y="1172"/>
                      </a:lnTo>
                      <a:lnTo>
                        <a:pt x="724" y="1175"/>
                      </a:lnTo>
                      <a:lnTo>
                        <a:pt x="722" y="1177"/>
                      </a:lnTo>
                      <a:lnTo>
                        <a:pt x="722" y="1177"/>
                      </a:lnTo>
                      <a:lnTo>
                        <a:pt x="724" y="1178"/>
                      </a:lnTo>
                      <a:lnTo>
                        <a:pt x="729" y="1178"/>
                      </a:lnTo>
                      <a:lnTo>
                        <a:pt x="729" y="1178"/>
                      </a:lnTo>
                      <a:lnTo>
                        <a:pt x="729" y="1182"/>
                      </a:lnTo>
                      <a:lnTo>
                        <a:pt x="729" y="1182"/>
                      </a:lnTo>
                      <a:lnTo>
                        <a:pt x="727" y="1183"/>
                      </a:lnTo>
                      <a:lnTo>
                        <a:pt x="727" y="1183"/>
                      </a:lnTo>
                      <a:lnTo>
                        <a:pt x="726" y="1183"/>
                      </a:lnTo>
                      <a:lnTo>
                        <a:pt x="724" y="1182"/>
                      </a:lnTo>
                      <a:lnTo>
                        <a:pt x="721" y="1178"/>
                      </a:lnTo>
                      <a:lnTo>
                        <a:pt x="719" y="1175"/>
                      </a:lnTo>
                      <a:lnTo>
                        <a:pt x="719" y="1175"/>
                      </a:lnTo>
                      <a:lnTo>
                        <a:pt x="719" y="1171"/>
                      </a:lnTo>
                      <a:lnTo>
                        <a:pt x="718" y="1167"/>
                      </a:lnTo>
                      <a:lnTo>
                        <a:pt x="715" y="1165"/>
                      </a:lnTo>
                      <a:lnTo>
                        <a:pt x="715" y="1165"/>
                      </a:lnTo>
                      <a:lnTo>
                        <a:pt x="716" y="1165"/>
                      </a:lnTo>
                      <a:lnTo>
                        <a:pt x="716" y="1165"/>
                      </a:lnTo>
                      <a:lnTo>
                        <a:pt x="714" y="1161"/>
                      </a:lnTo>
                      <a:lnTo>
                        <a:pt x="711" y="1159"/>
                      </a:lnTo>
                      <a:lnTo>
                        <a:pt x="708" y="1156"/>
                      </a:lnTo>
                      <a:lnTo>
                        <a:pt x="708" y="1156"/>
                      </a:lnTo>
                      <a:lnTo>
                        <a:pt x="708" y="1156"/>
                      </a:lnTo>
                      <a:lnTo>
                        <a:pt x="709" y="1156"/>
                      </a:lnTo>
                      <a:lnTo>
                        <a:pt x="709" y="1156"/>
                      </a:lnTo>
                      <a:lnTo>
                        <a:pt x="710" y="1156"/>
                      </a:lnTo>
                      <a:lnTo>
                        <a:pt x="710" y="1156"/>
                      </a:lnTo>
                      <a:lnTo>
                        <a:pt x="714" y="1159"/>
                      </a:lnTo>
                      <a:lnTo>
                        <a:pt x="714" y="1159"/>
                      </a:lnTo>
                      <a:lnTo>
                        <a:pt x="715" y="1160"/>
                      </a:lnTo>
                      <a:lnTo>
                        <a:pt x="716" y="1160"/>
                      </a:lnTo>
                      <a:lnTo>
                        <a:pt x="716" y="1160"/>
                      </a:lnTo>
                      <a:lnTo>
                        <a:pt x="718" y="1159"/>
                      </a:lnTo>
                      <a:lnTo>
                        <a:pt x="716" y="1154"/>
                      </a:lnTo>
                      <a:lnTo>
                        <a:pt x="716" y="1154"/>
                      </a:lnTo>
                      <a:lnTo>
                        <a:pt x="719" y="1153"/>
                      </a:lnTo>
                      <a:lnTo>
                        <a:pt x="719" y="1153"/>
                      </a:lnTo>
                      <a:lnTo>
                        <a:pt x="716" y="1150"/>
                      </a:lnTo>
                      <a:lnTo>
                        <a:pt x="716" y="1150"/>
                      </a:lnTo>
                      <a:lnTo>
                        <a:pt x="716" y="1150"/>
                      </a:lnTo>
                      <a:lnTo>
                        <a:pt x="716" y="1150"/>
                      </a:lnTo>
                      <a:lnTo>
                        <a:pt x="718" y="1149"/>
                      </a:lnTo>
                      <a:lnTo>
                        <a:pt x="720" y="1147"/>
                      </a:lnTo>
                      <a:lnTo>
                        <a:pt x="722" y="1143"/>
                      </a:lnTo>
                      <a:lnTo>
                        <a:pt x="724" y="1139"/>
                      </a:lnTo>
                      <a:lnTo>
                        <a:pt x="722" y="1136"/>
                      </a:lnTo>
                      <a:lnTo>
                        <a:pt x="722" y="1136"/>
                      </a:lnTo>
                      <a:lnTo>
                        <a:pt x="720" y="1136"/>
                      </a:lnTo>
                      <a:lnTo>
                        <a:pt x="718" y="1137"/>
                      </a:lnTo>
                      <a:lnTo>
                        <a:pt x="715" y="1139"/>
                      </a:lnTo>
                      <a:lnTo>
                        <a:pt x="715" y="1139"/>
                      </a:lnTo>
                      <a:lnTo>
                        <a:pt x="713" y="1136"/>
                      </a:lnTo>
                      <a:lnTo>
                        <a:pt x="713" y="1132"/>
                      </a:lnTo>
                      <a:lnTo>
                        <a:pt x="715" y="1127"/>
                      </a:lnTo>
                      <a:lnTo>
                        <a:pt x="715" y="1127"/>
                      </a:lnTo>
                      <a:lnTo>
                        <a:pt x="716" y="1126"/>
                      </a:lnTo>
                      <a:lnTo>
                        <a:pt x="716" y="1126"/>
                      </a:lnTo>
                      <a:lnTo>
                        <a:pt x="720" y="1126"/>
                      </a:lnTo>
                      <a:lnTo>
                        <a:pt x="720" y="1125"/>
                      </a:lnTo>
                      <a:lnTo>
                        <a:pt x="719" y="1124"/>
                      </a:lnTo>
                      <a:lnTo>
                        <a:pt x="719" y="1124"/>
                      </a:lnTo>
                      <a:lnTo>
                        <a:pt x="719" y="1119"/>
                      </a:lnTo>
                      <a:lnTo>
                        <a:pt x="716" y="1114"/>
                      </a:lnTo>
                      <a:lnTo>
                        <a:pt x="716" y="1114"/>
                      </a:lnTo>
                      <a:lnTo>
                        <a:pt x="718" y="1111"/>
                      </a:lnTo>
                      <a:lnTo>
                        <a:pt x="718" y="1109"/>
                      </a:lnTo>
                      <a:lnTo>
                        <a:pt x="716" y="1105"/>
                      </a:lnTo>
                      <a:lnTo>
                        <a:pt x="714" y="1102"/>
                      </a:lnTo>
                      <a:lnTo>
                        <a:pt x="714" y="1102"/>
                      </a:lnTo>
                      <a:lnTo>
                        <a:pt x="711" y="1102"/>
                      </a:lnTo>
                      <a:lnTo>
                        <a:pt x="709" y="1104"/>
                      </a:lnTo>
                      <a:lnTo>
                        <a:pt x="708" y="1109"/>
                      </a:lnTo>
                      <a:lnTo>
                        <a:pt x="708" y="1109"/>
                      </a:lnTo>
                      <a:lnTo>
                        <a:pt x="705" y="1105"/>
                      </a:lnTo>
                      <a:lnTo>
                        <a:pt x="703" y="1102"/>
                      </a:lnTo>
                      <a:lnTo>
                        <a:pt x="703" y="1097"/>
                      </a:lnTo>
                      <a:lnTo>
                        <a:pt x="703" y="1097"/>
                      </a:lnTo>
                      <a:lnTo>
                        <a:pt x="703" y="1095"/>
                      </a:lnTo>
                      <a:lnTo>
                        <a:pt x="704" y="1093"/>
                      </a:lnTo>
                      <a:lnTo>
                        <a:pt x="704" y="1093"/>
                      </a:lnTo>
                      <a:lnTo>
                        <a:pt x="708" y="1092"/>
                      </a:lnTo>
                      <a:lnTo>
                        <a:pt x="709" y="1091"/>
                      </a:lnTo>
                      <a:lnTo>
                        <a:pt x="707" y="1089"/>
                      </a:lnTo>
                      <a:lnTo>
                        <a:pt x="701" y="1084"/>
                      </a:lnTo>
                      <a:lnTo>
                        <a:pt x="701" y="1084"/>
                      </a:lnTo>
                      <a:lnTo>
                        <a:pt x="702" y="1083"/>
                      </a:lnTo>
                      <a:lnTo>
                        <a:pt x="702" y="1080"/>
                      </a:lnTo>
                      <a:lnTo>
                        <a:pt x="701" y="1075"/>
                      </a:lnTo>
                      <a:lnTo>
                        <a:pt x="698" y="1072"/>
                      </a:lnTo>
                      <a:lnTo>
                        <a:pt x="694" y="1071"/>
                      </a:lnTo>
                      <a:lnTo>
                        <a:pt x="694" y="1071"/>
                      </a:lnTo>
                      <a:lnTo>
                        <a:pt x="693" y="1072"/>
                      </a:lnTo>
                      <a:lnTo>
                        <a:pt x="692" y="1074"/>
                      </a:lnTo>
                      <a:lnTo>
                        <a:pt x="692" y="1077"/>
                      </a:lnTo>
                      <a:lnTo>
                        <a:pt x="692" y="1077"/>
                      </a:lnTo>
                      <a:lnTo>
                        <a:pt x="691" y="1076"/>
                      </a:lnTo>
                      <a:lnTo>
                        <a:pt x="691" y="1076"/>
                      </a:lnTo>
                      <a:lnTo>
                        <a:pt x="692" y="1074"/>
                      </a:lnTo>
                      <a:lnTo>
                        <a:pt x="692" y="1071"/>
                      </a:lnTo>
                      <a:lnTo>
                        <a:pt x="692" y="1069"/>
                      </a:lnTo>
                      <a:lnTo>
                        <a:pt x="692" y="1069"/>
                      </a:lnTo>
                      <a:lnTo>
                        <a:pt x="692" y="1069"/>
                      </a:lnTo>
                      <a:lnTo>
                        <a:pt x="696" y="1066"/>
                      </a:lnTo>
                      <a:lnTo>
                        <a:pt x="696" y="1066"/>
                      </a:lnTo>
                      <a:lnTo>
                        <a:pt x="701" y="1066"/>
                      </a:lnTo>
                      <a:lnTo>
                        <a:pt x="702" y="1065"/>
                      </a:lnTo>
                      <a:lnTo>
                        <a:pt x="702" y="1065"/>
                      </a:lnTo>
                      <a:lnTo>
                        <a:pt x="701" y="1063"/>
                      </a:lnTo>
                      <a:lnTo>
                        <a:pt x="694" y="1058"/>
                      </a:lnTo>
                      <a:lnTo>
                        <a:pt x="694" y="1058"/>
                      </a:lnTo>
                      <a:lnTo>
                        <a:pt x="696" y="1056"/>
                      </a:lnTo>
                      <a:lnTo>
                        <a:pt x="696" y="1052"/>
                      </a:lnTo>
                      <a:lnTo>
                        <a:pt x="696" y="1052"/>
                      </a:lnTo>
                      <a:lnTo>
                        <a:pt x="697" y="1052"/>
                      </a:lnTo>
                      <a:lnTo>
                        <a:pt x="699" y="1052"/>
                      </a:lnTo>
                      <a:lnTo>
                        <a:pt x="699" y="1052"/>
                      </a:lnTo>
                      <a:lnTo>
                        <a:pt x="699" y="1050"/>
                      </a:lnTo>
                      <a:lnTo>
                        <a:pt x="699" y="1050"/>
                      </a:lnTo>
                      <a:lnTo>
                        <a:pt x="699" y="1048"/>
                      </a:lnTo>
                      <a:lnTo>
                        <a:pt x="697" y="1047"/>
                      </a:lnTo>
                      <a:lnTo>
                        <a:pt x="697" y="1047"/>
                      </a:lnTo>
                      <a:lnTo>
                        <a:pt x="701" y="1047"/>
                      </a:lnTo>
                      <a:lnTo>
                        <a:pt x="701" y="1047"/>
                      </a:lnTo>
                      <a:lnTo>
                        <a:pt x="704" y="1052"/>
                      </a:lnTo>
                      <a:lnTo>
                        <a:pt x="704" y="1052"/>
                      </a:lnTo>
                      <a:lnTo>
                        <a:pt x="705" y="1050"/>
                      </a:lnTo>
                      <a:lnTo>
                        <a:pt x="709" y="1044"/>
                      </a:lnTo>
                      <a:lnTo>
                        <a:pt x="709" y="1044"/>
                      </a:lnTo>
                      <a:lnTo>
                        <a:pt x="708" y="1047"/>
                      </a:lnTo>
                      <a:lnTo>
                        <a:pt x="709" y="1050"/>
                      </a:lnTo>
                      <a:lnTo>
                        <a:pt x="710" y="1053"/>
                      </a:lnTo>
                      <a:lnTo>
                        <a:pt x="710" y="1053"/>
                      </a:lnTo>
                      <a:lnTo>
                        <a:pt x="714" y="1050"/>
                      </a:lnTo>
                      <a:lnTo>
                        <a:pt x="714" y="1050"/>
                      </a:lnTo>
                      <a:lnTo>
                        <a:pt x="716" y="1053"/>
                      </a:lnTo>
                      <a:lnTo>
                        <a:pt x="716" y="1053"/>
                      </a:lnTo>
                      <a:lnTo>
                        <a:pt x="718" y="1053"/>
                      </a:lnTo>
                      <a:lnTo>
                        <a:pt x="720" y="1050"/>
                      </a:lnTo>
                      <a:lnTo>
                        <a:pt x="720" y="1050"/>
                      </a:lnTo>
                      <a:lnTo>
                        <a:pt x="721" y="1053"/>
                      </a:lnTo>
                      <a:lnTo>
                        <a:pt x="724" y="1054"/>
                      </a:lnTo>
                      <a:lnTo>
                        <a:pt x="724" y="1054"/>
                      </a:lnTo>
                      <a:lnTo>
                        <a:pt x="725" y="1053"/>
                      </a:lnTo>
                      <a:lnTo>
                        <a:pt x="726" y="1049"/>
                      </a:lnTo>
                      <a:lnTo>
                        <a:pt x="726" y="1049"/>
                      </a:lnTo>
                      <a:lnTo>
                        <a:pt x="727" y="1052"/>
                      </a:lnTo>
                      <a:lnTo>
                        <a:pt x="729" y="1056"/>
                      </a:lnTo>
                      <a:lnTo>
                        <a:pt x="729" y="1056"/>
                      </a:lnTo>
                      <a:lnTo>
                        <a:pt x="727" y="1058"/>
                      </a:lnTo>
                      <a:lnTo>
                        <a:pt x="727" y="1061"/>
                      </a:lnTo>
                      <a:lnTo>
                        <a:pt x="729" y="1063"/>
                      </a:lnTo>
                      <a:lnTo>
                        <a:pt x="730" y="1065"/>
                      </a:lnTo>
                      <a:lnTo>
                        <a:pt x="732" y="1066"/>
                      </a:lnTo>
                      <a:lnTo>
                        <a:pt x="737" y="1067"/>
                      </a:lnTo>
                      <a:lnTo>
                        <a:pt x="737" y="1067"/>
                      </a:lnTo>
                      <a:lnTo>
                        <a:pt x="737" y="1065"/>
                      </a:lnTo>
                      <a:lnTo>
                        <a:pt x="737" y="1063"/>
                      </a:lnTo>
                      <a:lnTo>
                        <a:pt x="737" y="1059"/>
                      </a:lnTo>
                      <a:lnTo>
                        <a:pt x="737" y="1059"/>
                      </a:lnTo>
                      <a:lnTo>
                        <a:pt x="738" y="1061"/>
                      </a:lnTo>
                      <a:lnTo>
                        <a:pt x="741" y="1064"/>
                      </a:lnTo>
                      <a:lnTo>
                        <a:pt x="743" y="1065"/>
                      </a:lnTo>
                      <a:lnTo>
                        <a:pt x="743" y="1065"/>
                      </a:lnTo>
                      <a:lnTo>
                        <a:pt x="744" y="1061"/>
                      </a:lnTo>
                      <a:lnTo>
                        <a:pt x="744" y="1058"/>
                      </a:lnTo>
                      <a:lnTo>
                        <a:pt x="744" y="1053"/>
                      </a:lnTo>
                      <a:lnTo>
                        <a:pt x="744" y="1053"/>
                      </a:lnTo>
                      <a:lnTo>
                        <a:pt x="747" y="1056"/>
                      </a:lnTo>
                      <a:lnTo>
                        <a:pt x="747" y="1056"/>
                      </a:lnTo>
                      <a:lnTo>
                        <a:pt x="751" y="1059"/>
                      </a:lnTo>
                      <a:lnTo>
                        <a:pt x="755" y="1059"/>
                      </a:lnTo>
                      <a:lnTo>
                        <a:pt x="755" y="1059"/>
                      </a:lnTo>
                      <a:lnTo>
                        <a:pt x="754" y="1055"/>
                      </a:lnTo>
                      <a:lnTo>
                        <a:pt x="753" y="1053"/>
                      </a:lnTo>
                      <a:lnTo>
                        <a:pt x="751" y="1050"/>
                      </a:lnTo>
                      <a:lnTo>
                        <a:pt x="751" y="1050"/>
                      </a:lnTo>
                      <a:lnTo>
                        <a:pt x="752" y="1048"/>
                      </a:lnTo>
                      <a:lnTo>
                        <a:pt x="752" y="1048"/>
                      </a:lnTo>
                      <a:lnTo>
                        <a:pt x="754" y="1049"/>
                      </a:lnTo>
                      <a:lnTo>
                        <a:pt x="758" y="1050"/>
                      </a:lnTo>
                      <a:lnTo>
                        <a:pt x="758" y="1050"/>
                      </a:lnTo>
                      <a:lnTo>
                        <a:pt x="758" y="1048"/>
                      </a:lnTo>
                      <a:lnTo>
                        <a:pt x="758" y="1045"/>
                      </a:lnTo>
                      <a:lnTo>
                        <a:pt x="758" y="1041"/>
                      </a:lnTo>
                      <a:lnTo>
                        <a:pt x="758" y="1041"/>
                      </a:lnTo>
                      <a:lnTo>
                        <a:pt x="759" y="1044"/>
                      </a:lnTo>
                      <a:lnTo>
                        <a:pt x="762" y="1045"/>
                      </a:lnTo>
                      <a:lnTo>
                        <a:pt x="764" y="1048"/>
                      </a:lnTo>
                      <a:lnTo>
                        <a:pt x="764" y="1048"/>
                      </a:lnTo>
                      <a:lnTo>
                        <a:pt x="765" y="1043"/>
                      </a:lnTo>
                      <a:lnTo>
                        <a:pt x="765" y="1039"/>
                      </a:lnTo>
                      <a:lnTo>
                        <a:pt x="765" y="1036"/>
                      </a:lnTo>
                      <a:lnTo>
                        <a:pt x="765" y="1036"/>
                      </a:lnTo>
                      <a:lnTo>
                        <a:pt x="768" y="1038"/>
                      </a:lnTo>
                      <a:lnTo>
                        <a:pt x="770" y="1041"/>
                      </a:lnTo>
                      <a:lnTo>
                        <a:pt x="775" y="1042"/>
                      </a:lnTo>
                      <a:lnTo>
                        <a:pt x="775" y="1042"/>
                      </a:lnTo>
                      <a:lnTo>
                        <a:pt x="776" y="1042"/>
                      </a:lnTo>
                      <a:lnTo>
                        <a:pt x="776" y="1042"/>
                      </a:lnTo>
                      <a:lnTo>
                        <a:pt x="775" y="1038"/>
                      </a:lnTo>
                      <a:lnTo>
                        <a:pt x="774" y="1034"/>
                      </a:lnTo>
                      <a:lnTo>
                        <a:pt x="771" y="1032"/>
                      </a:lnTo>
                      <a:lnTo>
                        <a:pt x="771" y="1032"/>
                      </a:lnTo>
                      <a:lnTo>
                        <a:pt x="773" y="1030"/>
                      </a:lnTo>
                      <a:lnTo>
                        <a:pt x="773" y="1027"/>
                      </a:lnTo>
                      <a:lnTo>
                        <a:pt x="773" y="1025"/>
                      </a:lnTo>
                      <a:lnTo>
                        <a:pt x="773" y="1025"/>
                      </a:lnTo>
                      <a:lnTo>
                        <a:pt x="770" y="1025"/>
                      </a:lnTo>
                      <a:lnTo>
                        <a:pt x="768" y="1025"/>
                      </a:lnTo>
                      <a:lnTo>
                        <a:pt x="766" y="1026"/>
                      </a:lnTo>
                      <a:lnTo>
                        <a:pt x="766" y="1026"/>
                      </a:lnTo>
                      <a:lnTo>
                        <a:pt x="766" y="1021"/>
                      </a:lnTo>
                      <a:lnTo>
                        <a:pt x="766" y="1017"/>
                      </a:lnTo>
                      <a:lnTo>
                        <a:pt x="766" y="1016"/>
                      </a:lnTo>
                      <a:lnTo>
                        <a:pt x="766" y="1016"/>
                      </a:lnTo>
                      <a:lnTo>
                        <a:pt x="763" y="1019"/>
                      </a:lnTo>
                      <a:lnTo>
                        <a:pt x="762" y="1020"/>
                      </a:lnTo>
                      <a:lnTo>
                        <a:pt x="760" y="1023"/>
                      </a:lnTo>
                      <a:lnTo>
                        <a:pt x="760" y="1023"/>
                      </a:lnTo>
                      <a:lnTo>
                        <a:pt x="759" y="1020"/>
                      </a:lnTo>
                      <a:lnTo>
                        <a:pt x="758" y="1015"/>
                      </a:lnTo>
                      <a:lnTo>
                        <a:pt x="758" y="1015"/>
                      </a:lnTo>
                      <a:lnTo>
                        <a:pt x="762" y="1016"/>
                      </a:lnTo>
                      <a:lnTo>
                        <a:pt x="762" y="1016"/>
                      </a:lnTo>
                      <a:lnTo>
                        <a:pt x="763" y="1013"/>
                      </a:lnTo>
                      <a:lnTo>
                        <a:pt x="763" y="1009"/>
                      </a:lnTo>
                      <a:lnTo>
                        <a:pt x="762" y="1005"/>
                      </a:lnTo>
                      <a:lnTo>
                        <a:pt x="762" y="1005"/>
                      </a:lnTo>
                      <a:lnTo>
                        <a:pt x="765" y="1008"/>
                      </a:lnTo>
                      <a:lnTo>
                        <a:pt x="768" y="1010"/>
                      </a:lnTo>
                      <a:lnTo>
                        <a:pt x="773" y="1010"/>
                      </a:lnTo>
                      <a:lnTo>
                        <a:pt x="773" y="1010"/>
                      </a:lnTo>
                      <a:lnTo>
                        <a:pt x="771" y="1006"/>
                      </a:lnTo>
                      <a:lnTo>
                        <a:pt x="770" y="1004"/>
                      </a:lnTo>
                      <a:lnTo>
                        <a:pt x="768" y="1002"/>
                      </a:lnTo>
                      <a:lnTo>
                        <a:pt x="768" y="1002"/>
                      </a:lnTo>
                      <a:lnTo>
                        <a:pt x="769" y="998"/>
                      </a:lnTo>
                      <a:lnTo>
                        <a:pt x="770" y="995"/>
                      </a:lnTo>
                      <a:lnTo>
                        <a:pt x="769" y="993"/>
                      </a:lnTo>
                      <a:lnTo>
                        <a:pt x="769" y="993"/>
                      </a:lnTo>
                      <a:lnTo>
                        <a:pt x="766" y="994"/>
                      </a:lnTo>
                      <a:lnTo>
                        <a:pt x="764" y="994"/>
                      </a:lnTo>
                      <a:lnTo>
                        <a:pt x="763" y="995"/>
                      </a:lnTo>
                      <a:lnTo>
                        <a:pt x="763" y="995"/>
                      </a:lnTo>
                      <a:lnTo>
                        <a:pt x="763" y="994"/>
                      </a:lnTo>
                      <a:lnTo>
                        <a:pt x="763" y="994"/>
                      </a:lnTo>
                      <a:lnTo>
                        <a:pt x="766" y="993"/>
                      </a:lnTo>
                      <a:lnTo>
                        <a:pt x="770" y="991"/>
                      </a:lnTo>
                      <a:lnTo>
                        <a:pt x="770" y="991"/>
                      </a:lnTo>
                      <a:lnTo>
                        <a:pt x="769" y="989"/>
                      </a:lnTo>
                      <a:lnTo>
                        <a:pt x="764" y="986"/>
                      </a:lnTo>
                      <a:lnTo>
                        <a:pt x="764" y="986"/>
                      </a:lnTo>
                      <a:lnTo>
                        <a:pt x="766" y="986"/>
                      </a:lnTo>
                      <a:lnTo>
                        <a:pt x="769" y="986"/>
                      </a:lnTo>
                      <a:lnTo>
                        <a:pt x="773" y="984"/>
                      </a:lnTo>
                      <a:lnTo>
                        <a:pt x="773" y="984"/>
                      </a:lnTo>
                      <a:lnTo>
                        <a:pt x="770" y="981"/>
                      </a:lnTo>
                      <a:lnTo>
                        <a:pt x="768" y="978"/>
                      </a:lnTo>
                      <a:lnTo>
                        <a:pt x="764" y="976"/>
                      </a:lnTo>
                      <a:lnTo>
                        <a:pt x="764" y="976"/>
                      </a:lnTo>
                      <a:lnTo>
                        <a:pt x="766" y="976"/>
                      </a:lnTo>
                      <a:lnTo>
                        <a:pt x="766" y="976"/>
                      </a:lnTo>
                      <a:lnTo>
                        <a:pt x="768" y="977"/>
                      </a:lnTo>
                      <a:lnTo>
                        <a:pt x="768" y="977"/>
                      </a:lnTo>
                      <a:lnTo>
                        <a:pt x="770" y="980"/>
                      </a:lnTo>
                      <a:lnTo>
                        <a:pt x="773" y="980"/>
                      </a:lnTo>
                      <a:lnTo>
                        <a:pt x="774" y="978"/>
                      </a:lnTo>
                      <a:lnTo>
                        <a:pt x="774" y="975"/>
                      </a:lnTo>
                      <a:lnTo>
                        <a:pt x="774" y="975"/>
                      </a:lnTo>
                      <a:lnTo>
                        <a:pt x="776" y="972"/>
                      </a:lnTo>
                      <a:lnTo>
                        <a:pt x="776" y="972"/>
                      </a:lnTo>
                      <a:lnTo>
                        <a:pt x="773" y="971"/>
                      </a:lnTo>
                      <a:lnTo>
                        <a:pt x="773" y="971"/>
                      </a:lnTo>
                      <a:lnTo>
                        <a:pt x="773" y="970"/>
                      </a:lnTo>
                      <a:lnTo>
                        <a:pt x="773" y="970"/>
                      </a:lnTo>
                      <a:lnTo>
                        <a:pt x="774" y="970"/>
                      </a:lnTo>
                      <a:lnTo>
                        <a:pt x="777" y="967"/>
                      </a:lnTo>
                      <a:lnTo>
                        <a:pt x="780" y="962"/>
                      </a:lnTo>
                      <a:lnTo>
                        <a:pt x="780" y="960"/>
                      </a:lnTo>
                      <a:lnTo>
                        <a:pt x="779" y="956"/>
                      </a:lnTo>
                      <a:lnTo>
                        <a:pt x="779" y="956"/>
                      </a:lnTo>
                      <a:lnTo>
                        <a:pt x="776" y="955"/>
                      </a:lnTo>
                      <a:lnTo>
                        <a:pt x="774" y="956"/>
                      </a:lnTo>
                      <a:lnTo>
                        <a:pt x="771" y="960"/>
                      </a:lnTo>
                      <a:lnTo>
                        <a:pt x="771" y="960"/>
                      </a:lnTo>
                      <a:lnTo>
                        <a:pt x="770" y="958"/>
                      </a:lnTo>
                      <a:lnTo>
                        <a:pt x="769" y="955"/>
                      </a:lnTo>
                      <a:lnTo>
                        <a:pt x="769" y="952"/>
                      </a:lnTo>
                      <a:lnTo>
                        <a:pt x="769" y="952"/>
                      </a:lnTo>
                      <a:lnTo>
                        <a:pt x="770" y="953"/>
                      </a:lnTo>
                      <a:lnTo>
                        <a:pt x="770" y="953"/>
                      </a:lnTo>
                      <a:lnTo>
                        <a:pt x="773" y="950"/>
                      </a:lnTo>
                      <a:lnTo>
                        <a:pt x="773" y="950"/>
                      </a:lnTo>
                      <a:lnTo>
                        <a:pt x="776" y="953"/>
                      </a:lnTo>
                      <a:lnTo>
                        <a:pt x="776" y="953"/>
                      </a:lnTo>
                      <a:lnTo>
                        <a:pt x="777" y="953"/>
                      </a:lnTo>
                      <a:lnTo>
                        <a:pt x="779" y="950"/>
                      </a:lnTo>
                      <a:lnTo>
                        <a:pt x="779" y="950"/>
                      </a:lnTo>
                      <a:lnTo>
                        <a:pt x="781" y="952"/>
                      </a:lnTo>
                      <a:lnTo>
                        <a:pt x="782" y="954"/>
                      </a:lnTo>
                      <a:lnTo>
                        <a:pt x="782" y="954"/>
                      </a:lnTo>
                      <a:lnTo>
                        <a:pt x="784" y="952"/>
                      </a:lnTo>
                      <a:lnTo>
                        <a:pt x="785" y="948"/>
                      </a:lnTo>
                      <a:lnTo>
                        <a:pt x="785" y="948"/>
                      </a:lnTo>
                      <a:lnTo>
                        <a:pt x="786" y="952"/>
                      </a:lnTo>
                      <a:lnTo>
                        <a:pt x="787" y="955"/>
                      </a:lnTo>
                      <a:lnTo>
                        <a:pt x="787" y="955"/>
                      </a:lnTo>
                      <a:lnTo>
                        <a:pt x="786" y="959"/>
                      </a:lnTo>
                      <a:lnTo>
                        <a:pt x="786" y="959"/>
                      </a:lnTo>
                      <a:lnTo>
                        <a:pt x="784" y="959"/>
                      </a:lnTo>
                      <a:lnTo>
                        <a:pt x="784" y="959"/>
                      </a:lnTo>
                      <a:lnTo>
                        <a:pt x="785" y="962"/>
                      </a:lnTo>
                      <a:lnTo>
                        <a:pt x="787" y="965"/>
                      </a:lnTo>
                      <a:lnTo>
                        <a:pt x="790" y="967"/>
                      </a:lnTo>
                      <a:lnTo>
                        <a:pt x="790" y="967"/>
                      </a:lnTo>
                      <a:lnTo>
                        <a:pt x="790" y="970"/>
                      </a:lnTo>
                      <a:lnTo>
                        <a:pt x="788" y="972"/>
                      </a:lnTo>
                      <a:lnTo>
                        <a:pt x="790" y="975"/>
                      </a:lnTo>
                      <a:lnTo>
                        <a:pt x="790" y="975"/>
                      </a:lnTo>
                      <a:lnTo>
                        <a:pt x="792" y="975"/>
                      </a:lnTo>
                      <a:lnTo>
                        <a:pt x="794" y="973"/>
                      </a:lnTo>
                      <a:lnTo>
                        <a:pt x="796" y="972"/>
                      </a:lnTo>
                      <a:lnTo>
                        <a:pt x="796" y="972"/>
                      </a:lnTo>
                      <a:lnTo>
                        <a:pt x="796" y="978"/>
                      </a:lnTo>
                      <a:lnTo>
                        <a:pt x="796" y="978"/>
                      </a:lnTo>
                      <a:lnTo>
                        <a:pt x="796" y="980"/>
                      </a:lnTo>
                      <a:lnTo>
                        <a:pt x="796" y="980"/>
                      </a:lnTo>
                      <a:lnTo>
                        <a:pt x="797" y="982"/>
                      </a:lnTo>
                      <a:lnTo>
                        <a:pt x="797" y="982"/>
                      </a:lnTo>
                      <a:lnTo>
                        <a:pt x="798" y="982"/>
                      </a:lnTo>
                      <a:lnTo>
                        <a:pt x="798" y="982"/>
                      </a:lnTo>
                      <a:lnTo>
                        <a:pt x="799" y="983"/>
                      </a:lnTo>
                      <a:lnTo>
                        <a:pt x="799" y="983"/>
                      </a:lnTo>
                      <a:lnTo>
                        <a:pt x="799" y="983"/>
                      </a:lnTo>
                      <a:lnTo>
                        <a:pt x="799" y="983"/>
                      </a:lnTo>
                      <a:lnTo>
                        <a:pt x="798" y="987"/>
                      </a:lnTo>
                      <a:lnTo>
                        <a:pt x="798" y="987"/>
                      </a:lnTo>
                      <a:lnTo>
                        <a:pt x="794" y="986"/>
                      </a:lnTo>
                      <a:lnTo>
                        <a:pt x="790" y="986"/>
                      </a:lnTo>
                      <a:lnTo>
                        <a:pt x="790" y="986"/>
                      </a:lnTo>
                      <a:lnTo>
                        <a:pt x="791" y="987"/>
                      </a:lnTo>
                      <a:lnTo>
                        <a:pt x="793" y="992"/>
                      </a:lnTo>
                      <a:lnTo>
                        <a:pt x="793" y="992"/>
                      </a:lnTo>
                      <a:lnTo>
                        <a:pt x="792" y="993"/>
                      </a:lnTo>
                      <a:lnTo>
                        <a:pt x="792" y="993"/>
                      </a:lnTo>
                      <a:lnTo>
                        <a:pt x="793" y="998"/>
                      </a:lnTo>
                      <a:lnTo>
                        <a:pt x="792" y="1000"/>
                      </a:lnTo>
                      <a:lnTo>
                        <a:pt x="791" y="1003"/>
                      </a:lnTo>
                      <a:lnTo>
                        <a:pt x="791" y="1003"/>
                      </a:lnTo>
                      <a:lnTo>
                        <a:pt x="790" y="1004"/>
                      </a:lnTo>
                      <a:lnTo>
                        <a:pt x="787" y="1006"/>
                      </a:lnTo>
                      <a:lnTo>
                        <a:pt x="787" y="1009"/>
                      </a:lnTo>
                      <a:lnTo>
                        <a:pt x="787" y="1011"/>
                      </a:lnTo>
                      <a:lnTo>
                        <a:pt x="788" y="1014"/>
                      </a:lnTo>
                      <a:lnTo>
                        <a:pt x="791" y="1017"/>
                      </a:lnTo>
                      <a:lnTo>
                        <a:pt x="791" y="1017"/>
                      </a:lnTo>
                      <a:lnTo>
                        <a:pt x="792" y="1016"/>
                      </a:lnTo>
                      <a:lnTo>
                        <a:pt x="796" y="1013"/>
                      </a:lnTo>
                      <a:lnTo>
                        <a:pt x="796" y="1013"/>
                      </a:lnTo>
                      <a:lnTo>
                        <a:pt x="796" y="1011"/>
                      </a:lnTo>
                      <a:lnTo>
                        <a:pt x="796" y="1011"/>
                      </a:lnTo>
                      <a:lnTo>
                        <a:pt x="796" y="1015"/>
                      </a:lnTo>
                      <a:lnTo>
                        <a:pt x="798" y="1019"/>
                      </a:lnTo>
                      <a:lnTo>
                        <a:pt x="798" y="1019"/>
                      </a:lnTo>
                      <a:lnTo>
                        <a:pt x="802" y="1015"/>
                      </a:lnTo>
                      <a:lnTo>
                        <a:pt x="802" y="1015"/>
                      </a:lnTo>
                      <a:lnTo>
                        <a:pt x="799" y="1021"/>
                      </a:lnTo>
                      <a:lnTo>
                        <a:pt x="799" y="1021"/>
                      </a:lnTo>
                      <a:lnTo>
                        <a:pt x="798" y="1021"/>
                      </a:lnTo>
                      <a:lnTo>
                        <a:pt x="797" y="1025"/>
                      </a:lnTo>
                      <a:lnTo>
                        <a:pt x="796" y="1026"/>
                      </a:lnTo>
                      <a:lnTo>
                        <a:pt x="796" y="1028"/>
                      </a:lnTo>
                      <a:lnTo>
                        <a:pt x="797" y="1032"/>
                      </a:lnTo>
                      <a:lnTo>
                        <a:pt x="801" y="1034"/>
                      </a:lnTo>
                      <a:lnTo>
                        <a:pt x="801" y="1034"/>
                      </a:lnTo>
                      <a:lnTo>
                        <a:pt x="802" y="1033"/>
                      </a:lnTo>
                      <a:lnTo>
                        <a:pt x="805" y="1027"/>
                      </a:lnTo>
                      <a:lnTo>
                        <a:pt x="805" y="1027"/>
                      </a:lnTo>
                      <a:lnTo>
                        <a:pt x="804" y="1031"/>
                      </a:lnTo>
                      <a:lnTo>
                        <a:pt x="805" y="1033"/>
                      </a:lnTo>
                      <a:lnTo>
                        <a:pt x="807" y="1037"/>
                      </a:lnTo>
                      <a:lnTo>
                        <a:pt x="807" y="1037"/>
                      </a:lnTo>
                      <a:lnTo>
                        <a:pt x="810" y="1034"/>
                      </a:lnTo>
                      <a:lnTo>
                        <a:pt x="810" y="1034"/>
                      </a:lnTo>
                      <a:lnTo>
                        <a:pt x="813" y="1037"/>
                      </a:lnTo>
                      <a:lnTo>
                        <a:pt x="813" y="1037"/>
                      </a:lnTo>
                      <a:lnTo>
                        <a:pt x="814" y="1036"/>
                      </a:lnTo>
                      <a:lnTo>
                        <a:pt x="816" y="1034"/>
                      </a:lnTo>
                      <a:lnTo>
                        <a:pt x="816" y="1034"/>
                      </a:lnTo>
                      <a:lnTo>
                        <a:pt x="818" y="1036"/>
                      </a:lnTo>
                      <a:lnTo>
                        <a:pt x="820" y="1038"/>
                      </a:lnTo>
                      <a:lnTo>
                        <a:pt x="820" y="1038"/>
                      </a:lnTo>
                      <a:lnTo>
                        <a:pt x="821" y="1036"/>
                      </a:lnTo>
                      <a:lnTo>
                        <a:pt x="823" y="1032"/>
                      </a:lnTo>
                      <a:lnTo>
                        <a:pt x="823" y="1032"/>
                      </a:lnTo>
                      <a:lnTo>
                        <a:pt x="824" y="1036"/>
                      </a:lnTo>
                      <a:lnTo>
                        <a:pt x="824" y="1036"/>
                      </a:lnTo>
                      <a:lnTo>
                        <a:pt x="823" y="1037"/>
                      </a:lnTo>
                      <a:lnTo>
                        <a:pt x="821" y="1039"/>
                      </a:lnTo>
                      <a:lnTo>
                        <a:pt x="821" y="1039"/>
                      </a:lnTo>
                      <a:lnTo>
                        <a:pt x="824" y="1041"/>
                      </a:lnTo>
                      <a:lnTo>
                        <a:pt x="824" y="1041"/>
                      </a:lnTo>
                      <a:lnTo>
                        <a:pt x="824" y="1045"/>
                      </a:lnTo>
                      <a:lnTo>
                        <a:pt x="824" y="1045"/>
                      </a:lnTo>
                      <a:lnTo>
                        <a:pt x="823" y="1047"/>
                      </a:lnTo>
                      <a:lnTo>
                        <a:pt x="821" y="1049"/>
                      </a:lnTo>
                      <a:lnTo>
                        <a:pt x="821" y="1049"/>
                      </a:lnTo>
                      <a:lnTo>
                        <a:pt x="824" y="1049"/>
                      </a:lnTo>
                      <a:lnTo>
                        <a:pt x="827" y="1049"/>
                      </a:lnTo>
                      <a:lnTo>
                        <a:pt x="827" y="1049"/>
                      </a:lnTo>
                      <a:lnTo>
                        <a:pt x="830" y="1050"/>
                      </a:lnTo>
                      <a:lnTo>
                        <a:pt x="830" y="1050"/>
                      </a:lnTo>
                      <a:lnTo>
                        <a:pt x="829" y="1053"/>
                      </a:lnTo>
                      <a:lnTo>
                        <a:pt x="827" y="1055"/>
                      </a:lnTo>
                      <a:lnTo>
                        <a:pt x="827" y="1055"/>
                      </a:lnTo>
                      <a:lnTo>
                        <a:pt x="830" y="1055"/>
                      </a:lnTo>
                      <a:lnTo>
                        <a:pt x="832" y="1055"/>
                      </a:lnTo>
                      <a:lnTo>
                        <a:pt x="835" y="1053"/>
                      </a:lnTo>
                      <a:lnTo>
                        <a:pt x="835" y="1053"/>
                      </a:lnTo>
                      <a:lnTo>
                        <a:pt x="834" y="1055"/>
                      </a:lnTo>
                      <a:lnTo>
                        <a:pt x="832" y="1060"/>
                      </a:lnTo>
                      <a:lnTo>
                        <a:pt x="832" y="1060"/>
                      </a:lnTo>
                      <a:lnTo>
                        <a:pt x="830" y="1058"/>
                      </a:lnTo>
                      <a:lnTo>
                        <a:pt x="827" y="1056"/>
                      </a:lnTo>
                      <a:lnTo>
                        <a:pt x="827" y="1056"/>
                      </a:lnTo>
                      <a:lnTo>
                        <a:pt x="827" y="1060"/>
                      </a:lnTo>
                      <a:lnTo>
                        <a:pt x="827" y="1064"/>
                      </a:lnTo>
                      <a:lnTo>
                        <a:pt x="829" y="1066"/>
                      </a:lnTo>
                      <a:lnTo>
                        <a:pt x="829" y="1066"/>
                      </a:lnTo>
                      <a:close/>
                      <a:moveTo>
                        <a:pt x="815" y="1166"/>
                      </a:moveTo>
                      <a:lnTo>
                        <a:pt x="815" y="1166"/>
                      </a:lnTo>
                      <a:lnTo>
                        <a:pt x="812" y="1165"/>
                      </a:lnTo>
                      <a:lnTo>
                        <a:pt x="809" y="1163"/>
                      </a:lnTo>
                      <a:lnTo>
                        <a:pt x="807" y="1159"/>
                      </a:lnTo>
                      <a:lnTo>
                        <a:pt x="807" y="1159"/>
                      </a:lnTo>
                      <a:lnTo>
                        <a:pt x="808" y="1160"/>
                      </a:lnTo>
                      <a:lnTo>
                        <a:pt x="812" y="1161"/>
                      </a:lnTo>
                      <a:lnTo>
                        <a:pt x="812" y="1161"/>
                      </a:lnTo>
                      <a:lnTo>
                        <a:pt x="812" y="1163"/>
                      </a:lnTo>
                      <a:lnTo>
                        <a:pt x="812" y="1163"/>
                      </a:lnTo>
                      <a:lnTo>
                        <a:pt x="813" y="1161"/>
                      </a:lnTo>
                      <a:lnTo>
                        <a:pt x="813" y="1161"/>
                      </a:lnTo>
                      <a:lnTo>
                        <a:pt x="814" y="1163"/>
                      </a:lnTo>
                      <a:lnTo>
                        <a:pt x="814" y="1163"/>
                      </a:lnTo>
                      <a:lnTo>
                        <a:pt x="815" y="1161"/>
                      </a:lnTo>
                      <a:lnTo>
                        <a:pt x="815" y="1156"/>
                      </a:lnTo>
                      <a:lnTo>
                        <a:pt x="815" y="1156"/>
                      </a:lnTo>
                      <a:lnTo>
                        <a:pt x="815" y="1155"/>
                      </a:lnTo>
                      <a:lnTo>
                        <a:pt x="815" y="1155"/>
                      </a:lnTo>
                      <a:lnTo>
                        <a:pt x="818" y="1158"/>
                      </a:lnTo>
                      <a:lnTo>
                        <a:pt x="818" y="1158"/>
                      </a:lnTo>
                      <a:lnTo>
                        <a:pt x="815" y="1160"/>
                      </a:lnTo>
                      <a:lnTo>
                        <a:pt x="814" y="1163"/>
                      </a:lnTo>
                      <a:lnTo>
                        <a:pt x="815" y="1166"/>
                      </a:lnTo>
                      <a:lnTo>
                        <a:pt x="815" y="1166"/>
                      </a:lnTo>
                      <a:close/>
                      <a:moveTo>
                        <a:pt x="809" y="1185"/>
                      </a:moveTo>
                      <a:lnTo>
                        <a:pt x="809" y="1185"/>
                      </a:lnTo>
                      <a:lnTo>
                        <a:pt x="808" y="1182"/>
                      </a:lnTo>
                      <a:lnTo>
                        <a:pt x="804" y="1178"/>
                      </a:lnTo>
                      <a:lnTo>
                        <a:pt x="804" y="1178"/>
                      </a:lnTo>
                      <a:lnTo>
                        <a:pt x="804" y="1175"/>
                      </a:lnTo>
                      <a:lnTo>
                        <a:pt x="804" y="1175"/>
                      </a:lnTo>
                      <a:lnTo>
                        <a:pt x="805" y="1178"/>
                      </a:lnTo>
                      <a:lnTo>
                        <a:pt x="807" y="1181"/>
                      </a:lnTo>
                      <a:lnTo>
                        <a:pt x="809" y="1182"/>
                      </a:lnTo>
                      <a:lnTo>
                        <a:pt x="809" y="1182"/>
                      </a:lnTo>
                      <a:lnTo>
                        <a:pt x="809" y="1181"/>
                      </a:lnTo>
                      <a:lnTo>
                        <a:pt x="809" y="1181"/>
                      </a:lnTo>
                      <a:lnTo>
                        <a:pt x="809" y="1185"/>
                      </a:lnTo>
                      <a:lnTo>
                        <a:pt x="809" y="1185"/>
                      </a:lnTo>
                      <a:close/>
                      <a:moveTo>
                        <a:pt x="816" y="1098"/>
                      </a:moveTo>
                      <a:lnTo>
                        <a:pt x="816" y="1098"/>
                      </a:lnTo>
                      <a:lnTo>
                        <a:pt x="816" y="1095"/>
                      </a:lnTo>
                      <a:lnTo>
                        <a:pt x="816" y="1093"/>
                      </a:lnTo>
                      <a:lnTo>
                        <a:pt x="815" y="1093"/>
                      </a:lnTo>
                      <a:lnTo>
                        <a:pt x="815" y="1093"/>
                      </a:lnTo>
                      <a:lnTo>
                        <a:pt x="816" y="1092"/>
                      </a:lnTo>
                      <a:lnTo>
                        <a:pt x="816" y="1092"/>
                      </a:lnTo>
                      <a:lnTo>
                        <a:pt x="818" y="1093"/>
                      </a:lnTo>
                      <a:lnTo>
                        <a:pt x="821" y="1095"/>
                      </a:lnTo>
                      <a:lnTo>
                        <a:pt x="821" y="1095"/>
                      </a:lnTo>
                      <a:lnTo>
                        <a:pt x="819" y="1097"/>
                      </a:lnTo>
                      <a:lnTo>
                        <a:pt x="816" y="1098"/>
                      </a:lnTo>
                      <a:lnTo>
                        <a:pt x="816" y="1098"/>
                      </a:lnTo>
                      <a:close/>
                      <a:moveTo>
                        <a:pt x="786" y="1158"/>
                      </a:moveTo>
                      <a:lnTo>
                        <a:pt x="786" y="1158"/>
                      </a:lnTo>
                      <a:lnTo>
                        <a:pt x="788" y="1156"/>
                      </a:lnTo>
                      <a:lnTo>
                        <a:pt x="788" y="1156"/>
                      </a:lnTo>
                      <a:lnTo>
                        <a:pt x="791" y="1163"/>
                      </a:lnTo>
                      <a:lnTo>
                        <a:pt x="791" y="1163"/>
                      </a:lnTo>
                      <a:lnTo>
                        <a:pt x="790" y="1161"/>
                      </a:lnTo>
                      <a:lnTo>
                        <a:pt x="790" y="1161"/>
                      </a:lnTo>
                      <a:lnTo>
                        <a:pt x="790" y="1160"/>
                      </a:lnTo>
                      <a:lnTo>
                        <a:pt x="790" y="1160"/>
                      </a:lnTo>
                      <a:lnTo>
                        <a:pt x="788" y="1159"/>
                      </a:lnTo>
                      <a:lnTo>
                        <a:pt x="787" y="1158"/>
                      </a:lnTo>
                      <a:lnTo>
                        <a:pt x="786" y="1158"/>
                      </a:lnTo>
                      <a:lnTo>
                        <a:pt x="786" y="1158"/>
                      </a:lnTo>
                      <a:close/>
                      <a:moveTo>
                        <a:pt x="696" y="1152"/>
                      </a:moveTo>
                      <a:lnTo>
                        <a:pt x="696" y="1152"/>
                      </a:lnTo>
                      <a:lnTo>
                        <a:pt x="692" y="1149"/>
                      </a:lnTo>
                      <a:lnTo>
                        <a:pt x="687" y="1148"/>
                      </a:lnTo>
                      <a:lnTo>
                        <a:pt x="687" y="1148"/>
                      </a:lnTo>
                      <a:lnTo>
                        <a:pt x="687" y="1150"/>
                      </a:lnTo>
                      <a:lnTo>
                        <a:pt x="687" y="1152"/>
                      </a:lnTo>
                      <a:lnTo>
                        <a:pt x="688" y="1154"/>
                      </a:lnTo>
                      <a:lnTo>
                        <a:pt x="688" y="1154"/>
                      </a:lnTo>
                      <a:lnTo>
                        <a:pt x="686" y="1153"/>
                      </a:lnTo>
                      <a:lnTo>
                        <a:pt x="683" y="1152"/>
                      </a:lnTo>
                      <a:lnTo>
                        <a:pt x="681" y="1152"/>
                      </a:lnTo>
                      <a:lnTo>
                        <a:pt x="681" y="1152"/>
                      </a:lnTo>
                      <a:lnTo>
                        <a:pt x="681" y="1152"/>
                      </a:lnTo>
                      <a:lnTo>
                        <a:pt x="681" y="1152"/>
                      </a:lnTo>
                      <a:lnTo>
                        <a:pt x="681" y="1153"/>
                      </a:lnTo>
                      <a:lnTo>
                        <a:pt x="682" y="1156"/>
                      </a:lnTo>
                      <a:lnTo>
                        <a:pt x="682" y="1156"/>
                      </a:lnTo>
                      <a:lnTo>
                        <a:pt x="681" y="1156"/>
                      </a:lnTo>
                      <a:lnTo>
                        <a:pt x="681" y="1156"/>
                      </a:lnTo>
                      <a:lnTo>
                        <a:pt x="675" y="1154"/>
                      </a:lnTo>
                      <a:lnTo>
                        <a:pt x="675" y="1154"/>
                      </a:lnTo>
                      <a:lnTo>
                        <a:pt x="675" y="1155"/>
                      </a:lnTo>
                      <a:lnTo>
                        <a:pt x="675" y="1158"/>
                      </a:lnTo>
                      <a:lnTo>
                        <a:pt x="675" y="1158"/>
                      </a:lnTo>
                      <a:lnTo>
                        <a:pt x="675" y="1158"/>
                      </a:lnTo>
                      <a:lnTo>
                        <a:pt x="675" y="1158"/>
                      </a:lnTo>
                      <a:lnTo>
                        <a:pt x="675" y="1153"/>
                      </a:lnTo>
                      <a:lnTo>
                        <a:pt x="675" y="1150"/>
                      </a:lnTo>
                      <a:lnTo>
                        <a:pt x="675" y="1148"/>
                      </a:lnTo>
                      <a:lnTo>
                        <a:pt x="675" y="1148"/>
                      </a:lnTo>
                      <a:lnTo>
                        <a:pt x="672" y="1149"/>
                      </a:lnTo>
                      <a:lnTo>
                        <a:pt x="670" y="1152"/>
                      </a:lnTo>
                      <a:lnTo>
                        <a:pt x="670" y="1152"/>
                      </a:lnTo>
                      <a:lnTo>
                        <a:pt x="669" y="1152"/>
                      </a:lnTo>
                      <a:lnTo>
                        <a:pt x="669" y="1152"/>
                      </a:lnTo>
                      <a:lnTo>
                        <a:pt x="669" y="1153"/>
                      </a:lnTo>
                      <a:lnTo>
                        <a:pt x="669" y="1153"/>
                      </a:lnTo>
                      <a:lnTo>
                        <a:pt x="669" y="1154"/>
                      </a:lnTo>
                      <a:lnTo>
                        <a:pt x="668" y="1156"/>
                      </a:lnTo>
                      <a:lnTo>
                        <a:pt x="668" y="1156"/>
                      </a:lnTo>
                      <a:lnTo>
                        <a:pt x="668" y="1153"/>
                      </a:lnTo>
                      <a:lnTo>
                        <a:pt x="666" y="1150"/>
                      </a:lnTo>
                      <a:lnTo>
                        <a:pt x="665" y="1148"/>
                      </a:lnTo>
                      <a:lnTo>
                        <a:pt x="665" y="1148"/>
                      </a:lnTo>
                      <a:lnTo>
                        <a:pt x="664" y="1149"/>
                      </a:lnTo>
                      <a:lnTo>
                        <a:pt x="663" y="1150"/>
                      </a:lnTo>
                      <a:lnTo>
                        <a:pt x="661" y="1153"/>
                      </a:lnTo>
                      <a:lnTo>
                        <a:pt x="661" y="1153"/>
                      </a:lnTo>
                      <a:lnTo>
                        <a:pt x="661" y="1149"/>
                      </a:lnTo>
                      <a:lnTo>
                        <a:pt x="660" y="1147"/>
                      </a:lnTo>
                      <a:lnTo>
                        <a:pt x="658" y="1145"/>
                      </a:lnTo>
                      <a:lnTo>
                        <a:pt x="658" y="1145"/>
                      </a:lnTo>
                      <a:lnTo>
                        <a:pt x="658" y="1147"/>
                      </a:lnTo>
                      <a:lnTo>
                        <a:pt x="658" y="1147"/>
                      </a:lnTo>
                      <a:lnTo>
                        <a:pt x="657" y="1145"/>
                      </a:lnTo>
                      <a:lnTo>
                        <a:pt x="657" y="1145"/>
                      </a:lnTo>
                      <a:lnTo>
                        <a:pt x="658" y="1143"/>
                      </a:lnTo>
                      <a:lnTo>
                        <a:pt x="658" y="1143"/>
                      </a:lnTo>
                      <a:lnTo>
                        <a:pt x="660" y="1144"/>
                      </a:lnTo>
                      <a:lnTo>
                        <a:pt x="664" y="1145"/>
                      </a:lnTo>
                      <a:lnTo>
                        <a:pt x="664" y="1145"/>
                      </a:lnTo>
                      <a:lnTo>
                        <a:pt x="664" y="1144"/>
                      </a:lnTo>
                      <a:lnTo>
                        <a:pt x="664" y="1137"/>
                      </a:lnTo>
                      <a:lnTo>
                        <a:pt x="664" y="1137"/>
                      </a:lnTo>
                      <a:lnTo>
                        <a:pt x="665" y="1139"/>
                      </a:lnTo>
                      <a:lnTo>
                        <a:pt x="668" y="1142"/>
                      </a:lnTo>
                      <a:lnTo>
                        <a:pt x="671" y="1143"/>
                      </a:lnTo>
                      <a:lnTo>
                        <a:pt x="671" y="1143"/>
                      </a:lnTo>
                      <a:lnTo>
                        <a:pt x="671" y="1141"/>
                      </a:lnTo>
                      <a:lnTo>
                        <a:pt x="672" y="1137"/>
                      </a:lnTo>
                      <a:lnTo>
                        <a:pt x="671" y="1133"/>
                      </a:lnTo>
                      <a:lnTo>
                        <a:pt x="671" y="1133"/>
                      </a:lnTo>
                      <a:lnTo>
                        <a:pt x="671" y="1131"/>
                      </a:lnTo>
                      <a:lnTo>
                        <a:pt x="671" y="1131"/>
                      </a:lnTo>
                      <a:lnTo>
                        <a:pt x="674" y="1135"/>
                      </a:lnTo>
                      <a:lnTo>
                        <a:pt x="677" y="1137"/>
                      </a:lnTo>
                      <a:lnTo>
                        <a:pt x="682" y="1137"/>
                      </a:lnTo>
                      <a:lnTo>
                        <a:pt x="682" y="1137"/>
                      </a:lnTo>
                      <a:lnTo>
                        <a:pt x="681" y="1133"/>
                      </a:lnTo>
                      <a:lnTo>
                        <a:pt x="680" y="1131"/>
                      </a:lnTo>
                      <a:lnTo>
                        <a:pt x="677" y="1128"/>
                      </a:lnTo>
                      <a:lnTo>
                        <a:pt x="677" y="1128"/>
                      </a:lnTo>
                      <a:lnTo>
                        <a:pt x="679" y="1125"/>
                      </a:lnTo>
                      <a:lnTo>
                        <a:pt x="679" y="1122"/>
                      </a:lnTo>
                      <a:lnTo>
                        <a:pt x="679" y="1120"/>
                      </a:lnTo>
                      <a:lnTo>
                        <a:pt x="679" y="1120"/>
                      </a:lnTo>
                      <a:lnTo>
                        <a:pt x="676" y="1121"/>
                      </a:lnTo>
                      <a:lnTo>
                        <a:pt x="674" y="1121"/>
                      </a:lnTo>
                      <a:lnTo>
                        <a:pt x="672" y="1122"/>
                      </a:lnTo>
                      <a:lnTo>
                        <a:pt x="672" y="1122"/>
                      </a:lnTo>
                      <a:lnTo>
                        <a:pt x="672" y="1117"/>
                      </a:lnTo>
                      <a:lnTo>
                        <a:pt x="674" y="1114"/>
                      </a:lnTo>
                      <a:lnTo>
                        <a:pt x="672" y="1111"/>
                      </a:lnTo>
                      <a:lnTo>
                        <a:pt x="672" y="1111"/>
                      </a:lnTo>
                      <a:lnTo>
                        <a:pt x="669" y="1114"/>
                      </a:lnTo>
                      <a:lnTo>
                        <a:pt x="668" y="1116"/>
                      </a:lnTo>
                      <a:lnTo>
                        <a:pt x="666" y="1120"/>
                      </a:lnTo>
                      <a:lnTo>
                        <a:pt x="666" y="1120"/>
                      </a:lnTo>
                      <a:lnTo>
                        <a:pt x="665" y="1116"/>
                      </a:lnTo>
                      <a:lnTo>
                        <a:pt x="664" y="1111"/>
                      </a:lnTo>
                      <a:lnTo>
                        <a:pt x="664" y="1111"/>
                      </a:lnTo>
                      <a:lnTo>
                        <a:pt x="668" y="1113"/>
                      </a:lnTo>
                      <a:lnTo>
                        <a:pt x="668" y="1113"/>
                      </a:lnTo>
                      <a:lnTo>
                        <a:pt x="669" y="1106"/>
                      </a:lnTo>
                      <a:lnTo>
                        <a:pt x="669" y="1106"/>
                      </a:lnTo>
                      <a:lnTo>
                        <a:pt x="668" y="1102"/>
                      </a:lnTo>
                      <a:lnTo>
                        <a:pt x="668" y="1102"/>
                      </a:lnTo>
                      <a:lnTo>
                        <a:pt x="669" y="1103"/>
                      </a:lnTo>
                      <a:lnTo>
                        <a:pt x="669" y="1103"/>
                      </a:lnTo>
                      <a:lnTo>
                        <a:pt x="672" y="1105"/>
                      </a:lnTo>
                      <a:lnTo>
                        <a:pt x="677" y="1106"/>
                      </a:lnTo>
                      <a:lnTo>
                        <a:pt x="677" y="1106"/>
                      </a:lnTo>
                      <a:lnTo>
                        <a:pt x="677" y="1106"/>
                      </a:lnTo>
                      <a:lnTo>
                        <a:pt x="677" y="1106"/>
                      </a:lnTo>
                      <a:lnTo>
                        <a:pt x="680" y="1108"/>
                      </a:lnTo>
                      <a:lnTo>
                        <a:pt x="682" y="1106"/>
                      </a:lnTo>
                      <a:lnTo>
                        <a:pt x="683" y="1106"/>
                      </a:lnTo>
                      <a:lnTo>
                        <a:pt x="683" y="1106"/>
                      </a:lnTo>
                      <a:lnTo>
                        <a:pt x="682" y="1111"/>
                      </a:lnTo>
                      <a:lnTo>
                        <a:pt x="681" y="1114"/>
                      </a:lnTo>
                      <a:lnTo>
                        <a:pt x="682" y="1116"/>
                      </a:lnTo>
                      <a:lnTo>
                        <a:pt x="682" y="1116"/>
                      </a:lnTo>
                      <a:lnTo>
                        <a:pt x="686" y="1115"/>
                      </a:lnTo>
                      <a:lnTo>
                        <a:pt x="688" y="1113"/>
                      </a:lnTo>
                      <a:lnTo>
                        <a:pt x="690" y="1110"/>
                      </a:lnTo>
                      <a:lnTo>
                        <a:pt x="690" y="1110"/>
                      </a:lnTo>
                      <a:lnTo>
                        <a:pt x="690" y="1114"/>
                      </a:lnTo>
                      <a:lnTo>
                        <a:pt x="691" y="1119"/>
                      </a:lnTo>
                      <a:lnTo>
                        <a:pt x="691" y="1119"/>
                      </a:lnTo>
                      <a:lnTo>
                        <a:pt x="691" y="1119"/>
                      </a:lnTo>
                      <a:lnTo>
                        <a:pt x="693" y="1117"/>
                      </a:lnTo>
                      <a:lnTo>
                        <a:pt x="693" y="1117"/>
                      </a:lnTo>
                      <a:lnTo>
                        <a:pt x="693" y="1120"/>
                      </a:lnTo>
                      <a:lnTo>
                        <a:pt x="693" y="1120"/>
                      </a:lnTo>
                      <a:lnTo>
                        <a:pt x="691" y="1121"/>
                      </a:lnTo>
                      <a:lnTo>
                        <a:pt x="690" y="1122"/>
                      </a:lnTo>
                      <a:lnTo>
                        <a:pt x="688" y="1125"/>
                      </a:lnTo>
                      <a:lnTo>
                        <a:pt x="688" y="1125"/>
                      </a:lnTo>
                      <a:lnTo>
                        <a:pt x="691" y="1126"/>
                      </a:lnTo>
                      <a:lnTo>
                        <a:pt x="692" y="1127"/>
                      </a:lnTo>
                      <a:lnTo>
                        <a:pt x="694" y="1127"/>
                      </a:lnTo>
                      <a:lnTo>
                        <a:pt x="694" y="1127"/>
                      </a:lnTo>
                      <a:lnTo>
                        <a:pt x="690" y="1132"/>
                      </a:lnTo>
                      <a:lnTo>
                        <a:pt x="690" y="1132"/>
                      </a:lnTo>
                      <a:lnTo>
                        <a:pt x="687" y="1135"/>
                      </a:lnTo>
                      <a:lnTo>
                        <a:pt x="687" y="1135"/>
                      </a:lnTo>
                      <a:lnTo>
                        <a:pt x="692" y="1135"/>
                      </a:lnTo>
                      <a:lnTo>
                        <a:pt x="692" y="1135"/>
                      </a:lnTo>
                      <a:lnTo>
                        <a:pt x="694" y="1135"/>
                      </a:lnTo>
                      <a:lnTo>
                        <a:pt x="697" y="1132"/>
                      </a:lnTo>
                      <a:lnTo>
                        <a:pt x="697" y="1132"/>
                      </a:lnTo>
                      <a:lnTo>
                        <a:pt x="696" y="1136"/>
                      </a:lnTo>
                      <a:lnTo>
                        <a:pt x="694" y="1141"/>
                      </a:lnTo>
                      <a:lnTo>
                        <a:pt x="694" y="1141"/>
                      </a:lnTo>
                      <a:lnTo>
                        <a:pt x="694" y="1141"/>
                      </a:lnTo>
                      <a:lnTo>
                        <a:pt x="694" y="1141"/>
                      </a:lnTo>
                      <a:lnTo>
                        <a:pt x="694" y="1141"/>
                      </a:lnTo>
                      <a:lnTo>
                        <a:pt x="694" y="1141"/>
                      </a:lnTo>
                      <a:lnTo>
                        <a:pt x="697" y="1141"/>
                      </a:lnTo>
                      <a:lnTo>
                        <a:pt x="698" y="1141"/>
                      </a:lnTo>
                      <a:lnTo>
                        <a:pt x="701" y="1138"/>
                      </a:lnTo>
                      <a:lnTo>
                        <a:pt x="701" y="1138"/>
                      </a:lnTo>
                      <a:lnTo>
                        <a:pt x="699" y="1141"/>
                      </a:lnTo>
                      <a:lnTo>
                        <a:pt x="698" y="1145"/>
                      </a:lnTo>
                      <a:lnTo>
                        <a:pt x="698" y="1145"/>
                      </a:lnTo>
                      <a:lnTo>
                        <a:pt x="694" y="1142"/>
                      </a:lnTo>
                      <a:lnTo>
                        <a:pt x="694" y="1142"/>
                      </a:lnTo>
                      <a:lnTo>
                        <a:pt x="693" y="1142"/>
                      </a:lnTo>
                      <a:lnTo>
                        <a:pt x="693" y="1142"/>
                      </a:lnTo>
                      <a:lnTo>
                        <a:pt x="693" y="1145"/>
                      </a:lnTo>
                      <a:lnTo>
                        <a:pt x="693" y="1149"/>
                      </a:lnTo>
                      <a:lnTo>
                        <a:pt x="696" y="1152"/>
                      </a:lnTo>
                      <a:lnTo>
                        <a:pt x="696" y="1152"/>
                      </a:lnTo>
                      <a:close/>
                      <a:moveTo>
                        <a:pt x="690" y="1214"/>
                      </a:moveTo>
                      <a:lnTo>
                        <a:pt x="690" y="1214"/>
                      </a:lnTo>
                      <a:lnTo>
                        <a:pt x="690" y="1214"/>
                      </a:lnTo>
                      <a:lnTo>
                        <a:pt x="690" y="1214"/>
                      </a:lnTo>
                      <a:lnTo>
                        <a:pt x="686" y="1216"/>
                      </a:lnTo>
                      <a:lnTo>
                        <a:pt x="683" y="1219"/>
                      </a:lnTo>
                      <a:lnTo>
                        <a:pt x="683" y="1221"/>
                      </a:lnTo>
                      <a:lnTo>
                        <a:pt x="683" y="1221"/>
                      </a:lnTo>
                      <a:lnTo>
                        <a:pt x="682" y="1216"/>
                      </a:lnTo>
                      <a:lnTo>
                        <a:pt x="682" y="1216"/>
                      </a:lnTo>
                      <a:lnTo>
                        <a:pt x="682" y="1215"/>
                      </a:lnTo>
                      <a:lnTo>
                        <a:pt x="682" y="1215"/>
                      </a:lnTo>
                      <a:lnTo>
                        <a:pt x="683" y="1214"/>
                      </a:lnTo>
                      <a:lnTo>
                        <a:pt x="683" y="1214"/>
                      </a:lnTo>
                      <a:lnTo>
                        <a:pt x="685" y="1213"/>
                      </a:lnTo>
                      <a:lnTo>
                        <a:pt x="685" y="1213"/>
                      </a:lnTo>
                      <a:lnTo>
                        <a:pt x="686" y="1208"/>
                      </a:lnTo>
                      <a:lnTo>
                        <a:pt x="686" y="1208"/>
                      </a:lnTo>
                      <a:lnTo>
                        <a:pt x="687" y="1209"/>
                      </a:lnTo>
                      <a:lnTo>
                        <a:pt x="687" y="1209"/>
                      </a:lnTo>
                      <a:lnTo>
                        <a:pt x="688" y="1210"/>
                      </a:lnTo>
                      <a:lnTo>
                        <a:pt x="691" y="1211"/>
                      </a:lnTo>
                      <a:lnTo>
                        <a:pt x="691" y="1211"/>
                      </a:lnTo>
                      <a:lnTo>
                        <a:pt x="692" y="1215"/>
                      </a:lnTo>
                      <a:lnTo>
                        <a:pt x="692" y="1219"/>
                      </a:lnTo>
                      <a:lnTo>
                        <a:pt x="692" y="1219"/>
                      </a:lnTo>
                      <a:lnTo>
                        <a:pt x="692" y="1220"/>
                      </a:lnTo>
                      <a:lnTo>
                        <a:pt x="692" y="1222"/>
                      </a:lnTo>
                      <a:lnTo>
                        <a:pt x="692" y="1222"/>
                      </a:lnTo>
                      <a:lnTo>
                        <a:pt x="690" y="1224"/>
                      </a:lnTo>
                      <a:lnTo>
                        <a:pt x="688" y="1225"/>
                      </a:lnTo>
                      <a:lnTo>
                        <a:pt x="688" y="1225"/>
                      </a:lnTo>
                      <a:lnTo>
                        <a:pt x="690" y="1219"/>
                      </a:lnTo>
                      <a:lnTo>
                        <a:pt x="690" y="1216"/>
                      </a:lnTo>
                      <a:lnTo>
                        <a:pt x="690" y="1214"/>
                      </a:lnTo>
                      <a:lnTo>
                        <a:pt x="690" y="1214"/>
                      </a:lnTo>
                      <a:close/>
                      <a:moveTo>
                        <a:pt x="682" y="1178"/>
                      </a:moveTo>
                      <a:lnTo>
                        <a:pt x="682" y="1178"/>
                      </a:lnTo>
                      <a:lnTo>
                        <a:pt x="682" y="1177"/>
                      </a:lnTo>
                      <a:lnTo>
                        <a:pt x="682" y="1177"/>
                      </a:lnTo>
                      <a:lnTo>
                        <a:pt x="686" y="1180"/>
                      </a:lnTo>
                      <a:lnTo>
                        <a:pt x="688" y="1182"/>
                      </a:lnTo>
                      <a:lnTo>
                        <a:pt x="690" y="1188"/>
                      </a:lnTo>
                      <a:lnTo>
                        <a:pt x="690" y="1188"/>
                      </a:lnTo>
                      <a:lnTo>
                        <a:pt x="688" y="1191"/>
                      </a:lnTo>
                      <a:lnTo>
                        <a:pt x="688" y="1191"/>
                      </a:lnTo>
                      <a:lnTo>
                        <a:pt x="688" y="1191"/>
                      </a:lnTo>
                      <a:lnTo>
                        <a:pt x="688" y="1189"/>
                      </a:lnTo>
                      <a:lnTo>
                        <a:pt x="688" y="1187"/>
                      </a:lnTo>
                      <a:lnTo>
                        <a:pt x="688" y="1187"/>
                      </a:lnTo>
                      <a:lnTo>
                        <a:pt x="686" y="1187"/>
                      </a:lnTo>
                      <a:lnTo>
                        <a:pt x="686" y="1187"/>
                      </a:lnTo>
                      <a:lnTo>
                        <a:pt x="686" y="1185"/>
                      </a:lnTo>
                      <a:lnTo>
                        <a:pt x="686" y="1185"/>
                      </a:lnTo>
                      <a:lnTo>
                        <a:pt x="685" y="1187"/>
                      </a:lnTo>
                      <a:lnTo>
                        <a:pt x="685" y="1187"/>
                      </a:lnTo>
                      <a:lnTo>
                        <a:pt x="682" y="1188"/>
                      </a:lnTo>
                      <a:lnTo>
                        <a:pt x="681" y="1189"/>
                      </a:lnTo>
                      <a:lnTo>
                        <a:pt x="681" y="1189"/>
                      </a:lnTo>
                      <a:lnTo>
                        <a:pt x="682" y="1183"/>
                      </a:lnTo>
                      <a:lnTo>
                        <a:pt x="682" y="1181"/>
                      </a:lnTo>
                      <a:lnTo>
                        <a:pt x="682" y="1178"/>
                      </a:lnTo>
                      <a:lnTo>
                        <a:pt x="682" y="1178"/>
                      </a:lnTo>
                      <a:close/>
                      <a:moveTo>
                        <a:pt x="674" y="1208"/>
                      </a:moveTo>
                      <a:lnTo>
                        <a:pt x="674" y="1208"/>
                      </a:lnTo>
                      <a:lnTo>
                        <a:pt x="674" y="1204"/>
                      </a:lnTo>
                      <a:lnTo>
                        <a:pt x="674" y="1204"/>
                      </a:lnTo>
                      <a:lnTo>
                        <a:pt x="674" y="1205"/>
                      </a:lnTo>
                      <a:lnTo>
                        <a:pt x="676" y="1209"/>
                      </a:lnTo>
                      <a:lnTo>
                        <a:pt x="676" y="1209"/>
                      </a:lnTo>
                      <a:lnTo>
                        <a:pt x="677" y="1211"/>
                      </a:lnTo>
                      <a:lnTo>
                        <a:pt x="680" y="1214"/>
                      </a:lnTo>
                      <a:lnTo>
                        <a:pt x="680" y="1214"/>
                      </a:lnTo>
                      <a:lnTo>
                        <a:pt x="677" y="1215"/>
                      </a:lnTo>
                      <a:lnTo>
                        <a:pt x="676" y="1219"/>
                      </a:lnTo>
                      <a:lnTo>
                        <a:pt x="676" y="1219"/>
                      </a:lnTo>
                      <a:lnTo>
                        <a:pt x="676" y="1215"/>
                      </a:lnTo>
                      <a:lnTo>
                        <a:pt x="675" y="1213"/>
                      </a:lnTo>
                      <a:lnTo>
                        <a:pt x="674" y="1211"/>
                      </a:lnTo>
                      <a:lnTo>
                        <a:pt x="674" y="1211"/>
                      </a:lnTo>
                      <a:lnTo>
                        <a:pt x="674" y="1210"/>
                      </a:lnTo>
                      <a:lnTo>
                        <a:pt x="674" y="1210"/>
                      </a:lnTo>
                      <a:lnTo>
                        <a:pt x="675" y="1208"/>
                      </a:lnTo>
                      <a:lnTo>
                        <a:pt x="675" y="1208"/>
                      </a:lnTo>
                      <a:lnTo>
                        <a:pt x="674" y="1208"/>
                      </a:lnTo>
                      <a:lnTo>
                        <a:pt x="674" y="1208"/>
                      </a:lnTo>
                      <a:close/>
                      <a:moveTo>
                        <a:pt x="664" y="1200"/>
                      </a:moveTo>
                      <a:lnTo>
                        <a:pt x="664" y="1200"/>
                      </a:lnTo>
                      <a:lnTo>
                        <a:pt x="663" y="1199"/>
                      </a:lnTo>
                      <a:lnTo>
                        <a:pt x="663" y="1199"/>
                      </a:lnTo>
                      <a:lnTo>
                        <a:pt x="663" y="1197"/>
                      </a:lnTo>
                      <a:lnTo>
                        <a:pt x="663" y="1197"/>
                      </a:lnTo>
                      <a:lnTo>
                        <a:pt x="660" y="1198"/>
                      </a:lnTo>
                      <a:lnTo>
                        <a:pt x="660" y="1198"/>
                      </a:lnTo>
                      <a:lnTo>
                        <a:pt x="663" y="1195"/>
                      </a:lnTo>
                      <a:lnTo>
                        <a:pt x="663" y="1195"/>
                      </a:lnTo>
                      <a:lnTo>
                        <a:pt x="664" y="1197"/>
                      </a:lnTo>
                      <a:lnTo>
                        <a:pt x="664" y="1200"/>
                      </a:lnTo>
                      <a:lnTo>
                        <a:pt x="664" y="1200"/>
                      </a:lnTo>
                      <a:close/>
                      <a:moveTo>
                        <a:pt x="652" y="1130"/>
                      </a:moveTo>
                      <a:lnTo>
                        <a:pt x="652" y="1130"/>
                      </a:lnTo>
                      <a:lnTo>
                        <a:pt x="648" y="1132"/>
                      </a:lnTo>
                      <a:lnTo>
                        <a:pt x="647" y="1135"/>
                      </a:lnTo>
                      <a:lnTo>
                        <a:pt x="646" y="1137"/>
                      </a:lnTo>
                      <a:lnTo>
                        <a:pt x="646" y="1137"/>
                      </a:lnTo>
                      <a:lnTo>
                        <a:pt x="644" y="1131"/>
                      </a:lnTo>
                      <a:lnTo>
                        <a:pt x="644" y="1131"/>
                      </a:lnTo>
                      <a:lnTo>
                        <a:pt x="647" y="1130"/>
                      </a:lnTo>
                      <a:lnTo>
                        <a:pt x="648" y="1127"/>
                      </a:lnTo>
                      <a:lnTo>
                        <a:pt x="648" y="1124"/>
                      </a:lnTo>
                      <a:lnTo>
                        <a:pt x="648" y="1124"/>
                      </a:lnTo>
                      <a:lnTo>
                        <a:pt x="652" y="1126"/>
                      </a:lnTo>
                      <a:lnTo>
                        <a:pt x="654" y="1130"/>
                      </a:lnTo>
                      <a:lnTo>
                        <a:pt x="655" y="1135"/>
                      </a:lnTo>
                      <a:lnTo>
                        <a:pt x="655" y="1135"/>
                      </a:lnTo>
                      <a:lnTo>
                        <a:pt x="654" y="1136"/>
                      </a:lnTo>
                      <a:lnTo>
                        <a:pt x="654" y="1138"/>
                      </a:lnTo>
                      <a:lnTo>
                        <a:pt x="654" y="1138"/>
                      </a:lnTo>
                      <a:lnTo>
                        <a:pt x="653" y="1139"/>
                      </a:lnTo>
                      <a:lnTo>
                        <a:pt x="652" y="1141"/>
                      </a:lnTo>
                      <a:lnTo>
                        <a:pt x="652" y="1141"/>
                      </a:lnTo>
                      <a:lnTo>
                        <a:pt x="652" y="1135"/>
                      </a:lnTo>
                      <a:lnTo>
                        <a:pt x="653" y="1132"/>
                      </a:lnTo>
                      <a:lnTo>
                        <a:pt x="652" y="1130"/>
                      </a:lnTo>
                      <a:lnTo>
                        <a:pt x="652" y="1130"/>
                      </a:lnTo>
                      <a:close/>
                      <a:moveTo>
                        <a:pt x="644" y="1095"/>
                      </a:moveTo>
                      <a:lnTo>
                        <a:pt x="644" y="1095"/>
                      </a:lnTo>
                      <a:lnTo>
                        <a:pt x="646" y="1093"/>
                      </a:lnTo>
                      <a:lnTo>
                        <a:pt x="646" y="1093"/>
                      </a:lnTo>
                      <a:lnTo>
                        <a:pt x="647" y="1097"/>
                      </a:lnTo>
                      <a:lnTo>
                        <a:pt x="648" y="1100"/>
                      </a:lnTo>
                      <a:lnTo>
                        <a:pt x="648" y="1100"/>
                      </a:lnTo>
                      <a:lnTo>
                        <a:pt x="647" y="1103"/>
                      </a:lnTo>
                      <a:lnTo>
                        <a:pt x="647" y="1103"/>
                      </a:lnTo>
                      <a:lnTo>
                        <a:pt x="647" y="1103"/>
                      </a:lnTo>
                      <a:lnTo>
                        <a:pt x="647" y="1103"/>
                      </a:lnTo>
                      <a:lnTo>
                        <a:pt x="646" y="1104"/>
                      </a:lnTo>
                      <a:lnTo>
                        <a:pt x="644" y="1105"/>
                      </a:lnTo>
                      <a:lnTo>
                        <a:pt x="644" y="1105"/>
                      </a:lnTo>
                      <a:lnTo>
                        <a:pt x="646" y="1100"/>
                      </a:lnTo>
                      <a:lnTo>
                        <a:pt x="646" y="1098"/>
                      </a:lnTo>
                      <a:lnTo>
                        <a:pt x="644" y="1095"/>
                      </a:lnTo>
                      <a:lnTo>
                        <a:pt x="644" y="1095"/>
                      </a:lnTo>
                      <a:close/>
                      <a:moveTo>
                        <a:pt x="654" y="994"/>
                      </a:moveTo>
                      <a:lnTo>
                        <a:pt x="654" y="994"/>
                      </a:lnTo>
                      <a:lnTo>
                        <a:pt x="650" y="993"/>
                      </a:lnTo>
                      <a:lnTo>
                        <a:pt x="648" y="991"/>
                      </a:lnTo>
                      <a:lnTo>
                        <a:pt x="646" y="986"/>
                      </a:lnTo>
                      <a:lnTo>
                        <a:pt x="646" y="986"/>
                      </a:lnTo>
                      <a:lnTo>
                        <a:pt x="646" y="983"/>
                      </a:lnTo>
                      <a:lnTo>
                        <a:pt x="646" y="981"/>
                      </a:lnTo>
                      <a:lnTo>
                        <a:pt x="644" y="978"/>
                      </a:lnTo>
                      <a:lnTo>
                        <a:pt x="644" y="978"/>
                      </a:lnTo>
                      <a:lnTo>
                        <a:pt x="644" y="976"/>
                      </a:lnTo>
                      <a:lnTo>
                        <a:pt x="644" y="976"/>
                      </a:lnTo>
                      <a:lnTo>
                        <a:pt x="648" y="986"/>
                      </a:lnTo>
                      <a:lnTo>
                        <a:pt x="648" y="986"/>
                      </a:lnTo>
                      <a:lnTo>
                        <a:pt x="649" y="984"/>
                      </a:lnTo>
                      <a:lnTo>
                        <a:pt x="650" y="983"/>
                      </a:lnTo>
                      <a:lnTo>
                        <a:pt x="650" y="983"/>
                      </a:lnTo>
                      <a:lnTo>
                        <a:pt x="650" y="988"/>
                      </a:lnTo>
                      <a:lnTo>
                        <a:pt x="650" y="991"/>
                      </a:lnTo>
                      <a:lnTo>
                        <a:pt x="652" y="992"/>
                      </a:lnTo>
                      <a:lnTo>
                        <a:pt x="652" y="992"/>
                      </a:lnTo>
                      <a:lnTo>
                        <a:pt x="653" y="988"/>
                      </a:lnTo>
                      <a:lnTo>
                        <a:pt x="654" y="984"/>
                      </a:lnTo>
                      <a:lnTo>
                        <a:pt x="658" y="982"/>
                      </a:lnTo>
                      <a:lnTo>
                        <a:pt x="658" y="982"/>
                      </a:lnTo>
                      <a:lnTo>
                        <a:pt x="664" y="981"/>
                      </a:lnTo>
                      <a:lnTo>
                        <a:pt x="665" y="980"/>
                      </a:lnTo>
                      <a:lnTo>
                        <a:pt x="663" y="978"/>
                      </a:lnTo>
                      <a:lnTo>
                        <a:pt x="663" y="978"/>
                      </a:lnTo>
                      <a:lnTo>
                        <a:pt x="664" y="976"/>
                      </a:lnTo>
                      <a:lnTo>
                        <a:pt x="665" y="973"/>
                      </a:lnTo>
                      <a:lnTo>
                        <a:pt x="665" y="973"/>
                      </a:lnTo>
                      <a:lnTo>
                        <a:pt x="665" y="977"/>
                      </a:lnTo>
                      <a:lnTo>
                        <a:pt x="665" y="981"/>
                      </a:lnTo>
                      <a:lnTo>
                        <a:pt x="666" y="983"/>
                      </a:lnTo>
                      <a:lnTo>
                        <a:pt x="666" y="983"/>
                      </a:lnTo>
                      <a:lnTo>
                        <a:pt x="668" y="982"/>
                      </a:lnTo>
                      <a:lnTo>
                        <a:pt x="669" y="981"/>
                      </a:lnTo>
                      <a:lnTo>
                        <a:pt x="669" y="981"/>
                      </a:lnTo>
                      <a:lnTo>
                        <a:pt x="670" y="983"/>
                      </a:lnTo>
                      <a:lnTo>
                        <a:pt x="670" y="983"/>
                      </a:lnTo>
                      <a:lnTo>
                        <a:pt x="668" y="984"/>
                      </a:lnTo>
                      <a:lnTo>
                        <a:pt x="665" y="987"/>
                      </a:lnTo>
                      <a:lnTo>
                        <a:pt x="664" y="989"/>
                      </a:lnTo>
                      <a:lnTo>
                        <a:pt x="664" y="989"/>
                      </a:lnTo>
                      <a:lnTo>
                        <a:pt x="666" y="991"/>
                      </a:lnTo>
                      <a:lnTo>
                        <a:pt x="669" y="992"/>
                      </a:lnTo>
                      <a:lnTo>
                        <a:pt x="670" y="991"/>
                      </a:lnTo>
                      <a:lnTo>
                        <a:pt x="670" y="991"/>
                      </a:lnTo>
                      <a:lnTo>
                        <a:pt x="668" y="994"/>
                      </a:lnTo>
                      <a:lnTo>
                        <a:pt x="664" y="998"/>
                      </a:lnTo>
                      <a:lnTo>
                        <a:pt x="664" y="998"/>
                      </a:lnTo>
                      <a:lnTo>
                        <a:pt x="664" y="994"/>
                      </a:lnTo>
                      <a:lnTo>
                        <a:pt x="663" y="992"/>
                      </a:lnTo>
                      <a:lnTo>
                        <a:pt x="661" y="989"/>
                      </a:lnTo>
                      <a:lnTo>
                        <a:pt x="658" y="987"/>
                      </a:lnTo>
                      <a:lnTo>
                        <a:pt x="658" y="987"/>
                      </a:lnTo>
                      <a:lnTo>
                        <a:pt x="655" y="988"/>
                      </a:lnTo>
                      <a:lnTo>
                        <a:pt x="654" y="991"/>
                      </a:lnTo>
                      <a:lnTo>
                        <a:pt x="654" y="994"/>
                      </a:lnTo>
                      <a:lnTo>
                        <a:pt x="654" y="994"/>
                      </a:lnTo>
                      <a:close/>
                      <a:moveTo>
                        <a:pt x="637" y="1124"/>
                      </a:moveTo>
                      <a:lnTo>
                        <a:pt x="637" y="1124"/>
                      </a:lnTo>
                      <a:lnTo>
                        <a:pt x="636" y="1120"/>
                      </a:lnTo>
                      <a:lnTo>
                        <a:pt x="636" y="1120"/>
                      </a:lnTo>
                      <a:lnTo>
                        <a:pt x="637" y="1121"/>
                      </a:lnTo>
                      <a:lnTo>
                        <a:pt x="638" y="1125"/>
                      </a:lnTo>
                      <a:lnTo>
                        <a:pt x="638" y="1125"/>
                      </a:lnTo>
                      <a:lnTo>
                        <a:pt x="639" y="1127"/>
                      </a:lnTo>
                      <a:lnTo>
                        <a:pt x="642" y="1130"/>
                      </a:lnTo>
                      <a:lnTo>
                        <a:pt x="642" y="1130"/>
                      </a:lnTo>
                      <a:lnTo>
                        <a:pt x="639" y="1131"/>
                      </a:lnTo>
                      <a:lnTo>
                        <a:pt x="639" y="1135"/>
                      </a:lnTo>
                      <a:lnTo>
                        <a:pt x="639" y="1135"/>
                      </a:lnTo>
                      <a:lnTo>
                        <a:pt x="638" y="1131"/>
                      </a:lnTo>
                      <a:lnTo>
                        <a:pt x="637" y="1128"/>
                      </a:lnTo>
                      <a:lnTo>
                        <a:pt x="636" y="1127"/>
                      </a:lnTo>
                      <a:lnTo>
                        <a:pt x="636" y="1127"/>
                      </a:lnTo>
                      <a:lnTo>
                        <a:pt x="636" y="1126"/>
                      </a:lnTo>
                      <a:lnTo>
                        <a:pt x="636" y="1126"/>
                      </a:lnTo>
                      <a:lnTo>
                        <a:pt x="637" y="1125"/>
                      </a:lnTo>
                      <a:lnTo>
                        <a:pt x="637" y="1125"/>
                      </a:lnTo>
                      <a:lnTo>
                        <a:pt x="637" y="1124"/>
                      </a:lnTo>
                      <a:lnTo>
                        <a:pt x="637" y="1124"/>
                      </a:lnTo>
                      <a:close/>
                      <a:moveTo>
                        <a:pt x="609" y="1097"/>
                      </a:moveTo>
                      <a:lnTo>
                        <a:pt x="609" y="1097"/>
                      </a:lnTo>
                      <a:lnTo>
                        <a:pt x="609" y="1097"/>
                      </a:lnTo>
                      <a:lnTo>
                        <a:pt x="607" y="1100"/>
                      </a:lnTo>
                      <a:lnTo>
                        <a:pt x="607" y="1100"/>
                      </a:lnTo>
                      <a:lnTo>
                        <a:pt x="607" y="1102"/>
                      </a:lnTo>
                      <a:lnTo>
                        <a:pt x="607" y="1102"/>
                      </a:lnTo>
                      <a:lnTo>
                        <a:pt x="605" y="1102"/>
                      </a:lnTo>
                      <a:lnTo>
                        <a:pt x="605" y="1102"/>
                      </a:lnTo>
                      <a:lnTo>
                        <a:pt x="604" y="1102"/>
                      </a:lnTo>
                      <a:lnTo>
                        <a:pt x="604" y="1102"/>
                      </a:lnTo>
                      <a:lnTo>
                        <a:pt x="605" y="1098"/>
                      </a:lnTo>
                      <a:lnTo>
                        <a:pt x="604" y="1093"/>
                      </a:lnTo>
                      <a:lnTo>
                        <a:pt x="602" y="1089"/>
                      </a:lnTo>
                      <a:lnTo>
                        <a:pt x="602" y="1089"/>
                      </a:lnTo>
                      <a:lnTo>
                        <a:pt x="602" y="1089"/>
                      </a:lnTo>
                      <a:lnTo>
                        <a:pt x="602" y="1089"/>
                      </a:lnTo>
                      <a:lnTo>
                        <a:pt x="603" y="1087"/>
                      </a:lnTo>
                      <a:lnTo>
                        <a:pt x="603" y="1082"/>
                      </a:lnTo>
                      <a:lnTo>
                        <a:pt x="603" y="1082"/>
                      </a:lnTo>
                      <a:lnTo>
                        <a:pt x="605" y="1082"/>
                      </a:lnTo>
                      <a:lnTo>
                        <a:pt x="605" y="1082"/>
                      </a:lnTo>
                      <a:lnTo>
                        <a:pt x="608" y="1083"/>
                      </a:lnTo>
                      <a:lnTo>
                        <a:pt x="608" y="1083"/>
                      </a:lnTo>
                      <a:lnTo>
                        <a:pt x="610" y="1083"/>
                      </a:lnTo>
                      <a:lnTo>
                        <a:pt x="610" y="1083"/>
                      </a:lnTo>
                      <a:lnTo>
                        <a:pt x="613" y="1083"/>
                      </a:lnTo>
                      <a:lnTo>
                        <a:pt x="613" y="1083"/>
                      </a:lnTo>
                      <a:lnTo>
                        <a:pt x="613" y="1080"/>
                      </a:lnTo>
                      <a:lnTo>
                        <a:pt x="613" y="1080"/>
                      </a:lnTo>
                      <a:lnTo>
                        <a:pt x="613" y="1076"/>
                      </a:lnTo>
                      <a:lnTo>
                        <a:pt x="613" y="1076"/>
                      </a:lnTo>
                      <a:lnTo>
                        <a:pt x="613" y="1076"/>
                      </a:lnTo>
                      <a:lnTo>
                        <a:pt x="613" y="1076"/>
                      </a:lnTo>
                      <a:lnTo>
                        <a:pt x="614" y="1078"/>
                      </a:lnTo>
                      <a:lnTo>
                        <a:pt x="614" y="1078"/>
                      </a:lnTo>
                      <a:lnTo>
                        <a:pt x="615" y="1077"/>
                      </a:lnTo>
                      <a:lnTo>
                        <a:pt x="615" y="1077"/>
                      </a:lnTo>
                      <a:lnTo>
                        <a:pt x="618" y="1081"/>
                      </a:lnTo>
                      <a:lnTo>
                        <a:pt x="619" y="1083"/>
                      </a:lnTo>
                      <a:lnTo>
                        <a:pt x="619" y="1086"/>
                      </a:lnTo>
                      <a:lnTo>
                        <a:pt x="619" y="1086"/>
                      </a:lnTo>
                      <a:lnTo>
                        <a:pt x="616" y="1089"/>
                      </a:lnTo>
                      <a:lnTo>
                        <a:pt x="615" y="1091"/>
                      </a:lnTo>
                      <a:lnTo>
                        <a:pt x="613" y="1091"/>
                      </a:lnTo>
                      <a:lnTo>
                        <a:pt x="613" y="1091"/>
                      </a:lnTo>
                      <a:lnTo>
                        <a:pt x="608" y="1091"/>
                      </a:lnTo>
                      <a:lnTo>
                        <a:pt x="605" y="1091"/>
                      </a:lnTo>
                      <a:lnTo>
                        <a:pt x="607" y="1093"/>
                      </a:lnTo>
                      <a:lnTo>
                        <a:pt x="609" y="1097"/>
                      </a:lnTo>
                      <a:lnTo>
                        <a:pt x="609" y="1097"/>
                      </a:lnTo>
                      <a:close/>
                      <a:moveTo>
                        <a:pt x="599" y="1169"/>
                      </a:moveTo>
                      <a:lnTo>
                        <a:pt x="599" y="1169"/>
                      </a:lnTo>
                      <a:lnTo>
                        <a:pt x="596" y="1166"/>
                      </a:lnTo>
                      <a:lnTo>
                        <a:pt x="591" y="1165"/>
                      </a:lnTo>
                      <a:lnTo>
                        <a:pt x="591" y="1165"/>
                      </a:lnTo>
                      <a:lnTo>
                        <a:pt x="591" y="1166"/>
                      </a:lnTo>
                      <a:lnTo>
                        <a:pt x="591" y="1169"/>
                      </a:lnTo>
                      <a:lnTo>
                        <a:pt x="592" y="1171"/>
                      </a:lnTo>
                      <a:lnTo>
                        <a:pt x="592" y="1171"/>
                      </a:lnTo>
                      <a:lnTo>
                        <a:pt x="589" y="1169"/>
                      </a:lnTo>
                      <a:lnTo>
                        <a:pt x="587" y="1169"/>
                      </a:lnTo>
                      <a:lnTo>
                        <a:pt x="585" y="1169"/>
                      </a:lnTo>
                      <a:lnTo>
                        <a:pt x="585" y="1169"/>
                      </a:lnTo>
                      <a:lnTo>
                        <a:pt x="585" y="1170"/>
                      </a:lnTo>
                      <a:lnTo>
                        <a:pt x="586" y="1172"/>
                      </a:lnTo>
                      <a:lnTo>
                        <a:pt x="586" y="1172"/>
                      </a:lnTo>
                      <a:lnTo>
                        <a:pt x="585" y="1174"/>
                      </a:lnTo>
                      <a:lnTo>
                        <a:pt x="585" y="1174"/>
                      </a:lnTo>
                      <a:lnTo>
                        <a:pt x="580" y="1170"/>
                      </a:lnTo>
                      <a:lnTo>
                        <a:pt x="580" y="1170"/>
                      </a:lnTo>
                      <a:lnTo>
                        <a:pt x="578" y="1171"/>
                      </a:lnTo>
                      <a:lnTo>
                        <a:pt x="578" y="1174"/>
                      </a:lnTo>
                      <a:lnTo>
                        <a:pt x="578" y="1174"/>
                      </a:lnTo>
                      <a:lnTo>
                        <a:pt x="578" y="1174"/>
                      </a:lnTo>
                      <a:lnTo>
                        <a:pt x="578" y="1174"/>
                      </a:lnTo>
                      <a:lnTo>
                        <a:pt x="578" y="1169"/>
                      </a:lnTo>
                      <a:lnTo>
                        <a:pt x="578" y="1166"/>
                      </a:lnTo>
                      <a:lnTo>
                        <a:pt x="578" y="1165"/>
                      </a:lnTo>
                      <a:lnTo>
                        <a:pt x="578" y="1165"/>
                      </a:lnTo>
                      <a:lnTo>
                        <a:pt x="576" y="1166"/>
                      </a:lnTo>
                      <a:lnTo>
                        <a:pt x="574" y="1169"/>
                      </a:lnTo>
                      <a:lnTo>
                        <a:pt x="574" y="1169"/>
                      </a:lnTo>
                      <a:lnTo>
                        <a:pt x="572" y="1169"/>
                      </a:lnTo>
                      <a:lnTo>
                        <a:pt x="572" y="1169"/>
                      </a:lnTo>
                      <a:lnTo>
                        <a:pt x="572" y="1170"/>
                      </a:lnTo>
                      <a:lnTo>
                        <a:pt x="572" y="1170"/>
                      </a:lnTo>
                      <a:lnTo>
                        <a:pt x="572" y="1171"/>
                      </a:lnTo>
                      <a:lnTo>
                        <a:pt x="571" y="1174"/>
                      </a:lnTo>
                      <a:lnTo>
                        <a:pt x="571" y="1174"/>
                      </a:lnTo>
                      <a:lnTo>
                        <a:pt x="571" y="1170"/>
                      </a:lnTo>
                      <a:lnTo>
                        <a:pt x="570" y="1166"/>
                      </a:lnTo>
                      <a:lnTo>
                        <a:pt x="569" y="1164"/>
                      </a:lnTo>
                      <a:lnTo>
                        <a:pt x="569" y="1164"/>
                      </a:lnTo>
                      <a:lnTo>
                        <a:pt x="567" y="1165"/>
                      </a:lnTo>
                      <a:lnTo>
                        <a:pt x="566" y="1167"/>
                      </a:lnTo>
                      <a:lnTo>
                        <a:pt x="565" y="1170"/>
                      </a:lnTo>
                      <a:lnTo>
                        <a:pt x="565" y="1170"/>
                      </a:lnTo>
                      <a:lnTo>
                        <a:pt x="565" y="1166"/>
                      </a:lnTo>
                      <a:lnTo>
                        <a:pt x="564" y="1164"/>
                      </a:lnTo>
                      <a:lnTo>
                        <a:pt x="561" y="1163"/>
                      </a:lnTo>
                      <a:lnTo>
                        <a:pt x="561" y="1163"/>
                      </a:lnTo>
                      <a:lnTo>
                        <a:pt x="560" y="1165"/>
                      </a:lnTo>
                      <a:lnTo>
                        <a:pt x="559" y="1166"/>
                      </a:lnTo>
                      <a:lnTo>
                        <a:pt x="559" y="1170"/>
                      </a:lnTo>
                      <a:lnTo>
                        <a:pt x="559" y="1170"/>
                      </a:lnTo>
                      <a:lnTo>
                        <a:pt x="557" y="1160"/>
                      </a:lnTo>
                      <a:lnTo>
                        <a:pt x="557" y="1160"/>
                      </a:lnTo>
                      <a:lnTo>
                        <a:pt x="555" y="1160"/>
                      </a:lnTo>
                      <a:lnTo>
                        <a:pt x="553" y="1161"/>
                      </a:lnTo>
                      <a:lnTo>
                        <a:pt x="553" y="1161"/>
                      </a:lnTo>
                      <a:lnTo>
                        <a:pt x="554" y="1156"/>
                      </a:lnTo>
                      <a:lnTo>
                        <a:pt x="554" y="1154"/>
                      </a:lnTo>
                      <a:lnTo>
                        <a:pt x="554" y="1153"/>
                      </a:lnTo>
                      <a:lnTo>
                        <a:pt x="554" y="1153"/>
                      </a:lnTo>
                      <a:lnTo>
                        <a:pt x="553" y="1156"/>
                      </a:lnTo>
                      <a:lnTo>
                        <a:pt x="550" y="1160"/>
                      </a:lnTo>
                      <a:lnTo>
                        <a:pt x="546" y="1161"/>
                      </a:lnTo>
                      <a:lnTo>
                        <a:pt x="546" y="1161"/>
                      </a:lnTo>
                      <a:lnTo>
                        <a:pt x="541" y="1161"/>
                      </a:lnTo>
                      <a:lnTo>
                        <a:pt x="539" y="1161"/>
                      </a:lnTo>
                      <a:lnTo>
                        <a:pt x="541" y="1164"/>
                      </a:lnTo>
                      <a:lnTo>
                        <a:pt x="546" y="1170"/>
                      </a:lnTo>
                      <a:lnTo>
                        <a:pt x="546" y="1170"/>
                      </a:lnTo>
                      <a:lnTo>
                        <a:pt x="544" y="1171"/>
                      </a:lnTo>
                      <a:lnTo>
                        <a:pt x="544" y="1175"/>
                      </a:lnTo>
                      <a:lnTo>
                        <a:pt x="544" y="1180"/>
                      </a:lnTo>
                      <a:lnTo>
                        <a:pt x="547" y="1182"/>
                      </a:lnTo>
                      <a:lnTo>
                        <a:pt x="549" y="1185"/>
                      </a:lnTo>
                      <a:lnTo>
                        <a:pt x="549" y="1185"/>
                      </a:lnTo>
                      <a:lnTo>
                        <a:pt x="552" y="1183"/>
                      </a:lnTo>
                      <a:lnTo>
                        <a:pt x="553" y="1181"/>
                      </a:lnTo>
                      <a:lnTo>
                        <a:pt x="553" y="1177"/>
                      </a:lnTo>
                      <a:lnTo>
                        <a:pt x="553" y="1177"/>
                      </a:lnTo>
                      <a:lnTo>
                        <a:pt x="557" y="1178"/>
                      </a:lnTo>
                      <a:lnTo>
                        <a:pt x="559" y="1182"/>
                      </a:lnTo>
                      <a:lnTo>
                        <a:pt x="560" y="1187"/>
                      </a:lnTo>
                      <a:lnTo>
                        <a:pt x="560" y="1187"/>
                      </a:lnTo>
                      <a:lnTo>
                        <a:pt x="558" y="1189"/>
                      </a:lnTo>
                      <a:lnTo>
                        <a:pt x="557" y="1191"/>
                      </a:lnTo>
                      <a:lnTo>
                        <a:pt x="553" y="1192"/>
                      </a:lnTo>
                      <a:lnTo>
                        <a:pt x="553" y="1192"/>
                      </a:lnTo>
                      <a:lnTo>
                        <a:pt x="549" y="1192"/>
                      </a:lnTo>
                      <a:lnTo>
                        <a:pt x="547" y="1192"/>
                      </a:lnTo>
                      <a:lnTo>
                        <a:pt x="547" y="1193"/>
                      </a:lnTo>
                      <a:lnTo>
                        <a:pt x="550" y="1197"/>
                      </a:lnTo>
                      <a:lnTo>
                        <a:pt x="550" y="1197"/>
                      </a:lnTo>
                      <a:lnTo>
                        <a:pt x="550" y="1197"/>
                      </a:lnTo>
                      <a:lnTo>
                        <a:pt x="550" y="1197"/>
                      </a:lnTo>
                      <a:lnTo>
                        <a:pt x="548" y="1200"/>
                      </a:lnTo>
                      <a:lnTo>
                        <a:pt x="548" y="1200"/>
                      </a:lnTo>
                      <a:lnTo>
                        <a:pt x="547" y="1202"/>
                      </a:lnTo>
                      <a:lnTo>
                        <a:pt x="547" y="1202"/>
                      </a:lnTo>
                      <a:lnTo>
                        <a:pt x="547" y="1203"/>
                      </a:lnTo>
                      <a:lnTo>
                        <a:pt x="547" y="1203"/>
                      </a:lnTo>
                      <a:lnTo>
                        <a:pt x="547" y="1200"/>
                      </a:lnTo>
                      <a:lnTo>
                        <a:pt x="546" y="1197"/>
                      </a:lnTo>
                      <a:lnTo>
                        <a:pt x="546" y="1197"/>
                      </a:lnTo>
                      <a:lnTo>
                        <a:pt x="543" y="1197"/>
                      </a:lnTo>
                      <a:lnTo>
                        <a:pt x="541" y="1198"/>
                      </a:lnTo>
                      <a:lnTo>
                        <a:pt x="538" y="1200"/>
                      </a:lnTo>
                      <a:lnTo>
                        <a:pt x="538" y="1200"/>
                      </a:lnTo>
                      <a:lnTo>
                        <a:pt x="536" y="1197"/>
                      </a:lnTo>
                      <a:lnTo>
                        <a:pt x="536" y="1193"/>
                      </a:lnTo>
                      <a:lnTo>
                        <a:pt x="538" y="1188"/>
                      </a:lnTo>
                      <a:lnTo>
                        <a:pt x="538" y="1188"/>
                      </a:lnTo>
                      <a:lnTo>
                        <a:pt x="541" y="1187"/>
                      </a:lnTo>
                      <a:lnTo>
                        <a:pt x="541" y="1187"/>
                      </a:lnTo>
                      <a:lnTo>
                        <a:pt x="543" y="1187"/>
                      </a:lnTo>
                      <a:lnTo>
                        <a:pt x="543" y="1186"/>
                      </a:lnTo>
                      <a:lnTo>
                        <a:pt x="542" y="1185"/>
                      </a:lnTo>
                      <a:lnTo>
                        <a:pt x="542" y="1185"/>
                      </a:lnTo>
                      <a:lnTo>
                        <a:pt x="542" y="1180"/>
                      </a:lnTo>
                      <a:lnTo>
                        <a:pt x="542" y="1177"/>
                      </a:lnTo>
                      <a:lnTo>
                        <a:pt x="539" y="1175"/>
                      </a:lnTo>
                      <a:lnTo>
                        <a:pt x="539" y="1175"/>
                      </a:lnTo>
                      <a:lnTo>
                        <a:pt x="541" y="1172"/>
                      </a:lnTo>
                      <a:lnTo>
                        <a:pt x="541" y="1170"/>
                      </a:lnTo>
                      <a:lnTo>
                        <a:pt x="539" y="1166"/>
                      </a:lnTo>
                      <a:lnTo>
                        <a:pt x="537" y="1163"/>
                      </a:lnTo>
                      <a:lnTo>
                        <a:pt x="537" y="1163"/>
                      </a:lnTo>
                      <a:lnTo>
                        <a:pt x="535" y="1164"/>
                      </a:lnTo>
                      <a:lnTo>
                        <a:pt x="532" y="1165"/>
                      </a:lnTo>
                      <a:lnTo>
                        <a:pt x="531" y="1170"/>
                      </a:lnTo>
                      <a:lnTo>
                        <a:pt x="531" y="1170"/>
                      </a:lnTo>
                      <a:lnTo>
                        <a:pt x="528" y="1167"/>
                      </a:lnTo>
                      <a:lnTo>
                        <a:pt x="526" y="1164"/>
                      </a:lnTo>
                      <a:lnTo>
                        <a:pt x="526" y="1158"/>
                      </a:lnTo>
                      <a:lnTo>
                        <a:pt x="526" y="1158"/>
                      </a:lnTo>
                      <a:lnTo>
                        <a:pt x="526" y="1156"/>
                      </a:lnTo>
                      <a:lnTo>
                        <a:pt x="527" y="1154"/>
                      </a:lnTo>
                      <a:lnTo>
                        <a:pt x="527" y="1154"/>
                      </a:lnTo>
                      <a:lnTo>
                        <a:pt x="531" y="1153"/>
                      </a:lnTo>
                      <a:lnTo>
                        <a:pt x="532" y="1153"/>
                      </a:lnTo>
                      <a:lnTo>
                        <a:pt x="530" y="1150"/>
                      </a:lnTo>
                      <a:lnTo>
                        <a:pt x="524" y="1145"/>
                      </a:lnTo>
                      <a:lnTo>
                        <a:pt x="524" y="1145"/>
                      </a:lnTo>
                      <a:lnTo>
                        <a:pt x="525" y="1144"/>
                      </a:lnTo>
                      <a:lnTo>
                        <a:pt x="525" y="1141"/>
                      </a:lnTo>
                      <a:lnTo>
                        <a:pt x="524" y="1136"/>
                      </a:lnTo>
                      <a:lnTo>
                        <a:pt x="521" y="1135"/>
                      </a:lnTo>
                      <a:lnTo>
                        <a:pt x="517" y="1132"/>
                      </a:lnTo>
                      <a:lnTo>
                        <a:pt x="517" y="1132"/>
                      </a:lnTo>
                      <a:lnTo>
                        <a:pt x="516" y="1133"/>
                      </a:lnTo>
                      <a:lnTo>
                        <a:pt x="516" y="1133"/>
                      </a:lnTo>
                      <a:lnTo>
                        <a:pt x="515" y="1131"/>
                      </a:lnTo>
                      <a:lnTo>
                        <a:pt x="515" y="1131"/>
                      </a:lnTo>
                      <a:lnTo>
                        <a:pt x="516" y="1128"/>
                      </a:lnTo>
                      <a:lnTo>
                        <a:pt x="519" y="1127"/>
                      </a:lnTo>
                      <a:lnTo>
                        <a:pt x="519" y="1127"/>
                      </a:lnTo>
                      <a:lnTo>
                        <a:pt x="524" y="1127"/>
                      </a:lnTo>
                      <a:lnTo>
                        <a:pt x="526" y="1126"/>
                      </a:lnTo>
                      <a:lnTo>
                        <a:pt x="524" y="1124"/>
                      </a:lnTo>
                      <a:lnTo>
                        <a:pt x="517" y="1119"/>
                      </a:lnTo>
                      <a:lnTo>
                        <a:pt x="517" y="1119"/>
                      </a:lnTo>
                      <a:lnTo>
                        <a:pt x="519" y="1117"/>
                      </a:lnTo>
                      <a:lnTo>
                        <a:pt x="519" y="1113"/>
                      </a:lnTo>
                      <a:lnTo>
                        <a:pt x="519" y="1113"/>
                      </a:lnTo>
                      <a:lnTo>
                        <a:pt x="520" y="1113"/>
                      </a:lnTo>
                      <a:lnTo>
                        <a:pt x="522" y="1113"/>
                      </a:lnTo>
                      <a:lnTo>
                        <a:pt x="522" y="1113"/>
                      </a:lnTo>
                      <a:lnTo>
                        <a:pt x="522" y="1110"/>
                      </a:lnTo>
                      <a:lnTo>
                        <a:pt x="521" y="1108"/>
                      </a:lnTo>
                      <a:lnTo>
                        <a:pt x="520" y="1108"/>
                      </a:lnTo>
                      <a:lnTo>
                        <a:pt x="520" y="1108"/>
                      </a:lnTo>
                      <a:lnTo>
                        <a:pt x="524" y="1108"/>
                      </a:lnTo>
                      <a:lnTo>
                        <a:pt x="527" y="1108"/>
                      </a:lnTo>
                      <a:lnTo>
                        <a:pt x="530" y="1108"/>
                      </a:lnTo>
                      <a:lnTo>
                        <a:pt x="530" y="1108"/>
                      </a:lnTo>
                      <a:lnTo>
                        <a:pt x="527" y="1105"/>
                      </a:lnTo>
                      <a:lnTo>
                        <a:pt x="526" y="1104"/>
                      </a:lnTo>
                      <a:lnTo>
                        <a:pt x="522" y="1103"/>
                      </a:lnTo>
                      <a:lnTo>
                        <a:pt x="522" y="1103"/>
                      </a:lnTo>
                      <a:lnTo>
                        <a:pt x="526" y="1103"/>
                      </a:lnTo>
                      <a:lnTo>
                        <a:pt x="530" y="1100"/>
                      </a:lnTo>
                      <a:lnTo>
                        <a:pt x="530" y="1100"/>
                      </a:lnTo>
                      <a:lnTo>
                        <a:pt x="530" y="1100"/>
                      </a:lnTo>
                      <a:lnTo>
                        <a:pt x="530" y="1100"/>
                      </a:lnTo>
                      <a:lnTo>
                        <a:pt x="532" y="1102"/>
                      </a:lnTo>
                      <a:lnTo>
                        <a:pt x="536" y="1103"/>
                      </a:lnTo>
                      <a:lnTo>
                        <a:pt x="536" y="1103"/>
                      </a:lnTo>
                      <a:lnTo>
                        <a:pt x="536" y="1102"/>
                      </a:lnTo>
                      <a:lnTo>
                        <a:pt x="536" y="1095"/>
                      </a:lnTo>
                      <a:lnTo>
                        <a:pt x="536" y="1095"/>
                      </a:lnTo>
                      <a:lnTo>
                        <a:pt x="537" y="1098"/>
                      </a:lnTo>
                      <a:lnTo>
                        <a:pt x="538" y="1099"/>
                      </a:lnTo>
                      <a:lnTo>
                        <a:pt x="541" y="1100"/>
                      </a:lnTo>
                      <a:lnTo>
                        <a:pt x="541" y="1100"/>
                      </a:lnTo>
                      <a:lnTo>
                        <a:pt x="542" y="1098"/>
                      </a:lnTo>
                      <a:lnTo>
                        <a:pt x="542" y="1094"/>
                      </a:lnTo>
                      <a:lnTo>
                        <a:pt x="541" y="1091"/>
                      </a:lnTo>
                      <a:lnTo>
                        <a:pt x="541" y="1091"/>
                      </a:lnTo>
                      <a:lnTo>
                        <a:pt x="544" y="1094"/>
                      </a:lnTo>
                      <a:lnTo>
                        <a:pt x="544" y="1094"/>
                      </a:lnTo>
                      <a:lnTo>
                        <a:pt x="543" y="1097"/>
                      </a:lnTo>
                      <a:lnTo>
                        <a:pt x="543" y="1097"/>
                      </a:lnTo>
                      <a:lnTo>
                        <a:pt x="547" y="1097"/>
                      </a:lnTo>
                      <a:lnTo>
                        <a:pt x="550" y="1097"/>
                      </a:lnTo>
                      <a:lnTo>
                        <a:pt x="554" y="1095"/>
                      </a:lnTo>
                      <a:lnTo>
                        <a:pt x="554" y="1095"/>
                      </a:lnTo>
                      <a:lnTo>
                        <a:pt x="550" y="1099"/>
                      </a:lnTo>
                      <a:lnTo>
                        <a:pt x="549" y="1102"/>
                      </a:lnTo>
                      <a:lnTo>
                        <a:pt x="549" y="1105"/>
                      </a:lnTo>
                      <a:lnTo>
                        <a:pt x="549" y="1105"/>
                      </a:lnTo>
                      <a:lnTo>
                        <a:pt x="552" y="1104"/>
                      </a:lnTo>
                      <a:lnTo>
                        <a:pt x="554" y="1103"/>
                      </a:lnTo>
                      <a:lnTo>
                        <a:pt x="557" y="1100"/>
                      </a:lnTo>
                      <a:lnTo>
                        <a:pt x="557" y="1100"/>
                      </a:lnTo>
                      <a:lnTo>
                        <a:pt x="559" y="1102"/>
                      </a:lnTo>
                      <a:lnTo>
                        <a:pt x="561" y="1103"/>
                      </a:lnTo>
                      <a:lnTo>
                        <a:pt x="563" y="1102"/>
                      </a:lnTo>
                      <a:lnTo>
                        <a:pt x="563" y="1102"/>
                      </a:lnTo>
                      <a:lnTo>
                        <a:pt x="563" y="1099"/>
                      </a:lnTo>
                      <a:lnTo>
                        <a:pt x="561" y="1098"/>
                      </a:lnTo>
                      <a:lnTo>
                        <a:pt x="560" y="1097"/>
                      </a:lnTo>
                      <a:lnTo>
                        <a:pt x="560" y="1097"/>
                      </a:lnTo>
                      <a:lnTo>
                        <a:pt x="565" y="1098"/>
                      </a:lnTo>
                      <a:lnTo>
                        <a:pt x="565" y="1098"/>
                      </a:lnTo>
                      <a:lnTo>
                        <a:pt x="565" y="1100"/>
                      </a:lnTo>
                      <a:lnTo>
                        <a:pt x="566" y="1104"/>
                      </a:lnTo>
                      <a:lnTo>
                        <a:pt x="566" y="1104"/>
                      </a:lnTo>
                      <a:lnTo>
                        <a:pt x="569" y="1103"/>
                      </a:lnTo>
                      <a:lnTo>
                        <a:pt x="571" y="1102"/>
                      </a:lnTo>
                      <a:lnTo>
                        <a:pt x="572" y="1100"/>
                      </a:lnTo>
                      <a:lnTo>
                        <a:pt x="572" y="1100"/>
                      </a:lnTo>
                      <a:lnTo>
                        <a:pt x="572" y="1106"/>
                      </a:lnTo>
                      <a:lnTo>
                        <a:pt x="572" y="1109"/>
                      </a:lnTo>
                      <a:lnTo>
                        <a:pt x="574" y="1111"/>
                      </a:lnTo>
                      <a:lnTo>
                        <a:pt x="574" y="1111"/>
                      </a:lnTo>
                      <a:lnTo>
                        <a:pt x="576" y="1109"/>
                      </a:lnTo>
                      <a:lnTo>
                        <a:pt x="577" y="1105"/>
                      </a:lnTo>
                      <a:lnTo>
                        <a:pt x="578" y="1103"/>
                      </a:lnTo>
                      <a:lnTo>
                        <a:pt x="578" y="1103"/>
                      </a:lnTo>
                      <a:lnTo>
                        <a:pt x="581" y="1109"/>
                      </a:lnTo>
                      <a:lnTo>
                        <a:pt x="581" y="1109"/>
                      </a:lnTo>
                      <a:lnTo>
                        <a:pt x="581" y="1113"/>
                      </a:lnTo>
                      <a:lnTo>
                        <a:pt x="583" y="1116"/>
                      </a:lnTo>
                      <a:lnTo>
                        <a:pt x="583" y="1116"/>
                      </a:lnTo>
                      <a:lnTo>
                        <a:pt x="582" y="1119"/>
                      </a:lnTo>
                      <a:lnTo>
                        <a:pt x="581" y="1121"/>
                      </a:lnTo>
                      <a:lnTo>
                        <a:pt x="581" y="1124"/>
                      </a:lnTo>
                      <a:lnTo>
                        <a:pt x="581" y="1124"/>
                      </a:lnTo>
                      <a:lnTo>
                        <a:pt x="583" y="1124"/>
                      </a:lnTo>
                      <a:lnTo>
                        <a:pt x="586" y="1124"/>
                      </a:lnTo>
                      <a:lnTo>
                        <a:pt x="587" y="1122"/>
                      </a:lnTo>
                      <a:lnTo>
                        <a:pt x="587" y="1122"/>
                      </a:lnTo>
                      <a:lnTo>
                        <a:pt x="586" y="1128"/>
                      </a:lnTo>
                      <a:lnTo>
                        <a:pt x="585" y="1131"/>
                      </a:lnTo>
                      <a:lnTo>
                        <a:pt x="586" y="1133"/>
                      </a:lnTo>
                      <a:lnTo>
                        <a:pt x="586" y="1133"/>
                      </a:lnTo>
                      <a:lnTo>
                        <a:pt x="589" y="1131"/>
                      </a:lnTo>
                      <a:lnTo>
                        <a:pt x="592" y="1130"/>
                      </a:lnTo>
                      <a:lnTo>
                        <a:pt x="593" y="1127"/>
                      </a:lnTo>
                      <a:lnTo>
                        <a:pt x="593" y="1127"/>
                      </a:lnTo>
                      <a:lnTo>
                        <a:pt x="593" y="1131"/>
                      </a:lnTo>
                      <a:lnTo>
                        <a:pt x="594" y="1136"/>
                      </a:lnTo>
                      <a:lnTo>
                        <a:pt x="594" y="1136"/>
                      </a:lnTo>
                      <a:lnTo>
                        <a:pt x="594" y="1135"/>
                      </a:lnTo>
                      <a:lnTo>
                        <a:pt x="597" y="1133"/>
                      </a:lnTo>
                      <a:lnTo>
                        <a:pt x="597" y="1133"/>
                      </a:lnTo>
                      <a:lnTo>
                        <a:pt x="597" y="1136"/>
                      </a:lnTo>
                      <a:lnTo>
                        <a:pt x="597" y="1136"/>
                      </a:lnTo>
                      <a:lnTo>
                        <a:pt x="594" y="1137"/>
                      </a:lnTo>
                      <a:lnTo>
                        <a:pt x="593" y="1139"/>
                      </a:lnTo>
                      <a:lnTo>
                        <a:pt x="592" y="1142"/>
                      </a:lnTo>
                      <a:lnTo>
                        <a:pt x="592" y="1142"/>
                      </a:lnTo>
                      <a:lnTo>
                        <a:pt x="594" y="1143"/>
                      </a:lnTo>
                      <a:lnTo>
                        <a:pt x="596" y="1143"/>
                      </a:lnTo>
                      <a:lnTo>
                        <a:pt x="598" y="1143"/>
                      </a:lnTo>
                      <a:lnTo>
                        <a:pt x="598" y="1143"/>
                      </a:lnTo>
                      <a:lnTo>
                        <a:pt x="594" y="1147"/>
                      </a:lnTo>
                      <a:lnTo>
                        <a:pt x="592" y="1149"/>
                      </a:lnTo>
                      <a:lnTo>
                        <a:pt x="591" y="1152"/>
                      </a:lnTo>
                      <a:lnTo>
                        <a:pt x="591" y="1152"/>
                      </a:lnTo>
                      <a:lnTo>
                        <a:pt x="596" y="1152"/>
                      </a:lnTo>
                      <a:lnTo>
                        <a:pt x="598" y="1152"/>
                      </a:lnTo>
                      <a:lnTo>
                        <a:pt x="600" y="1149"/>
                      </a:lnTo>
                      <a:lnTo>
                        <a:pt x="600" y="1149"/>
                      </a:lnTo>
                      <a:lnTo>
                        <a:pt x="599" y="1153"/>
                      </a:lnTo>
                      <a:lnTo>
                        <a:pt x="598" y="1155"/>
                      </a:lnTo>
                      <a:lnTo>
                        <a:pt x="598" y="1158"/>
                      </a:lnTo>
                      <a:lnTo>
                        <a:pt x="598" y="1158"/>
                      </a:lnTo>
                      <a:lnTo>
                        <a:pt x="600" y="1158"/>
                      </a:lnTo>
                      <a:lnTo>
                        <a:pt x="602" y="1156"/>
                      </a:lnTo>
                      <a:lnTo>
                        <a:pt x="604" y="1155"/>
                      </a:lnTo>
                      <a:lnTo>
                        <a:pt x="604" y="1155"/>
                      </a:lnTo>
                      <a:lnTo>
                        <a:pt x="603" y="1158"/>
                      </a:lnTo>
                      <a:lnTo>
                        <a:pt x="602" y="1163"/>
                      </a:lnTo>
                      <a:lnTo>
                        <a:pt x="602" y="1163"/>
                      </a:lnTo>
                      <a:lnTo>
                        <a:pt x="599" y="1160"/>
                      </a:lnTo>
                      <a:lnTo>
                        <a:pt x="597" y="1159"/>
                      </a:lnTo>
                      <a:lnTo>
                        <a:pt x="597" y="1159"/>
                      </a:lnTo>
                      <a:lnTo>
                        <a:pt x="597" y="1163"/>
                      </a:lnTo>
                      <a:lnTo>
                        <a:pt x="597" y="1166"/>
                      </a:lnTo>
                      <a:lnTo>
                        <a:pt x="599" y="1169"/>
                      </a:lnTo>
                      <a:lnTo>
                        <a:pt x="599" y="1169"/>
                      </a:lnTo>
                      <a:close/>
                      <a:moveTo>
                        <a:pt x="593" y="1231"/>
                      </a:moveTo>
                      <a:lnTo>
                        <a:pt x="593" y="1231"/>
                      </a:lnTo>
                      <a:lnTo>
                        <a:pt x="589" y="1233"/>
                      </a:lnTo>
                      <a:lnTo>
                        <a:pt x="587" y="1236"/>
                      </a:lnTo>
                      <a:lnTo>
                        <a:pt x="587" y="1238"/>
                      </a:lnTo>
                      <a:lnTo>
                        <a:pt x="587" y="1238"/>
                      </a:lnTo>
                      <a:lnTo>
                        <a:pt x="586" y="1232"/>
                      </a:lnTo>
                      <a:lnTo>
                        <a:pt x="586" y="1232"/>
                      </a:lnTo>
                      <a:lnTo>
                        <a:pt x="588" y="1231"/>
                      </a:lnTo>
                      <a:lnTo>
                        <a:pt x="588" y="1228"/>
                      </a:lnTo>
                      <a:lnTo>
                        <a:pt x="589" y="1225"/>
                      </a:lnTo>
                      <a:lnTo>
                        <a:pt x="589" y="1225"/>
                      </a:lnTo>
                      <a:lnTo>
                        <a:pt x="593" y="1227"/>
                      </a:lnTo>
                      <a:lnTo>
                        <a:pt x="596" y="1230"/>
                      </a:lnTo>
                      <a:lnTo>
                        <a:pt x="596" y="1236"/>
                      </a:lnTo>
                      <a:lnTo>
                        <a:pt x="596" y="1236"/>
                      </a:lnTo>
                      <a:lnTo>
                        <a:pt x="596" y="1237"/>
                      </a:lnTo>
                      <a:lnTo>
                        <a:pt x="596" y="1239"/>
                      </a:lnTo>
                      <a:lnTo>
                        <a:pt x="596" y="1239"/>
                      </a:lnTo>
                      <a:lnTo>
                        <a:pt x="593" y="1239"/>
                      </a:lnTo>
                      <a:lnTo>
                        <a:pt x="592" y="1241"/>
                      </a:lnTo>
                      <a:lnTo>
                        <a:pt x="592" y="1241"/>
                      </a:lnTo>
                      <a:lnTo>
                        <a:pt x="593" y="1236"/>
                      </a:lnTo>
                      <a:lnTo>
                        <a:pt x="593" y="1232"/>
                      </a:lnTo>
                      <a:lnTo>
                        <a:pt x="593" y="1231"/>
                      </a:lnTo>
                      <a:lnTo>
                        <a:pt x="593" y="1231"/>
                      </a:lnTo>
                      <a:close/>
                      <a:moveTo>
                        <a:pt x="586" y="1195"/>
                      </a:moveTo>
                      <a:lnTo>
                        <a:pt x="586" y="1195"/>
                      </a:lnTo>
                      <a:lnTo>
                        <a:pt x="586" y="1195"/>
                      </a:lnTo>
                      <a:lnTo>
                        <a:pt x="586" y="1194"/>
                      </a:lnTo>
                      <a:lnTo>
                        <a:pt x="586" y="1194"/>
                      </a:lnTo>
                      <a:lnTo>
                        <a:pt x="589" y="1195"/>
                      </a:lnTo>
                      <a:lnTo>
                        <a:pt x="592" y="1199"/>
                      </a:lnTo>
                      <a:lnTo>
                        <a:pt x="593" y="1204"/>
                      </a:lnTo>
                      <a:lnTo>
                        <a:pt x="593" y="1204"/>
                      </a:lnTo>
                      <a:lnTo>
                        <a:pt x="592" y="1208"/>
                      </a:lnTo>
                      <a:lnTo>
                        <a:pt x="592" y="1208"/>
                      </a:lnTo>
                      <a:lnTo>
                        <a:pt x="592" y="1208"/>
                      </a:lnTo>
                      <a:lnTo>
                        <a:pt x="592" y="1208"/>
                      </a:lnTo>
                      <a:lnTo>
                        <a:pt x="592" y="1205"/>
                      </a:lnTo>
                      <a:lnTo>
                        <a:pt x="592" y="1204"/>
                      </a:lnTo>
                      <a:lnTo>
                        <a:pt x="592" y="1204"/>
                      </a:lnTo>
                      <a:lnTo>
                        <a:pt x="589" y="1204"/>
                      </a:lnTo>
                      <a:lnTo>
                        <a:pt x="589" y="1204"/>
                      </a:lnTo>
                      <a:lnTo>
                        <a:pt x="589" y="1200"/>
                      </a:lnTo>
                      <a:lnTo>
                        <a:pt x="589" y="1200"/>
                      </a:lnTo>
                      <a:lnTo>
                        <a:pt x="588" y="1204"/>
                      </a:lnTo>
                      <a:lnTo>
                        <a:pt x="588" y="1204"/>
                      </a:lnTo>
                      <a:lnTo>
                        <a:pt x="586" y="1205"/>
                      </a:lnTo>
                      <a:lnTo>
                        <a:pt x="586" y="1205"/>
                      </a:lnTo>
                      <a:lnTo>
                        <a:pt x="586" y="1205"/>
                      </a:lnTo>
                      <a:lnTo>
                        <a:pt x="586" y="1200"/>
                      </a:lnTo>
                      <a:lnTo>
                        <a:pt x="586" y="1198"/>
                      </a:lnTo>
                      <a:lnTo>
                        <a:pt x="586" y="1195"/>
                      </a:lnTo>
                      <a:lnTo>
                        <a:pt x="586" y="1195"/>
                      </a:lnTo>
                      <a:close/>
                      <a:moveTo>
                        <a:pt x="577" y="1225"/>
                      </a:moveTo>
                      <a:lnTo>
                        <a:pt x="577" y="1225"/>
                      </a:lnTo>
                      <a:lnTo>
                        <a:pt x="577" y="1221"/>
                      </a:lnTo>
                      <a:lnTo>
                        <a:pt x="577" y="1221"/>
                      </a:lnTo>
                      <a:lnTo>
                        <a:pt x="577" y="1222"/>
                      </a:lnTo>
                      <a:lnTo>
                        <a:pt x="580" y="1225"/>
                      </a:lnTo>
                      <a:lnTo>
                        <a:pt x="580" y="1225"/>
                      </a:lnTo>
                      <a:lnTo>
                        <a:pt x="581" y="1227"/>
                      </a:lnTo>
                      <a:lnTo>
                        <a:pt x="583" y="1231"/>
                      </a:lnTo>
                      <a:lnTo>
                        <a:pt x="583" y="1231"/>
                      </a:lnTo>
                      <a:lnTo>
                        <a:pt x="581" y="1232"/>
                      </a:lnTo>
                      <a:lnTo>
                        <a:pt x="580" y="1235"/>
                      </a:lnTo>
                      <a:lnTo>
                        <a:pt x="580" y="1235"/>
                      </a:lnTo>
                      <a:lnTo>
                        <a:pt x="580" y="1232"/>
                      </a:lnTo>
                      <a:lnTo>
                        <a:pt x="578" y="1230"/>
                      </a:lnTo>
                      <a:lnTo>
                        <a:pt x="577" y="1228"/>
                      </a:lnTo>
                      <a:lnTo>
                        <a:pt x="577" y="1228"/>
                      </a:lnTo>
                      <a:lnTo>
                        <a:pt x="577" y="1227"/>
                      </a:lnTo>
                      <a:lnTo>
                        <a:pt x="577" y="1227"/>
                      </a:lnTo>
                      <a:lnTo>
                        <a:pt x="578" y="1225"/>
                      </a:lnTo>
                      <a:lnTo>
                        <a:pt x="578" y="1225"/>
                      </a:lnTo>
                      <a:lnTo>
                        <a:pt x="577" y="1225"/>
                      </a:lnTo>
                      <a:lnTo>
                        <a:pt x="577" y="1225"/>
                      </a:lnTo>
                      <a:close/>
                      <a:moveTo>
                        <a:pt x="569" y="1217"/>
                      </a:moveTo>
                      <a:lnTo>
                        <a:pt x="569" y="1217"/>
                      </a:lnTo>
                      <a:lnTo>
                        <a:pt x="566" y="1216"/>
                      </a:lnTo>
                      <a:lnTo>
                        <a:pt x="566" y="1216"/>
                      </a:lnTo>
                      <a:lnTo>
                        <a:pt x="566" y="1214"/>
                      </a:lnTo>
                      <a:lnTo>
                        <a:pt x="566" y="1214"/>
                      </a:lnTo>
                      <a:lnTo>
                        <a:pt x="564" y="1215"/>
                      </a:lnTo>
                      <a:lnTo>
                        <a:pt x="564" y="1215"/>
                      </a:lnTo>
                      <a:lnTo>
                        <a:pt x="566" y="1211"/>
                      </a:lnTo>
                      <a:lnTo>
                        <a:pt x="566" y="1211"/>
                      </a:lnTo>
                      <a:lnTo>
                        <a:pt x="567" y="1214"/>
                      </a:lnTo>
                      <a:lnTo>
                        <a:pt x="569" y="1217"/>
                      </a:lnTo>
                      <a:lnTo>
                        <a:pt x="569" y="1217"/>
                      </a:lnTo>
                      <a:close/>
                      <a:moveTo>
                        <a:pt x="531" y="1226"/>
                      </a:moveTo>
                      <a:lnTo>
                        <a:pt x="531" y="1226"/>
                      </a:lnTo>
                      <a:lnTo>
                        <a:pt x="533" y="1227"/>
                      </a:lnTo>
                      <a:lnTo>
                        <a:pt x="536" y="1227"/>
                      </a:lnTo>
                      <a:lnTo>
                        <a:pt x="538" y="1226"/>
                      </a:lnTo>
                      <a:lnTo>
                        <a:pt x="538" y="1226"/>
                      </a:lnTo>
                      <a:lnTo>
                        <a:pt x="542" y="1231"/>
                      </a:lnTo>
                      <a:lnTo>
                        <a:pt x="542" y="1231"/>
                      </a:lnTo>
                      <a:lnTo>
                        <a:pt x="543" y="1230"/>
                      </a:lnTo>
                      <a:lnTo>
                        <a:pt x="546" y="1226"/>
                      </a:lnTo>
                      <a:lnTo>
                        <a:pt x="546" y="1226"/>
                      </a:lnTo>
                      <a:lnTo>
                        <a:pt x="547" y="1225"/>
                      </a:lnTo>
                      <a:lnTo>
                        <a:pt x="547" y="1225"/>
                      </a:lnTo>
                      <a:lnTo>
                        <a:pt x="547" y="1228"/>
                      </a:lnTo>
                      <a:lnTo>
                        <a:pt x="549" y="1232"/>
                      </a:lnTo>
                      <a:lnTo>
                        <a:pt x="549" y="1232"/>
                      </a:lnTo>
                      <a:lnTo>
                        <a:pt x="553" y="1228"/>
                      </a:lnTo>
                      <a:lnTo>
                        <a:pt x="553" y="1228"/>
                      </a:lnTo>
                      <a:lnTo>
                        <a:pt x="550" y="1235"/>
                      </a:lnTo>
                      <a:lnTo>
                        <a:pt x="550" y="1235"/>
                      </a:lnTo>
                      <a:lnTo>
                        <a:pt x="549" y="1235"/>
                      </a:lnTo>
                      <a:lnTo>
                        <a:pt x="547" y="1238"/>
                      </a:lnTo>
                      <a:lnTo>
                        <a:pt x="547" y="1238"/>
                      </a:lnTo>
                      <a:lnTo>
                        <a:pt x="546" y="1237"/>
                      </a:lnTo>
                      <a:lnTo>
                        <a:pt x="546" y="1235"/>
                      </a:lnTo>
                      <a:lnTo>
                        <a:pt x="546" y="1235"/>
                      </a:lnTo>
                      <a:lnTo>
                        <a:pt x="546" y="1231"/>
                      </a:lnTo>
                      <a:lnTo>
                        <a:pt x="544" y="1230"/>
                      </a:lnTo>
                      <a:lnTo>
                        <a:pt x="543" y="1231"/>
                      </a:lnTo>
                      <a:lnTo>
                        <a:pt x="538" y="1235"/>
                      </a:lnTo>
                      <a:lnTo>
                        <a:pt x="538" y="1235"/>
                      </a:lnTo>
                      <a:lnTo>
                        <a:pt x="535" y="1233"/>
                      </a:lnTo>
                      <a:lnTo>
                        <a:pt x="535" y="1233"/>
                      </a:lnTo>
                      <a:lnTo>
                        <a:pt x="537" y="1232"/>
                      </a:lnTo>
                      <a:lnTo>
                        <a:pt x="537" y="1232"/>
                      </a:lnTo>
                      <a:lnTo>
                        <a:pt x="536" y="1231"/>
                      </a:lnTo>
                      <a:lnTo>
                        <a:pt x="533" y="1228"/>
                      </a:lnTo>
                      <a:lnTo>
                        <a:pt x="531" y="1226"/>
                      </a:lnTo>
                      <a:lnTo>
                        <a:pt x="531" y="1226"/>
                      </a:lnTo>
                      <a:close/>
                      <a:moveTo>
                        <a:pt x="539" y="1211"/>
                      </a:moveTo>
                      <a:lnTo>
                        <a:pt x="539" y="1211"/>
                      </a:lnTo>
                      <a:lnTo>
                        <a:pt x="539" y="1211"/>
                      </a:lnTo>
                      <a:lnTo>
                        <a:pt x="539" y="1211"/>
                      </a:lnTo>
                      <a:lnTo>
                        <a:pt x="541" y="1210"/>
                      </a:lnTo>
                      <a:lnTo>
                        <a:pt x="543" y="1209"/>
                      </a:lnTo>
                      <a:lnTo>
                        <a:pt x="543" y="1209"/>
                      </a:lnTo>
                      <a:lnTo>
                        <a:pt x="543" y="1213"/>
                      </a:lnTo>
                      <a:lnTo>
                        <a:pt x="542" y="1216"/>
                      </a:lnTo>
                      <a:lnTo>
                        <a:pt x="542" y="1216"/>
                      </a:lnTo>
                      <a:lnTo>
                        <a:pt x="541" y="1217"/>
                      </a:lnTo>
                      <a:lnTo>
                        <a:pt x="541" y="1217"/>
                      </a:lnTo>
                      <a:lnTo>
                        <a:pt x="541" y="1215"/>
                      </a:lnTo>
                      <a:lnTo>
                        <a:pt x="541" y="1215"/>
                      </a:lnTo>
                      <a:lnTo>
                        <a:pt x="543" y="1214"/>
                      </a:lnTo>
                      <a:lnTo>
                        <a:pt x="543" y="1214"/>
                      </a:lnTo>
                      <a:lnTo>
                        <a:pt x="539" y="1211"/>
                      </a:lnTo>
                      <a:lnTo>
                        <a:pt x="539" y="1211"/>
                      </a:lnTo>
                      <a:close/>
                      <a:moveTo>
                        <a:pt x="506" y="1004"/>
                      </a:moveTo>
                      <a:lnTo>
                        <a:pt x="506" y="1004"/>
                      </a:lnTo>
                      <a:lnTo>
                        <a:pt x="504" y="1002"/>
                      </a:lnTo>
                      <a:lnTo>
                        <a:pt x="499" y="999"/>
                      </a:lnTo>
                      <a:lnTo>
                        <a:pt x="499" y="999"/>
                      </a:lnTo>
                      <a:lnTo>
                        <a:pt x="500" y="999"/>
                      </a:lnTo>
                      <a:lnTo>
                        <a:pt x="500" y="999"/>
                      </a:lnTo>
                      <a:lnTo>
                        <a:pt x="500" y="997"/>
                      </a:lnTo>
                      <a:lnTo>
                        <a:pt x="499" y="994"/>
                      </a:lnTo>
                      <a:lnTo>
                        <a:pt x="498" y="993"/>
                      </a:lnTo>
                      <a:lnTo>
                        <a:pt x="498" y="993"/>
                      </a:lnTo>
                      <a:lnTo>
                        <a:pt x="502" y="994"/>
                      </a:lnTo>
                      <a:lnTo>
                        <a:pt x="505" y="994"/>
                      </a:lnTo>
                      <a:lnTo>
                        <a:pt x="508" y="994"/>
                      </a:lnTo>
                      <a:lnTo>
                        <a:pt x="508" y="994"/>
                      </a:lnTo>
                      <a:lnTo>
                        <a:pt x="505" y="992"/>
                      </a:lnTo>
                      <a:lnTo>
                        <a:pt x="503" y="989"/>
                      </a:lnTo>
                      <a:lnTo>
                        <a:pt x="500" y="989"/>
                      </a:lnTo>
                      <a:lnTo>
                        <a:pt x="500" y="989"/>
                      </a:lnTo>
                      <a:lnTo>
                        <a:pt x="504" y="988"/>
                      </a:lnTo>
                      <a:lnTo>
                        <a:pt x="508" y="987"/>
                      </a:lnTo>
                      <a:lnTo>
                        <a:pt x="508" y="987"/>
                      </a:lnTo>
                      <a:lnTo>
                        <a:pt x="508" y="987"/>
                      </a:lnTo>
                      <a:lnTo>
                        <a:pt x="510" y="988"/>
                      </a:lnTo>
                      <a:lnTo>
                        <a:pt x="514" y="989"/>
                      </a:lnTo>
                      <a:lnTo>
                        <a:pt x="514" y="989"/>
                      </a:lnTo>
                      <a:lnTo>
                        <a:pt x="514" y="987"/>
                      </a:lnTo>
                      <a:lnTo>
                        <a:pt x="514" y="982"/>
                      </a:lnTo>
                      <a:lnTo>
                        <a:pt x="514" y="982"/>
                      </a:lnTo>
                      <a:lnTo>
                        <a:pt x="515" y="984"/>
                      </a:lnTo>
                      <a:lnTo>
                        <a:pt x="516" y="986"/>
                      </a:lnTo>
                      <a:lnTo>
                        <a:pt x="519" y="987"/>
                      </a:lnTo>
                      <a:lnTo>
                        <a:pt x="519" y="987"/>
                      </a:lnTo>
                      <a:lnTo>
                        <a:pt x="520" y="983"/>
                      </a:lnTo>
                      <a:lnTo>
                        <a:pt x="520" y="981"/>
                      </a:lnTo>
                      <a:lnTo>
                        <a:pt x="519" y="977"/>
                      </a:lnTo>
                      <a:lnTo>
                        <a:pt x="519" y="977"/>
                      </a:lnTo>
                      <a:lnTo>
                        <a:pt x="522" y="980"/>
                      </a:lnTo>
                      <a:lnTo>
                        <a:pt x="522" y="980"/>
                      </a:lnTo>
                      <a:lnTo>
                        <a:pt x="521" y="982"/>
                      </a:lnTo>
                      <a:lnTo>
                        <a:pt x="521" y="982"/>
                      </a:lnTo>
                      <a:lnTo>
                        <a:pt x="522" y="983"/>
                      </a:lnTo>
                      <a:lnTo>
                        <a:pt x="522" y="983"/>
                      </a:lnTo>
                      <a:lnTo>
                        <a:pt x="522" y="984"/>
                      </a:lnTo>
                      <a:lnTo>
                        <a:pt x="522" y="984"/>
                      </a:lnTo>
                      <a:lnTo>
                        <a:pt x="525" y="984"/>
                      </a:lnTo>
                      <a:lnTo>
                        <a:pt x="530" y="984"/>
                      </a:lnTo>
                      <a:lnTo>
                        <a:pt x="530" y="984"/>
                      </a:lnTo>
                      <a:lnTo>
                        <a:pt x="527" y="987"/>
                      </a:lnTo>
                      <a:lnTo>
                        <a:pt x="527" y="991"/>
                      </a:lnTo>
                      <a:lnTo>
                        <a:pt x="527" y="991"/>
                      </a:lnTo>
                      <a:lnTo>
                        <a:pt x="526" y="993"/>
                      </a:lnTo>
                      <a:lnTo>
                        <a:pt x="525" y="995"/>
                      </a:lnTo>
                      <a:lnTo>
                        <a:pt x="525" y="995"/>
                      </a:lnTo>
                      <a:lnTo>
                        <a:pt x="522" y="995"/>
                      </a:lnTo>
                      <a:lnTo>
                        <a:pt x="520" y="997"/>
                      </a:lnTo>
                      <a:lnTo>
                        <a:pt x="517" y="999"/>
                      </a:lnTo>
                      <a:lnTo>
                        <a:pt x="517" y="999"/>
                      </a:lnTo>
                      <a:lnTo>
                        <a:pt x="520" y="1000"/>
                      </a:lnTo>
                      <a:lnTo>
                        <a:pt x="521" y="1003"/>
                      </a:lnTo>
                      <a:lnTo>
                        <a:pt x="524" y="1003"/>
                      </a:lnTo>
                      <a:lnTo>
                        <a:pt x="524" y="1003"/>
                      </a:lnTo>
                      <a:lnTo>
                        <a:pt x="522" y="1003"/>
                      </a:lnTo>
                      <a:lnTo>
                        <a:pt x="522" y="1003"/>
                      </a:lnTo>
                      <a:lnTo>
                        <a:pt x="519" y="1003"/>
                      </a:lnTo>
                      <a:lnTo>
                        <a:pt x="514" y="1003"/>
                      </a:lnTo>
                      <a:lnTo>
                        <a:pt x="514" y="1003"/>
                      </a:lnTo>
                      <a:lnTo>
                        <a:pt x="513" y="1000"/>
                      </a:lnTo>
                      <a:lnTo>
                        <a:pt x="510" y="999"/>
                      </a:lnTo>
                      <a:lnTo>
                        <a:pt x="508" y="998"/>
                      </a:lnTo>
                      <a:lnTo>
                        <a:pt x="508" y="998"/>
                      </a:lnTo>
                      <a:lnTo>
                        <a:pt x="506" y="1000"/>
                      </a:lnTo>
                      <a:lnTo>
                        <a:pt x="506" y="1003"/>
                      </a:lnTo>
                      <a:lnTo>
                        <a:pt x="506" y="1004"/>
                      </a:lnTo>
                      <a:lnTo>
                        <a:pt x="506" y="1004"/>
                      </a:lnTo>
                      <a:close/>
                      <a:moveTo>
                        <a:pt x="487" y="969"/>
                      </a:moveTo>
                      <a:lnTo>
                        <a:pt x="487" y="969"/>
                      </a:lnTo>
                      <a:lnTo>
                        <a:pt x="488" y="971"/>
                      </a:lnTo>
                      <a:lnTo>
                        <a:pt x="492" y="973"/>
                      </a:lnTo>
                      <a:lnTo>
                        <a:pt x="492" y="973"/>
                      </a:lnTo>
                      <a:lnTo>
                        <a:pt x="493" y="975"/>
                      </a:lnTo>
                      <a:lnTo>
                        <a:pt x="493" y="975"/>
                      </a:lnTo>
                      <a:lnTo>
                        <a:pt x="494" y="975"/>
                      </a:lnTo>
                      <a:lnTo>
                        <a:pt x="494" y="975"/>
                      </a:lnTo>
                      <a:lnTo>
                        <a:pt x="497" y="976"/>
                      </a:lnTo>
                      <a:lnTo>
                        <a:pt x="497" y="976"/>
                      </a:lnTo>
                      <a:lnTo>
                        <a:pt x="493" y="980"/>
                      </a:lnTo>
                      <a:lnTo>
                        <a:pt x="491" y="980"/>
                      </a:lnTo>
                      <a:lnTo>
                        <a:pt x="488" y="981"/>
                      </a:lnTo>
                      <a:lnTo>
                        <a:pt x="488" y="981"/>
                      </a:lnTo>
                      <a:lnTo>
                        <a:pt x="487" y="980"/>
                      </a:lnTo>
                      <a:lnTo>
                        <a:pt x="487" y="980"/>
                      </a:lnTo>
                      <a:lnTo>
                        <a:pt x="488" y="976"/>
                      </a:lnTo>
                      <a:lnTo>
                        <a:pt x="488" y="972"/>
                      </a:lnTo>
                      <a:lnTo>
                        <a:pt x="487" y="969"/>
                      </a:lnTo>
                      <a:lnTo>
                        <a:pt x="487" y="969"/>
                      </a:lnTo>
                      <a:close/>
                      <a:moveTo>
                        <a:pt x="487" y="711"/>
                      </a:moveTo>
                      <a:lnTo>
                        <a:pt x="487" y="711"/>
                      </a:lnTo>
                      <a:lnTo>
                        <a:pt x="488" y="710"/>
                      </a:lnTo>
                      <a:lnTo>
                        <a:pt x="491" y="709"/>
                      </a:lnTo>
                      <a:lnTo>
                        <a:pt x="491" y="709"/>
                      </a:lnTo>
                      <a:lnTo>
                        <a:pt x="491" y="709"/>
                      </a:lnTo>
                      <a:lnTo>
                        <a:pt x="491" y="708"/>
                      </a:lnTo>
                      <a:lnTo>
                        <a:pt x="491" y="708"/>
                      </a:lnTo>
                      <a:lnTo>
                        <a:pt x="494" y="706"/>
                      </a:lnTo>
                      <a:lnTo>
                        <a:pt x="499" y="706"/>
                      </a:lnTo>
                      <a:lnTo>
                        <a:pt x="499" y="706"/>
                      </a:lnTo>
                      <a:lnTo>
                        <a:pt x="502" y="708"/>
                      </a:lnTo>
                      <a:lnTo>
                        <a:pt x="502" y="708"/>
                      </a:lnTo>
                      <a:lnTo>
                        <a:pt x="503" y="710"/>
                      </a:lnTo>
                      <a:lnTo>
                        <a:pt x="503" y="710"/>
                      </a:lnTo>
                      <a:lnTo>
                        <a:pt x="504" y="708"/>
                      </a:lnTo>
                      <a:lnTo>
                        <a:pt x="504" y="708"/>
                      </a:lnTo>
                      <a:lnTo>
                        <a:pt x="508" y="708"/>
                      </a:lnTo>
                      <a:lnTo>
                        <a:pt x="510" y="705"/>
                      </a:lnTo>
                      <a:lnTo>
                        <a:pt x="510" y="705"/>
                      </a:lnTo>
                      <a:lnTo>
                        <a:pt x="513" y="706"/>
                      </a:lnTo>
                      <a:lnTo>
                        <a:pt x="519" y="705"/>
                      </a:lnTo>
                      <a:lnTo>
                        <a:pt x="519" y="705"/>
                      </a:lnTo>
                      <a:lnTo>
                        <a:pt x="517" y="704"/>
                      </a:lnTo>
                      <a:lnTo>
                        <a:pt x="516" y="700"/>
                      </a:lnTo>
                      <a:lnTo>
                        <a:pt x="516" y="700"/>
                      </a:lnTo>
                      <a:lnTo>
                        <a:pt x="517" y="700"/>
                      </a:lnTo>
                      <a:lnTo>
                        <a:pt x="517" y="700"/>
                      </a:lnTo>
                      <a:lnTo>
                        <a:pt x="520" y="701"/>
                      </a:lnTo>
                      <a:lnTo>
                        <a:pt x="524" y="701"/>
                      </a:lnTo>
                      <a:lnTo>
                        <a:pt x="524" y="701"/>
                      </a:lnTo>
                      <a:lnTo>
                        <a:pt x="524" y="698"/>
                      </a:lnTo>
                      <a:lnTo>
                        <a:pt x="524" y="698"/>
                      </a:lnTo>
                      <a:lnTo>
                        <a:pt x="526" y="699"/>
                      </a:lnTo>
                      <a:lnTo>
                        <a:pt x="530" y="701"/>
                      </a:lnTo>
                      <a:lnTo>
                        <a:pt x="530" y="701"/>
                      </a:lnTo>
                      <a:lnTo>
                        <a:pt x="531" y="699"/>
                      </a:lnTo>
                      <a:lnTo>
                        <a:pt x="531" y="692"/>
                      </a:lnTo>
                      <a:lnTo>
                        <a:pt x="531" y="692"/>
                      </a:lnTo>
                      <a:lnTo>
                        <a:pt x="531" y="694"/>
                      </a:lnTo>
                      <a:lnTo>
                        <a:pt x="533" y="698"/>
                      </a:lnTo>
                      <a:lnTo>
                        <a:pt x="533" y="698"/>
                      </a:lnTo>
                      <a:lnTo>
                        <a:pt x="533" y="698"/>
                      </a:lnTo>
                      <a:lnTo>
                        <a:pt x="533" y="698"/>
                      </a:lnTo>
                      <a:lnTo>
                        <a:pt x="535" y="699"/>
                      </a:lnTo>
                      <a:lnTo>
                        <a:pt x="539" y="701"/>
                      </a:lnTo>
                      <a:lnTo>
                        <a:pt x="539" y="701"/>
                      </a:lnTo>
                      <a:lnTo>
                        <a:pt x="539" y="701"/>
                      </a:lnTo>
                      <a:lnTo>
                        <a:pt x="539" y="701"/>
                      </a:lnTo>
                      <a:lnTo>
                        <a:pt x="536" y="703"/>
                      </a:lnTo>
                      <a:lnTo>
                        <a:pt x="532" y="705"/>
                      </a:lnTo>
                      <a:lnTo>
                        <a:pt x="532" y="705"/>
                      </a:lnTo>
                      <a:lnTo>
                        <a:pt x="537" y="708"/>
                      </a:lnTo>
                      <a:lnTo>
                        <a:pt x="537" y="708"/>
                      </a:lnTo>
                      <a:lnTo>
                        <a:pt x="531" y="706"/>
                      </a:lnTo>
                      <a:lnTo>
                        <a:pt x="531" y="706"/>
                      </a:lnTo>
                      <a:lnTo>
                        <a:pt x="530" y="705"/>
                      </a:lnTo>
                      <a:lnTo>
                        <a:pt x="527" y="704"/>
                      </a:lnTo>
                      <a:lnTo>
                        <a:pt x="525" y="704"/>
                      </a:lnTo>
                      <a:lnTo>
                        <a:pt x="522" y="705"/>
                      </a:lnTo>
                      <a:lnTo>
                        <a:pt x="520" y="706"/>
                      </a:lnTo>
                      <a:lnTo>
                        <a:pt x="517" y="710"/>
                      </a:lnTo>
                      <a:lnTo>
                        <a:pt x="517" y="710"/>
                      </a:lnTo>
                      <a:lnTo>
                        <a:pt x="520" y="712"/>
                      </a:lnTo>
                      <a:lnTo>
                        <a:pt x="520" y="712"/>
                      </a:lnTo>
                      <a:lnTo>
                        <a:pt x="519" y="715"/>
                      </a:lnTo>
                      <a:lnTo>
                        <a:pt x="519" y="715"/>
                      </a:lnTo>
                      <a:lnTo>
                        <a:pt x="517" y="714"/>
                      </a:lnTo>
                      <a:lnTo>
                        <a:pt x="514" y="714"/>
                      </a:lnTo>
                      <a:lnTo>
                        <a:pt x="509" y="715"/>
                      </a:lnTo>
                      <a:lnTo>
                        <a:pt x="506" y="717"/>
                      </a:lnTo>
                      <a:lnTo>
                        <a:pt x="504" y="721"/>
                      </a:lnTo>
                      <a:lnTo>
                        <a:pt x="504" y="721"/>
                      </a:lnTo>
                      <a:lnTo>
                        <a:pt x="505" y="722"/>
                      </a:lnTo>
                      <a:lnTo>
                        <a:pt x="508" y="723"/>
                      </a:lnTo>
                      <a:lnTo>
                        <a:pt x="513" y="723"/>
                      </a:lnTo>
                      <a:lnTo>
                        <a:pt x="513" y="723"/>
                      </a:lnTo>
                      <a:lnTo>
                        <a:pt x="513" y="726"/>
                      </a:lnTo>
                      <a:lnTo>
                        <a:pt x="511" y="727"/>
                      </a:lnTo>
                      <a:lnTo>
                        <a:pt x="509" y="729"/>
                      </a:lnTo>
                      <a:lnTo>
                        <a:pt x="509" y="729"/>
                      </a:lnTo>
                      <a:lnTo>
                        <a:pt x="505" y="729"/>
                      </a:lnTo>
                      <a:lnTo>
                        <a:pt x="502" y="731"/>
                      </a:lnTo>
                      <a:lnTo>
                        <a:pt x="502" y="731"/>
                      </a:lnTo>
                      <a:lnTo>
                        <a:pt x="499" y="728"/>
                      </a:lnTo>
                      <a:lnTo>
                        <a:pt x="498" y="726"/>
                      </a:lnTo>
                      <a:lnTo>
                        <a:pt x="498" y="726"/>
                      </a:lnTo>
                      <a:lnTo>
                        <a:pt x="497" y="722"/>
                      </a:lnTo>
                      <a:lnTo>
                        <a:pt x="497" y="720"/>
                      </a:lnTo>
                      <a:lnTo>
                        <a:pt x="494" y="720"/>
                      </a:lnTo>
                      <a:lnTo>
                        <a:pt x="492" y="723"/>
                      </a:lnTo>
                      <a:lnTo>
                        <a:pt x="492" y="723"/>
                      </a:lnTo>
                      <a:lnTo>
                        <a:pt x="492" y="723"/>
                      </a:lnTo>
                      <a:lnTo>
                        <a:pt x="492" y="723"/>
                      </a:lnTo>
                      <a:lnTo>
                        <a:pt x="488" y="722"/>
                      </a:lnTo>
                      <a:lnTo>
                        <a:pt x="488" y="722"/>
                      </a:lnTo>
                      <a:lnTo>
                        <a:pt x="486" y="722"/>
                      </a:lnTo>
                      <a:lnTo>
                        <a:pt x="486" y="722"/>
                      </a:lnTo>
                      <a:lnTo>
                        <a:pt x="485" y="721"/>
                      </a:lnTo>
                      <a:lnTo>
                        <a:pt x="485" y="721"/>
                      </a:lnTo>
                      <a:lnTo>
                        <a:pt x="488" y="720"/>
                      </a:lnTo>
                      <a:lnTo>
                        <a:pt x="494" y="717"/>
                      </a:lnTo>
                      <a:lnTo>
                        <a:pt x="494" y="717"/>
                      </a:lnTo>
                      <a:lnTo>
                        <a:pt x="493" y="715"/>
                      </a:lnTo>
                      <a:lnTo>
                        <a:pt x="492" y="712"/>
                      </a:lnTo>
                      <a:lnTo>
                        <a:pt x="487" y="711"/>
                      </a:lnTo>
                      <a:lnTo>
                        <a:pt x="487" y="711"/>
                      </a:lnTo>
                      <a:close/>
                      <a:moveTo>
                        <a:pt x="527" y="544"/>
                      </a:moveTo>
                      <a:lnTo>
                        <a:pt x="527" y="544"/>
                      </a:lnTo>
                      <a:lnTo>
                        <a:pt x="528" y="543"/>
                      </a:lnTo>
                      <a:lnTo>
                        <a:pt x="532" y="542"/>
                      </a:lnTo>
                      <a:lnTo>
                        <a:pt x="532" y="542"/>
                      </a:lnTo>
                      <a:lnTo>
                        <a:pt x="536" y="542"/>
                      </a:lnTo>
                      <a:lnTo>
                        <a:pt x="536" y="542"/>
                      </a:lnTo>
                      <a:lnTo>
                        <a:pt x="535" y="545"/>
                      </a:lnTo>
                      <a:lnTo>
                        <a:pt x="532" y="548"/>
                      </a:lnTo>
                      <a:lnTo>
                        <a:pt x="532" y="548"/>
                      </a:lnTo>
                      <a:lnTo>
                        <a:pt x="531" y="545"/>
                      </a:lnTo>
                      <a:lnTo>
                        <a:pt x="527" y="544"/>
                      </a:lnTo>
                      <a:lnTo>
                        <a:pt x="527" y="544"/>
                      </a:lnTo>
                      <a:close/>
                      <a:moveTo>
                        <a:pt x="544" y="902"/>
                      </a:moveTo>
                      <a:lnTo>
                        <a:pt x="544" y="902"/>
                      </a:lnTo>
                      <a:lnTo>
                        <a:pt x="548" y="904"/>
                      </a:lnTo>
                      <a:lnTo>
                        <a:pt x="548" y="904"/>
                      </a:lnTo>
                      <a:lnTo>
                        <a:pt x="546" y="905"/>
                      </a:lnTo>
                      <a:lnTo>
                        <a:pt x="542" y="906"/>
                      </a:lnTo>
                      <a:lnTo>
                        <a:pt x="542" y="906"/>
                      </a:lnTo>
                      <a:lnTo>
                        <a:pt x="543" y="905"/>
                      </a:lnTo>
                      <a:lnTo>
                        <a:pt x="543" y="905"/>
                      </a:lnTo>
                      <a:lnTo>
                        <a:pt x="546" y="904"/>
                      </a:lnTo>
                      <a:lnTo>
                        <a:pt x="546" y="904"/>
                      </a:lnTo>
                      <a:lnTo>
                        <a:pt x="544" y="902"/>
                      </a:lnTo>
                      <a:lnTo>
                        <a:pt x="544" y="902"/>
                      </a:lnTo>
                      <a:close/>
                      <a:moveTo>
                        <a:pt x="553" y="716"/>
                      </a:moveTo>
                      <a:lnTo>
                        <a:pt x="553" y="716"/>
                      </a:lnTo>
                      <a:lnTo>
                        <a:pt x="557" y="719"/>
                      </a:lnTo>
                      <a:lnTo>
                        <a:pt x="557" y="719"/>
                      </a:lnTo>
                      <a:lnTo>
                        <a:pt x="554" y="720"/>
                      </a:lnTo>
                      <a:lnTo>
                        <a:pt x="552" y="721"/>
                      </a:lnTo>
                      <a:lnTo>
                        <a:pt x="552" y="721"/>
                      </a:lnTo>
                      <a:lnTo>
                        <a:pt x="552" y="720"/>
                      </a:lnTo>
                      <a:lnTo>
                        <a:pt x="552" y="720"/>
                      </a:lnTo>
                      <a:lnTo>
                        <a:pt x="554" y="719"/>
                      </a:lnTo>
                      <a:lnTo>
                        <a:pt x="554" y="719"/>
                      </a:lnTo>
                      <a:lnTo>
                        <a:pt x="553" y="716"/>
                      </a:lnTo>
                      <a:lnTo>
                        <a:pt x="553" y="716"/>
                      </a:lnTo>
                      <a:close/>
                      <a:moveTo>
                        <a:pt x="555" y="980"/>
                      </a:moveTo>
                      <a:lnTo>
                        <a:pt x="555" y="980"/>
                      </a:lnTo>
                      <a:lnTo>
                        <a:pt x="552" y="982"/>
                      </a:lnTo>
                      <a:lnTo>
                        <a:pt x="550" y="984"/>
                      </a:lnTo>
                      <a:lnTo>
                        <a:pt x="549" y="986"/>
                      </a:lnTo>
                      <a:lnTo>
                        <a:pt x="549" y="986"/>
                      </a:lnTo>
                      <a:lnTo>
                        <a:pt x="553" y="983"/>
                      </a:lnTo>
                      <a:lnTo>
                        <a:pt x="557" y="982"/>
                      </a:lnTo>
                      <a:lnTo>
                        <a:pt x="560" y="984"/>
                      </a:lnTo>
                      <a:lnTo>
                        <a:pt x="560" y="984"/>
                      </a:lnTo>
                      <a:lnTo>
                        <a:pt x="563" y="986"/>
                      </a:lnTo>
                      <a:lnTo>
                        <a:pt x="563" y="986"/>
                      </a:lnTo>
                      <a:lnTo>
                        <a:pt x="560" y="987"/>
                      </a:lnTo>
                      <a:lnTo>
                        <a:pt x="558" y="988"/>
                      </a:lnTo>
                      <a:lnTo>
                        <a:pt x="558" y="988"/>
                      </a:lnTo>
                      <a:lnTo>
                        <a:pt x="557" y="986"/>
                      </a:lnTo>
                      <a:lnTo>
                        <a:pt x="557" y="986"/>
                      </a:lnTo>
                      <a:lnTo>
                        <a:pt x="555" y="986"/>
                      </a:lnTo>
                      <a:lnTo>
                        <a:pt x="553" y="987"/>
                      </a:lnTo>
                      <a:lnTo>
                        <a:pt x="549" y="989"/>
                      </a:lnTo>
                      <a:lnTo>
                        <a:pt x="549" y="989"/>
                      </a:lnTo>
                      <a:lnTo>
                        <a:pt x="548" y="988"/>
                      </a:lnTo>
                      <a:lnTo>
                        <a:pt x="547" y="983"/>
                      </a:lnTo>
                      <a:lnTo>
                        <a:pt x="547" y="983"/>
                      </a:lnTo>
                      <a:lnTo>
                        <a:pt x="548" y="983"/>
                      </a:lnTo>
                      <a:lnTo>
                        <a:pt x="548" y="983"/>
                      </a:lnTo>
                      <a:lnTo>
                        <a:pt x="548" y="982"/>
                      </a:lnTo>
                      <a:lnTo>
                        <a:pt x="548" y="982"/>
                      </a:lnTo>
                      <a:lnTo>
                        <a:pt x="548" y="980"/>
                      </a:lnTo>
                      <a:lnTo>
                        <a:pt x="550" y="977"/>
                      </a:lnTo>
                      <a:lnTo>
                        <a:pt x="550" y="977"/>
                      </a:lnTo>
                      <a:lnTo>
                        <a:pt x="552" y="976"/>
                      </a:lnTo>
                      <a:lnTo>
                        <a:pt x="553" y="973"/>
                      </a:lnTo>
                      <a:lnTo>
                        <a:pt x="554" y="971"/>
                      </a:lnTo>
                      <a:lnTo>
                        <a:pt x="554" y="971"/>
                      </a:lnTo>
                      <a:lnTo>
                        <a:pt x="555" y="971"/>
                      </a:lnTo>
                      <a:lnTo>
                        <a:pt x="555" y="971"/>
                      </a:lnTo>
                      <a:lnTo>
                        <a:pt x="555" y="970"/>
                      </a:lnTo>
                      <a:lnTo>
                        <a:pt x="555" y="970"/>
                      </a:lnTo>
                      <a:lnTo>
                        <a:pt x="555" y="971"/>
                      </a:lnTo>
                      <a:lnTo>
                        <a:pt x="555" y="971"/>
                      </a:lnTo>
                      <a:lnTo>
                        <a:pt x="552" y="978"/>
                      </a:lnTo>
                      <a:lnTo>
                        <a:pt x="552" y="978"/>
                      </a:lnTo>
                      <a:lnTo>
                        <a:pt x="553" y="978"/>
                      </a:lnTo>
                      <a:lnTo>
                        <a:pt x="555" y="980"/>
                      </a:lnTo>
                      <a:lnTo>
                        <a:pt x="555" y="980"/>
                      </a:lnTo>
                      <a:close/>
                      <a:moveTo>
                        <a:pt x="543" y="1010"/>
                      </a:moveTo>
                      <a:lnTo>
                        <a:pt x="543" y="1010"/>
                      </a:lnTo>
                      <a:lnTo>
                        <a:pt x="544" y="1009"/>
                      </a:lnTo>
                      <a:lnTo>
                        <a:pt x="547" y="1008"/>
                      </a:lnTo>
                      <a:lnTo>
                        <a:pt x="547" y="1008"/>
                      </a:lnTo>
                      <a:lnTo>
                        <a:pt x="549" y="1010"/>
                      </a:lnTo>
                      <a:lnTo>
                        <a:pt x="552" y="1010"/>
                      </a:lnTo>
                      <a:lnTo>
                        <a:pt x="552" y="1006"/>
                      </a:lnTo>
                      <a:lnTo>
                        <a:pt x="550" y="1000"/>
                      </a:lnTo>
                      <a:lnTo>
                        <a:pt x="550" y="1000"/>
                      </a:lnTo>
                      <a:lnTo>
                        <a:pt x="553" y="999"/>
                      </a:lnTo>
                      <a:lnTo>
                        <a:pt x="555" y="997"/>
                      </a:lnTo>
                      <a:lnTo>
                        <a:pt x="555" y="997"/>
                      </a:lnTo>
                      <a:lnTo>
                        <a:pt x="557" y="997"/>
                      </a:lnTo>
                      <a:lnTo>
                        <a:pt x="557" y="997"/>
                      </a:lnTo>
                      <a:lnTo>
                        <a:pt x="555" y="998"/>
                      </a:lnTo>
                      <a:lnTo>
                        <a:pt x="555" y="1002"/>
                      </a:lnTo>
                      <a:lnTo>
                        <a:pt x="555" y="1006"/>
                      </a:lnTo>
                      <a:lnTo>
                        <a:pt x="558" y="1009"/>
                      </a:lnTo>
                      <a:lnTo>
                        <a:pt x="560" y="1011"/>
                      </a:lnTo>
                      <a:lnTo>
                        <a:pt x="560" y="1011"/>
                      </a:lnTo>
                      <a:lnTo>
                        <a:pt x="563" y="1011"/>
                      </a:lnTo>
                      <a:lnTo>
                        <a:pt x="564" y="1009"/>
                      </a:lnTo>
                      <a:lnTo>
                        <a:pt x="564" y="1004"/>
                      </a:lnTo>
                      <a:lnTo>
                        <a:pt x="564" y="1004"/>
                      </a:lnTo>
                      <a:lnTo>
                        <a:pt x="567" y="1006"/>
                      </a:lnTo>
                      <a:lnTo>
                        <a:pt x="570" y="1009"/>
                      </a:lnTo>
                      <a:lnTo>
                        <a:pt x="571" y="1014"/>
                      </a:lnTo>
                      <a:lnTo>
                        <a:pt x="571" y="1014"/>
                      </a:lnTo>
                      <a:lnTo>
                        <a:pt x="569" y="1017"/>
                      </a:lnTo>
                      <a:lnTo>
                        <a:pt x="566" y="1019"/>
                      </a:lnTo>
                      <a:lnTo>
                        <a:pt x="564" y="1019"/>
                      </a:lnTo>
                      <a:lnTo>
                        <a:pt x="564" y="1019"/>
                      </a:lnTo>
                      <a:lnTo>
                        <a:pt x="560" y="1019"/>
                      </a:lnTo>
                      <a:lnTo>
                        <a:pt x="558" y="1019"/>
                      </a:lnTo>
                      <a:lnTo>
                        <a:pt x="558" y="1021"/>
                      </a:lnTo>
                      <a:lnTo>
                        <a:pt x="561" y="1025"/>
                      </a:lnTo>
                      <a:lnTo>
                        <a:pt x="561" y="1025"/>
                      </a:lnTo>
                      <a:lnTo>
                        <a:pt x="561" y="1025"/>
                      </a:lnTo>
                      <a:lnTo>
                        <a:pt x="559" y="1028"/>
                      </a:lnTo>
                      <a:lnTo>
                        <a:pt x="559" y="1028"/>
                      </a:lnTo>
                      <a:lnTo>
                        <a:pt x="558" y="1030"/>
                      </a:lnTo>
                      <a:lnTo>
                        <a:pt x="558" y="1030"/>
                      </a:lnTo>
                      <a:lnTo>
                        <a:pt x="554" y="1033"/>
                      </a:lnTo>
                      <a:lnTo>
                        <a:pt x="554" y="1033"/>
                      </a:lnTo>
                      <a:lnTo>
                        <a:pt x="554" y="1038"/>
                      </a:lnTo>
                      <a:lnTo>
                        <a:pt x="554" y="1041"/>
                      </a:lnTo>
                      <a:lnTo>
                        <a:pt x="552" y="1043"/>
                      </a:lnTo>
                      <a:lnTo>
                        <a:pt x="552" y="1043"/>
                      </a:lnTo>
                      <a:lnTo>
                        <a:pt x="550" y="1044"/>
                      </a:lnTo>
                      <a:lnTo>
                        <a:pt x="549" y="1047"/>
                      </a:lnTo>
                      <a:lnTo>
                        <a:pt x="548" y="1049"/>
                      </a:lnTo>
                      <a:lnTo>
                        <a:pt x="549" y="1052"/>
                      </a:lnTo>
                      <a:lnTo>
                        <a:pt x="550" y="1054"/>
                      </a:lnTo>
                      <a:lnTo>
                        <a:pt x="553" y="1058"/>
                      </a:lnTo>
                      <a:lnTo>
                        <a:pt x="553" y="1058"/>
                      </a:lnTo>
                      <a:lnTo>
                        <a:pt x="554" y="1056"/>
                      </a:lnTo>
                      <a:lnTo>
                        <a:pt x="557" y="1053"/>
                      </a:lnTo>
                      <a:lnTo>
                        <a:pt x="557" y="1053"/>
                      </a:lnTo>
                      <a:lnTo>
                        <a:pt x="558" y="1053"/>
                      </a:lnTo>
                      <a:lnTo>
                        <a:pt x="558" y="1053"/>
                      </a:lnTo>
                      <a:lnTo>
                        <a:pt x="558" y="1055"/>
                      </a:lnTo>
                      <a:lnTo>
                        <a:pt x="560" y="1060"/>
                      </a:lnTo>
                      <a:lnTo>
                        <a:pt x="560" y="1060"/>
                      </a:lnTo>
                      <a:lnTo>
                        <a:pt x="563" y="1056"/>
                      </a:lnTo>
                      <a:lnTo>
                        <a:pt x="563" y="1058"/>
                      </a:lnTo>
                      <a:lnTo>
                        <a:pt x="563" y="1058"/>
                      </a:lnTo>
                      <a:lnTo>
                        <a:pt x="561" y="1061"/>
                      </a:lnTo>
                      <a:lnTo>
                        <a:pt x="561" y="1061"/>
                      </a:lnTo>
                      <a:lnTo>
                        <a:pt x="560" y="1061"/>
                      </a:lnTo>
                      <a:lnTo>
                        <a:pt x="560" y="1061"/>
                      </a:lnTo>
                      <a:lnTo>
                        <a:pt x="558" y="1060"/>
                      </a:lnTo>
                      <a:lnTo>
                        <a:pt x="553" y="1061"/>
                      </a:lnTo>
                      <a:lnTo>
                        <a:pt x="553" y="1061"/>
                      </a:lnTo>
                      <a:lnTo>
                        <a:pt x="554" y="1064"/>
                      </a:lnTo>
                      <a:lnTo>
                        <a:pt x="558" y="1067"/>
                      </a:lnTo>
                      <a:lnTo>
                        <a:pt x="558" y="1067"/>
                      </a:lnTo>
                      <a:lnTo>
                        <a:pt x="559" y="1071"/>
                      </a:lnTo>
                      <a:lnTo>
                        <a:pt x="559" y="1071"/>
                      </a:lnTo>
                      <a:lnTo>
                        <a:pt x="555" y="1072"/>
                      </a:lnTo>
                      <a:lnTo>
                        <a:pt x="553" y="1075"/>
                      </a:lnTo>
                      <a:lnTo>
                        <a:pt x="553" y="1075"/>
                      </a:lnTo>
                      <a:lnTo>
                        <a:pt x="554" y="1076"/>
                      </a:lnTo>
                      <a:lnTo>
                        <a:pt x="555" y="1077"/>
                      </a:lnTo>
                      <a:lnTo>
                        <a:pt x="560" y="1077"/>
                      </a:lnTo>
                      <a:lnTo>
                        <a:pt x="560" y="1077"/>
                      </a:lnTo>
                      <a:lnTo>
                        <a:pt x="558" y="1081"/>
                      </a:lnTo>
                      <a:lnTo>
                        <a:pt x="555" y="1082"/>
                      </a:lnTo>
                      <a:lnTo>
                        <a:pt x="550" y="1083"/>
                      </a:lnTo>
                      <a:lnTo>
                        <a:pt x="550" y="1083"/>
                      </a:lnTo>
                      <a:lnTo>
                        <a:pt x="548" y="1083"/>
                      </a:lnTo>
                      <a:lnTo>
                        <a:pt x="548" y="1083"/>
                      </a:lnTo>
                      <a:lnTo>
                        <a:pt x="547" y="1082"/>
                      </a:lnTo>
                      <a:lnTo>
                        <a:pt x="547" y="1082"/>
                      </a:lnTo>
                      <a:lnTo>
                        <a:pt x="544" y="1082"/>
                      </a:lnTo>
                      <a:lnTo>
                        <a:pt x="543" y="1083"/>
                      </a:lnTo>
                      <a:lnTo>
                        <a:pt x="542" y="1084"/>
                      </a:lnTo>
                      <a:lnTo>
                        <a:pt x="542" y="1084"/>
                      </a:lnTo>
                      <a:lnTo>
                        <a:pt x="543" y="1081"/>
                      </a:lnTo>
                      <a:lnTo>
                        <a:pt x="543" y="1077"/>
                      </a:lnTo>
                      <a:lnTo>
                        <a:pt x="542" y="1075"/>
                      </a:lnTo>
                      <a:lnTo>
                        <a:pt x="542" y="1075"/>
                      </a:lnTo>
                      <a:lnTo>
                        <a:pt x="539" y="1077"/>
                      </a:lnTo>
                      <a:lnTo>
                        <a:pt x="538" y="1078"/>
                      </a:lnTo>
                      <a:lnTo>
                        <a:pt x="537" y="1081"/>
                      </a:lnTo>
                      <a:lnTo>
                        <a:pt x="537" y="1081"/>
                      </a:lnTo>
                      <a:lnTo>
                        <a:pt x="537" y="1078"/>
                      </a:lnTo>
                      <a:lnTo>
                        <a:pt x="536" y="1075"/>
                      </a:lnTo>
                      <a:lnTo>
                        <a:pt x="536" y="1075"/>
                      </a:lnTo>
                      <a:lnTo>
                        <a:pt x="533" y="1075"/>
                      </a:lnTo>
                      <a:lnTo>
                        <a:pt x="532" y="1077"/>
                      </a:lnTo>
                      <a:lnTo>
                        <a:pt x="532" y="1078"/>
                      </a:lnTo>
                      <a:lnTo>
                        <a:pt x="532" y="1078"/>
                      </a:lnTo>
                      <a:lnTo>
                        <a:pt x="532" y="1076"/>
                      </a:lnTo>
                      <a:lnTo>
                        <a:pt x="531" y="1074"/>
                      </a:lnTo>
                      <a:lnTo>
                        <a:pt x="530" y="1072"/>
                      </a:lnTo>
                      <a:lnTo>
                        <a:pt x="530" y="1072"/>
                      </a:lnTo>
                      <a:lnTo>
                        <a:pt x="528" y="1075"/>
                      </a:lnTo>
                      <a:lnTo>
                        <a:pt x="527" y="1076"/>
                      </a:lnTo>
                      <a:lnTo>
                        <a:pt x="527" y="1078"/>
                      </a:lnTo>
                      <a:lnTo>
                        <a:pt x="527" y="1078"/>
                      </a:lnTo>
                      <a:lnTo>
                        <a:pt x="525" y="1071"/>
                      </a:lnTo>
                      <a:lnTo>
                        <a:pt x="525" y="1071"/>
                      </a:lnTo>
                      <a:lnTo>
                        <a:pt x="522" y="1072"/>
                      </a:lnTo>
                      <a:lnTo>
                        <a:pt x="522" y="1072"/>
                      </a:lnTo>
                      <a:lnTo>
                        <a:pt x="524" y="1069"/>
                      </a:lnTo>
                      <a:lnTo>
                        <a:pt x="522" y="1065"/>
                      </a:lnTo>
                      <a:lnTo>
                        <a:pt x="522" y="1065"/>
                      </a:lnTo>
                      <a:lnTo>
                        <a:pt x="522" y="1067"/>
                      </a:lnTo>
                      <a:lnTo>
                        <a:pt x="520" y="1070"/>
                      </a:lnTo>
                      <a:lnTo>
                        <a:pt x="520" y="1070"/>
                      </a:lnTo>
                      <a:lnTo>
                        <a:pt x="520" y="1066"/>
                      </a:lnTo>
                      <a:lnTo>
                        <a:pt x="517" y="1061"/>
                      </a:lnTo>
                      <a:lnTo>
                        <a:pt x="517" y="1061"/>
                      </a:lnTo>
                      <a:lnTo>
                        <a:pt x="519" y="1056"/>
                      </a:lnTo>
                      <a:lnTo>
                        <a:pt x="519" y="1056"/>
                      </a:lnTo>
                      <a:lnTo>
                        <a:pt x="524" y="1055"/>
                      </a:lnTo>
                      <a:lnTo>
                        <a:pt x="526" y="1054"/>
                      </a:lnTo>
                      <a:lnTo>
                        <a:pt x="527" y="1050"/>
                      </a:lnTo>
                      <a:lnTo>
                        <a:pt x="527" y="1050"/>
                      </a:lnTo>
                      <a:lnTo>
                        <a:pt x="527" y="1050"/>
                      </a:lnTo>
                      <a:lnTo>
                        <a:pt x="527" y="1050"/>
                      </a:lnTo>
                      <a:lnTo>
                        <a:pt x="527" y="1050"/>
                      </a:lnTo>
                      <a:lnTo>
                        <a:pt x="527" y="1049"/>
                      </a:lnTo>
                      <a:lnTo>
                        <a:pt x="527" y="1049"/>
                      </a:lnTo>
                      <a:lnTo>
                        <a:pt x="526" y="1048"/>
                      </a:lnTo>
                      <a:lnTo>
                        <a:pt x="526" y="1048"/>
                      </a:lnTo>
                      <a:lnTo>
                        <a:pt x="520" y="1045"/>
                      </a:lnTo>
                      <a:lnTo>
                        <a:pt x="520" y="1045"/>
                      </a:lnTo>
                      <a:lnTo>
                        <a:pt x="524" y="1045"/>
                      </a:lnTo>
                      <a:lnTo>
                        <a:pt x="526" y="1045"/>
                      </a:lnTo>
                      <a:lnTo>
                        <a:pt x="530" y="1043"/>
                      </a:lnTo>
                      <a:lnTo>
                        <a:pt x="530" y="1043"/>
                      </a:lnTo>
                      <a:lnTo>
                        <a:pt x="526" y="1041"/>
                      </a:lnTo>
                      <a:lnTo>
                        <a:pt x="526" y="1041"/>
                      </a:lnTo>
                      <a:lnTo>
                        <a:pt x="530" y="1039"/>
                      </a:lnTo>
                      <a:lnTo>
                        <a:pt x="530" y="1039"/>
                      </a:lnTo>
                      <a:lnTo>
                        <a:pt x="532" y="1039"/>
                      </a:lnTo>
                      <a:lnTo>
                        <a:pt x="532" y="1039"/>
                      </a:lnTo>
                      <a:lnTo>
                        <a:pt x="533" y="1042"/>
                      </a:lnTo>
                      <a:lnTo>
                        <a:pt x="535" y="1041"/>
                      </a:lnTo>
                      <a:lnTo>
                        <a:pt x="535" y="1039"/>
                      </a:lnTo>
                      <a:lnTo>
                        <a:pt x="535" y="1039"/>
                      </a:lnTo>
                      <a:lnTo>
                        <a:pt x="538" y="1037"/>
                      </a:lnTo>
                      <a:lnTo>
                        <a:pt x="539" y="1034"/>
                      </a:lnTo>
                      <a:lnTo>
                        <a:pt x="539" y="1031"/>
                      </a:lnTo>
                      <a:lnTo>
                        <a:pt x="539" y="1031"/>
                      </a:lnTo>
                      <a:lnTo>
                        <a:pt x="542" y="1030"/>
                      </a:lnTo>
                      <a:lnTo>
                        <a:pt x="544" y="1028"/>
                      </a:lnTo>
                      <a:lnTo>
                        <a:pt x="547" y="1025"/>
                      </a:lnTo>
                      <a:lnTo>
                        <a:pt x="547" y="1020"/>
                      </a:lnTo>
                      <a:lnTo>
                        <a:pt x="547" y="1020"/>
                      </a:lnTo>
                      <a:lnTo>
                        <a:pt x="546" y="1019"/>
                      </a:lnTo>
                      <a:lnTo>
                        <a:pt x="542" y="1020"/>
                      </a:lnTo>
                      <a:lnTo>
                        <a:pt x="538" y="1021"/>
                      </a:lnTo>
                      <a:lnTo>
                        <a:pt x="538" y="1021"/>
                      </a:lnTo>
                      <a:lnTo>
                        <a:pt x="538" y="1017"/>
                      </a:lnTo>
                      <a:lnTo>
                        <a:pt x="539" y="1014"/>
                      </a:lnTo>
                      <a:lnTo>
                        <a:pt x="543" y="1010"/>
                      </a:lnTo>
                      <a:lnTo>
                        <a:pt x="543" y="1010"/>
                      </a:lnTo>
                      <a:close/>
                      <a:moveTo>
                        <a:pt x="566" y="1087"/>
                      </a:moveTo>
                      <a:lnTo>
                        <a:pt x="566" y="1087"/>
                      </a:lnTo>
                      <a:lnTo>
                        <a:pt x="570" y="1086"/>
                      </a:lnTo>
                      <a:lnTo>
                        <a:pt x="570" y="1086"/>
                      </a:lnTo>
                      <a:lnTo>
                        <a:pt x="571" y="1092"/>
                      </a:lnTo>
                      <a:lnTo>
                        <a:pt x="571" y="1092"/>
                      </a:lnTo>
                      <a:lnTo>
                        <a:pt x="570" y="1091"/>
                      </a:lnTo>
                      <a:lnTo>
                        <a:pt x="570" y="1091"/>
                      </a:lnTo>
                      <a:lnTo>
                        <a:pt x="571" y="1089"/>
                      </a:lnTo>
                      <a:lnTo>
                        <a:pt x="571" y="1089"/>
                      </a:lnTo>
                      <a:lnTo>
                        <a:pt x="570" y="1088"/>
                      </a:lnTo>
                      <a:lnTo>
                        <a:pt x="569" y="1087"/>
                      </a:lnTo>
                      <a:lnTo>
                        <a:pt x="566" y="1087"/>
                      </a:lnTo>
                      <a:lnTo>
                        <a:pt x="566" y="1087"/>
                      </a:lnTo>
                      <a:close/>
                      <a:moveTo>
                        <a:pt x="514" y="1010"/>
                      </a:moveTo>
                      <a:lnTo>
                        <a:pt x="514" y="1010"/>
                      </a:lnTo>
                      <a:lnTo>
                        <a:pt x="517" y="1009"/>
                      </a:lnTo>
                      <a:lnTo>
                        <a:pt x="517" y="1009"/>
                      </a:lnTo>
                      <a:lnTo>
                        <a:pt x="521" y="1010"/>
                      </a:lnTo>
                      <a:lnTo>
                        <a:pt x="522" y="1010"/>
                      </a:lnTo>
                      <a:lnTo>
                        <a:pt x="525" y="1009"/>
                      </a:lnTo>
                      <a:lnTo>
                        <a:pt x="525" y="1009"/>
                      </a:lnTo>
                      <a:lnTo>
                        <a:pt x="520" y="1013"/>
                      </a:lnTo>
                      <a:lnTo>
                        <a:pt x="520" y="1013"/>
                      </a:lnTo>
                      <a:lnTo>
                        <a:pt x="517" y="1011"/>
                      </a:lnTo>
                      <a:lnTo>
                        <a:pt x="514" y="1010"/>
                      </a:lnTo>
                      <a:lnTo>
                        <a:pt x="514" y="1010"/>
                      </a:lnTo>
                      <a:close/>
                      <a:moveTo>
                        <a:pt x="527" y="893"/>
                      </a:moveTo>
                      <a:lnTo>
                        <a:pt x="527" y="893"/>
                      </a:lnTo>
                      <a:lnTo>
                        <a:pt x="525" y="893"/>
                      </a:lnTo>
                      <a:lnTo>
                        <a:pt x="522" y="892"/>
                      </a:lnTo>
                      <a:lnTo>
                        <a:pt x="522" y="892"/>
                      </a:lnTo>
                      <a:lnTo>
                        <a:pt x="519" y="891"/>
                      </a:lnTo>
                      <a:lnTo>
                        <a:pt x="519" y="891"/>
                      </a:lnTo>
                      <a:lnTo>
                        <a:pt x="522" y="889"/>
                      </a:lnTo>
                      <a:lnTo>
                        <a:pt x="522" y="889"/>
                      </a:lnTo>
                      <a:lnTo>
                        <a:pt x="520" y="887"/>
                      </a:lnTo>
                      <a:lnTo>
                        <a:pt x="516" y="884"/>
                      </a:lnTo>
                      <a:lnTo>
                        <a:pt x="514" y="884"/>
                      </a:lnTo>
                      <a:lnTo>
                        <a:pt x="514" y="884"/>
                      </a:lnTo>
                      <a:lnTo>
                        <a:pt x="517" y="883"/>
                      </a:lnTo>
                      <a:lnTo>
                        <a:pt x="521" y="881"/>
                      </a:lnTo>
                      <a:lnTo>
                        <a:pt x="521" y="881"/>
                      </a:lnTo>
                      <a:lnTo>
                        <a:pt x="520" y="884"/>
                      </a:lnTo>
                      <a:lnTo>
                        <a:pt x="520" y="884"/>
                      </a:lnTo>
                      <a:lnTo>
                        <a:pt x="526" y="884"/>
                      </a:lnTo>
                      <a:lnTo>
                        <a:pt x="526" y="884"/>
                      </a:lnTo>
                      <a:lnTo>
                        <a:pt x="530" y="887"/>
                      </a:lnTo>
                      <a:lnTo>
                        <a:pt x="530" y="887"/>
                      </a:lnTo>
                      <a:lnTo>
                        <a:pt x="530" y="887"/>
                      </a:lnTo>
                      <a:lnTo>
                        <a:pt x="530" y="887"/>
                      </a:lnTo>
                      <a:lnTo>
                        <a:pt x="526" y="888"/>
                      </a:lnTo>
                      <a:lnTo>
                        <a:pt x="524" y="891"/>
                      </a:lnTo>
                      <a:lnTo>
                        <a:pt x="524" y="891"/>
                      </a:lnTo>
                      <a:lnTo>
                        <a:pt x="527" y="893"/>
                      </a:lnTo>
                      <a:lnTo>
                        <a:pt x="527" y="893"/>
                      </a:lnTo>
                      <a:close/>
                      <a:moveTo>
                        <a:pt x="503" y="789"/>
                      </a:moveTo>
                      <a:lnTo>
                        <a:pt x="503" y="789"/>
                      </a:lnTo>
                      <a:lnTo>
                        <a:pt x="503" y="789"/>
                      </a:lnTo>
                      <a:lnTo>
                        <a:pt x="503" y="789"/>
                      </a:lnTo>
                      <a:lnTo>
                        <a:pt x="500" y="788"/>
                      </a:lnTo>
                      <a:lnTo>
                        <a:pt x="500" y="788"/>
                      </a:lnTo>
                      <a:lnTo>
                        <a:pt x="503" y="786"/>
                      </a:lnTo>
                      <a:lnTo>
                        <a:pt x="503" y="786"/>
                      </a:lnTo>
                      <a:lnTo>
                        <a:pt x="504" y="787"/>
                      </a:lnTo>
                      <a:lnTo>
                        <a:pt x="504" y="787"/>
                      </a:lnTo>
                      <a:lnTo>
                        <a:pt x="508" y="790"/>
                      </a:lnTo>
                      <a:lnTo>
                        <a:pt x="509" y="792"/>
                      </a:lnTo>
                      <a:lnTo>
                        <a:pt x="511" y="792"/>
                      </a:lnTo>
                      <a:lnTo>
                        <a:pt x="511" y="792"/>
                      </a:lnTo>
                      <a:lnTo>
                        <a:pt x="508" y="792"/>
                      </a:lnTo>
                      <a:lnTo>
                        <a:pt x="505" y="793"/>
                      </a:lnTo>
                      <a:lnTo>
                        <a:pt x="502" y="793"/>
                      </a:lnTo>
                      <a:lnTo>
                        <a:pt x="502" y="793"/>
                      </a:lnTo>
                      <a:lnTo>
                        <a:pt x="504" y="790"/>
                      </a:lnTo>
                      <a:lnTo>
                        <a:pt x="504" y="790"/>
                      </a:lnTo>
                      <a:lnTo>
                        <a:pt x="503" y="789"/>
                      </a:lnTo>
                      <a:lnTo>
                        <a:pt x="503" y="789"/>
                      </a:lnTo>
                      <a:close/>
                      <a:moveTo>
                        <a:pt x="514" y="949"/>
                      </a:moveTo>
                      <a:lnTo>
                        <a:pt x="514" y="949"/>
                      </a:lnTo>
                      <a:lnTo>
                        <a:pt x="513" y="950"/>
                      </a:lnTo>
                      <a:lnTo>
                        <a:pt x="513" y="950"/>
                      </a:lnTo>
                      <a:lnTo>
                        <a:pt x="510" y="949"/>
                      </a:lnTo>
                      <a:lnTo>
                        <a:pt x="510" y="949"/>
                      </a:lnTo>
                      <a:lnTo>
                        <a:pt x="509" y="953"/>
                      </a:lnTo>
                      <a:lnTo>
                        <a:pt x="509" y="953"/>
                      </a:lnTo>
                      <a:lnTo>
                        <a:pt x="508" y="948"/>
                      </a:lnTo>
                      <a:lnTo>
                        <a:pt x="508" y="948"/>
                      </a:lnTo>
                      <a:lnTo>
                        <a:pt x="510" y="949"/>
                      </a:lnTo>
                      <a:lnTo>
                        <a:pt x="514" y="949"/>
                      </a:lnTo>
                      <a:lnTo>
                        <a:pt x="514" y="949"/>
                      </a:lnTo>
                      <a:close/>
                      <a:moveTo>
                        <a:pt x="527" y="865"/>
                      </a:moveTo>
                      <a:lnTo>
                        <a:pt x="527" y="865"/>
                      </a:lnTo>
                      <a:lnTo>
                        <a:pt x="530" y="864"/>
                      </a:lnTo>
                      <a:lnTo>
                        <a:pt x="530" y="864"/>
                      </a:lnTo>
                      <a:lnTo>
                        <a:pt x="526" y="864"/>
                      </a:lnTo>
                      <a:lnTo>
                        <a:pt x="526" y="864"/>
                      </a:lnTo>
                      <a:lnTo>
                        <a:pt x="525" y="861"/>
                      </a:lnTo>
                      <a:lnTo>
                        <a:pt x="524" y="861"/>
                      </a:lnTo>
                      <a:lnTo>
                        <a:pt x="524" y="861"/>
                      </a:lnTo>
                      <a:lnTo>
                        <a:pt x="530" y="861"/>
                      </a:lnTo>
                      <a:lnTo>
                        <a:pt x="533" y="860"/>
                      </a:lnTo>
                      <a:lnTo>
                        <a:pt x="535" y="859"/>
                      </a:lnTo>
                      <a:lnTo>
                        <a:pt x="535" y="859"/>
                      </a:lnTo>
                      <a:lnTo>
                        <a:pt x="535" y="859"/>
                      </a:lnTo>
                      <a:lnTo>
                        <a:pt x="536" y="859"/>
                      </a:lnTo>
                      <a:lnTo>
                        <a:pt x="536" y="859"/>
                      </a:lnTo>
                      <a:lnTo>
                        <a:pt x="535" y="862"/>
                      </a:lnTo>
                      <a:lnTo>
                        <a:pt x="532" y="866"/>
                      </a:lnTo>
                      <a:lnTo>
                        <a:pt x="527" y="867"/>
                      </a:lnTo>
                      <a:lnTo>
                        <a:pt x="527" y="867"/>
                      </a:lnTo>
                      <a:lnTo>
                        <a:pt x="524" y="867"/>
                      </a:lnTo>
                      <a:lnTo>
                        <a:pt x="524" y="867"/>
                      </a:lnTo>
                      <a:lnTo>
                        <a:pt x="524" y="867"/>
                      </a:lnTo>
                      <a:lnTo>
                        <a:pt x="524" y="867"/>
                      </a:lnTo>
                      <a:lnTo>
                        <a:pt x="526" y="867"/>
                      </a:lnTo>
                      <a:lnTo>
                        <a:pt x="527" y="866"/>
                      </a:lnTo>
                      <a:lnTo>
                        <a:pt x="527" y="866"/>
                      </a:lnTo>
                      <a:lnTo>
                        <a:pt x="527" y="865"/>
                      </a:lnTo>
                      <a:lnTo>
                        <a:pt x="527" y="865"/>
                      </a:lnTo>
                      <a:close/>
                      <a:moveTo>
                        <a:pt x="495" y="759"/>
                      </a:moveTo>
                      <a:lnTo>
                        <a:pt x="495" y="759"/>
                      </a:lnTo>
                      <a:lnTo>
                        <a:pt x="499" y="758"/>
                      </a:lnTo>
                      <a:lnTo>
                        <a:pt x="499" y="758"/>
                      </a:lnTo>
                      <a:lnTo>
                        <a:pt x="502" y="758"/>
                      </a:lnTo>
                      <a:lnTo>
                        <a:pt x="502" y="758"/>
                      </a:lnTo>
                      <a:lnTo>
                        <a:pt x="502" y="758"/>
                      </a:lnTo>
                      <a:lnTo>
                        <a:pt x="502" y="758"/>
                      </a:lnTo>
                      <a:lnTo>
                        <a:pt x="500" y="759"/>
                      </a:lnTo>
                      <a:lnTo>
                        <a:pt x="498" y="764"/>
                      </a:lnTo>
                      <a:lnTo>
                        <a:pt x="498" y="764"/>
                      </a:lnTo>
                      <a:lnTo>
                        <a:pt x="495" y="759"/>
                      </a:lnTo>
                      <a:lnTo>
                        <a:pt x="495" y="759"/>
                      </a:lnTo>
                      <a:close/>
                      <a:moveTo>
                        <a:pt x="515" y="1138"/>
                      </a:moveTo>
                      <a:lnTo>
                        <a:pt x="515" y="1138"/>
                      </a:lnTo>
                      <a:lnTo>
                        <a:pt x="515" y="1139"/>
                      </a:lnTo>
                      <a:lnTo>
                        <a:pt x="515" y="1139"/>
                      </a:lnTo>
                      <a:lnTo>
                        <a:pt x="511" y="1138"/>
                      </a:lnTo>
                      <a:lnTo>
                        <a:pt x="509" y="1137"/>
                      </a:lnTo>
                      <a:lnTo>
                        <a:pt x="506" y="1133"/>
                      </a:lnTo>
                      <a:lnTo>
                        <a:pt x="506" y="1133"/>
                      </a:lnTo>
                      <a:lnTo>
                        <a:pt x="510" y="1136"/>
                      </a:lnTo>
                      <a:lnTo>
                        <a:pt x="513" y="1137"/>
                      </a:lnTo>
                      <a:lnTo>
                        <a:pt x="515" y="1138"/>
                      </a:lnTo>
                      <a:lnTo>
                        <a:pt x="515" y="1138"/>
                      </a:lnTo>
                      <a:close/>
                      <a:moveTo>
                        <a:pt x="575" y="1042"/>
                      </a:moveTo>
                      <a:lnTo>
                        <a:pt x="575" y="1042"/>
                      </a:lnTo>
                      <a:lnTo>
                        <a:pt x="577" y="1039"/>
                      </a:lnTo>
                      <a:lnTo>
                        <a:pt x="577" y="1039"/>
                      </a:lnTo>
                      <a:lnTo>
                        <a:pt x="578" y="1042"/>
                      </a:lnTo>
                      <a:lnTo>
                        <a:pt x="578" y="1044"/>
                      </a:lnTo>
                      <a:lnTo>
                        <a:pt x="578" y="1044"/>
                      </a:lnTo>
                      <a:lnTo>
                        <a:pt x="577" y="1043"/>
                      </a:lnTo>
                      <a:lnTo>
                        <a:pt x="577" y="1043"/>
                      </a:lnTo>
                      <a:lnTo>
                        <a:pt x="577" y="1041"/>
                      </a:lnTo>
                      <a:lnTo>
                        <a:pt x="577" y="1041"/>
                      </a:lnTo>
                      <a:lnTo>
                        <a:pt x="575" y="1042"/>
                      </a:lnTo>
                      <a:lnTo>
                        <a:pt x="575" y="1042"/>
                      </a:lnTo>
                      <a:close/>
                      <a:moveTo>
                        <a:pt x="596" y="1095"/>
                      </a:moveTo>
                      <a:lnTo>
                        <a:pt x="596" y="1095"/>
                      </a:lnTo>
                      <a:lnTo>
                        <a:pt x="592" y="1094"/>
                      </a:lnTo>
                      <a:lnTo>
                        <a:pt x="589" y="1092"/>
                      </a:lnTo>
                      <a:lnTo>
                        <a:pt x="587" y="1088"/>
                      </a:lnTo>
                      <a:lnTo>
                        <a:pt x="587" y="1088"/>
                      </a:lnTo>
                      <a:lnTo>
                        <a:pt x="589" y="1089"/>
                      </a:lnTo>
                      <a:lnTo>
                        <a:pt x="592" y="1091"/>
                      </a:lnTo>
                      <a:lnTo>
                        <a:pt x="592" y="1091"/>
                      </a:lnTo>
                      <a:lnTo>
                        <a:pt x="593" y="1093"/>
                      </a:lnTo>
                      <a:lnTo>
                        <a:pt x="593" y="1093"/>
                      </a:lnTo>
                      <a:lnTo>
                        <a:pt x="593" y="1092"/>
                      </a:lnTo>
                      <a:lnTo>
                        <a:pt x="593" y="1092"/>
                      </a:lnTo>
                      <a:lnTo>
                        <a:pt x="594" y="1092"/>
                      </a:lnTo>
                      <a:lnTo>
                        <a:pt x="594" y="1092"/>
                      </a:lnTo>
                      <a:lnTo>
                        <a:pt x="596" y="1091"/>
                      </a:lnTo>
                      <a:lnTo>
                        <a:pt x="596" y="1086"/>
                      </a:lnTo>
                      <a:lnTo>
                        <a:pt x="596" y="1086"/>
                      </a:lnTo>
                      <a:lnTo>
                        <a:pt x="596" y="1086"/>
                      </a:lnTo>
                      <a:lnTo>
                        <a:pt x="596" y="1086"/>
                      </a:lnTo>
                      <a:lnTo>
                        <a:pt x="598" y="1087"/>
                      </a:lnTo>
                      <a:lnTo>
                        <a:pt x="598" y="1087"/>
                      </a:lnTo>
                      <a:lnTo>
                        <a:pt x="596" y="1089"/>
                      </a:lnTo>
                      <a:lnTo>
                        <a:pt x="596" y="1092"/>
                      </a:lnTo>
                      <a:lnTo>
                        <a:pt x="596" y="1095"/>
                      </a:lnTo>
                      <a:lnTo>
                        <a:pt x="596" y="1095"/>
                      </a:lnTo>
                      <a:close/>
                      <a:moveTo>
                        <a:pt x="589" y="1111"/>
                      </a:moveTo>
                      <a:lnTo>
                        <a:pt x="589" y="1111"/>
                      </a:lnTo>
                      <a:lnTo>
                        <a:pt x="589" y="1111"/>
                      </a:lnTo>
                      <a:lnTo>
                        <a:pt x="589" y="1111"/>
                      </a:lnTo>
                      <a:lnTo>
                        <a:pt x="591" y="1114"/>
                      </a:lnTo>
                      <a:lnTo>
                        <a:pt x="591" y="1114"/>
                      </a:lnTo>
                      <a:lnTo>
                        <a:pt x="588" y="1111"/>
                      </a:lnTo>
                      <a:lnTo>
                        <a:pt x="585" y="1108"/>
                      </a:lnTo>
                      <a:lnTo>
                        <a:pt x="585" y="1108"/>
                      </a:lnTo>
                      <a:lnTo>
                        <a:pt x="585" y="1105"/>
                      </a:lnTo>
                      <a:lnTo>
                        <a:pt x="585" y="1105"/>
                      </a:lnTo>
                      <a:lnTo>
                        <a:pt x="586" y="1108"/>
                      </a:lnTo>
                      <a:lnTo>
                        <a:pt x="588" y="1110"/>
                      </a:lnTo>
                      <a:lnTo>
                        <a:pt x="589" y="1111"/>
                      </a:lnTo>
                      <a:lnTo>
                        <a:pt x="589" y="1111"/>
                      </a:lnTo>
                      <a:close/>
                      <a:moveTo>
                        <a:pt x="618" y="941"/>
                      </a:moveTo>
                      <a:lnTo>
                        <a:pt x="618" y="941"/>
                      </a:lnTo>
                      <a:lnTo>
                        <a:pt x="621" y="941"/>
                      </a:lnTo>
                      <a:lnTo>
                        <a:pt x="625" y="942"/>
                      </a:lnTo>
                      <a:lnTo>
                        <a:pt x="625" y="942"/>
                      </a:lnTo>
                      <a:lnTo>
                        <a:pt x="627" y="943"/>
                      </a:lnTo>
                      <a:lnTo>
                        <a:pt x="627" y="943"/>
                      </a:lnTo>
                      <a:lnTo>
                        <a:pt x="627" y="945"/>
                      </a:lnTo>
                      <a:lnTo>
                        <a:pt x="627" y="945"/>
                      </a:lnTo>
                      <a:lnTo>
                        <a:pt x="625" y="947"/>
                      </a:lnTo>
                      <a:lnTo>
                        <a:pt x="624" y="949"/>
                      </a:lnTo>
                      <a:lnTo>
                        <a:pt x="622" y="952"/>
                      </a:lnTo>
                      <a:lnTo>
                        <a:pt x="622" y="952"/>
                      </a:lnTo>
                      <a:lnTo>
                        <a:pt x="622" y="952"/>
                      </a:lnTo>
                      <a:lnTo>
                        <a:pt x="622" y="952"/>
                      </a:lnTo>
                      <a:lnTo>
                        <a:pt x="622" y="953"/>
                      </a:lnTo>
                      <a:lnTo>
                        <a:pt x="622" y="953"/>
                      </a:lnTo>
                      <a:lnTo>
                        <a:pt x="619" y="949"/>
                      </a:lnTo>
                      <a:lnTo>
                        <a:pt x="618" y="945"/>
                      </a:lnTo>
                      <a:lnTo>
                        <a:pt x="618" y="941"/>
                      </a:lnTo>
                      <a:lnTo>
                        <a:pt x="618" y="941"/>
                      </a:lnTo>
                      <a:close/>
                      <a:moveTo>
                        <a:pt x="624" y="1032"/>
                      </a:moveTo>
                      <a:lnTo>
                        <a:pt x="624" y="1032"/>
                      </a:lnTo>
                      <a:lnTo>
                        <a:pt x="626" y="1034"/>
                      </a:lnTo>
                      <a:lnTo>
                        <a:pt x="631" y="1034"/>
                      </a:lnTo>
                      <a:lnTo>
                        <a:pt x="631" y="1034"/>
                      </a:lnTo>
                      <a:lnTo>
                        <a:pt x="630" y="1031"/>
                      </a:lnTo>
                      <a:lnTo>
                        <a:pt x="629" y="1028"/>
                      </a:lnTo>
                      <a:lnTo>
                        <a:pt x="626" y="1025"/>
                      </a:lnTo>
                      <a:lnTo>
                        <a:pt x="626" y="1025"/>
                      </a:lnTo>
                      <a:lnTo>
                        <a:pt x="626" y="1025"/>
                      </a:lnTo>
                      <a:lnTo>
                        <a:pt x="626" y="1025"/>
                      </a:lnTo>
                      <a:lnTo>
                        <a:pt x="630" y="1027"/>
                      </a:lnTo>
                      <a:lnTo>
                        <a:pt x="632" y="1030"/>
                      </a:lnTo>
                      <a:lnTo>
                        <a:pt x="632" y="1034"/>
                      </a:lnTo>
                      <a:lnTo>
                        <a:pt x="632" y="1034"/>
                      </a:lnTo>
                      <a:lnTo>
                        <a:pt x="631" y="1037"/>
                      </a:lnTo>
                      <a:lnTo>
                        <a:pt x="629" y="1038"/>
                      </a:lnTo>
                      <a:lnTo>
                        <a:pt x="629" y="1038"/>
                      </a:lnTo>
                      <a:lnTo>
                        <a:pt x="627" y="1037"/>
                      </a:lnTo>
                      <a:lnTo>
                        <a:pt x="627" y="1037"/>
                      </a:lnTo>
                      <a:lnTo>
                        <a:pt x="626" y="1038"/>
                      </a:lnTo>
                      <a:lnTo>
                        <a:pt x="624" y="1038"/>
                      </a:lnTo>
                      <a:lnTo>
                        <a:pt x="622" y="1039"/>
                      </a:lnTo>
                      <a:lnTo>
                        <a:pt x="622" y="1039"/>
                      </a:lnTo>
                      <a:lnTo>
                        <a:pt x="622" y="1039"/>
                      </a:lnTo>
                      <a:lnTo>
                        <a:pt x="624" y="1032"/>
                      </a:lnTo>
                      <a:lnTo>
                        <a:pt x="624" y="1032"/>
                      </a:lnTo>
                      <a:close/>
                      <a:moveTo>
                        <a:pt x="631" y="1014"/>
                      </a:moveTo>
                      <a:lnTo>
                        <a:pt x="631" y="1014"/>
                      </a:lnTo>
                      <a:lnTo>
                        <a:pt x="631" y="1016"/>
                      </a:lnTo>
                      <a:lnTo>
                        <a:pt x="631" y="1016"/>
                      </a:lnTo>
                      <a:lnTo>
                        <a:pt x="631" y="1014"/>
                      </a:lnTo>
                      <a:lnTo>
                        <a:pt x="631" y="1014"/>
                      </a:lnTo>
                      <a:lnTo>
                        <a:pt x="630" y="1009"/>
                      </a:lnTo>
                      <a:lnTo>
                        <a:pt x="630" y="1009"/>
                      </a:lnTo>
                      <a:lnTo>
                        <a:pt x="631" y="1009"/>
                      </a:lnTo>
                      <a:lnTo>
                        <a:pt x="631" y="1009"/>
                      </a:lnTo>
                      <a:lnTo>
                        <a:pt x="630" y="1006"/>
                      </a:lnTo>
                      <a:lnTo>
                        <a:pt x="627" y="1003"/>
                      </a:lnTo>
                      <a:lnTo>
                        <a:pt x="627" y="1003"/>
                      </a:lnTo>
                      <a:lnTo>
                        <a:pt x="627" y="1003"/>
                      </a:lnTo>
                      <a:lnTo>
                        <a:pt x="627" y="1003"/>
                      </a:lnTo>
                      <a:lnTo>
                        <a:pt x="627" y="1003"/>
                      </a:lnTo>
                      <a:lnTo>
                        <a:pt x="627" y="1003"/>
                      </a:lnTo>
                      <a:lnTo>
                        <a:pt x="627" y="1003"/>
                      </a:lnTo>
                      <a:lnTo>
                        <a:pt x="627" y="1003"/>
                      </a:lnTo>
                      <a:lnTo>
                        <a:pt x="631" y="1004"/>
                      </a:lnTo>
                      <a:lnTo>
                        <a:pt x="631" y="1004"/>
                      </a:lnTo>
                      <a:lnTo>
                        <a:pt x="631" y="1005"/>
                      </a:lnTo>
                      <a:lnTo>
                        <a:pt x="631" y="1005"/>
                      </a:lnTo>
                      <a:lnTo>
                        <a:pt x="631" y="1008"/>
                      </a:lnTo>
                      <a:lnTo>
                        <a:pt x="632" y="1010"/>
                      </a:lnTo>
                      <a:lnTo>
                        <a:pt x="632" y="1010"/>
                      </a:lnTo>
                      <a:lnTo>
                        <a:pt x="635" y="1008"/>
                      </a:lnTo>
                      <a:lnTo>
                        <a:pt x="635" y="1008"/>
                      </a:lnTo>
                      <a:lnTo>
                        <a:pt x="637" y="1005"/>
                      </a:lnTo>
                      <a:lnTo>
                        <a:pt x="637" y="1002"/>
                      </a:lnTo>
                      <a:lnTo>
                        <a:pt x="637" y="1002"/>
                      </a:lnTo>
                      <a:lnTo>
                        <a:pt x="639" y="1008"/>
                      </a:lnTo>
                      <a:lnTo>
                        <a:pt x="639" y="1008"/>
                      </a:lnTo>
                      <a:lnTo>
                        <a:pt x="639" y="1010"/>
                      </a:lnTo>
                      <a:lnTo>
                        <a:pt x="639" y="1010"/>
                      </a:lnTo>
                      <a:lnTo>
                        <a:pt x="641" y="1013"/>
                      </a:lnTo>
                      <a:lnTo>
                        <a:pt x="641" y="1013"/>
                      </a:lnTo>
                      <a:lnTo>
                        <a:pt x="638" y="1014"/>
                      </a:lnTo>
                      <a:lnTo>
                        <a:pt x="637" y="1017"/>
                      </a:lnTo>
                      <a:lnTo>
                        <a:pt x="637" y="1017"/>
                      </a:lnTo>
                      <a:lnTo>
                        <a:pt x="637" y="1014"/>
                      </a:lnTo>
                      <a:lnTo>
                        <a:pt x="636" y="1011"/>
                      </a:lnTo>
                      <a:lnTo>
                        <a:pt x="635" y="1010"/>
                      </a:lnTo>
                      <a:lnTo>
                        <a:pt x="635" y="1010"/>
                      </a:lnTo>
                      <a:lnTo>
                        <a:pt x="633" y="1011"/>
                      </a:lnTo>
                      <a:lnTo>
                        <a:pt x="631" y="1014"/>
                      </a:lnTo>
                      <a:lnTo>
                        <a:pt x="631" y="1014"/>
                      </a:lnTo>
                      <a:close/>
                      <a:moveTo>
                        <a:pt x="639" y="959"/>
                      </a:moveTo>
                      <a:lnTo>
                        <a:pt x="639" y="959"/>
                      </a:lnTo>
                      <a:lnTo>
                        <a:pt x="639" y="958"/>
                      </a:lnTo>
                      <a:lnTo>
                        <a:pt x="639" y="954"/>
                      </a:lnTo>
                      <a:lnTo>
                        <a:pt x="638" y="953"/>
                      </a:lnTo>
                      <a:lnTo>
                        <a:pt x="637" y="950"/>
                      </a:lnTo>
                      <a:lnTo>
                        <a:pt x="633" y="949"/>
                      </a:lnTo>
                      <a:lnTo>
                        <a:pt x="631" y="949"/>
                      </a:lnTo>
                      <a:lnTo>
                        <a:pt x="631" y="949"/>
                      </a:lnTo>
                      <a:lnTo>
                        <a:pt x="629" y="945"/>
                      </a:lnTo>
                      <a:lnTo>
                        <a:pt x="629" y="945"/>
                      </a:lnTo>
                      <a:lnTo>
                        <a:pt x="630" y="945"/>
                      </a:lnTo>
                      <a:lnTo>
                        <a:pt x="630" y="945"/>
                      </a:lnTo>
                      <a:lnTo>
                        <a:pt x="633" y="944"/>
                      </a:lnTo>
                      <a:lnTo>
                        <a:pt x="637" y="943"/>
                      </a:lnTo>
                      <a:lnTo>
                        <a:pt x="637" y="943"/>
                      </a:lnTo>
                      <a:lnTo>
                        <a:pt x="638" y="944"/>
                      </a:lnTo>
                      <a:lnTo>
                        <a:pt x="638" y="944"/>
                      </a:lnTo>
                      <a:lnTo>
                        <a:pt x="637" y="947"/>
                      </a:lnTo>
                      <a:lnTo>
                        <a:pt x="637" y="949"/>
                      </a:lnTo>
                      <a:lnTo>
                        <a:pt x="638" y="952"/>
                      </a:lnTo>
                      <a:lnTo>
                        <a:pt x="638" y="952"/>
                      </a:lnTo>
                      <a:lnTo>
                        <a:pt x="641" y="950"/>
                      </a:lnTo>
                      <a:lnTo>
                        <a:pt x="643" y="950"/>
                      </a:lnTo>
                      <a:lnTo>
                        <a:pt x="644" y="948"/>
                      </a:lnTo>
                      <a:lnTo>
                        <a:pt x="644" y="948"/>
                      </a:lnTo>
                      <a:lnTo>
                        <a:pt x="644" y="949"/>
                      </a:lnTo>
                      <a:lnTo>
                        <a:pt x="644" y="949"/>
                      </a:lnTo>
                      <a:lnTo>
                        <a:pt x="642" y="952"/>
                      </a:lnTo>
                      <a:lnTo>
                        <a:pt x="639" y="956"/>
                      </a:lnTo>
                      <a:lnTo>
                        <a:pt x="639" y="956"/>
                      </a:lnTo>
                      <a:lnTo>
                        <a:pt x="641" y="956"/>
                      </a:lnTo>
                      <a:lnTo>
                        <a:pt x="644" y="956"/>
                      </a:lnTo>
                      <a:lnTo>
                        <a:pt x="644" y="956"/>
                      </a:lnTo>
                      <a:lnTo>
                        <a:pt x="644" y="958"/>
                      </a:lnTo>
                      <a:lnTo>
                        <a:pt x="644" y="958"/>
                      </a:lnTo>
                      <a:lnTo>
                        <a:pt x="643" y="959"/>
                      </a:lnTo>
                      <a:lnTo>
                        <a:pt x="642" y="961"/>
                      </a:lnTo>
                      <a:lnTo>
                        <a:pt x="642" y="961"/>
                      </a:lnTo>
                      <a:lnTo>
                        <a:pt x="644" y="962"/>
                      </a:lnTo>
                      <a:lnTo>
                        <a:pt x="648" y="962"/>
                      </a:lnTo>
                      <a:lnTo>
                        <a:pt x="648" y="962"/>
                      </a:lnTo>
                      <a:lnTo>
                        <a:pt x="648" y="967"/>
                      </a:lnTo>
                      <a:lnTo>
                        <a:pt x="648" y="967"/>
                      </a:lnTo>
                      <a:lnTo>
                        <a:pt x="648" y="967"/>
                      </a:lnTo>
                      <a:lnTo>
                        <a:pt x="648" y="967"/>
                      </a:lnTo>
                      <a:lnTo>
                        <a:pt x="646" y="967"/>
                      </a:lnTo>
                      <a:lnTo>
                        <a:pt x="643" y="966"/>
                      </a:lnTo>
                      <a:lnTo>
                        <a:pt x="641" y="962"/>
                      </a:lnTo>
                      <a:lnTo>
                        <a:pt x="639" y="959"/>
                      </a:lnTo>
                      <a:lnTo>
                        <a:pt x="639" y="959"/>
                      </a:lnTo>
                      <a:close/>
                      <a:moveTo>
                        <a:pt x="661" y="866"/>
                      </a:moveTo>
                      <a:lnTo>
                        <a:pt x="661" y="866"/>
                      </a:lnTo>
                      <a:lnTo>
                        <a:pt x="661" y="864"/>
                      </a:lnTo>
                      <a:lnTo>
                        <a:pt x="661" y="864"/>
                      </a:lnTo>
                      <a:lnTo>
                        <a:pt x="665" y="862"/>
                      </a:lnTo>
                      <a:lnTo>
                        <a:pt x="665" y="862"/>
                      </a:lnTo>
                      <a:lnTo>
                        <a:pt x="664" y="860"/>
                      </a:lnTo>
                      <a:lnTo>
                        <a:pt x="664" y="860"/>
                      </a:lnTo>
                      <a:lnTo>
                        <a:pt x="668" y="861"/>
                      </a:lnTo>
                      <a:lnTo>
                        <a:pt x="671" y="860"/>
                      </a:lnTo>
                      <a:lnTo>
                        <a:pt x="671" y="860"/>
                      </a:lnTo>
                      <a:lnTo>
                        <a:pt x="669" y="860"/>
                      </a:lnTo>
                      <a:lnTo>
                        <a:pt x="666" y="859"/>
                      </a:lnTo>
                      <a:lnTo>
                        <a:pt x="665" y="858"/>
                      </a:lnTo>
                      <a:lnTo>
                        <a:pt x="665" y="858"/>
                      </a:lnTo>
                      <a:lnTo>
                        <a:pt x="669" y="859"/>
                      </a:lnTo>
                      <a:lnTo>
                        <a:pt x="669" y="859"/>
                      </a:lnTo>
                      <a:lnTo>
                        <a:pt x="671" y="860"/>
                      </a:lnTo>
                      <a:lnTo>
                        <a:pt x="671" y="860"/>
                      </a:lnTo>
                      <a:lnTo>
                        <a:pt x="671" y="862"/>
                      </a:lnTo>
                      <a:lnTo>
                        <a:pt x="674" y="861"/>
                      </a:lnTo>
                      <a:lnTo>
                        <a:pt x="674" y="861"/>
                      </a:lnTo>
                      <a:lnTo>
                        <a:pt x="676" y="861"/>
                      </a:lnTo>
                      <a:lnTo>
                        <a:pt x="680" y="860"/>
                      </a:lnTo>
                      <a:lnTo>
                        <a:pt x="680" y="860"/>
                      </a:lnTo>
                      <a:lnTo>
                        <a:pt x="679" y="864"/>
                      </a:lnTo>
                      <a:lnTo>
                        <a:pt x="679" y="864"/>
                      </a:lnTo>
                      <a:lnTo>
                        <a:pt x="681" y="865"/>
                      </a:lnTo>
                      <a:lnTo>
                        <a:pt x="686" y="864"/>
                      </a:lnTo>
                      <a:lnTo>
                        <a:pt x="686" y="864"/>
                      </a:lnTo>
                      <a:lnTo>
                        <a:pt x="683" y="865"/>
                      </a:lnTo>
                      <a:lnTo>
                        <a:pt x="682" y="866"/>
                      </a:lnTo>
                      <a:lnTo>
                        <a:pt x="681" y="870"/>
                      </a:lnTo>
                      <a:lnTo>
                        <a:pt x="681" y="870"/>
                      </a:lnTo>
                      <a:lnTo>
                        <a:pt x="685" y="870"/>
                      </a:lnTo>
                      <a:lnTo>
                        <a:pt x="688" y="869"/>
                      </a:lnTo>
                      <a:lnTo>
                        <a:pt x="692" y="867"/>
                      </a:lnTo>
                      <a:lnTo>
                        <a:pt x="692" y="867"/>
                      </a:lnTo>
                      <a:lnTo>
                        <a:pt x="690" y="871"/>
                      </a:lnTo>
                      <a:lnTo>
                        <a:pt x="690" y="871"/>
                      </a:lnTo>
                      <a:lnTo>
                        <a:pt x="687" y="871"/>
                      </a:lnTo>
                      <a:lnTo>
                        <a:pt x="687" y="871"/>
                      </a:lnTo>
                      <a:lnTo>
                        <a:pt x="687" y="872"/>
                      </a:lnTo>
                      <a:lnTo>
                        <a:pt x="687" y="872"/>
                      </a:lnTo>
                      <a:lnTo>
                        <a:pt x="683" y="873"/>
                      </a:lnTo>
                      <a:lnTo>
                        <a:pt x="683" y="873"/>
                      </a:lnTo>
                      <a:lnTo>
                        <a:pt x="681" y="871"/>
                      </a:lnTo>
                      <a:lnTo>
                        <a:pt x="681" y="871"/>
                      </a:lnTo>
                      <a:lnTo>
                        <a:pt x="676" y="872"/>
                      </a:lnTo>
                      <a:lnTo>
                        <a:pt x="676" y="872"/>
                      </a:lnTo>
                      <a:lnTo>
                        <a:pt x="676" y="870"/>
                      </a:lnTo>
                      <a:lnTo>
                        <a:pt x="676" y="869"/>
                      </a:lnTo>
                      <a:lnTo>
                        <a:pt x="676" y="869"/>
                      </a:lnTo>
                      <a:lnTo>
                        <a:pt x="675" y="870"/>
                      </a:lnTo>
                      <a:lnTo>
                        <a:pt x="674" y="872"/>
                      </a:lnTo>
                      <a:lnTo>
                        <a:pt x="674" y="872"/>
                      </a:lnTo>
                      <a:lnTo>
                        <a:pt x="670" y="871"/>
                      </a:lnTo>
                      <a:lnTo>
                        <a:pt x="670" y="871"/>
                      </a:lnTo>
                      <a:lnTo>
                        <a:pt x="668" y="870"/>
                      </a:lnTo>
                      <a:lnTo>
                        <a:pt x="664" y="869"/>
                      </a:lnTo>
                      <a:lnTo>
                        <a:pt x="660" y="871"/>
                      </a:lnTo>
                      <a:lnTo>
                        <a:pt x="660" y="871"/>
                      </a:lnTo>
                      <a:lnTo>
                        <a:pt x="658" y="870"/>
                      </a:lnTo>
                      <a:lnTo>
                        <a:pt x="658" y="870"/>
                      </a:lnTo>
                      <a:lnTo>
                        <a:pt x="660" y="870"/>
                      </a:lnTo>
                      <a:lnTo>
                        <a:pt x="663" y="869"/>
                      </a:lnTo>
                      <a:lnTo>
                        <a:pt x="663" y="867"/>
                      </a:lnTo>
                      <a:lnTo>
                        <a:pt x="663" y="867"/>
                      </a:lnTo>
                      <a:lnTo>
                        <a:pt x="661" y="866"/>
                      </a:lnTo>
                      <a:lnTo>
                        <a:pt x="661" y="866"/>
                      </a:lnTo>
                      <a:close/>
                      <a:moveTo>
                        <a:pt x="679" y="672"/>
                      </a:moveTo>
                      <a:lnTo>
                        <a:pt x="679" y="672"/>
                      </a:lnTo>
                      <a:lnTo>
                        <a:pt x="677" y="673"/>
                      </a:lnTo>
                      <a:lnTo>
                        <a:pt x="677" y="673"/>
                      </a:lnTo>
                      <a:lnTo>
                        <a:pt x="675" y="675"/>
                      </a:lnTo>
                      <a:lnTo>
                        <a:pt x="674" y="677"/>
                      </a:lnTo>
                      <a:lnTo>
                        <a:pt x="674" y="677"/>
                      </a:lnTo>
                      <a:lnTo>
                        <a:pt x="674" y="679"/>
                      </a:lnTo>
                      <a:lnTo>
                        <a:pt x="674" y="679"/>
                      </a:lnTo>
                      <a:lnTo>
                        <a:pt x="674" y="679"/>
                      </a:lnTo>
                      <a:lnTo>
                        <a:pt x="674" y="679"/>
                      </a:lnTo>
                      <a:lnTo>
                        <a:pt x="670" y="677"/>
                      </a:lnTo>
                      <a:lnTo>
                        <a:pt x="669" y="673"/>
                      </a:lnTo>
                      <a:lnTo>
                        <a:pt x="668" y="667"/>
                      </a:lnTo>
                      <a:lnTo>
                        <a:pt x="668" y="667"/>
                      </a:lnTo>
                      <a:lnTo>
                        <a:pt x="669" y="666"/>
                      </a:lnTo>
                      <a:lnTo>
                        <a:pt x="669" y="666"/>
                      </a:lnTo>
                      <a:lnTo>
                        <a:pt x="671" y="667"/>
                      </a:lnTo>
                      <a:lnTo>
                        <a:pt x="671" y="667"/>
                      </a:lnTo>
                      <a:lnTo>
                        <a:pt x="670" y="670"/>
                      </a:lnTo>
                      <a:lnTo>
                        <a:pt x="670" y="673"/>
                      </a:lnTo>
                      <a:lnTo>
                        <a:pt x="670" y="673"/>
                      </a:lnTo>
                      <a:lnTo>
                        <a:pt x="672" y="673"/>
                      </a:lnTo>
                      <a:lnTo>
                        <a:pt x="679" y="672"/>
                      </a:lnTo>
                      <a:lnTo>
                        <a:pt x="679" y="672"/>
                      </a:lnTo>
                      <a:close/>
                      <a:moveTo>
                        <a:pt x="675" y="654"/>
                      </a:moveTo>
                      <a:lnTo>
                        <a:pt x="675" y="654"/>
                      </a:lnTo>
                      <a:lnTo>
                        <a:pt x="681" y="653"/>
                      </a:lnTo>
                      <a:lnTo>
                        <a:pt x="681" y="653"/>
                      </a:lnTo>
                      <a:lnTo>
                        <a:pt x="683" y="654"/>
                      </a:lnTo>
                      <a:lnTo>
                        <a:pt x="686" y="655"/>
                      </a:lnTo>
                      <a:lnTo>
                        <a:pt x="690" y="654"/>
                      </a:lnTo>
                      <a:lnTo>
                        <a:pt x="690" y="654"/>
                      </a:lnTo>
                      <a:lnTo>
                        <a:pt x="688" y="659"/>
                      </a:lnTo>
                      <a:lnTo>
                        <a:pt x="685" y="661"/>
                      </a:lnTo>
                      <a:lnTo>
                        <a:pt x="680" y="664"/>
                      </a:lnTo>
                      <a:lnTo>
                        <a:pt x="680" y="664"/>
                      </a:lnTo>
                      <a:lnTo>
                        <a:pt x="679" y="664"/>
                      </a:lnTo>
                      <a:lnTo>
                        <a:pt x="676" y="664"/>
                      </a:lnTo>
                      <a:lnTo>
                        <a:pt x="676" y="664"/>
                      </a:lnTo>
                      <a:lnTo>
                        <a:pt x="675" y="661"/>
                      </a:lnTo>
                      <a:lnTo>
                        <a:pt x="674" y="660"/>
                      </a:lnTo>
                      <a:lnTo>
                        <a:pt x="674" y="660"/>
                      </a:lnTo>
                      <a:lnTo>
                        <a:pt x="679" y="661"/>
                      </a:lnTo>
                      <a:lnTo>
                        <a:pt x="682" y="660"/>
                      </a:lnTo>
                      <a:lnTo>
                        <a:pt x="685" y="659"/>
                      </a:lnTo>
                      <a:lnTo>
                        <a:pt x="685" y="659"/>
                      </a:lnTo>
                      <a:lnTo>
                        <a:pt x="681" y="656"/>
                      </a:lnTo>
                      <a:lnTo>
                        <a:pt x="679" y="655"/>
                      </a:lnTo>
                      <a:lnTo>
                        <a:pt x="675" y="654"/>
                      </a:lnTo>
                      <a:lnTo>
                        <a:pt x="675" y="654"/>
                      </a:lnTo>
                      <a:close/>
                      <a:moveTo>
                        <a:pt x="687" y="644"/>
                      </a:moveTo>
                      <a:lnTo>
                        <a:pt x="687" y="644"/>
                      </a:lnTo>
                      <a:lnTo>
                        <a:pt x="691" y="643"/>
                      </a:lnTo>
                      <a:lnTo>
                        <a:pt x="691" y="643"/>
                      </a:lnTo>
                      <a:lnTo>
                        <a:pt x="690" y="643"/>
                      </a:lnTo>
                      <a:lnTo>
                        <a:pt x="687" y="645"/>
                      </a:lnTo>
                      <a:lnTo>
                        <a:pt x="687" y="645"/>
                      </a:lnTo>
                      <a:lnTo>
                        <a:pt x="685" y="648"/>
                      </a:lnTo>
                      <a:lnTo>
                        <a:pt x="682" y="649"/>
                      </a:lnTo>
                      <a:lnTo>
                        <a:pt x="682" y="649"/>
                      </a:lnTo>
                      <a:lnTo>
                        <a:pt x="681" y="648"/>
                      </a:lnTo>
                      <a:lnTo>
                        <a:pt x="677" y="648"/>
                      </a:lnTo>
                      <a:lnTo>
                        <a:pt x="677" y="648"/>
                      </a:lnTo>
                      <a:lnTo>
                        <a:pt x="680" y="647"/>
                      </a:lnTo>
                      <a:lnTo>
                        <a:pt x="682" y="645"/>
                      </a:lnTo>
                      <a:lnTo>
                        <a:pt x="683" y="644"/>
                      </a:lnTo>
                      <a:lnTo>
                        <a:pt x="683" y="644"/>
                      </a:lnTo>
                      <a:lnTo>
                        <a:pt x="685" y="644"/>
                      </a:lnTo>
                      <a:lnTo>
                        <a:pt x="685" y="644"/>
                      </a:lnTo>
                      <a:lnTo>
                        <a:pt x="687" y="644"/>
                      </a:lnTo>
                      <a:lnTo>
                        <a:pt x="687" y="644"/>
                      </a:lnTo>
                      <a:lnTo>
                        <a:pt x="687" y="644"/>
                      </a:lnTo>
                      <a:lnTo>
                        <a:pt x="687" y="644"/>
                      </a:lnTo>
                      <a:close/>
                      <a:moveTo>
                        <a:pt x="670" y="769"/>
                      </a:moveTo>
                      <a:lnTo>
                        <a:pt x="670" y="769"/>
                      </a:lnTo>
                      <a:lnTo>
                        <a:pt x="671" y="765"/>
                      </a:lnTo>
                      <a:lnTo>
                        <a:pt x="671" y="765"/>
                      </a:lnTo>
                      <a:lnTo>
                        <a:pt x="672" y="764"/>
                      </a:lnTo>
                      <a:lnTo>
                        <a:pt x="672" y="764"/>
                      </a:lnTo>
                      <a:lnTo>
                        <a:pt x="671" y="762"/>
                      </a:lnTo>
                      <a:lnTo>
                        <a:pt x="671" y="762"/>
                      </a:lnTo>
                      <a:lnTo>
                        <a:pt x="671" y="758"/>
                      </a:lnTo>
                      <a:lnTo>
                        <a:pt x="671" y="758"/>
                      </a:lnTo>
                      <a:lnTo>
                        <a:pt x="672" y="758"/>
                      </a:lnTo>
                      <a:lnTo>
                        <a:pt x="672" y="758"/>
                      </a:lnTo>
                      <a:lnTo>
                        <a:pt x="676" y="760"/>
                      </a:lnTo>
                      <a:lnTo>
                        <a:pt x="679" y="761"/>
                      </a:lnTo>
                      <a:lnTo>
                        <a:pt x="681" y="761"/>
                      </a:lnTo>
                      <a:lnTo>
                        <a:pt x="681" y="761"/>
                      </a:lnTo>
                      <a:lnTo>
                        <a:pt x="681" y="759"/>
                      </a:lnTo>
                      <a:lnTo>
                        <a:pt x="680" y="755"/>
                      </a:lnTo>
                      <a:lnTo>
                        <a:pt x="677" y="753"/>
                      </a:lnTo>
                      <a:lnTo>
                        <a:pt x="677" y="753"/>
                      </a:lnTo>
                      <a:lnTo>
                        <a:pt x="679" y="750"/>
                      </a:lnTo>
                      <a:lnTo>
                        <a:pt x="679" y="748"/>
                      </a:lnTo>
                      <a:lnTo>
                        <a:pt x="679" y="744"/>
                      </a:lnTo>
                      <a:lnTo>
                        <a:pt x="679" y="744"/>
                      </a:lnTo>
                      <a:lnTo>
                        <a:pt x="674" y="745"/>
                      </a:lnTo>
                      <a:lnTo>
                        <a:pt x="674" y="745"/>
                      </a:lnTo>
                      <a:lnTo>
                        <a:pt x="672" y="745"/>
                      </a:lnTo>
                      <a:lnTo>
                        <a:pt x="672" y="745"/>
                      </a:lnTo>
                      <a:lnTo>
                        <a:pt x="675" y="744"/>
                      </a:lnTo>
                      <a:lnTo>
                        <a:pt x="675" y="744"/>
                      </a:lnTo>
                      <a:lnTo>
                        <a:pt x="677" y="744"/>
                      </a:lnTo>
                      <a:lnTo>
                        <a:pt x="680" y="744"/>
                      </a:lnTo>
                      <a:lnTo>
                        <a:pt x="680" y="744"/>
                      </a:lnTo>
                      <a:lnTo>
                        <a:pt x="677" y="743"/>
                      </a:lnTo>
                      <a:lnTo>
                        <a:pt x="677" y="743"/>
                      </a:lnTo>
                      <a:lnTo>
                        <a:pt x="679" y="742"/>
                      </a:lnTo>
                      <a:lnTo>
                        <a:pt x="679" y="742"/>
                      </a:lnTo>
                      <a:lnTo>
                        <a:pt x="679" y="740"/>
                      </a:lnTo>
                      <a:lnTo>
                        <a:pt x="674" y="737"/>
                      </a:lnTo>
                      <a:lnTo>
                        <a:pt x="674" y="737"/>
                      </a:lnTo>
                      <a:lnTo>
                        <a:pt x="674" y="737"/>
                      </a:lnTo>
                      <a:lnTo>
                        <a:pt x="674" y="737"/>
                      </a:lnTo>
                      <a:lnTo>
                        <a:pt x="677" y="737"/>
                      </a:lnTo>
                      <a:lnTo>
                        <a:pt x="680" y="737"/>
                      </a:lnTo>
                      <a:lnTo>
                        <a:pt x="682" y="736"/>
                      </a:lnTo>
                      <a:lnTo>
                        <a:pt x="682" y="736"/>
                      </a:lnTo>
                      <a:lnTo>
                        <a:pt x="681" y="734"/>
                      </a:lnTo>
                      <a:lnTo>
                        <a:pt x="681" y="734"/>
                      </a:lnTo>
                      <a:lnTo>
                        <a:pt x="685" y="732"/>
                      </a:lnTo>
                      <a:lnTo>
                        <a:pt x="688" y="727"/>
                      </a:lnTo>
                      <a:lnTo>
                        <a:pt x="688" y="727"/>
                      </a:lnTo>
                      <a:lnTo>
                        <a:pt x="687" y="726"/>
                      </a:lnTo>
                      <a:lnTo>
                        <a:pt x="686" y="725"/>
                      </a:lnTo>
                      <a:lnTo>
                        <a:pt x="683" y="725"/>
                      </a:lnTo>
                      <a:lnTo>
                        <a:pt x="683" y="725"/>
                      </a:lnTo>
                      <a:lnTo>
                        <a:pt x="685" y="723"/>
                      </a:lnTo>
                      <a:lnTo>
                        <a:pt x="685" y="723"/>
                      </a:lnTo>
                      <a:lnTo>
                        <a:pt x="683" y="722"/>
                      </a:lnTo>
                      <a:lnTo>
                        <a:pt x="683" y="722"/>
                      </a:lnTo>
                      <a:lnTo>
                        <a:pt x="687" y="723"/>
                      </a:lnTo>
                      <a:lnTo>
                        <a:pt x="691" y="725"/>
                      </a:lnTo>
                      <a:lnTo>
                        <a:pt x="692" y="727"/>
                      </a:lnTo>
                      <a:lnTo>
                        <a:pt x="692" y="727"/>
                      </a:lnTo>
                      <a:lnTo>
                        <a:pt x="693" y="731"/>
                      </a:lnTo>
                      <a:lnTo>
                        <a:pt x="696" y="733"/>
                      </a:lnTo>
                      <a:lnTo>
                        <a:pt x="697" y="731"/>
                      </a:lnTo>
                      <a:lnTo>
                        <a:pt x="701" y="725"/>
                      </a:lnTo>
                      <a:lnTo>
                        <a:pt x="701" y="725"/>
                      </a:lnTo>
                      <a:lnTo>
                        <a:pt x="703" y="725"/>
                      </a:lnTo>
                      <a:lnTo>
                        <a:pt x="708" y="723"/>
                      </a:lnTo>
                      <a:lnTo>
                        <a:pt x="708" y="723"/>
                      </a:lnTo>
                      <a:lnTo>
                        <a:pt x="708" y="726"/>
                      </a:lnTo>
                      <a:lnTo>
                        <a:pt x="708" y="728"/>
                      </a:lnTo>
                      <a:lnTo>
                        <a:pt x="708" y="728"/>
                      </a:lnTo>
                      <a:lnTo>
                        <a:pt x="710" y="727"/>
                      </a:lnTo>
                      <a:lnTo>
                        <a:pt x="711" y="726"/>
                      </a:lnTo>
                      <a:lnTo>
                        <a:pt x="713" y="725"/>
                      </a:lnTo>
                      <a:lnTo>
                        <a:pt x="713" y="725"/>
                      </a:lnTo>
                      <a:lnTo>
                        <a:pt x="713" y="729"/>
                      </a:lnTo>
                      <a:lnTo>
                        <a:pt x="714" y="732"/>
                      </a:lnTo>
                      <a:lnTo>
                        <a:pt x="714" y="733"/>
                      </a:lnTo>
                      <a:lnTo>
                        <a:pt x="714" y="733"/>
                      </a:lnTo>
                      <a:lnTo>
                        <a:pt x="716" y="731"/>
                      </a:lnTo>
                      <a:lnTo>
                        <a:pt x="718" y="729"/>
                      </a:lnTo>
                      <a:lnTo>
                        <a:pt x="718" y="727"/>
                      </a:lnTo>
                      <a:lnTo>
                        <a:pt x="718" y="727"/>
                      </a:lnTo>
                      <a:lnTo>
                        <a:pt x="719" y="729"/>
                      </a:lnTo>
                      <a:lnTo>
                        <a:pt x="721" y="733"/>
                      </a:lnTo>
                      <a:lnTo>
                        <a:pt x="721" y="733"/>
                      </a:lnTo>
                      <a:lnTo>
                        <a:pt x="721" y="733"/>
                      </a:lnTo>
                      <a:lnTo>
                        <a:pt x="720" y="736"/>
                      </a:lnTo>
                      <a:lnTo>
                        <a:pt x="720" y="738"/>
                      </a:lnTo>
                      <a:lnTo>
                        <a:pt x="720" y="738"/>
                      </a:lnTo>
                      <a:lnTo>
                        <a:pt x="722" y="738"/>
                      </a:lnTo>
                      <a:lnTo>
                        <a:pt x="727" y="737"/>
                      </a:lnTo>
                      <a:lnTo>
                        <a:pt x="727" y="737"/>
                      </a:lnTo>
                      <a:lnTo>
                        <a:pt x="725" y="739"/>
                      </a:lnTo>
                      <a:lnTo>
                        <a:pt x="724" y="740"/>
                      </a:lnTo>
                      <a:lnTo>
                        <a:pt x="724" y="744"/>
                      </a:lnTo>
                      <a:lnTo>
                        <a:pt x="724" y="744"/>
                      </a:lnTo>
                      <a:lnTo>
                        <a:pt x="726" y="744"/>
                      </a:lnTo>
                      <a:lnTo>
                        <a:pt x="730" y="743"/>
                      </a:lnTo>
                      <a:lnTo>
                        <a:pt x="733" y="742"/>
                      </a:lnTo>
                      <a:lnTo>
                        <a:pt x="733" y="742"/>
                      </a:lnTo>
                      <a:lnTo>
                        <a:pt x="731" y="745"/>
                      </a:lnTo>
                      <a:lnTo>
                        <a:pt x="731" y="745"/>
                      </a:lnTo>
                      <a:lnTo>
                        <a:pt x="729" y="745"/>
                      </a:lnTo>
                      <a:lnTo>
                        <a:pt x="729" y="745"/>
                      </a:lnTo>
                      <a:lnTo>
                        <a:pt x="729" y="749"/>
                      </a:lnTo>
                      <a:lnTo>
                        <a:pt x="729" y="751"/>
                      </a:lnTo>
                      <a:lnTo>
                        <a:pt x="730" y="755"/>
                      </a:lnTo>
                      <a:lnTo>
                        <a:pt x="730" y="755"/>
                      </a:lnTo>
                      <a:lnTo>
                        <a:pt x="727" y="753"/>
                      </a:lnTo>
                      <a:lnTo>
                        <a:pt x="724" y="751"/>
                      </a:lnTo>
                      <a:lnTo>
                        <a:pt x="720" y="751"/>
                      </a:lnTo>
                      <a:lnTo>
                        <a:pt x="720" y="751"/>
                      </a:lnTo>
                      <a:lnTo>
                        <a:pt x="721" y="754"/>
                      </a:lnTo>
                      <a:lnTo>
                        <a:pt x="724" y="756"/>
                      </a:lnTo>
                      <a:lnTo>
                        <a:pt x="726" y="759"/>
                      </a:lnTo>
                      <a:lnTo>
                        <a:pt x="726" y="759"/>
                      </a:lnTo>
                      <a:lnTo>
                        <a:pt x="725" y="761"/>
                      </a:lnTo>
                      <a:lnTo>
                        <a:pt x="725" y="762"/>
                      </a:lnTo>
                      <a:lnTo>
                        <a:pt x="726" y="765"/>
                      </a:lnTo>
                      <a:lnTo>
                        <a:pt x="726" y="765"/>
                      </a:lnTo>
                      <a:lnTo>
                        <a:pt x="729" y="765"/>
                      </a:lnTo>
                      <a:lnTo>
                        <a:pt x="730" y="764"/>
                      </a:lnTo>
                      <a:lnTo>
                        <a:pt x="731" y="762"/>
                      </a:lnTo>
                      <a:lnTo>
                        <a:pt x="731" y="762"/>
                      </a:lnTo>
                      <a:lnTo>
                        <a:pt x="731" y="766"/>
                      </a:lnTo>
                      <a:lnTo>
                        <a:pt x="731" y="769"/>
                      </a:lnTo>
                      <a:lnTo>
                        <a:pt x="732" y="771"/>
                      </a:lnTo>
                      <a:lnTo>
                        <a:pt x="732" y="771"/>
                      </a:lnTo>
                      <a:lnTo>
                        <a:pt x="735" y="769"/>
                      </a:lnTo>
                      <a:lnTo>
                        <a:pt x="736" y="766"/>
                      </a:lnTo>
                      <a:lnTo>
                        <a:pt x="736" y="764"/>
                      </a:lnTo>
                      <a:lnTo>
                        <a:pt x="736" y="764"/>
                      </a:lnTo>
                      <a:lnTo>
                        <a:pt x="737" y="767"/>
                      </a:lnTo>
                      <a:lnTo>
                        <a:pt x="740" y="770"/>
                      </a:lnTo>
                      <a:lnTo>
                        <a:pt x="740" y="770"/>
                      </a:lnTo>
                      <a:lnTo>
                        <a:pt x="741" y="769"/>
                      </a:lnTo>
                      <a:lnTo>
                        <a:pt x="742" y="767"/>
                      </a:lnTo>
                      <a:lnTo>
                        <a:pt x="742" y="765"/>
                      </a:lnTo>
                      <a:lnTo>
                        <a:pt x="742" y="765"/>
                      </a:lnTo>
                      <a:lnTo>
                        <a:pt x="743" y="767"/>
                      </a:lnTo>
                      <a:lnTo>
                        <a:pt x="744" y="770"/>
                      </a:lnTo>
                      <a:lnTo>
                        <a:pt x="746" y="770"/>
                      </a:lnTo>
                      <a:lnTo>
                        <a:pt x="746" y="770"/>
                      </a:lnTo>
                      <a:lnTo>
                        <a:pt x="747" y="769"/>
                      </a:lnTo>
                      <a:lnTo>
                        <a:pt x="747" y="766"/>
                      </a:lnTo>
                      <a:lnTo>
                        <a:pt x="747" y="764"/>
                      </a:lnTo>
                      <a:lnTo>
                        <a:pt x="747" y="764"/>
                      </a:lnTo>
                      <a:lnTo>
                        <a:pt x="748" y="767"/>
                      </a:lnTo>
                      <a:lnTo>
                        <a:pt x="748" y="767"/>
                      </a:lnTo>
                      <a:lnTo>
                        <a:pt x="746" y="772"/>
                      </a:lnTo>
                      <a:lnTo>
                        <a:pt x="743" y="775"/>
                      </a:lnTo>
                      <a:lnTo>
                        <a:pt x="741" y="775"/>
                      </a:lnTo>
                      <a:lnTo>
                        <a:pt x="741" y="775"/>
                      </a:lnTo>
                      <a:lnTo>
                        <a:pt x="736" y="775"/>
                      </a:lnTo>
                      <a:lnTo>
                        <a:pt x="733" y="776"/>
                      </a:lnTo>
                      <a:lnTo>
                        <a:pt x="735" y="778"/>
                      </a:lnTo>
                      <a:lnTo>
                        <a:pt x="740" y="783"/>
                      </a:lnTo>
                      <a:lnTo>
                        <a:pt x="740" y="783"/>
                      </a:lnTo>
                      <a:lnTo>
                        <a:pt x="736" y="786"/>
                      </a:lnTo>
                      <a:lnTo>
                        <a:pt x="735" y="789"/>
                      </a:lnTo>
                      <a:lnTo>
                        <a:pt x="735" y="789"/>
                      </a:lnTo>
                      <a:lnTo>
                        <a:pt x="731" y="788"/>
                      </a:lnTo>
                      <a:lnTo>
                        <a:pt x="729" y="789"/>
                      </a:lnTo>
                      <a:lnTo>
                        <a:pt x="726" y="790"/>
                      </a:lnTo>
                      <a:lnTo>
                        <a:pt x="726" y="790"/>
                      </a:lnTo>
                      <a:lnTo>
                        <a:pt x="727" y="793"/>
                      </a:lnTo>
                      <a:lnTo>
                        <a:pt x="729" y="794"/>
                      </a:lnTo>
                      <a:lnTo>
                        <a:pt x="731" y="795"/>
                      </a:lnTo>
                      <a:lnTo>
                        <a:pt x="731" y="795"/>
                      </a:lnTo>
                      <a:lnTo>
                        <a:pt x="727" y="795"/>
                      </a:lnTo>
                      <a:lnTo>
                        <a:pt x="727" y="795"/>
                      </a:lnTo>
                      <a:lnTo>
                        <a:pt x="727" y="794"/>
                      </a:lnTo>
                      <a:lnTo>
                        <a:pt x="726" y="793"/>
                      </a:lnTo>
                      <a:lnTo>
                        <a:pt x="726" y="793"/>
                      </a:lnTo>
                      <a:lnTo>
                        <a:pt x="725" y="794"/>
                      </a:lnTo>
                      <a:lnTo>
                        <a:pt x="722" y="797"/>
                      </a:lnTo>
                      <a:lnTo>
                        <a:pt x="722" y="797"/>
                      </a:lnTo>
                      <a:lnTo>
                        <a:pt x="722" y="797"/>
                      </a:lnTo>
                      <a:lnTo>
                        <a:pt x="722" y="797"/>
                      </a:lnTo>
                      <a:lnTo>
                        <a:pt x="720" y="790"/>
                      </a:lnTo>
                      <a:lnTo>
                        <a:pt x="720" y="790"/>
                      </a:lnTo>
                      <a:lnTo>
                        <a:pt x="719" y="790"/>
                      </a:lnTo>
                      <a:lnTo>
                        <a:pt x="716" y="792"/>
                      </a:lnTo>
                      <a:lnTo>
                        <a:pt x="716" y="792"/>
                      </a:lnTo>
                      <a:lnTo>
                        <a:pt x="718" y="787"/>
                      </a:lnTo>
                      <a:lnTo>
                        <a:pt x="718" y="786"/>
                      </a:lnTo>
                      <a:lnTo>
                        <a:pt x="718" y="783"/>
                      </a:lnTo>
                      <a:lnTo>
                        <a:pt x="718" y="783"/>
                      </a:lnTo>
                      <a:lnTo>
                        <a:pt x="716" y="787"/>
                      </a:lnTo>
                      <a:lnTo>
                        <a:pt x="714" y="790"/>
                      </a:lnTo>
                      <a:lnTo>
                        <a:pt x="709" y="792"/>
                      </a:lnTo>
                      <a:lnTo>
                        <a:pt x="709" y="792"/>
                      </a:lnTo>
                      <a:lnTo>
                        <a:pt x="705" y="792"/>
                      </a:lnTo>
                      <a:lnTo>
                        <a:pt x="703" y="792"/>
                      </a:lnTo>
                      <a:lnTo>
                        <a:pt x="703" y="794"/>
                      </a:lnTo>
                      <a:lnTo>
                        <a:pt x="708" y="799"/>
                      </a:lnTo>
                      <a:lnTo>
                        <a:pt x="708" y="799"/>
                      </a:lnTo>
                      <a:lnTo>
                        <a:pt x="705" y="799"/>
                      </a:lnTo>
                      <a:lnTo>
                        <a:pt x="703" y="799"/>
                      </a:lnTo>
                      <a:lnTo>
                        <a:pt x="701" y="800"/>
                      </a:lnTo>
                      <a:lnTo>
                        <a:pt x="701" y="800"/>
                      </a:lnTo>
                      <a:lnTo>
                        <a:pt x="702" y="803"/>
                      </a:lnTo>
                      <a:lnTo>
                        <a:pt x="703" y="805"/>
                      </a:lnTo>
                      <a:lnTo>
                        <a:pt x="704" y="806"/>
                      </a:lnTo>
                      <a:lnTo>
                        <a:pt x="704" y="806"/>
                      </a:lnTo>
                      <a:lnTo>
                        <a:pt x="701" y="806"/>
                      </a:lnTo>
                      <a:lnTo>
                        <a:pt x="697" y="808"/>
                      </a:lnTo>
                      <a:lnTo>
                        <a:pt x="697" y="808"/>
                      </a:lnTo>
                      <a:lnTo>
                        <a:pt x="697" y="808"/>
                      </a:lnTo>
                      <a:lnTo>
                        <a:pt x="697" y="808"/>
                      </a:lnTo>
                      <a:lnTo>
                        <a:pt x="694" y="808"/>
                      </a:lnTo>
                      <a:lnTo>
                        <a:pt x="692" y="808"/>
                      </a:lnTo>
                      <a:lnTo>
                        <a:pt x="691" y="810"/>
                      </a:lnTo>
                      <a:lnTo>
                        <a:pt x="691" y="810"/>
                      </a:lnTo>
                      <a:lnTo>
                        <a:pt x="692" y="806"/>
                      </a:lnTo>
                      <a:lnTo>
                        <a:pt x="692" y="804"/>
                      </a:lnTo>
                      <a:lnTo>
                        <a:pt x="691" y="803"/>
                      </a:lnTo>
                      <a:lnTo>
                        <a:pt x="691" y="803"/>
                      </a:lnTo>
                      <a:lnTo>
                        <a:pt x="690" y="803"/>
                      </a:lnTo>
                      <a:lnTo>
                        <a:pt x="687" y="804"/>
                      </a:lnTo>
                      <a:lnTo>
                        <a:pt x="687" y="804"/>
                      </a:lnTo>
                      <a:lnTo>
                        <a:pt x="686" y="804"/>
                      </a:lnTo>
                      <a:lnTo>
                        <a:pt x="686" y="804"/>
                      </a:lnTo>
                      <a:lnTo>
                        <a:pt x="688" y="798"/>
                      </a:lnTo>
                      <a:lnTo>
                        <a:pt x="688" y="798"/>
                      </a:lnTo>
                      <a:lnTo>
                        <a:pt x="687" y="797"/>
                      </a:lnTo>
                      <a:lnTo>
                        <a:pt x="685" y="797"/>
                      </a:lnTo>
                      <a:lnTo>
                        <a:pt x="685" y="797"/>
                      </a:lnTo>
                      <a:lnTo>
                        <a:pt x="685" y="797"/>
                      </a:lnTo>
                      <a:lnTo>
                        <a:pt x="685" y="797"/>
                      </a:lnTo>
                      <a:lnTo>
                        <a:pt x="690" y="797"/>
                      </a:lnTo>
                      <a:lnTo>
                        <a:pt x="693" y="795"/>
                      </a:lnTo>
                      <a:lnTo>
                        <a:pt x="693" y="795"/>
                      </a:lnTo>
                      <a:lnTo>
                        <a:pt x="692" y="794"/>
                      </a:lnTo>
                      <a:lnTo>
                        <a:pt x="690" y="792"/>
                      </a:lnTo>
                      <a:lnTo>
                        <a:pt x="690" y="792"/>
                      </a:lnTo>
                      <a:lnTo>
                        <a:pt x="690" y="790"/>
                      </a:lnTo>
                      <a:lnTo>
                        <a:pt x="690" y="790"/>
                      </a:lnTo>
                      <a:lnTo>
                        <a:pt x="688" y="790"/>
                      </a:lnTo>
                      <a:lnTo>
                        <a:pt x="688" y="790"/>
                      </a:lnTo>
                      <a:lnTo>
                        <a:pt x="687" y="790"/>
                      </a:lnTo>
                      <a:lnTo>
                        <a:pt x="687" y="790"/>
                      </a:lnTo>
                      <a:lnTo>
                        <a:pt x="687" y="790"/>
                      </a:lnTo>
                      <a:lnTo>
                        <a:pt x="687" y="790"/>
                      </a:lnTo>
                      <a:lnTo>
                        <a:pt x="690" y="789"/>
                      </a:lnTo>
                      <a:lnTo>
                        <a:pt x="693" y="787"/>
                      </a:lnTo>
                      <a:lnTo>
                        <a:pt x="693" y="787"/>
                      </a:lnTo>
                      <a:lnTo>
                        <a:pt x="692" y="786"/>
                      </a:lnTo>
                      <a:lnTo>
                        <a:pt x="690" y="784"/>
                      </a:lnTo>
                      <a:lnTo>
                        <a:pt x="687" y="784"/>
                      </a:lnTo>
                      <a:lnTo>
                        <a:pt x="687" y="784"/>
                      </a:lnTo>
                      <a:lnTo>
                        <a:pt x="690" y="783"/>
                      </a:lnTo>
                      <a:lnTo>
                        <a:pt x="692" y="781"/>
                      </a:lnTo>
                      <a:lnTo>
                        <a:pt x="693" y="780"/>
                      </a:lnTo>
                      <a:lnTo>
                        <a:pt x="693" y="780"/>
                      </a:lnTo>
                      <a:lnTo>
                        <a:pt x="691" y="778"/>
                      </a:lnTo>
                      <a:lnTo>
                        <a:pt x="688" y="777"/>
                      </a:lnTo>
                      <a:lnTo>
                        <a:pt x="686" y="778"/>
                      </a:lnTo>
                      <a:lnTo>
                        <a:pt x="686" y="778"/>
                      </a:lnTo>
                      <a:lnTo>
                        <a:pt x="696" y="775"/>
                      </a:lnTo>
                      <a:lnTo>
                        <a:pt x="696" y="775"/>
                      </a:lnTo>
                      <a:lnTo>
                        <a:pt x="694" y="773"/>
                      </a:lnTo>
                      <a:lnTo>
                        <a:pt x="693" y="771"/>
                      </a:lnTo>
                      <a:lnTo>
                        <a:pt x="693" y="771"/>
                      </a:lnTo>
                      <a:lnTo>
                        <a:pt x="698" y="771"/>
                      </a:lnTo>
                      <a:lnTo>
                        <a:pt x="701" y="771"/>
                      </a:lnTo>
                      <a:lnTo>
                        <a:pt x="702" y="770"/>
                      </a:lnTo>
                      <a:lnTo>
                        <a:pt x="702" y="770"/>
                      </a:lnTo>
                      <a:lnTo>
                        <a:pt x="697" y="770"/>
                      </a:lnTo>
                      <a:lnTo>
                        <a:pt x="694" y="767"/>
                      </a:lnTo>
                      <a:lnTo>
                        <a:pt x="692" y="764"/>
                      </a:lnTo>
                      <a:lnTo>
                        <a:pt x="692" y="764"/>
                      </a:lnTo>
                      <a:lnTo>
                        <a:pt x="691" y="760"/>
                      </a:lnTo>
                      <a:lnTo>
                        <a:pt x="690" y="758"/>
                      </a:lnTo>
                      <a:lnTo>
                        <a:pt x="687" y="759"/>
                      </a:lnTo>
                      <a:lnTo>
                        <a:pt x="683" y="765"/>
                      </a:lnTo>
                      <a:lnTo>
                        <a:pt x="683" y="765"/>
                      </a:lnTo>
                      <a:lnTo>
                        <a:pt x="682" y="765"/>
                      </a:lnTo>
                      <a:lnTo>
                        <a:pt x="679" y="765"/>
                      </a:lnTo>
                      <a:lnTo>
                        <a:pt x="674" y="766"/>
                      </a:lnTo>
                      <a:lnTo>
                        <a:pt x="671" y="769"/>
                      </a:lnTo>
                      <a:lnTo>
                        <a:pt x="669" y="771"/>
                      </a:lnTo>
                      <a:lnTo>
                        <a:pt x="669" y="771"/>
                      </a:lnTo>
                      <a:lnTo>
                        <a:pt x="670" y="772"/>
                      </a:lnTo>
                      <a:lnTo>
                        <a:pt x="670" y="772"/>
                      </a:lnTo>
                      <a:lnTo>
                        <a:pt x="669" y="775"/>
                      </a:lnTo>
                      <a:lnTo>
                        <a:pt x="669" y="775"/>
                      </a:lnTo>
                      <a:lnTo>
                        <a:pt x="669" y="771"/>
                      </a:lnTo>
                      <a:lnTo>
                        <a:pt x="666" y="766"/>
                      </a:lnTo>
                      <a:lnTo>
                        <a:pt x="666" y="766"/>
                      </a:lnTo>
                      <a:lnTo>
                        <a:pt x="670" y="769"/>
                      </a:lnTo>
                      <a:lnTo>
                        <a:pt x="670" y="769"/>
                      </a:lnTo>
                      <a:close/>
                      <a:moveTo>
                        <a:pt x="690" y="720"/>
                      </a:moveTo>
                      <a:lnTo>
                        <a:pt x="690" y="720"/>
                      </a:lnTo>
                      <a:lnTo>
                        <a:pt x="686" y="721"/>
                      </a:lnTo>
                      <a:lnTo>
                        <a:pt x="682" y="722"/>
                      </a:lnTo>
                      <a:lnTo>
                        <a:pt x="682" y="722"/>
                      </a:lnTo>
                      <a:lnTo>
                        <a:pt x="682" y="722"/>
                      </a:lnTo>
                      <a:lnTo>
                        <a:pt x="682" y="722"/>
                      </a:lnTo>
                      <a:lnTo>
                        <a:pt x="682" y="721"/>
                      </a:lnTo>
                      <a:lnTo>
                        <a:pt x="682" y="721"/>
                      </a:lnTo>
                      <a:lnTo>
                        <a:pt x="683" y="720"/>
                      </a:lnTo>
                      <a:lnTo>
                        <a:pt x="686" y="719"/>
                      </a:lnTo>
                      <a:lnTo>
                        <a:pt x="687" y="716"/>
                      </a:lnTo>
                      <a:lnTo>
                        <a:pt x="687" y="716"/>
                      </a:lnTo>
                      <a:lnTo>
                        <a:pt x="691" y="715"/>
                      </a:lnTo>
                      <a:lnTo>
                        <a:pt x="693" y="714"/>
                      </a:lnTo>
                      <a:lnTo>
                        <a:pt x="693" y="714"/>
                      </a:lnTo>
                      <a:lnTo>
                        <a:pt x="696" y="712"/>
                      </a:lnTo>
                      <a:lnTo>
                        <a:pt x="696" y="712"/>
                      </a:lnTo>
                      <a:lnTo>
                        <a:pt x="687" y="717"/>
                      </a:lnTo>
                      <a:lnTo>
                        <a:pt x="687" y="717"/>
                      </a:lnTo>
                      <a:lnTo>
                        <a:pt x="688" y="719"/>
                      </a:lnTo>
                      <a:lnTo>
                        <a:pt x="690" y="720"/>
                      </a:lnTo>
                      <a:lnTo>
                        <a:pt x="690" y="720"/>
                      </a:lnTo>
                      <a:close/>
                      <a:moveTo>
                        <a:pt x="724" y="708"/>
                      </a:moveTo>
                      <a:lnTo>
                        <a:pt x="724" y="708"/>
                      </a:lnTo>
                      <a:lnTo>
                        <a:pt x="726" y="706"/>
                      </a:lnTo>
                      <a:lnTo>
                        <a:pt x="729" y="706"/>
                      </a:lnTo>
                      <a:lnTo>
                        <a:pt x="730" y="704"/>
                      </a:lnTo>
                      <a:lnTo>
                        <a:pt x="730" y="704"/>
                      </a:lnTo>
                      <a:lnTo>
                        <a:pt x="729" y="710"/>
                      </a:lnTo>
                      <a:lnTo>
                        <a:pt x="730" y="712"/>
                      </a:lnTo>
                      <a:lnTo>
                        <a:pt x="731" y="715"/>
                      </a:lnTo>
                      <a:lnTo>
                        <a:pt x="731" y="715"/>
                      </a:lnTo>
                      <a:lnTo>
                        <a:pt x="733" y="712"/>
                      </a:lnTo>
                      <a:lnTo>
                        <a:pt x="733" y="712"/>
                      </a:lnTo>
                      <a:lnTo>
                        <a:pt x="733" y="714"/>
                      </a:lnTo>
                      <a:lnTo>
                        <a:pt x="733" y="714"/>
                      </a:lnTo>
                      <a:lnTo>
                        <a:pt x="732" y="715"/>
                      </a:lnTo>
                      <a:lnTo>
                        <a:pt x="731" y="717"/>
                      </a:lnTo>
                      <a:lnTo>
                        <a:pt x="731" y="717"/>
                      </a:lnTo>
                      <a:lnTo>
                        <a:pt x="731" y="719"/>
                      </a:lnTo>
                      <a:lnTo>
                        <a:pt x="731" y="719"/>
                      </a:lnTo>
                      <a:lnTo>
                        <a:pt x="727" y="717"/>
                      </a:lnTo>
                      <a:lnTo>
                        <a:pt x="727" y="717"/>
                      </a:lnTo>
                      <a:lnTo>
                        <a:pt x="725" y="716"/>
                      </a:lnTo>
                      <a:lnTo>
                        <a:pt x="725" y="712"/>
                      </a:lnTo>
                      <a:lnTo>
                        <a:pt x="725" y="712"/>
                      </a:lnTo>
                      <a:lnTo>
                        <a:pt x="725" y="711"/>
                      </a:lnTo>
                      <a:lnTo>
                        <a:pt x="724" y="709"/>
                      </a:lnTo>
                      <a:lnTo>
                        <a:pt x="721" y="706"/>
                      </a:lnTo>
                      <a:lnTo>
                        <a:pt x="719" y="705"/>
                      </a:lnTo>
                      <a:lnTo>
                        <a:pt x="715" y="705"/>
                      </a:lnTo>
                      <a:lnTo>
                        <a:pt x="715" y="705"/>
                      </a:lnTo>
                      <a:lnTo>
                        <a:pt x="715" y="706"/>
                      </a:lnTo>
                      <a:lnTo>
                        <a:pt x="716" y="712"/>
                      </a:lnTo>
                      <a:lnTo>
                        <a:pt x="716" y="712"/>
                      </a:lnTo>
                      <a:lnTo>
                        <a:pt x="715" y="710"/>
                      </a:lnTo>
                      <a:lnTo>
                        <a:pt x="714" y="709"/>
                      </a:lnTo>
                      <a:lnTo>
                        <a:pt x="710" y="708"/>
                      </a:lnTo>
                      <a:lnTo>
                        <a:pt x="710" y="708"/>
                      </a:lnTo>
                      <a:lnTo>
                        <a:pt x="710" y="710"/>
                      </a:lnTo>
                      <a:lnTo>
                        <a:pt x="710" y="714"/>
                      </a:lnTo>
                      <a:lnTo>
                        <a:pt x="710" y="714"/>
                      </a:lnTo>
                      <a:lnTo>
                        <a:pt x="707" y="715"/>
                      </a:lnTo>
                      <a:lnTo>
                        <a:pt x="707" y="715"/>
                      </a:lnTo>
                      <a:lnTo>
                        <a:pt x="705" y="715"/>
                      </a:lnTo>
                      <a:lnTo>
                        <a:pt x="705" y="715"/>
                      </a:lnTo>
                      <a:lnTo>
                        <a:pt x="705" y="712"/>
                      </a:lnTo>
                      <a:lnTo>
                        <a:pt x="707" y="710"/>
                      </a:lnTo>
                      <a:lnTo>
                        <a:pt x="709" y="708"/>
                      </a:lnTo>
                      <a:lnTo>
                        <a:pt x="713" y="705"/>
                      </a:lnTo>
                      <a:lnTo>
                        <a:pt x="713" y="705"/>
                      </a:lnTo>
                      <a:lnTo>
                        <a:pt x="716" y="704"/>
                      </a:lnTo>
                      <a:lnTo>
                        <a:pt x="719" y="703"/>
                      </a:lnTo>
                      <a:lnTo>
                        <a:pt x="721" y="698"/>
                      </a:lnTo>
                      <a:lnTo>
                        <a:pt x="721" y="698"/>
                      </a:lnTo>
                      <a:lnTo>
                        <a:pt x="724" y="700"/>
                      </a:lnTo>
                      <a:lnTo>
                        <a:pt x="724" y="700"/>
                      </a:lnTo>
                      <a:lnTo>
                        <a:pt x="722" y="703"/>
                      </a:lnTo>
                      <a:lnTo>
                        <a:pt x="722" y="705"/>
                      </a:lnTo>
                      <a:lnTo>
                        <a:pt x="724" y="708"/>
                      </a:lnTo>
                      <a:lnTo>
                        <a:pt x="724" y="708"/>
                      </a:lnTo>
                      <a:close/>
                      <a:moveTo>
                        <a:pt x="744" y="754"/>
                      </a:moveTo>
                      <a:lnTo>
                        <a:pt x="744" y="754"/>
                      </a:lnTo>
                      <a:lnTo>
                        <a:pt x="746" y="754"/>
                      </a:lnTo>
                      <a:lnTo>
                        <a:pt x="749" y="754"/>
                      </a:lnTo>
                      <a:lnTo>
                        <a:pt x="749" y="754"/>
                      </a:lnTo>
                      <a:lnTo>
                        <a:pt x="749" y="756"/>
                      </a:lnTo>
                      <a:lnTo>
                        <a:pt x="749" y="756"/>
                      </a:lnTo>
                      <a:lnTo>
                        <a:pt x="749" y="758"/>
                      </a:lnTo>
                      <a:lnTo>
                        <a:pt x="749" y="758"/>
                      </a:lnTo>
                      <a:lnTo>
                        <a:pt x="746" y="756"/>
                      </a:lnTo>
                      <a:lnTo>
                        <a:pt x="743" y="754"/>
                      </a:lnTo>
                      <a:lnTo>
                        <a:pt x="742" y="750"/>
                      </a:lnTo>
                      <a:lnTo>
                        <a:pt x="742" y="750"/>
                      </a:lnTo>
                      <a:lnTo>
                        <a:pt x="742" y="747"/>
                      </a:lnTo>
                      <a:lnTo>
                        <a:pt x="742" y="747"/>
                      </a:lnTo>
                      <a:lnTo>
                        <a:pt x="743" y="747"/>
                      </a:lnTo>
                      <a:lnTo>
                        <a:pt x="743" y="747"/>
                      </a:lnTo>
                      <a:lnTo>
                        <a:pt x="743" y="744"/>
                      </a:lnTo>
                      <a:lnTo>
                        <a:pt x="742" y="743"/>
                      </a:lnTo>
                      <a:lnTo>
                        <a:pt x="741" y="742"/>
                      </a:lnTo>
                      <a:lnTo>
                        <a:pt x="741" y="742"/>
                      </a:lnTo>
                      <a:lnTo>
                        <a:pt x="744" y="742"/>
                      </a:lnTo>
                      <a:lnTo>
                        <a:pt x="744" y="742"/>
                      </a:lnTo>
                      <a:lnTo>
                        <a:pt x="746" y="744"/>
                      </a:lnTo>
                      <a:lnTo>
                        <a:pt x="747" y="747"/>
                      </a:lnTo>
                      <a:lnTo>
                        <a:pt x="747" y="747"/>
                      </a:lnTo>
                      <a:lnTo>
                        <a:pt x="746" y="749"/>
                      </a:lnTo>
                      <a:lnTo>
                        <a:pt x="744" y="751"/>
                      </a:lnTo>
                      <a:lnTo>
                        <a:pt x="744" y="754"/>
                      </a:lnTo>
                      <a:lnTo>
                        <a:pt x="744" y="754"/>
                      </a:lnTo>
                      <a:close/>
                      <a:moveTo>
                        <a:pt x="752" y="631"/>
                      </a:moveTo>
                      <a:lnTo>
                        <a:pt x="752" y="631"/>
                      </a:lnTo>
                      <a:lnTo>
                        <a:pt x="758" y="628"/>
                      </a:lnTo>
                      <a:lnTo>
                        <a:pt x="758" y="628"/>
                      </a:lnTo>
                      <a:lnTo>
                        <a:pt x="760" y="631"/>
                      </a:lnTo>
                      <a:lnTo>
                        <a:pt x="763" y="631"/>
                      </a:lnTo>
                      <a:lnTo>
                        <a:pt x="766" y="631"/>
                      </a:lnTo>
                      <a:lnTo>
                        <a:pt x="766" y="631"/>
                      </a:lnTo>
                      <a:lnTo>
                        <a:pt x="764" y="634"/>
                      </a:lnTo>
                      <a:lnTo>
                        <a:pt x="762" y="638"/>
                      </a:lnTo>
                      <a:lnTo>
                        <a:pt x="757" y="639"/>
                      </a:lnTo>
                      <a:lnTo>
                        <a:pt x="757" y="639"/>
                      </a:lnTo>
                      <a:lnTo>
                        <a:pt x="755" y="639"/>
                      </a:lnTo>
                      <a:lnTo>
                        <a:pt x="753" y="639"/>
                      </a:lnTo>
                      <a:lnTo>
                        <a:pt x="753" y="639"/>
                      </a:lnTo>
                      <a:lnTo>
                        <a:pt x="752" y="638"/>
                      </a:lnTo>
                      <a:lnTo>
                        <a:pt x="751" y="637"/>
                      </a:lnTo>
                      <a:lnTo>
                        <a:pt x="751" y="637"/>
                      </a:lnTo>
                      <a:lnTo>
                        <a:pt x="755" y="637"/>
                      </a:lnTo>
                      <a:lnTo>
                        <a:pt x="759" y="637"/>
                      </a:lnTo>
                      <a:lnTo>
                        <a:pt x="760" y="636"/>
                      </a:lnTo>
                      <a:lnTo>
                        <a:pt x="760" y="636"/>
                      </a:lnTo>
                      <a:lnTo>
                        <a:pt x="758" y="633"/>
                      </a:lnTo>
                      <a:lnTo>
                        <a:pt x="755" y="631"/>
                      </a:lnTo>
                      <a:lnTo>
                        <a:pt x="752" y="631"/>
                      </a:lnTo>
                      <a:lnTo>
                        <a:pt x="752" y="631"/>
                      </a:lnTo>
                      <a:close/>
                      <a:moveTo>
                        <a:pt x="764" y="620"/>
                      </a:moveTo>
                      <a:lnTo>
                        <a:pt x="764" y="620"/>
                      </a:lnTo>
                      <a:lnTo>
                        <a:pt x="768" y="618"/>
                      </a:lnTo>
                      <a:lnTo>
                        <a:pt x="768" y="618"/>
                      </a:lnTo>
                      <a:lnTo>
                        <a:pt x="766" y="620"/>
                      </a:lnTo>
                      <a:lnTo>
                        <a:pt x="764" y="622"/>
                      </a:lnTo>
                      <a:lnTo>
                        <a:pt x="764" y="622"/>
                      </a:lnTo>
                      <a:lnTo>
                        <a:pt x="762" y="623"/>
                      </a:lnTo>
                      <a:lnTo>
                        <a:pt x="759" y="626"/>
                      </a:lnTo>
                      <a:lnTo>
                        <a:pt x="759" y="626"/>
                      </a:lnTo>
                      <a:lnTo>
                        <a:pt x="757" y="625"/>
                      </a:lnTo>
                      <a:lnTo>
                        <a:pt x="754" y="625"/>
                      </a:lnTo>
                      <a:lnTo>
                        <a:pt x="754" y="625"/>
                      </a:lnTo>
                      <a:lnTo>
                        <a:pt x="757" y="623"/>
                      </a:lnTo>
                      <a:lnTo>
                        <a:pt x="759" y="622"/>
                      </a:lnTo>
                      <a:lnTo>
                        <a:pt x="760" y="620"/>
                      </a:lnTo>
                      <a:lnTo>
                        <a:pt x="760" y="620"/>
                      </a:lnTo>
                      <a:lnTo>
                        <a:pt x="762" y="620"/>
                      </a:lnTo>
                      <a:lnTo>
                        <a:pt x="762" y="620"/>
                      </a:lnTo>
                      <a:lnTo>
                        <a:pt x="764" y="621"/>
                      </a:lnTo>
                      <a:lnTo>
                        <a:pt x="764" y="621"/>
                      </a:lnTo>
                      <a:lnTo>
                        <a:pt x="764" y="620"/>
                      </a:lnTo>
                      <a:lnTo>
                        <a:pt x="764" y="620"/>
                      </a:lnTo>
                      <a:close/>
                      <a:moveTo>
                        <a:pt x="769" y="725"/>
                      </a:moveTo>
                      <a:lnTo>
                        <a:pt x="769" y="725"/>
                      </a:lnTo>
                      <a:lnTo>
                        <a:pt x="771" y="721"/>
                      </a:lnTo>
                      <a:lnTo>
                        <a:pt x="773" y="719"/>
                      </a:lnTo>
                      <a:lnTo>
                        <a:pt x="773" y="716"/>
                      </a:lnTo>
                      <a:lnTo>
                        <a:pt x="773" y="716"/>
                      </a:lnTo>
                      <a:lnTo>
                        <a:pt x="775" y="722"/>
                      </a:lnTo>
                      <a:lnTo>
                        <a:pt x="775" y="722"/>
                      </a:lnTo>
                      <a:lnTo>
                        <a:pt x="775" y="726"/>
                      </a:lnTo>
                      <a:lnTo>
                        <a:pt x="777" y="731"/>
                      </a:lnTo>
                      <a:lnTo>
                        <a:pt x="777" y="731"/>
                      </a:lnTo>
                      <a:lnTo>
                        <a:pt x="776" y="733"/>
                      </a:lnTo>
                      <a:lnTo>
                        <a:pt x="775" y="734"/>
                      </a:lnTo>
                      <a:lnTo>
                        <a:pt x="775" y="737"/>
                      </a:lnTo>
                      <a:lnTo>
                        <a:pt x="775" y="737"/>
                      </a:lnTo>
                      <a:lnTo>
                        <a:pt x="768" y="732"/>
                      </a:lnTo>
                      <a:lnTo>
                        <a:pt x="768" y="732"/>
                      </a:lnTo>
                      <a:lnTo>
                        <a:pt x="769" y="729"/>
                      </a:lnTo>
                      <a:lnTo>
                        <a:pt x="769" y="727"/>
                      </a:lnTo>
                      <a:lnTo>
                        <a:pt x="769" y="725"/>
                      </a:lnTo>
                      <a:lnTo>
                        <a:pt x="769" y="725"/>
                      </a:lnTo>
                      <a:close/>
                      <a:moveTo>
                        <a:pt x="771" y="605"/>
                      </a:moveTo>
                      <a:lnTo>
                        <a:pt x="771" y="605"/>
                      </a:lnTo>
                      <a:lnTo>
                        <a:pt x="775" y="608"/>
                      </a:lnTo>
                      <a:lnTo>
                        <a:pt x="775" y="608"/>
                      </a:lnTo>
                      <a:lnTo>
                        <a:pt x="773" y="609"/>
                      </a:lnTo>
                      <a:lnTo>
                        <a:pt x="770" y="610"/>
                      </a:lnTo>
                      <a:lnTo>
                        <a:pt x="770" y="610"/>
                      </a:lnTo>
                      <a:lnTo>
                        <a:pt x="770" y="609"/>
                      </a:lnTo>
                      <a:lnTo>
                        <a:pt x="770" y="609"/>
                      </a:lnTo>
                      <a:lnTo>
                        <a:pt x="773" y="608"/>
                      </a:lnTo>
                      <a:lnTo>
                        <a:pt x="773" y="608"/>
                      </a:lnTo>
                      <a:lnTo>
                        <a:pt x="771" y="605"/>
                      </a:lnTo>
                      <a:lnTo>
                        <a:pt x="771" y="605"/>
                      </a:lnTo>
                      <a:close/>
                      <a:moveTo>
                        <a:pt x="780" y="747"/>
                      </a:moveTo>
                      <a:lnTo>
                        <a:pt x="780" y="747"/>
                      </a:lnTo>
                      <a:lnTo>
                        <a:pt x="784" y="745"/>
                      </a:lnTo>
                      <a:lnTo>
                        <a:pt x="786" y="743"/>
                      </a:lnTo>
                      <a:lnTo>
                        <a:pt x="787" y="740"/>
                      </a:lnTo>
                      <a:lnTo>
                        <a:pt x="787" y="740"/>
                      </a:lnTo>
                      <a:lnTo>
                        <a:pt x="787" y="744"/>
                      </a:lnTo>
                      <a:lnTo>
                        <a:pt x="787" y="747"/>
                      </a:lnTo>
                      <a:lnTo>
                        <a:pt x="788" y="749"/>
                      </a:lnTo>
                      <a:lnTo>
                        <a:pt x="788" y="749"/>
                      </a:lnTo>
                      <a:lnTo>
                        <a:pt x="790" y="749"/>
                      </a:lnTo>
                      <a:lnTo>
                        <a:pt x="792" y="748"/>
                      </a:lnTo>
                      <a:lnTo>
                        <a:pt x="792" y="748"/>
                      </a:lnTo>
                      <a:lnTo>
                        <a:pt x="792" y="750"/>
                      </a:lnTo>
                      <a:lnTo>
                        <a:pt x="792" y="750"/>
                      </a:lnTo>
                      <a:lnTo>
                        <a:pt x="790" y="750"/>
                      </a:lnTo>
                      <a:lnTo>
                        <a:pt x="787" y="753"/>
                      </a:lnTo>
                      <a:lnTo>
                        <a:pt x="787" y="753"/>
                      </a:lnTo>
                      <a:lnTo>
                        <a:pt x="784" y="753"/>
                      </a:lnTo>
                      <a:lnTo>
                        <a:pt x="784" y="753"/>
                      </a:lnTo>
                      <a:lnTo>
                        <a:pt x="781" y="749"/>
                      </a:lnTo>
                      <a:lnTo>
                        <a:pt x="781" y="749"/>
                      </a:lnTo>
                      <a:lnTo>
                        <a:pt x="779" y="749"/>
                      </a:lnTo>
                      <a:lnTo>
                        <a:pt x="776" y="751"/>
                      </a:lnTo>
                      <a:lnTo>
                        <a:pt x="775" y="755"/>
                      </a:lnTo>
                      <a:lnTo>
                        <a:pt x="775" y="755"/>
                      </a:lnTo>
                      <a:lnTo>
                        <a:pt x="775" y="755"/>
                      </a:lnTo>
                      <a:lnTo>
                        <a:pt x="775" y="755"/>
                      </a:lnTo>
                      <a:lnTo>
                        <a:pt x="774" y="755"/>
                      </a:lnTo>
                      <a:lnTo>
                        <a:pt x="771" y="753"/>
                      </a:lnTo>
                      <a:lnTo>
                        <a:pt x="770" y="749"/>
                      </a:lnTo>
                      <a:lnTo>
                        <a:pt x="770" y="744"/>
                      </a:lnTo>
                      <a:lnTo>
                        <a:pt x="770" y="744"/>
                      </a:lnTo>
                      <a:lnTo>
                        <a:pt x="770" y="743"/>
                      </a:lnTo>
                      <a:lnTo>
                        <a:pt x="771" y="740"/>
                      </a:lnTo>
                      <a:lnTo>
                        <a:pt x="771" y="740"/>
                      </a:lnTo>
                      <a:lnTo>
                        <a:pt x="775" y="739"/>
                      </a:lnTo>
                      <a:lnTo>
                        <a:pt x="776" y="739"/>
                      </a:lnTo>
                      <a:lnTo>
                        <a:pt x="775" y="738"/>
                      </a:lnTo>
                      <a:lnTo>
                        <a:pt x="775" y="738"/>
                      </a:lnTo>
                      <a:lnTo>
                        <a:pt x="779" y="738"/>
                      </a:lnTo>
                      <a:lnTo>
                        <a:pt x="781" y="738"/>
                      </a:lnTo>
                      <a:lnTo>
                        <a:pt x="782" y="737"/>
                      </a:lnTo>
                      <a:lnTo>
                        <a:pt x="782" y="737"/>
                      </a:lnTo>
                      <a:lnTo>
                        <a:pt x="780" y="742"/>
                      </a:lnTo>
                      <a:lnTo>
                        <a:pt x="780" y="744"/>
                      </a:lnTo>
                      <a:lnTo>
                        <a:pt x="780" y="747"/>
                      </a:lnTo>
                      <a:lnTo>
                        <a:pt x="780" y="747"/>
                      </a:lnTo>
                      <a:close/>
                      <a:moveTo>
                        <a:pt x="796" y="866"/>
                      </a:moveTo>
                      <a:lnTo>
                        <a:pt x="796" y="866"/>
                      </a:lnTo>
                      <a:lnTo>
                        <a:pt x="794" y="864"/>
                      </a:lnTo>
                      <a:lnTo>
                        <a:pt x="793" y="861"/>
                      </a:lnTo>
                      <a:lnTo>
                        <a:pt x="793" y="861"/>
                      </a:lnTo>
                      <a:lnTo>
                        <a:pt x="793" y="861"/>
                      </a:lnTo>
                      <a:lnTo>
                        <a:pt x="794" y="861"/>
                      </a:lnTo>
                      <a:lnTo>
                        <a:pt x="796" y="860"/>
                      </a:lnTo>
                      <a:lnTo>
                        <a:pt x="796" y="860"/>
                      </a:lnTo>
                      <a:lnTo>
                        <a:pt x="796" y="860"/>
                      </a:lnTo>
                      <a:lnTo>
                        <a:pt x="796" y="860"/>
                      </a:lnTo>
                      <a:lnTo>
                        <a:pt x="799" y="860"/>
                      </a:lnTo>
                      <a:lnTo>
                        <a:pt x="799" y="860"/>
                      </a:lnTo>
                      <a:lnTo>
                        <a:pt x="799" y="856"/>
                      </a:lnTo>
                      <a:lnTo>
                        <a:pt x="799" y="856"/>
                      </a:lnTo>
                      <a:lnTo>
                        <a:pt x="802" y="856"/>
                      </a:lnTo>
                      <a:lnTo>
                        <a:pt x="802" y="856"/>
                      </a:lnTo>
                      <a:lnTo>
                        <a:pt x="804" y="858"/>
                      </a:lnTo>
                      <a:lnTo>
                        <a:pt x="807" y="859"/>
                      </a:lnTo>
                      <a:lnTo>
                        <a:pt x="807" y="859"/>
                      </a:lnTo>
                      <a:lnTo>
                        <a:pt x="807" y="855"/>
                      </a:lnTo>
                      <a:lnTo>
                        <a:pt x="807" y="855"/>
                      </a:lnTo>
                      <a:lnTo>
                        <a:pt x="809" y="856"/>
                      </a:lnTo>
                      <a:lnTo>
                        <a:pt x="809" y="856"/>
                      </a:lnTo>
                      <a:lnTo>
                        <a:pt x="808" y="859"/>
                      </a:lnTo>
                      <a:lnTo>
                        <a:pt x="808" y="861"/>
                      </a:lnTo>
                      <a:lnTo>
                        <a:pt x="809" y="864"/>
                      </a:lnTo>
                      <a:lnTo>
                        <a:pt x="809" y="864"/>
                      </a:lnTo>
                      <a:lnTo>
                        <a:pt x="809" y="867"/>
                      </a:lnTo>
                      <a:lnTo>
                        <a:pt x="809" y="870"/>
                      </a:lnTo>
                      <a:lnTo>
                        <a:pt x="810" y="871"/>
                      </a:lnTo>
                      <a:lnTo>
                        <a:pt x="810" y="871"/>
                      </a:lnTo>
                      <a:lnTo>
                        <a:pt x="809" y="870"/>
                      </a:lnTo>
                      <a:lnTo>
                        <a:pt x="804" y="867"/>
                      </a:lnTo>
                      <a:lnTo>
                        <a:pt x="804" y="867"/>
                      </a:lnTo>
                      <a:lnTo>
                        <a:pt x="804" y="866"/>
                      </a:lnTo>
                      <a:lnTo>
                        <a:pt x="804" y="866"/>
                      </a:lnTo>
                      <a:lnTo>
                        <a:pt x="803" y="867"/>
                      </a:lnTo>
                      <a:lnTo>
                        <a:pt x="803" y="867"/>
                      </a:lnTo>
                      <a:lnTo>
                        <a:pt x="802" y="867"/>
                      </a:lnTo>
                      <a:lnTo>
                        <a:pt x="802" y="867"/>
                      </a:lnTo>
                      <a:lnTo>
                        <a:pt x="802" y="867"/>
                      </a:lnTo>
                      <a:lnTo>
                        <a:pt x="802" y="867"/>
                      </a:lnTo>
                      <a:lnTo>
                        <a:pt x="798" y="871"/>
                      </a:lnTo>
                      <a:lnTo>
                        <a:pt x="798" y="871"/>
                      </a:lnTo>
                      <a:lnTo>
                        <a:pt x="796" y="871"/>
                      </a:lnTo>
                      <a:lnTo>
                        <a:pt x="796" y="871"/>
                      </a:lnTo>
                      <a:lnTo>
                        <a:pt x="797" y="873"/>
                      </a:lnTo>
                      <a:lnTo>
                        <a:pt x="797" y="873"/>
                      </a:lnTo>
                      <a:lnTo>
                        <a:pt x="796" y="873"/>
                      </a:lnTo>
                      <a:lnTo>
                        <a:pt x="796" y="873"/>
                      </a:lnTo>
                      <a:lnTo>
                        <a:pt x="792" y="873"/>
                      </a:lnTo>
                      <a:lnTo>
                        <a:pt x="792" y="873"/>
                      </a:lnTo>
                      <a:lnTo>
                        <a:pt x="791" y="873"/>
                      </a:lnTo>
                      <a:lnTo>
                        <a:pt x="791" y="873"/>
                      </a:lnTo>
                      <a:lnTo>
                        <a:pt x="791" y="873"/>
                      </a:lnTo>
                      <a:lnTo>
                        <a:pt x="791" y="873"/>
                      </a:lnTo>
                      <a:lnTo>
                        <a:pt x="790" y="875"/>
                      </a:lnTo>
                      <a:lnTo>
                        <a:pt x="790" y="875"/>
                      </a:lnTo>
                      <a:lnTo>
                        <a:pt x="790" y="873"/>
                      </a:lnTo>
                      <a:lnTo>
                        <a:pt x="790" y="873"/>
                      </a:lnTo>
                      <a:lnTo>
                        <a:pt x="792" y="872"/>
                      </a:lnTo>
                      <a:lnTo>
                        <a:pt x="793" y="871"/>
                      </a:lnTo>
                      <a:lnTo>
                        <a:pt x="793" y="871"/>
                      </a:lnTo>
                      <a:lnTo>
                        <a:pt x="798" y="870"/>
                      </a:lnTo>
                      <a:lnTo>
                        <a:pt x="798" y="869"/>
                      </a:lnTo>
                      <a:lnTo>
                        <a:pt x="796" y="866"/>
                      </a:lnTo>
                      <a:lnTo>
                        <a:pt x="796" y="866"/>
                      </a:lnTo>
                      <a:close/>
                      <a:moveTo>
                        <a:pt x="804" y="933"/>
                      </a:moveTo>
                      <a:lnTo>
                        <a:pt x="804" y="933"/>
                      </a:lnTo>
                      <a:lnTo>
                        <a:pt x="802" y="936"/>
                      </a:lnTo>
                      <a:lnTo>
                        <a:pt x="799" y="938"/>
                      </a:lnTo>
                      <a:lnTo>
                        <a:pt x="798" y="941"/>
                      </a:lnTo>
                      <a:lnTo>
                        <a:pt x="798" y="941"/>
                      </a:lnTo>
                      <a:lnTo>
                        <a:pt x="797" y="934"/>
                      </a:lnTo>
                      <a:lnTo>
                        <a:pt x="797" y="934"/>
                      </a:lnTo>
                      <a:lnTo>
                        <a:pt x="799" y="933"/>
                      </a:lnTo>
                      <a:lnTo>
                        <a:pt x="801" y="931"/>
                      </a:lnTo>
                      <a:lnTo>
                        <a:pt x="801" y="927"/>
                      </a:lnTo>
                      <a:lnTo>
                        <a:pt x="801" y="927"/>
                      </a:lnTo>
                      <a:lnTo>
                        <a:pt x="804" y="930"/>
                      </a:lnTo>
                      <a:lnTo>
                        <a:pt x="807" y="932"/>
                      </a:lnTo>
                      <a:lnTo>
                        <a:pt x="808" y="938"/>
                      </a:lnTo>
                      <a:lnTo>
                        <a:pt x="808" y="938"/>
                      </a:lnTo>
                      <a:lnTo>
                        <a:pt x="808" y="939"/>
                      </a:lnTo>
                      <a:lnTo>
                        <a:pt x="807" y="942"/>
                      </a:lnTo>
                      <a:lnTo>
                        <a:pt x="807" y="942"/>
                      </a:lnTo>
                      <a:lnTo>
                        <a:pt x="805" y="942"/>
                      </a:lnTo>
                      <a:lnTo>
                        <a:pt x="804" y="943"/>
                      </a:lnTo>
                      <a:lnTo>
                        <a:pt x="804" y="943"/>
                      </a:lnTo>
                      <a:lnTo>
                        <a:pt x="805" y="938"/>
                      </a:lnTo>
                      <a:lnTo>
                        <a:pt x="805" y="936"/>
                      </a:lnTo>
                      <a:lnTo>
                        <a:pt x="804" y="933"/>
                      </a:lnTo>
                      <a:lnTo>
                        <a:pt x="804" y="933"/>
                      </a:lnTo>
                      <a:close/>
                      <a:moveTo>
                        <a:pt x="790" y="927"/>
                      </a:moveTo>
                      <a:lnTo>
                        <a:pt x="790" y="927"/>
                      </a:lnTo>
                      <a:lnTo>
                        <a:pt x="788" y="923"/>
                      </a:lnTo>
                      <a:lnTo>
                        <a:pt x="788" y="923"/>
                      </a:lnTo>
                      <a:lnTo>
                        <a:pt x="790" y="925"/>
                      </a:lnTo>
                      <a:lnTo>
                        <a:pt x="792" y="927"/>
                      </a:lnTo>
                      <a:lnTo>
                        <a:pt x="792" y="927"/>
                      </a:lnTo>
                      <a:lnTo>
                        <a:pt x="792" y="930"/>
                      </a:lnTo>
                      <a:lnTo>
                        <a:pt x="794" y="933"/>
                      </a:lnTo>
                      <a:lnTo>
                        <a:pt x="794" y="933"/>
                      </a:lnTo>
                      <a:lnTo>
                        <a:pt x="793" y="934"/>
                      </a:lnTo>
                      <a:lnTo>
                        <a:pt x="792" y="937"/>
                      </a:lnTo>
                      <a:lnTo>
                        <a:pt x="792" y="937"/>
                      </a:lnTo>
                      <a:lnTo>
                        <a:pt x="791" y="934"/>
                      </a:lnTo>
                      <a:lnTo>
                        <a:pt x="791" y="932"/>
                      </a:lnTo>
                      <a:lnTo>
                        <a:pt x="788" y="931"/>
                      </a:lnTo>
                      <a:lnTo>
                        <a:pt x="788" y="931"/>
                      </a:lnTo>
                      <a:lnTo>
                        <a:pt x="790" y="930"/>
                      </a:lnTo>
                      <a:lnTo>
                        <a:pt x="790" y="930"/>
                      </a:lnTo>
                      <a:lnTo>
                        <a:pt x="790" y="927"/>
                      </a:lnTo>
                      <a:lnTo>
                        <a:pt x="790" y="927"/>
                      </a:lnTo>
                      <a:lnTo>
                        <a:pt x="790" y="927"/>
                      </a:lnTo>
                      <a:lnTo>
                        <a:pt x="790" y="927"/>
                      </a:lnTo>
                      <a:close/>
                      <a:moveTo>
                        <a:pt x="773" y="889"/>
                      </a:moveTo>
                      <a:lnTo>
                        <a:pt x="773" y="889"/>
                      </a:lnTo>
                      <a:lnTo>
                        <a:pt x="770" y="892"/>
                      </a:lnTo>
                      <a:lnTo>
                        <a:pt x="768" y="893"/>
                      </a:lnTo>
                      <a:lnTo>
                        <a:pt x="765" y="894"/>
                      </a:lnTo>
                      <a:lnTo>
                        <a:pt x="765" y="894"/>
                      </a:lnTo>
                      <a:lnTo>
                        <a:pt x="762" y="894"/>
                      </a:lnTo>
                      <a:lnTo>
                        <a:pt x="759" y="894"/>
                      </a:lnTo>
                      <a:lnTo>
                        <a:pt x="759" y="895"/>
                      </a:lnTo>
                      <a:lnTo>
                        <a:pt x="762" y="899"/>
                      </a:lnTo>
                      <a:lnTo>
                        <a:pt x="762" y="899"/>
                      </a:lnTo>
                      <a:lnTo>
                        <a:pt x="762" y="899"/>
                      </a:lnTo>
                      <a:lnTo>
                        <a:pt x="762" y="899"/>
                      </a:lnTo>
                      <a:lnTo>
                        <a:pt x="759" y="903"/>
                      </a:lnTo>
                      <a:lnTo>
                        <a:pt x="759" y="903"/>
                      </a:lnTo>
                      <a:lnTo>
                        <a:pt x="759" y="904"/>
                      </a:lnTo>
                      <a:lnTo>
                        <a:pt x="759" y="904"/>
                      </a:lnTo>
                      <a:lnTo>
                        <a:pt x="758" y="905"/>
                      </a:lnTo>
                      <a:lnTo>
                        <a:pt x="758" y="905"/>
                      </a:lnTo>
                      <a:lnTo>
                        <a:pt x="757" y="905"/>
                      </a:lnTo>
                      <a:lnTo>
                        <a:pt x="757" y="905"/>
                      </a:lnTo>
                      <a:lnTo>
                        <a:pt x="758" y="900"/>
                      </a:lnTo>
                      <a:lnTo>
                        <a:pt x="758" y="897"/>
                      </a:lnTo>
                      <a:lnTo>
                        <a:pt x="754" y="893"/>
                      </a:lnTo>
                      <a:lnTo>
                        <a:pt x="754" y="893"/>
                      </a:lnTo>
                      <a:lnTo>
                        <a:pt x="754" y="893"/>
                      </a:lnTo>
                      <a:lnTo>
                        <a:pt x="754" y="893"/>
                      </a:lnTo>
                      <a:lnTo>
                        <a:pt x="755" y="891"/>
                      </a:lnTo>
                      <a:lnTo>
                        <a:pt x="755" y="886"/>
                      </a:lnTo>
                      <a:lnTo>
                        <a:pt x="755" y="886"/>
                      </a:lnTo>
                      <a:lnTo>
                        <a:pt x="759" y="884"/>
                      </a:lnTo>
                      <a:lnTo>
                        <a:pt x="759" y="884"/>
                      </a:lnTo>
                      <a:lnTo>
                        <a:pt x="760" y="887"/>
                      </a:lnTo>
                      <a:lnTo>
                        <a:pt x="760" y="887"/>
                      </a:lnTo>
                      <a:lnTo>
                        <a:pt x="763" y="886"/>
                      </a:lnTo>
                      <a:lnTo>
                        <a:pt x="763" y="886"/>
                      </a:lnTo>
                      <a:lnTo>
                        <a:pt x="766" y="887"/>
                      </a:lnTo>
                      <a:lnTo>
                        <a:pt x="766" y="887"/>
                      </a:lnTo>
                      <a:lnTo>
                        <a:pt x="765" y="882"/>
                      </a:lnTo>
                      <a:lnTo>
                        <a:pt x="765" y="882"/>
                      </a:lnTo>
                      <a:lnTo>
                        <a:pt x="765" y="880"/>
                      </a:lnTo>
                      <a:lnTo>
                        <a:pt x="765" y="880"/>
                      </a:lnTo>
                      <a:lnTo>
                        <a:pt x="769" y="881"/>
                      </a:lnTo>
                      <a:lnTo>
                        <a:pt x="771" y="884"/>
                      </a:lnTo>
                      <a:lnTo>
                        <a:pt x="773" y="889"/>
                      </a:lnTo>
                      <a:lnTo>
                        <a:pt x="773" y="889"/>
                      </a:lnTo>
                      <a:close/>
                      <a:moveTo>
                        <a:pt x="752" y="971"/>
                      </a:moveTo>
                      <a:lnTo>
                        <a:pt x="752" y="971"/>
                      </a:lnTo>
                      <a:lnTo>
                        <a:pt x="748" y="970"/>
                      </a:lnTo>
                      <a:lnTo>
                        <a:pt x="743" y="967"/>
                      </a:lnTo>
                      <a:lnTo>
                        <a:pt x="743" y="967"/>
                      </a:lnTo>
                      <a:lnTo>
                        <a:pt x="743" y="970"/>
                      </a:lnTo>
                      <a:lnTo>
                        <a:pt x="743" y="972"/>
                      </a:lnTo>
                      <a:lnTo>
                        <a:pt x="744" y="973"/>
                      </a:lnTo>
                      <a:lnTo>
                        <a:pt x="744" y="973"/>
                      </a:lnTo>
                      <a:lnTo>
                        <a:pt x="742" y="972"/>
                      </a:lnTo>
                      <a:lnTo>
                        <a:pt x="740" y="971"/>
                      </a:lnTo>
                      <a:lnTo>
                        <a:pt x="737" y="971"/>
                      </a:lnTo>
                      <a:lnTo>
                        <a:pt x="737" y="971"/>
                      </a:lnTo>
                      <a:lnTo>
                        <a:pt x="737" y="973"/>
                      </a:lnTo>
                      <a:lnTo>
                        <a:pt x="738" y="976"/>
                      </a:lnTo>
                      <a:lnTo>
                        <a:pt x="738" y="976"/>
                      </a:lnTo>
                      <a:lnTo>
                        <a:pt x="737" y="977"/>
                      </a:lnTo>
                      <a:lnTo>
                        <a:pt x="737" y="977"/>
                      </a:lnTo>
                      <a:lnTo>
                        <a:pt x="732" y="973"/>
                      </a:lnTo>
                      <a:lnTo>
                        <a:pt x="732" y="973"/>
                      </a:lnTo>
                      <a:lnTo>
                        <a:pt x="731" y="975"/>
                      </a:lnTo>
                      <a:lnTo>
                        <a:pt x="731" y="977"/>
                      </a:lnTo>
                      <a:lnTo>
                        <a:pt x="731" y="977"/>
                      </a:lnTo>
                      <a:lnTo>
                        <a:pt x="731" y="977"/>
                      </a:lnTo>
                      <a:lnTo>
                        <a:pt x="731" y="977"/>
                      </a:lnTo>
                      <a:lnTo>
                        <a:pt x="731" y="972"/>
                      </a:lnTo>
                      <a:lnTo>
                        <a:pt x="731" y="969"/>
                      </a:lnTo>
                      <a:lnTo>
                        <a:pt x="731" y="969"/>
                      </a:lnTo>
                      <a:lnTo>
                        <a:pt x="729" y="969"/>
                      </a:lnTo>
                      <a:lnTo>
                        <a:pt x="726" y="972"/>
                      </a:lnTo>
                      <a:lnTo>
                        <a:pt x="726" y="972"/>
                      </a:lnTo>
                      <a:lnTo>
                        <a:pt x="726" y="972"/>
                      </a:lnTo>
                      <a:lnTo>
                        <a:pt x="726" y="972"/>
                      </a:lnTo>
                      <a:lnTo>
                        <a:pt x="725" y="971"/>
                      </a:lnTo>
                      <a:lnTo>
                        <a:pt x="725" y="971"/>
                      </a:lnTo>
                      <a:lnTo>
                        <a:pt x="725" y="972"/>
                      </a:lnTo>
                      <a:lnTo>
                        <a:pt x="725" y="972"/>
                      </a:lnTo>
                      <a:lnTo>
                        <a:pt x="725" y="975"/>
                      </a:lnTo>
                      <a:lnTo>
                        <a:pt x="725" y="976"/>
                      </a:lnTo>
                      <a:lnTo>
                        <a:pt x="725" y="976"/>
                      </a:lnTo>
                      <a:lnTo>
                        <a:pt x="724" y="972"/>
                      </a:lnTo>
                      <a:lnTo>
                        <a:pt x="724" y="970"/>
                      </a:lnTo>
                      <a:lnTo>
                        <a:pt x="721" y="967"/>
                      </a:lnTo>
                      <a:lnTo>
                        <a:pt x="721" y="967"/>
                      </a:lnTo>
                      <a:lnTo>
                        <a:pt x="720" y="969"/>
                      </a:lnTo>
                      <a:lnTo>
                        <a:pt x="719" y="970"/>
                      </a:lnTo>
                      <a:lnTo>
                        <a:pt x="718" y="972"/>
                      </a:lnTo>
                      <a:lnTo>
                        <a:pt x="718" y="972"/>
                      </a:lnTo>
                      <a:lnTo>
                        <a:pt x="718" y="970"/>
                      </a:lnTo>
                      <a:lnTo>
                        <a:pt x="716" y="967"/>
                      </a:lnTo>
                      <a:lnTo>
                        <a:pt x="715" y="965"/>
                      </a:lnTo>
                      <a:lnTo>
                        <a:pt x="715" y="965"/>
                      </a:lnTo>
                      <a:lnTo>
                        <a:pt x="713" y="967"/>
                      </a:lnTo>
                      <a:lnTo>
                        <a:pt x="711" y="970"/>
                      </a:lnTo>
                      <a:lnTo>
                        <a:pt x="711" y="972"/>
                      </a:lnTo>
                      <a:lnTo>
                        <a:pt x="711" y="972"/>
                      </a:lnTo>
                      <a:lnTo>
                        <a:pt x="709" y="962"/>
                      </a:lnTo>
                      <a:lnTo>
                        <a:pt x="709" y="962"/>
                      </a:lnTo>
                      <a:lnTo>
                        <a:pt x="708" y="964"/>
                      </a:lnTo>
                      <a:lnTo>
                        <a:pt x="707" y="965"/>
                      </a:lnTo>
                      <a:lnTo>
                        <a:pt x="707" y="965"/>
                      </a:lnTo>
                      <a:lnTo>
                        <a:pt x="707" y="960"/>
                      </a:lnTo>
                      <a:lnTo>
                        <a:pt x="707" y="958"/>
                      </a:lnTo>
                      <a:lnTo>
                        <a:pt x="707" y="956"/>
                      </a:lnTo>
                      <a:lnTo>
                        <a:pt x="707" y="956"/>
                      </a:lnTo>
                      <a:lnTo>
                        <a:pt x="705" y="960"/>
                      </a:lnTo>
                      <a:lnTo>
                        <a:pt x="703" y="962"/>
                      </a:lnTo>
                      <a:lnTo>
                        <a:pt x="698" y="964"/>
                      </a:lnTo>
                      <a:lnTo>
                        <a:pt x="698" y="964"/>
                      </a:lnTo>
                      <a:lnTo>
                        <a:pt x="694" y="965"/>
                      </a:lnTo>
                      <a:lnTo>
                        <a:pt x="692" y="965"/>
                      </a:lnTo>
                      <a:lnTo>
                        <a:pt x="693" y="967"/>
                      </a:lnTo>
                      <a:lnTo>
                        <a:pt x="698" y="972"/>
                      </a:lnTo>
                      <a:lnTo>
                        <a:pt x="698" y="972"/>
                      </a:lnTo>
                      <a:lnTo>
                        <a:pt x="697" y="975"/>
                      </a:lnTo>
                      <a:lnTo>
                        <a:pt x="697" y="978"/>
                      </a:lnTo>
                      <a:lnTo>
                        <a:pt x="697" y="978"/>
                      </a:lnTo>
                      <a:lnTo>
                        <a:pt x="698" y="983"/>
                      </a:lnTo>
                      <a:lnTo>
                        <a:pt x="699" y="986"/>
                      </a:lnTo>
                      <a:lnTo>
                        <a:pt x="702" y="988"/>
                      </a:lnTo>
                      <a:lnTo>
                        <a:pt x="702" y="988"/>
                      </a:lnTo>
                      <a:lnTo>
                        <a:pt x="703" y="988"/>
                      </a:lnTo>
                      <a:lnTo>
                        <a:pt x="703" y="988"/>
                      </a:lnTo>
                      <a:lnTo>
                        <a:pt x="705" y="986"/>
                      </a:lnTo>
                      <a:lnTo>
                        <a:pt x="705" y="983"/>
                      </a:lnTo>
                      <a:lnTo>
                        <a:pt x="707" y="980"/>
                      </a:lnTo>
                      <a:lnTo>
                        <a:pt x="707" y="980"/>
                      </a:lnTo>
                      <a:lnTo>
                        <a:pt x="709" y="982"/>
                      </a:lnTo>
                      <a:lnTo>
                        <a:pt x="711" y="984"/>
                      </a:lnTo>
                      <a:lnTo>
                        <a:pt x="713" y="989"/>
                      </a:lnTo>
                      <a:lnTo>
                        <a:pt x="713" y="989"/>
                      </a:lnTo>
                      <a:lnTo>
                        <a:pt x="711" y="993"/>
                      </a:lnTo>
                      <a:lnTo>
                        <a:pt x="708" y="994"/>
                      </a:lnTo>
                      <a:lnTo>
                        <a:pt x="708" y="994"/>
                      </a:lnTo>
                      <a:lnTo>
                        <a:pt x="707" y="994"/>
                      </a:lnTo>
                      <a:lnTo>
                        <a:pt x="707" y="994"/>
                      </a:lnTo>
                      <a:lnTo>
                        <a:pt x="702" y="994"/>
                      </a:lnTo>
                      <a:lnTo>
                        <a:pt x="699" y="995"/>
                      </a:lnTo>
                      <a:lnTo>
                        <a:pt x="699" y="997"/>
                      </a:lnTo>
                      <a:lnTo>
                        <a:pt x="703" y="1000"/>
                      </a:lnTo>
                      <a:lnTo>
                        <a:pt x="703" y="1000"/>
                      </a:lnTo>
                      <a:lnTo>
                        <a:pt x="703" y="1000"/>
                      </a:lnTo>
                      <a:lnTo>
                        <a:pt x="701" y="1004"/>
                      </a:lnTo>
                      <a:lnTo>
                        <a:pt x="701" y="1004"/>
                      </a:lnTo>
                      <a:lnTo>
                        <a:pt x="701" y="1005"/>
                      </a:lnTo>
                      <a:lnTo>
                        <a:pt x="701" y="1005"/>
                      </a:lnTo>
                      <a:lnTo>
                        <a:pt x="701" y="1005"/>
                      </a:lnTo>
                      <a:lnTo>
                        <a:pt x="701" y="1005"/>
                      </a:lnTo>
                      <a:lnTo>
                        <a:pt x="699" y="1004"/>
                      </a:lnTo>
                      <a:lnTo>
                        <a:pt x="699" y="1004"/>
                      </a:lnTo>
                      <a:lnTo>
                        <a:pt x="699" y="1006"/>
                      </a:lnTo>
                      <a:lnTo>
                        <a:pt x="699" y="1006"/>
                      </a:lnTo>
                      <a:lnTo>
                        <a:pt x="699" y="1004"/>
                      </a:lnTo>
                      <a:lnTo>
                        <a:pt x="698" y="1000"/>
                      </a:lnTo>
                      <a:lnTo>
                        <a:pt x="698" y="1000"/>
                      </a:lnTo>
                      <a:lnTo>
                        <a:pt x="696" y="1000"/>
                      </a:lnTo>
                      <a:lnTo>
                        <a:pt x="693" y="1000"/>
                      </a:lnTo>
                      <a:lnTo>
                        <a:pt x="691" y="1004"/>
                      </a:lnTo>
                      <a:lnTo>
                        <a:pt x="691" y="1004"/>
                      </a:lnTo>
                      <a:lnTo>
                        <a:pt x="688" y="1000"/>
                      </a:lnTo>
                      <a:lnTo>
                        <a:pt x="690" y="997"/>
                      </a:lnTo>
                      <a:lnTo>
                        <a:pt x="692" y="992"/>
                      </a:lnTo>
                      <a:lnTo>
                        <a:pt x="692" y="992"/>
                      </a:lnTo>
                      <a:lnTo>
                        <a:pt x="693" y="991"/>
                      </a:lnTo>
                      <a:lnTo>
                        <a:pt x="693" y="991"/>
                      </a:lnTo>
                      <a:lnTo>
                        <a:pt x="696" y="989"/>
                      </a:lnTo>
                      <a:lnTo>
                        <a:pt x="696" y="989"/>
                      </a:lnTo>
                      <a:lnTo>
                        <a:pt x="694" y="987"/>
                      </a:lnTo>
                      <a:lnTo>
                        <a:pt x="694" y="987"/>
                      </a:lnTo>
                      <a:lnTo>
                        <a:pt x="696" y="983"/>
                      </a:lnTo>
                      <a:lnTo>
                        <a:pt x="694" y="981"/>
                      </a:lnTo>
                      <a:lnTo>
                        <a:pt x="692" y="978"/>
                      </a:lnTo>
                      <a:lnTo>
                        <a:pt x="692" y="978"/>
                      </a:lnTo>
                      <a:lnTo>
                        <a:pt x="693" y="973"/>
                      </a:lnTo>
                      <a:lnTo>
                        <a:pt x="693" y="973"/>
                      </a:lnTo>
                      <a:lnTo>
                        <a:pt x="692" y="970"/>
                      </a:lnTo>
                      <a:lnTo>
                        <a:pt x="690" y="966"/>
                      </a:lnTo>
                      <a:lnTo>
                        <a:pt x="690" y="966"/>
                      </a:lnTo>
                      <a:lnTo>
                        <a:pt x="688" y="966"/>
                      </a:lnTo>
                      <a:lnTo>
                        <a:pt x="688" y="966"/>
                      </a:lnTo>
                      <a:lnTo>
                        <a:pt x="686" y="967"/>
                      </a:lnTo>
                      <a:lnTo>
                        <a:pt x="683" y="972"/>
                      </a:lnTo>
                      <a:lnTo>
                        <a:pt x="683" y="972"/>
                      </a:lnTo>
                      <a:lnTo>
                        <a:pt x="681" y="970"/>
                      </a:lnTo>
                      <a:lnTo>
                        <a:pt x="679" y="966"/>
                      </a:lnTo>
                      <a:lnTo>
                        <a:pt x="679" y="961"/>
                      </a:lnTo>
                      <a:lnTo>
                        <a:pt x="679" y="961"/>
                      </a:lnTo>
                      <a:lnTo>
                        <a:pt x="680" y="960"/>
                      </a:lnTo>
                      <a:lnTo>
                        <a:pt x="680" y="958"/>
                      </a:lnTo>
                      <a:lnTo>
                        <a:pt x="680" y="958"/>
                      </a:lnTo>
                      <a:lnTo>
                        <a:pt x="681" y="958"/>
                      </a:lnTo>
                      <a:lnTo>
                        <a:pt x="681" y="958"/>
                      </a:lnTo>
                      <a:lnTo>
                        <a:pt x="683" y="956"/>
                      </a:lnTo>
                      <a:lnTo>
                        <a:pt x="685" y="955"/>
                      </a:lnTo>
                      <a:lnTo>
                        <a:pt x="683" y="954"/>
                      </a:lnTo>
                      <a:lnTo>
                        <a:pt x="681" y="953"/>
                      </a:lnTo>
                      <a:lnTo>
                        <a:pt x="681" y="953"/>
                      </a:lnTo>
                      <a:lnTo>
                        <a:pt x="681" y="949"/>
                      </a:lnTo>
                      <a:lnTo>
                        <a:pt x="681" y="945"/>
                      </a:lnTo>
                      <a:lnTo>
                        <a:pt x="681" y="945"/>
                      </a:lnTo>
                      <a:lnTo>
                        <a:pt x="683" y="949"/>
                      </a:lnTo>
                      <a:lnTo>
                        <a:pt x="683" y="949"/>
                      </a:lnTo>
                      <a:lnTo>
                        <a:pt x="682" y="950"/>
                      </a:lnTo>
                      <a:lnTo>
                        <a:pt x="682" y="950"/>
                      </a:lnTo>
                      <a:lnTo>
                        <a:pt x="686" y="952"/>
                      </a:lnTo>
                      <a:lnTo>
                        <a:pt x="690" y="952"/>
                      </a:lnTo>
                      <a:lnTo>
                        <a:pt x="693" y="950"/>
                      </a:lnTo>
                      <a:lnTo>
                        <a:pt x="693" y="950"/>
                      </a:lnTo>
                      <a:lnTo>
                        <a:pt x="691" y="954"/>
                      </a:lnTo>
                      <a:lnTo>
                        <a:pt x="688" y="956"/>
                      </a:lnTo>
                      <a:lnTo>
                        <a:pt x="688" y="960"/>
                      </a:lnTo>
                      <a:lnTo>
                        <a:pt x="688" y="960"/>
                      </a:lnTo>
                      <a:lnTo>
                        <a:pt x="691" y="959"/>
                      </a:lnTo>
                      <a:lnTo>
                        <a:pt x="693" y="958"/>
                      </a:lnTo>
                      <a:lnTo>
                        <a:pt x="696" y="955"/>
                      </a:lnTo>
                      <a:lnTo>
                        <a:pt x="696" y="955"/>
                      </a:lnTo>
                      <a:lnTo>
                        <a:pt x="698" y="956"/>
                      </a:lnTo>
                      <a:lnTo>
                        <a:pt x="701" y="958"/>
                      </a:lnTo>
                      <a:lnTo>
                        <a:pt x="703" y="956"/>
                      </a:lnTo>
                      <a:lnTo>
                        <a:pt x="703" y="956"/>
                      </a:lnTo>
                      <a:lnTo>
                        <a:pt x="702" y="954"/>
                      </a:lnTo>
                      <a:lnTo>
                        <a:pt x="702" y="953"/>
                      </a:lnTo>
                      <a:lnTo>
                        <a:pt x="699" y="952"/>
                      </a:lnTo>
                      <a:lnTo>
                        <a:pt x="699" y="952"/>
                      </a:lnTo>
                      <a:lnTo>
                        <a:pt x="704" y="953"/>
                      </a:lnTo>
                      <a:lnTo>
                        <a:pt x="707" y="953"/>
                      </a:lnTo>
                      <a:lnTo>
                        <a:pt x="709" y="952"/>
                      </a:lnTo>
                      <a:lnTo>
                        <a:pt x="709" y="952"/>
                      </a:lnTo>
                      <a:lnTo>
                        <a:pt x="708" y="949"/>
                      </a:lnTo>
                      <a:lnTo>
                        <a:pt x="705" y="948"/>
                      </a:lnTo>
                      <a:lnTo>
                        <a:pt x="703" y="947"/>
                      </a:lnTo>
                      <a:lnTo>
                        <a:pt x="703" y="947"/>
                      </a:lnTo>
                      <a:lnTo>
                        <a:pt x="708" y="945"/>
                      </a:lnTo>
                      <a:lnTo>
                        <a:pt x="708" y="945"/>
                      </a:lnTo>
                      <a:lnTo>
                        <a:pt x="710" y="944"/>
                      </a:lnTo>
                      <a:lnTo>
                        <a:pt x="710" y="944"/>
                      </a:lnTo>
                      <a:lnTo>
                        <a:pt x="709" y="943"/>
                      </a:lnTo>
                      <a:lnTo>
                        <a:pt x="708" y="942"/>
                      </a:lnTo>
                      <a:lnTo>
                        <a:pt x="705" y="942"/>
                      </a:lnTo>
                      <a:lnTo>
                        <a:pt x="705" y="942"/>
                      </a:lnTo>
                      <a:lnTo>
                        <a:pt x="708" y="942"/>
                      </a:lnTo>
                      <a:lnTo>
                        <a:pt x="710" y="941"/>
                      </a:lnTo>
                      <a:lnTo>
                        <a:pt x="711" y="939"/>
                      </a:lnTo>
                      <a:lnTo>
                        <a:pt x="711" y="939"/>
                      </a:lnTo>
                      <a:lnTo>
                        <a:pt x="709" y="938"/>
                      </a:lnTo>
                      <a:lnTo>
                        <a:pt x="709" y="938"/>
                      </a:lnTo>
                      <a:lnTo>
                        <a:pt x="709" y="936"/>
                      </a:lnTo>
                      <a:lnTo>
                        <a:pt x="709" y="936"/>
                      </a:lnTo>
                      <a:lnTo>
                        <a:pt x="709" y="936"/>
                      </a:lnTo>
                      <a:lnTo>
                        <a:pt x="709" y="936"/>
                      </a:lnTo>
                      <a:lnTo>
                        <a:pt x="711" y="938"/>
                      </a:lnTo>
                      <a:lnTo>
                        <a:pt x="711" y="938"/>
                      </a:lnTo>
                      <a:lnTo>
                        <a:pt x="714" y="942"/>
                      </a:lnTo>
                      <a:lnTo>
                        <a:pt x="716" y="944"/>
                      </a:lnTo>
                      <a:lnTo>
                        <a:pt x="716" y="944"/>
                      </a:lnTo>
                      <a:lnTo>
                        <a:pt x="716" y="947"/>
                      </a:lnTo>
                      <a:lnTo>
                        <a:pt x="716" y="949"/>
                      </a:lnTo>
                      <a:lnTo>
                        <a:pt x="716" y="950"/>
                      </a:lnTo>
                      <a:lnTo>
                        <a:pt x="716" y="950"/>
                      </a:lnTo>
                      <a:lnTo>
                        <a:pt x="719" y="950"/>
                      </a:lnTo>
                      <a:lnTo>
                        <a:pt x="721" y="949"/>
                      </a:lnTo>
                      <a:lnTo>
                        <a:pt x="721" y="948"/>
                      </a:lnTo>
                      <a:lnTo>
                        <a:pt x="721" y="948"/>
                      </a:lnTo>
                      <a:lnTo>
                        <a:pt x="721" y="953"/>
                      </a:lnTo>
                      <a:lnTo>
                        <a:pt x="722" y="955"/>
                      </a:lnTo>
                      <a:lnTo>
                        <a:pt x="724" y="956"/>
                      </a:lnTo>
                      <a:lnTo>
                        <a:pt x="724" y="956"/>
                      </a:lnTo>
                      <a:lnTo>
                        <a:pt x="725" y="954"/>
                      </a:lnTo>
                      <a:lnTo>
                        <a:pt x="726" y="952"/>
                      </a:lnTo>
                      <a:lnTo>
                        <a:pt x="727" y="949"/>
                      </a:lnTo>
                      <a:lnTo>
                        <a:pt x="727" y="949"/>
                      </a:lnTo>
                      <a:lnTo>
                        <a:pt x="729" y="953"/>
                      </a:lnTo>
                      <a:lnTo>
                        <a:pt x="730" y="955"/>
                      </a:lnTo>
                      <a:lnTo>
                        <a:pt x="730" y="955"/>
                      </a:lnTo>
                      <a:lnTo>
                        <a:pt x="732" y="954"/>
                      </a:lnTo>
                      <a:lnTo>
                        <a:pt x="732" y="953"/>
                      </a:lnTo>
                      <a:lnTo>
                        <a:pt x="732" y="950"/>
                      </a:lnTo>
                      <a:lnTo>
                        <a:pt x="732" y="950"/>
                      </a:lnTo>
                      <a:lnTo>
                        <a:pt x="733" y="953"/>
                      </a:lnTo>
                      <a:lnTo>
                        <a:pt x="735" y="955"/>
                      </a:lnTo>
                      <a:lnTo>
                        <a:pt x="736" y="956"/>
                      </a:lnTo>
                      <a:lnTo>
                        <a:pt x="736" y="956"/>
                      </a:lnTo>
                      <a:lnTo>
                        <a:pt x="737" y="954"/>
                      </a:lnTo>
                      <a:lnTo>
                        <a:pt x="738" y="952"/>
                      </a:lnTo>
                      <a:lnTo>
                        <a:pt x="737" y="949"/>
                      </a:lnTo>
                      <a:lnTo>
                        <a:pt x="737" y="949"/>
                      </a:lnTo>
                      <a:lnTo>
                        <a:pt x="741" y="958"/>
                      </a:lnTo>
                      <a:lnTo>
                        <a:pt x="741" y="958"/>
                      </a:lnTo>
                      <a:lnTo>
                        <a:pt x="743" y="955"/>
                      </a:lnTo>
                      <a:lnTo>
                        <a:pt x="743" y="955"/>
                      </a:lnTo>
                      <a:lnTo>
                        <a:pt x="743" y="959"/>
                      </a:lnTo>
                      <a:lnTo>
                        <a:pt x="744" y="962"/>
                      </a:lnTo>
                      <a:lnTo>
                        <a:pt x="744" y="962"/>
                      </a:lnTo>
                      <a:lnTo>
                        <a:pt x="744" y="959"/>
                      </a:lnTo>
                      <a:lnTo>
                        <a:pt x="746" y="956"/>
                      </a:lnTo>
                      <a:lnTo>
                        <a:pt x="748" y="955"/>
                      </a:lnTo>
                      <a:lnTo>
                        <a:pt x="748" y="955"/>
                      </a:lnTo>
                      <a:lnTo>
                        <a:pt x="752" y="954"/>
                      </a:lnTo>
                      <a:lnTo>
                        <a:pt x="752" y="954"/>
                      </a:lnTo>
                      <a:lnTo>
                        <a:pt x="753" y="954"/>
                      </a:lnTo>
                      <a:lnTo>
                        <a:pt x="753" y="954"/>
                      </a:lnTo>
                      <a:lnTo>
                        <a:pt x="751" y="956"/>
                      </a:lnTo>
                      <a:lnTo>
                        <a:pt x="751" y="961"/>
                      </a:lnTo>
                      <a:lnTo>
                        <a:pt x="751" y="961"/>
                      </a:lnTo>
                      <a:lnTo>
                        <a:pt x="753" y="961"/>
                      </a:lnTo>
                      <a:lnTo>
                        <a:pt x="754" y="960"/>
                      </a:lnTo>
                      <a:lnTo>
                        <a:pt x="757" y="959"/>
                      </a:lnTo>
                      <a:lnTo>
                        <a:pt x="757" y="959"/>
                      </a:lnTo>
                      <a:lnTo>
                        <a:pt x="755" y="961"/>
                      </a:lnTo>
                      <a:lnTo>
                        <a:pt x="754" y="965"/>
                      </a:lnTo>
                      <a:lnTo>
                        <a:pt x="754" y="965"/>
                      </a:lnTo>
                      <a:lnTo>
                        <a:pt x="752" y="962"/>
                      </a:lnTo>
                      <a:lnTo>
                        <a:pt x="751" y="961"/>
                      </a:lnTo>
                      <a:lnTo>
                        <a:pt x="751" y="961"/>
                      </a:lnTo>
                      <a:lnTo>
                        <a:pt x="749" y="966"/>
                      </a:lnTo>
                      <a:lnTo>
                        <a:pt x="749" y="969"/>
                      </a:lnTo>
                      <a:lnTo>
                        <a:pt x="752" y="971"/>
                      </a:lnTo>
                      <a:lnTo>
                        <a:pt x="752" y="971"/>
                      </a:lnTo>
                      <a:close/>
                      <a:moveTo>
                        <a:pt x="746" y="1034"/>
                      </a:moveTo>
                      <a:lnTo>
                        <a:pt x="746" y="1034"/>
                      </a:lnTo>
                      <a:lnTo>
                        <a:pt x="746" y="1033"/>
                      </a:lnTo>
                      <a:lnTo>
                        <a:pt x="746" y="1033"/>
                      </a:lnTo>
                      <a:lnTo>
                        <a:pt x="746" y="1033"/>
                      </a:lnTo>
                      <a:lnTo>
                        <a:pt x="746" y="1033"/>
                      </a:lnTo>
                      <a:lnTo>
                        <a:pt x="743" y="1032"/>
                      </a:lnTo>
                      <a:lnTo>
                        <a:pt x="742" y="1031"/>
                      </a:lnTo>
                      <a:lnTo>
                        <a:pt x="742" y="1031"/>
                      </a:lnTo>
                      <a:lnTo>
                        <a:pt x="742" y="1031"/>
                      </a:lnTo>
                      <a:lnTo>
                        <a:pt x="746" y="1030"/>
                      </a:lnTo>
                      <a:lnTo>
                        <a:pt x="746" y="1030"/>
                      </a:lnTo>
                      <a:lnTo>
                        <a:pt x="748" y="1033"/>
                      </a:lnTo>
                      <a:lnTo>
                        <a:pt x="749" y="1038"/>
                      </a:lnTo>
                      <a:lnTo>
                        <a:pt x="749" y="1038"/>
                      </a:lnTo>
                      <a:lnTo>
                        <a:pt x="748" y="1039"/>
                      </a:lnTo>
                      <a:lnTo>
                        <a:pt x="748" y="1043"/>
                      </a:lnTo>
                      <a:lnTo>
                        <a:pt x="748" y="1043"/>
                      </a:lnTo>
                      <a:lnTo>
                        <a:pt x="747" y="1043"/>
                      </a:lnTo>
                      <a:lnTo>
                        <a:pt x="746" y="1044"/>
                      </a:lnTo>
                      <a:lnTo>
                        <a:pt x="746" y="1044"/>
                      </a:lnTo>
                      <a:lnTo>
                        <a:pt x="746" y="1041"/>
                      </a:lnTo>
                      <a:lnTo>
                        <a:pt x="746" y="1036"/>
                      </a:lnTo>
                      <a:lnTo>
                        <a:pt x="746" y="1036"/>
                      </a:lnTo>
                      <a:lnTo>
                        <a:pt x="747" y="1036"/>
                      </a:lnTo>
                      <a:lnTo>
                        <a:pt x="747" y="1036"/>
                      </a:lnTo>
                      <a:lnTo>
                        <a:pt x="746" y="1034"/>
                      </a:lnTo>
                      <a:lnTo>
                        <a:pt x="746" y="1034"/>
                      </a:lnTo>
                      <a:close/>
                      <a:moveTo>
                        <a:pt x="738" y="999"/>
                      </a:moveTo>
                      <a:lnTo>
                        <a:pt x="738" y="999"/>
                      </a:lnTo>
                      <a:lnTo>
                        <a:pt x="738" y="999"/>
                      </a:lnTo>
                      <a:lnTo>
                        <a:pt x="738" y="997"/>
                      </a:lnTo>
                      <a:lnTo>
                        <a:pt x="738" y="997"/>
                      </a:lnTo>
                      <a:lnTo>
                        <a:pt x="742" y="999"/>
                      </a:lnTo>
                      <a:lnTo>
                        <a:pt x="744" y="1002"/>
                      </a:lnTo>
                      <a:lnTo>
                        <a:pt x="746" y="1006"/>
                      </a:lnTo>
                      <a:lnTo>
                        <a:pt x="746" y="1006"/>
                      </a:lnTo>
                      <a:lnTo>
                        <a:pt x="744" y="1008"/>
                      </a:lnTo>
                      <a:lnTo>
                        <a:pt x="744" y="1008"/>
                      </a:lnTo>
                      <a:lnTo>
                        <a:pt x="744" y="1006"/>
                      </a:lnTo>
                      <a:lnTo>
                        <a:pt x="744" y="1006"/>
                      </a:lnTo>
                      <a:lnTo>
                        <a:pt x="743" y="1008"/>
                      </a:lnTo>
                      <a:lnTo>
                        <a:pt x="743" y="1008"/>
                      </a:lnTo>
                      <a:lnTo>
                        <a:pt x="743" y="1005"/>
                      </a:lnTo>
                      <a:lnTo>
                        <a:pt x="742" y="1004"/>
                      </a:lnTo>
                      <a:lnTo>
                        <a:pt x="742" y="1004"/>
                      </a:lnTo>
                      <a:lnTo>
                        <a:pt x="741" y="1008"/>
                      </a:lnTo>
                      <a:lnTo>
                        <a:pt x="741" y="1008"/>
                      </a:lnTo>
                      <a:lnTo>
                        <a:pt x="740" y="1008"/>
                      </a:lnTo>
                      <a:lnTo>
                        <a:pt x="738" y="1009"/>
                      </a:lnTo>
                      <a:lnTo>
                        <a:pt x="738" y="1009"/>
                      </a:lnTo>
                      <a:lnTo>
                        <a:pt x="740" y="1004"/>
                      </a:lnTo>
                      <a:lnTo>
                        <a:pt x="740" y="1000"/>
                      </a:lnTo>
                      <a:lnTo>
                        <a:pt x="738" y="999"/>
                      </a:lnTo>
                      <a:lnTo>
                        <a:pt x="738" y="999"/>
                      </a:lnTo>
                      <a:close/>
                      <a:moveTo>
                        <a:pt x="693" y="1031"/>
                      </a:moveTo>
                      <a:lnTo>
                        <a:pt x="693" y="1031"/>
                      </a:lnTo>
                      <a:lnTo>
                        <a:pt x="691" y="1032"/>
                      </a:lnTo>
                      <a:lnTo>
                        <a:pt x="688" y="1033"/>
                      </a:lnTo>
                      <a:lnTo>
                        <a:pt x="688" y="1033"/>
                      </a:lnTo>
                      <a:lnTo>
                        <a:pt x="683" y="1030"/>
                      </a:lnTo>
                      <a:lnTo>
                        <a:pt x="683" y="1030"/>
                      </a:lnTo>
                      <a:lnTo>
                        <a:pt x="686" y="1031"/>
                      </a:lnTo>
                      <a:lnTo>
                        <a:pt x="688" y="1031"/>
                      </a:lnTo>
                      <a:lnTo>
                        <a:pt x="692" y="1030"/>
                      </a:lnTo>
                      <a:lnTo>
                        <a:pt x="692" y="1030"/>
                      </a:lnTo>
                      <a:lnTo>
                        <a:pt x="693" y="1031"/>
                      </a:lnTo>
                      <a:lnTo>
                        <a:pt x="693" y="1031"/>
                      </a:lnTo>
                      <a:close/>
                      <a:moveTo>
                        <a:pt x="671" y="1016"/>
                      </a:moveTo>
                      <a:lnTo>
                        <a:pt x="671" y="1016"/>
                      </a:lnTo>
                      <a:lnTo>
                        <a:pt x="670" y="1015"/>
                      </a:lnTo>
                      <a:lnTo>
                        <a:pt x="665" y="1013"/>
                      </a:lnTo>
                      <a:lnTo>
                        <a:pt x="665" y="1013"/>
                      </a:lnTo>
                      <a:lnTo>
                        <a:pt x="666" y="1009"/>
                      </a:lnTo>
                      <a:lnTo>
                        <a:pt x="666" y="1009"/>
                      </a:lnTo>
                      <a:lnTo>
                        <a:pt x="669" y="1009"/>
                      </a:lnTo>
                      <a:lnTo>
                        <a:pt x="669" y="1009"/>
                      </a:lnTo>
                      <a:lnTo>
                        <a:pt x="669" y="1013"/>
                      </a:lnTo>
                      <a:lnTo>
                        <a:pt x="670" y="1015"/>
                      </a:lnTo>
                      <a:lnTo>
                        <a:pt x="671" y="1016"/>
                      </a:lnTo>
                      <a:lnTo>
                        <a:pt x="671" y="1016"/>
                      </a:lnTo>
                      <a:close/>
                      <a:moveTo>
                        <a:pt x="671" y="1006"/>
                      </a:moveTo>
                      <a:lnTo>
                        <a:pt x="671" y="1006"/>
                      </a:lnTo>
                      <a:lnTo>
                        <a:pt x="669" y="1005"/>
                      </a:lnTo>
                      <a:lnTo>
                        <a:pt x="664" y="1000"/>
                      </a:lnTo>
                      <a:lnTo>
                        <a:pt x="664" y="1000"/>
                      </a:lnTo>
                      <a:lnTo>
                        <a:pt x="664" y="999"/>
                      </a:lnTo>
                      <a:lnTo>
                        <a:pt x="664" y="999"/>
                      </a:lnTo>
                      <a:lnTo>
                        <a:pt x="669" y="999"/>
                      </a:lnTo>
                      <a:lnTo>
                        <a:pt x="671" y="998"/>
                      </a:lnTo>
                      <a:lnTo>
                        <a:pt x="674" y="997"/>
                      </a:lnTo>
                      <a:lnTo>
                        <a:pt x="674" y="997"/>
                      </a:lnTo>
                      <a:lnTo>
                        <a:pt x="671" y="999"/>
                      </a:lnTo>
                      <a:lnTo>
                        <a:pt x="670" y="1003"/>
                      </a:lnTo>
                      <a:lnTo>
                        <a:pt x="670" y="1005"/>
                      </a:lnTo>
                      <a:lnTo>
                        <a:pt x="670" y="1005"/>
                      </a:lnTo>
                      <a:lnTo>
                        <a:pt x="672" y="1005"/>
                      </a:lnTo>
                      <a:lnTo>
                        <a:pt x="675" y="1005"/>
                      </a:lnTo>
                      <a:lnTo>
                        <a:pt x="676" y="1003"/>
                      </a:lnTo>
                      <a:lnTo>
                        <a:pt x="676" y="1003"/>
                      </a:lnTo>
                      <a:lnTo>
                        <a:pt x="675" y="1005"/>
                      </a:lnTo>
                      <a:lnTo>
                        <a:pt x="674" y="1010"/>
                      </a:lnTo>
                      <a:lnTo>
                        <a:pt x="674" y="1010"/>
                      </a:lnTo>
                      <a:lnTo>
                        <a:pt x="671" y="1006"/>
                      </a:lnTo>
                      <a:lnTo>
                        <a:pt x="671" y="1006"/>
                      </a:lnTo>
                      <a:close/>
                      <a:moveTo>
                        <a:pt x="675" y="1094"/>
                      </a:moveTo>
                      <a:lnTo>
                        <a:pt x="675" y="1094"/>
                      </a:lnTo>
                      <a:lnTo>
                        <a:pt x="677" y="1094"/>
                      </a:lnTo>
                      <a:lnTo>
                        <a:pt x="677" y="1094"/>
                      </a:lnTo>
                      <a:lnTo>
                        <a:pt x="679" y="1097"/>
                      </a:lnTo>
                      <a:lnTo>
                        <a:pt x="680" y="1100"/>
                      </a:lnTo>
                      <a:lnTo>
                        <a:pt x="680" y="1100"/>
                      </a:lnTo>
                      <a:lnTo>
                        <a:pt x="677" y="1103"/>
                      </a:lnTo>
                      <a:lnTo>
                        <a:pt x="677" y="1103"/>
                      </a:lnTo>
                      <a:lnTo>
                        <a:pt x="676" y="1100"/>
                      </a:lnTo>
                      <a:lnTo>
                        <a:pt x="674" y="1097"/>
                      </a:lnTo>
                      <a:lnTo>
                        <a:pt x="674" y="1097"/>
                      </a:lnTo>
                      <a:lnTo>
                        <a:pt x="675" y="1094"/>
                      </a:lnTo>
                      <a:lnTo>
                        <a:pt x="675" y="1094"/>
                      </a:lnTo>
                      <a:close/>
                      <a:moveTo>
                        <a:pt x="692" y="936"/>
                      </a:moveTo>
                      <a:lnTo>
                        <a:pt x="692" y="936"/>
                      </a:lnTo>
                      <a:lnTo>
                        <a:pt x="697" y="933"/>
                      </a:lnTo>
                      <a:lnTo>
                        <a:pt x="697" y="933"/>
                      </a:lnTo>
                      <a:lnTo>
                        <a:pt x="694" y="937"/>
                      </a:lnTo>
                      <a:lnTo>
                        <a:pt x="694" y="937"/>
                      </a:lnTo>
                      <a:lnTo>
                        <a:pt x="694" y="938"/>
                      </a:lnTo>
                      <a:lnTo>
                        <a:pt x="694" y="938"/>
                      </a:lnTo>
                      <a:lnTo>
                        <a:pt x="690" y="938"/>
                      </a:lnTo>
                      <a:lnTo>
                        <a:pt x="690" y="938"/>
                      </a:lnTo>
                      <a:lnTo>
                        <a:pt x="687" y="938"/>
                      </a:lnTo>
                      <a:lnTo>
                        <a:pt x="687" y="938"/>
                      </a:lnTo>
                      <a:lnTo>
                        <a:pt x="687" y="937"/>
                      </a:lnTo>
                      <a:lnTo>
                        <a:pt x="687" y="937"/>
                      </a:lnTo>
                      <a:lnTo>
                        <a:pt x="683" y="937"/>
                      </a:lnTo>
                      <a:lnTo>
                        <a:pt x="683" y="937"/>
                      </a:lnTo>
                      <a:lnTo>
                        <a:pt x="682" y="936"/>
                      </a:lnTo>
                      <a:lnTo>
                        <a:pt x="682" y="936"/>
                      </a:lnTo>
                      <a:lnTo>
                        <a:pt x="682" y="933"/>
                      </a:lnTo>
                      <a:lnTo>
                        <a:pt x="682" y="933"/>
                      </a:lnTo>
                      <a:lnTo>
                        <a:pt x="686" y="932"/>
                      </a:lnTo>
                      <a:lnTo>
                        <a:pt x="686" y="931"/>
                      </a:lnTo>
                      <a:lnTo>
                        <a:pt x="686" y="931"/>
                      </a:lnTo>
                      <a:lnTo>
                        <a:pt x="686" y="932"/>
                      </a:lnTo>
                      <a:lnTo>
                        <a:pt x="686" y="932"/>
                      </a:lnTo>
                      <a:lnTo>
                        <a:pt x="685" y="936"/>
                      </a:lnTo>
                      <a:lnTo>
                        <a:pt x="685" y="936"/>
                      </a:lnTo>
                      <a:lnTo>
                        <a:pt x="687" y="936"/>
                      </a:lnTo>
                      <a:lnTo>
                        <a:pt x="692" y="936"/>
                      </a:lnTo>
                      <a:lnTo>
                        <a:pt x="692" y="936"/>
                      </a:lnTo>
                      <a:close/>
                      <a:moveTo>
                        <a:pt x="692" y="916"/>
                      </a:moveTo>
                      <a:lnTo>
                        <a:pt x="692" y="916"/>
                      </a:lnTo>
                      <a:lnTo>
                        <a:pt x="694" y="915"/>
                      </a:lnTo>
                      <a:lnTo>
                        <a:pt x="694" y="915"/>
                      </a:lnTo>
                      <a:lnTo>
                        <a:pt x="691" y="914"/>
                      </a:lnTo>
                      <a:lnTo>
                        <a:pt x="691" y="914"/>
                      </a:lnTo>
                      <a:lnTo>
                        <a:pt x="691" y="912"/>
                      </a:lnTo>
                      <a:lnTo>
                        <a:pt x="691" y="912"/>
                      </a:lnTo>
                      <a:lnTo>
                        <a:pt x="691" y="911"/>
                      </a:lnTo>
                      <a:lnTo>
                        <a:pt x="691" y="911"/>
                      </a:lnTo>
                      <a:lnTo>
                        <a:pt x="694" y="911"/>
                      </a:lnTo>
                      <a:lnTo>
                        <a:pt x="698" y="911"/>
                      </a:lnTo>
                      <a:lnTo>
                        <a:pt x="698" y="911"/>
                      </a:lnTo>
                      <a:lnTo>
                        <a:pt x="699" y="914"/>
                      </a:lnTo>
                      <a:lnTo>
                        <a:pt x="699" y="914"/>
                      </a:lnTo>
                      <a:lnTo>
                        <a:pt x="699" y="914"/>
                      </a:lnTo>
                      <a:lnTo>
                        <a:pt x="699" y="914"/>
                      </a:lnTo>
                      <a:lnTo>
                        <a:pt x="697" y="916"/>
                      </a:lnTo>
                      <a:lnTo>
                        <a:pt x="694" y="917"/>
                      </a:lnTo>
                      <a:lnTo>
                        <a:pt x="691" y="919"/>
                      </a:lnTo>
                      <a:lnTo>
                        <a:pt x="691" y="919"/>
                      </a:lnTo>
                      <a:lnTo>
                        <a:pt x="688" y="919"/>
                      </a:lnTo>
                      <a:lnTo>
                        <a:pt x="688" y="919"/>
                      </a:lnTo>
                      <a:lnTo>
                        <a:pt x="688" y="919"/>
                      </a:lnTo>
                      <a:lnTo>
                        <a:pt x="688" y="919"/>
                      </a:lnTo>
                      <a:lnTo>
                        <a:pt x="690" y="919"/>
                      </a:lnTo>
                      <a:lnTo>
                        <a:pt x="692" y="917"/>
                      </a:lnTo>
                      <a:lnTo>
                        <a:pt x="692" y="917"/>
                      </a:lnTo>
                      <a:lnTo>
                        <a:pt x="692" y="916"/>
                      </a:lnTo>
                      <a:lnTo>
                        <a:pt x="692" y="916"/>
                      </a:lnTo>
                      <a:close/>
                      <a:moveTo>
                        <a:pt x="704" y="873"/>
                      </a:moveTo>
                      <a:lnTo>
                        <a:pt x="704" y="873"/>
                      </a:lnTo>
                      <a:lnTo>
                        <a:pt x="701" y="875"/>
                      </a:lnTo>
                      <a:lnTo>
                        <a:pt x="701" y="875"/>
                      </a:lnTo>
                      <a:lnTo>
                        <a:pt x="701" y="872"/>
                      </a:lnTo>
                      <a:lnTo>
                        <a:pt x="701" y="872"/>
                      </a:lnTo>
                      <a:lnTo>
                        <a:pt x="702" y="872"/>
                      </a:lnTo>
                      <a:lnTo>
                        <a:pt x="702" y="872"/>
                      </a:lnTo>
                      <a:lnTo>
                        <a:pt x="702" y="870"/>
                      </a:lnTo>
                      <a:lnTo>
                        <a:pt x="701" y="869"/>
                      </a:lnTo>
                      <a:lnTo>
                        <a:pt x="699" y="867"/>
                      </a:lnTo>
                      <a:lnTo>
                        <a:pt x="699" y="867"/>
                      </a:lnTo>
                      <a:lnTo>
                        <a:pt x="703" y="867"/>
                      </a:lnTo>
                      <a:lnTo>
                        <a:pt x="707" y="866"/>
                      </a:lnTo>
                      <a:lnTo>
                        <a:pt x="707" y="866"/>
                      </a:lnTo>
                      <a:lnTo>
                        <a:pt x="708" y="869"/>
                      </a:lnTo>
                      <a:lnTo>
                        <a:pt x="708" y="869"/>
                      </a:lnTo>
                      <a:lnTo>
                        <a:pt x="705" y="870"/>
                      </a:lnTo>
                      <a:lnTo>
                        <a:pt x="704" y="873"/>
                      </a:lnTo>
                      <a:lnTo>
                        <a:pt x="704" y="873"/>
                      </a:lnTo>
                      <a:close/>
                      <a:moveTo>
                        <a:pt x="707" y="864"/>
                      </a:moveTo>
                      <a:lnTo>
                        <a:pt x="707" y="864"/>
                      </a:lnTo>
                      <a:lnTo>
                        <a:pt x="707" y="865"/>
                      </a:lnTo>
                      <a:lnTo>
                        <a:pt x="707" y="865"/>
                      </a:lnTo>
                      <a:lnTo>
                        <a:pt x="704" y="862"/>
                      </a:lnTo>
                      <a:lnTo>
                        <a:pt x="701" y="862"/>
                      </a:lnTo>
                      <a:lnTo>
                        <a:pt x="701" y="862"/>
                      </a:lnTo>
                      <a:lnTo>
                        <a:pt x="705" y="861"/>
                      </a:lnTo>
                      <a:lnTo>
                        <a:pt x="705" y="861"/>
                      </a:lnTo>
                      <a:lnTo>
                        <a:pt x="705" y="861"/>
                      </a:lnTo>
                      <a:lnTo>
                        <a:pt x="708" y="859"/>
                      </a:lnTo>
                      <a:lnTo>
                        <a:pt x="708" y="859"/>
                      </a:lnTo>
                      <a:lnTo>
                        <a:pt x="709" y="856"/>
                      </a:lnTo>
                      <a:lnTo>
                        <a:pt x="709" y="856"/>
                      </a:lnTo>
                      <a:lnTo>
                        <a:pt x="710" y="856"/>
                      </a:lnTo>
                      <a:lnTo>
                        <a:pt x="710" y="856"/>
                      </a:lnTo>
                      <a:lnTo>
                        <a:pt x="710" y="859"/>
                      </a:lnTo>
                      <a:lnTo>
                        <a:pt x="713" y="862"/>
                      </a:lnTo>
                      <a:lnTo>
                        <a:pt x="713" y="862"/>
                      </a:lnTo>
                      <a:lnTo>
                        <a:pt x="716" y="860"/>
                      </a:lnTo>
                      <a:lnTo>
                        <a:pt x="716" y="861"/>
                      </a:lnTo>
                      <a:lnTo>
                        <a:pt x="716" y="861"/>
                      </a:lnTo>
                      <a:lnTo>
                        <a:pt x="714" y="865"/>
                      </a:lnTo>
                      <a:lnTo>
                        <a:pt x="714" y="865"/>
                      </a:lnTo>
                      <a:lnTo>
                        <a:pt x="714" y="865"/>
                      </a:lnTo>
                      <a:lnTo>
                        <a:pt x="714" y="865"/>
                      </a:lnTo>
                      <a:lnTo>
                        <a:pt x="710" y="864"/>
                      </a:lnTo>
                      <a:lnTo>
                        <a:pt x="707" y="864"/>
                      </a:lnTo>
                      <a:lnTo>
                        <a:pt x="707" y="864"/>
                      </a:lnTo>
                      <a:close/>
                      <a:moveTo>
                        <a:pt x="693" y="816"/>
                      </a:moveTo>
                      <a:lnTo>
                        <a:pt x="693" y="816"/>
                      </a:lnTo>
                      <a:lnTo>
                        <a:pt x="694" y="815"/>
                      </a:lnTo>
                      <a:lnTo>
                        <a:pt x="696" y="810"/>
                      </a:lnTo>
                      <a:lnTo>
                        <a:pt x="696" y="810"/>
                      </a:lnTo>
                      <a:lnTo>
                        <a:pt x="699" y="812"/>
                      </a:lnTo>
                      <a:lnTo>
                        <a:pt x="702" y="812"/>
                      </a:lnTo>
                      <a:lnTo>
                        <a:pt x="702" y="812"/>
                      </a:lnTo>
                      <a:lnTo>
                        <a:pt x="698" y="814"/>
                      </a:lnTo>
                      <a:lnTo>
                        <a:pt x="696" y="815"/>
                      </a:lnTo>
                      <a:lnTo>
                        <a:pt x="693" y="816"/>
                      </a:lnTo>
                      <a:lnTo>
                        <a:pt x="693" y="816"/>
                      </a:lnTo>
                      <a:close/>
                      <a:moveTo>
                        <a:pt x="727" y="845"/>
                      </a:moveTo>
                      <a:lnTo>
                        <a:pt x="727" y="845"/>
                      </a:lnTo>
                      <a:lnTo>
                        <a:pt x="730" y="842"/>
                      </a:lnTo>
                      <a:lnTo>
                        <a:pt x="730" y="842"/>
                      </a:lnTo>
                      <a:lnTo>
                        <a:pt x="731" y="844"/>
                      </a:lnTo>
                      <a:lnTo>
                        <a:pt x="732" y="848"/>
                      </a:lnTo>
                      <a:lnTo>
                        <a:pt x="732" y="848"/>
                      </a:lnTo>
                      <a:lnTo>
                        <a:pt x="731" y="847"/>
                      </a:lnTo>
                      <a:lnTo>
                        <a:pt x="731" y="847"/>
                      </a:lnTo>
                      <a:lnTo>
                        <a:pt x="730" y="844"/>
                      </a:lnTo>
                      <a:lnTo>
                        <a:pt x="730" y="844"/>
                      </a:lnTo>
                      <a:lnTo>
                        <a:pt x="727" y="845"/>
                      </a:lnTo>
                      <a:lnTo>
                        <a:pt x="727" y="845"/>
                      </a:lnTo>
                      <a:close/>
                      <a:moveTo>
                        <a:pt x="753" y="777"/>
                      </a:moveTo>
                      <a:lnTo>
                        <a:pt x="753" y="777"/>
                      </a:lnTo>
                      <a:lnTo>
                        <a:pt x="754" y="773"/>
                      </a:lnTo>
                      <a:lnTo>
                        <a:pt x="754" y="773"/>
                      </a:lnTo>
                      <a:lnTo>
                        <a:pt x="755" y="777"/>
                      </a:lnTo>
                      <a:lnTo>
                        <a:pt x="755" y="777"/>
                      </a:lnTo>
                      <a:lnTo>
                        <a:pt x="754" y="778"/>
                      </a:lnTo>
                      <a:lnTo>
                        <a:pt x="754" y="778"/>
                      </a:lnTo>
                      <a:lnTo>
                        <a:pt x="753" y="780"/>
                      </a:lnTo>
                      <a:lnTo>
                        <a:pt x="753" y="780"/>
                      </a:lnTo>
                      <a:lnTo>
                        <a:pt x="752" y="773"/>
                      </a:lnTo>
                      <a:lnTo>
                        <a:pt x="752" y="773"/>
                      </a:lnTo>
                      <a:lnTo>
                        <a:pt x="751" y="775"/>
                      </a:lnTo>
                      <a:lnTo>
                        <a:pt x="748" y="776"/>
                      </a:lnTo>
                      <a:lnTo>
                        <a:pt x="748" y="776"/>
                      </a:lnTo>
                      <a:lnTo>
                        <a:pt x="749" y="770"/>
                      </a:lnTo>
                      <a:lnTo>
                        <a:pt x="749" y="770"/>
                      </a:lnTo>
                      <a:lnTo>
                        <a:pt x="749" y="771"/>
                      </a:lnTo>
                      <a:lnTo>
                        <a:pt x="749" y="771"/>
                      </a:lnTo>
                      <a:lnTo>
                        <a:pt x="752" y="770"/>
                      </a:lnTo>
                      <a:lnTo>
                        <a:pt x="752" y="770"/>
                      </a:lnTo>
                      <a:lnTo>
                        <a:pt x="752" y="773"/>
                      </a:lnTo>
                      <a:lnTo>
                        <a:pt x="753" y="777"/>
                      </a:lnTo>
                      <a:lnTo>
                        <a:pt x="753" y="777"/>
                      </a:lnTo>
                      <a:close/>
                      <a:moveTo>
                        <a:pt x="766" y="721"/>
                      </a:moveTo>
                      <a:lnTo>
                        <a:pt x="766" y="721"/>
                      </a:lnTo>
                      <a:lnTo>
                        <a:pt x="762" y="717"/>
                      </a:lnTo>
                      <a:lnTo>
                        <a:pt x="762" y="717"/>
                      </a:lnTo>
                      <a:lnTo>
                        <a:pt x="760" y="719"/>
                      </a:lnTo>
                      <a:lnTo>
                        <a:pt x="759" y="721"/>
                      </a:lnTo>
                      <a:lnTo>
                        <a:pt x="759" y="726"/>
                      </a:lnTo>
                      <a:lnTo>
                        <a:pt x="759" y="726"/>
                      </a:lnTo>
                      <a:lnTo>
                        <a:pt x="757" y="725"/>
                      </a:lnTo>
                      <a:lnTo>
                        <a:pt x="754" y="723"/>
                      </a:lnTo>
                      <a:lnTo>
                        <a:pt x="752" y="721"/>
                      </a:lnTo>
                      <a:lnTo>
                        <a:pt x="752" y="721"/>
                      </a:lnTo>
                      <a:lnTo>
                        <a:pt x="755" y="720"/>
                      </a:lnTo>
                      <a:lnTo>
                        <a:pt x="755" y="720"/>
                      </a:lnTo>
                      <a:lnTo>
                        <a:pt x="757" y="723"/>
                      </a:lnTo>
                      <a:lnTo>
                        <a:pt x="757" y="723"/>
                      </a:lnTo>
                      <a:lnTo>
                        <a:pt x="757" y="720"/>
                      </a:lnTo>
                      <a:lnTo>
                        <a:pt x="758" y="717"/>
                      </a:lnTo>
                      <a:lnTo>
                        <a:pt x="759" y="716"/>
                      </a:lnTo>
                      <a:lnTo>
                        <a:pt x="759" y="716"/>
                      </a:lnTo>
                      <a:lnTo>
                        <a:pt x="760" y="717"/>
                      </a:lnTo>
                      <a:lnTo>
                        <a:pt x="760" y="717"/>
                      </a:lnTo>
                      <a:lnTo>
                        <a:pt x="763" y="717"/>
                      </a:lnTo>
                      <a:lnTo>
                        <a:pt x="765" y="716"/>
                      </a:lnTo>
                      <a:lnTo>
                        <a:pt x="766" y="715"/>
                      </a:lnTo>
                      <a:lnTo>
                        <a:pt x="766" y="715"/>
                      </a:lnTo>
                      <a:lnTo>
                        <a:pt x="766" y="721"/>
                      </a:lnTo>
                      <a:lnTo>
                        <a:pt x="766" y="721"/>
                      </a:lnTo>
                      <a:close/>
                      <a:moveTo>
                        <a:pt x="748" y="889"/>
                      </a:moveTo>
                      <a:lnTo>
                        <a:pt x="748" y="889"/>
                      </a:lnTo>
                      <a:lnTo>
                        <a:pt x="748" y="888"/>
                      </a:lnTo>
                      <a:lnTo>
                        <a:pt x="748" y="888"/>
                      </a:lnTo>
                      <a:lnTo>
                        <a:pt x="751" y="891"/>
                      </a:lnTo>
                      <a:lnTo>
                        <a:pt x="751" y="891"/>
                      </a:lnTo>
                      <a:lnTo>
                        <a:pt x="748" y="893"/>
                      </a:lnTo>
                      <a:lnTo>
                        <a:pt x="748" y="895"/>
                      </a:lnTo>
                      <a:lnTo>
                        <a:pt x="748" y="899"/>
                      </a:lnTo>
                      <a:lnTo>
                        <a:pt x="748" y="899"/>
                      </a:lnTo>
                      <a:lnTo>
                        <a:pt x="744" y="898"/>
                      </a:lnTo>
                      <a:lnTo>
                        <a:pt x="742" y="895"/>
                      </a:lnTo>
                      <a:lnTo>
                        <a:pt x="740" y="892"/>
                      </a:lnTo>
                      <a:lnTo>
                        <a:pt x="740" y="892"/>
                      </a:lnTo>
                      <a:lnTo>
                        <a:pt x="742" y="893"/>
                      </a:lnTo>
                      <a:lnTo>
                        <a:pt x="744" y="894"/>
                      </a:lnTo>
                      <a:lnTo>
                        <a:pt x="744" y="894"/>
                      </a:lnTo>
                      <a:lnTo>
                        <a:pt x="746" y="895"/>
                      </a:lnTo>
                      <a:lnTo>
                        <a:pt x="746" y="895"/>
                      </a:lnTo>
                      <a:lnTo>
                        <a:pt x="746" y="894"/>
                      </a:lnTo>
                      <a:lnTo>
                        <a:pt x="746" y="894"/>
                      </a:lnTo>
                      <a:lnTo>
                        <a:pt x="748" y="895"/>
                      </a:lnTo>
                      <a:lnTo>
                        <a:pt x="748" y="895"/>
                      </a:lnTo>
                      <a:lnTo>
                        <a:pt x="748" y="893"/>
                      </a:lnTo>
                      <a:lnTo>
                        <a:pt x="748" y="889"/>
                      </a:lnTo>
                      <a:lnTo>
                        <a:pt x="748" y="889"/>
                      </a:lnTo>
                      <a:close/>
                      <a:moveTo>
                        <a:pt x="741" y="943"/>
                      </a:moveTo>
                      <a:lnTo>
                        <a:pt x="741" y="943"/>
                      </a:lnTo>
                      <a:lnTo>
                        <a:pt x="741" y="943"/>
                      </a:lnTo>
                      <a:lnTo>
                        <a:pt x="741" y="943"/>
                      </a:lnTo>
                      <a:lnTo>
                        <a:pt x="738" y="942"/>
                      </a:lnTo>
                      <a:lnTo>
                        <a:pt x="736" y="941"/>
                      </a:lnTo>
                      <a:lnTo>
                        <a:pt x="733" y="938"/>
                      </a:lnTo>
                      <a:lnTo>
                        <a:pt x="733" y="938"/>
                      </a:lnTo>
                      <a:lnTo>
                        <a:pt x="736" y="939"/>
                      </a:lnTo>
                      <a:lnTo>
                        <a:pt x="738" y="942"/>
                      </a:lnTo>
                      <a:lnTo>
                        <a:pt x="741" y="943"/>
                      </a:lnTo>
                      <a:lnTo>
                        <a:pt x="741" y="943"/>
                      </a:lnTo>
                      <a:close/>
                      <a:moveTo>
                        <a:pt x="755" y="649"/>
                      </a:moveTo>
                      <a:lnTo>
                        <a:pt x="755" y="649"/>
                      </a:lnTo>
                      <a:lnTo>
                        <a:pt x="754" y="649"/>
                      </a:lnTo>
                      <a:lnTo>
                        <a:pt x="752" y="651"/>
                      </a:lnTo>
                      <a:lnTo>
                        <a:pt x="752" y="651"/>
                      </a:lnTo>
                      <a:lnTo>
                        <a:pt x="749" y="653"/>
                      </a:lnTo>
                      <a:lnTo>
                        <a:pt x="748" y="654"/>
                      </a:lnTo>
                      <a:lnTo>
                        <a:pt x="748" y="654"/>
                      </a:lnTo>
                      <a:lnTo>
                        <a:pt x="749" y="650"/>
                      </a:lnTo>
                      <a:lnTo>
                        <a:pt x="749" y="650"/>
                      </a:lnTo>
                      <a:lnTo>
                        <a:pt x="755" y="649"/>
                      </a:lnTo>
                      <a:lnTo>
                        <a:pt x="755" y="649"/>
                      </a:lnTo>
                      <a:close/>
                      <a:moveTo>
                        <a:pt x="755" y="715"/>
                      </a:moveTo>
                      <a:lnTo>
                        <a:pt x="755" y="715"/>
                      </a:lnTo>
                      <a:lnTo>
                        <a:pt x="755" y="720"/>
                      </a:lnTo>
                      <a:lnTo>
                        <a:pt x="755" y="720"/>
                      </a:lnTo>
                      <a:lnTo>
                        <a:pt x="753" y="720"/>
                      </a:lnTo>
                      <a:lnTo>
                        <a:pt x="751" y="719"/>
                      </a:lnTo>
                      <a:lnTo>
                        <a:pt x="751" y="719"/>
                      </a:lnTo>
                      <a:lnTo>
                        <a:pt x="751" y="716"/>
                      </a:lnTo>
                      <a:lnTo>
                        <a:pt x="751" y="716"/>
                      </a:lnTo>
                      <a:lnTo>
                        <a:pt x="751" y="715"/>
                      </a:lnTo>
                      <a:lnTo>
                        <a:pt x="751" y="712"/>
                      </a:lnTo>
                      <a:lnTo>
                        <a:pt x="749" y="710"/>
                      </a:lnTo>
                      <a:lnTo>
                        <a:pt x="749" y="710"/>
                      </a:lnTo>
                      <a:lnTo>
                        <a:pt x="748" y="708"/>
                      </a:lnTo>
                      <a:lnTo>
                        <a:pt x="748" y="708"/>
                      </a:lnTo>
                      <a:lnTo>
                        <a:pt x="752" y="717"/>
                      </a:lnTo>
                      <a:lnTo>
                        <a:pt x="752" y="717"/>
                      </a:lnTo>
                      <a:lnTo>
                        <a:pt x="753" y="716"/>
                      </a:lnTo>
                      <a:lnTo>
                        <a:pt x="755" y="715"/>
                      </a:lnTo>
                      <a:lnTo>
                        <a:pt x="755" y="715"/>
                      </a:lnTo>
                      <a:close/>
                      <a:moveTo>
                        <a:pt x="748" y="736"/>
                      </a:moveTo>
                      <a:lnTo>
                        <a:pt x="748" y="736"/>
                      </a:lnTo>
                      <a:lnTo>
                        <a:pt x="749" y="738"/>
                      </a:lnTo>
                      <a:lnTo>
                        <a:pt x="752" y="740"/>
                      </a:lnTo>
                      <a:lnTo>
                        <a:pt x="753" y="742"/>
                      </a:lnTo>
                      <a:lnTo>
                        <a:pt x="753" y="742"/>
                      </a:lnTo>
                      <a:lnTo>
                        <a:pt x="753" y="742"/>
                      </a:lnTo>
                      <a:lnTo>
                        <a:pt x="753" y="742"/>
                      </a:lnTo>
                      <a:lnTo>
                        <a:pt x="754" y="744"/>
                      </a:lnTo>
                      <a:lnTo>
                        <a:pt x="754" y="744"/>
                      </a:lnTo>
                      <a:lnTo>
                        <a:pt x="753" y="742"/>
                      </a:lnTo>
                      <a:lnTo>
                        <a:pt x="748" y="738"/>
                      </a:lnTo>
                      <a:lnTo>
                        <a:pt x="748" y="738"/>
                      </a:lnTo>
                      <a:lnTo>
                        <a:pt x="748" y="736"/>
                      </a:lnTo>
                      <a:lnTo>
                        <a:pt x="748" y="736"/>
                      </a:lnTo>
                      <a:close/>
                      <a:moveTo>
                        <a:pt x="815" y="761"/>
                      </a:moveTo>
                      <a:lnTo>
                        <a:pt x="815" y="761"/>
                      </a:lnTo>
                      <a:lnTo>
                        <a:pt x="818" y="760"/>
                      </a:lnTo>
                      <a:lnTo>
                        <a:pt x="823" y="759"/>
                      </a:lnTo>
                      <a:lnTo>
                        <a:pt x="823" y="759"/>
                      </a:lnTo>
                      <a:lnTo>
                        <a:pt x="823" y="759"/>
                      </a:lnTo>
                      <a:lnTo>
                        <a:pt x="824" y="760"/>
                      </a:lnTo>
                      <a:lnTo>
                        <a:pt x="824" y="760"/>
                      </a:lnTo>
                      <a:lnTo>
                        <a:pt x="824" y="760"/>
                      </a:lnTo>
                      <a:lnTo>
                        <a:pt x="824" y="760"/>
                      </a:lnTo>
                      <a:lnTo>
                        <a:pt x="826" y="760"/>
                      </a:lnTo>
                      <a:lnTo>
                        <a:pt x="826" y="760"/>
                      </a:lnTo>
                      <a:lnTo>
                        <a:pt x="827" y="761"/>
                      </a:lnTo>
                      <a:lnTo>
                        <a:pt x="827" y="761"/>
                      </a:lnTo>
                      <a:lnTo>
                        <a:pt x="827" y="760"/>
                      </a:lnTo>
                      <a:lnTo>
                        <a:pt x="827" y="760"/>
                      </a:lnTo>
                      <a:lnTo>
                        <a:pt x="831" y="760"/>
                      </a:lnTo>
                      <a:lnTo>
                        <a:pt x="836" y="759"/>
                      </a:lnTo>
                      <a:lnTo>
                        <a:pt x="836" y="759"/>
                      </a:lnTo>
                      <a:lnTo>
                        <a:pt x="834" y="761"/>
                      </a:lnTo>
                      <a:lnTo>
                        <a:pt x="832" y="766"/>
                      </a:lnTo>
                      <a:lnTo>
                        <a:pt x="832" y="770"/>
                      </a:lnTo>
                      <a:lnTo>
                        <a:pt x="832" y="770"/>
                      </a:lnTo>
                      <a:lnTo>
                        <a:pt x="836" y="769"/>
                      </a:lnTo>
                      <a:lnTo>
                        <a:pt x="838" y="766"/>
                      </a:lnTo>
                      <a:lnTo>
                        <a:pt x="841" y="764"/>
                      </a:lnTo>
                      <a:lnTo>
                        <a:pt x="841" y="764"/>
                      </a:lnTo>
                      <a:lnTo>
                        <a:pt x="843" y="765"/>
                      </a:lnTo>
                      <a:lnTo>
                        <a:pt x="846" y="765"/>
                      </a:lnTo>
                      <a:lnTo>
                        <a:pt x="848" y="764"/>
                      </a:lnTo>
                      <a:lnTo>
                        <a:pt x="848" y="764"/>
                      </a:lnTo>
                      <a:lnTo>
                        <a:pt x="848" y="760"/>
                      </a:lnTo>
                      <a:lnTo>
                        <a:pt x="848" y="760"/>
                      </a:lnTo>
                      <a:lnTo>
                        <a:pt x="848" y="759"/>
                      </a:lnTo>
                      <a:lnTo>
                        <a:pt x="848" y="759"/>
                      </a:lnTo>
                      <a:lnTo>
                        <a:pt x="851" y="760"/>
                      </a:lnTo>
                      <a:lnTo>
                        <a:pt x="853" y="760"/>
                      </a:lnTo>
                      <a:lnTo>
                        <a:pt x="856" y="760"/>
                      </a:lnTo>
                      <a:lnTo>
                        <a:pt x="856" y="760"/>
                      </a:lnTo>
                      <a:lnTo>
                        <a:pt x="854" y="758"/>
                      </a:lnTo>
                      <a:lnTo>
                        <a:pt x="854" y="758"/>
                      </a:lnTo>
                      <a:lnTo>
                        <a:pt x="857" y="756"/>
                      </a:lnTo>
                      <a:lnTo>
                        <a:pt x="857" y="756"/>
                      </a:lnTo>
                      <a:lnTo>
                        <a:pt x="856" y="755"/>
                      </a:lnTo>
                      <a:lnTo>
                        <a:pt x="856" y="755"/>
                      </a:lnTo>
                      <a:lnTo>
                        <a:pt x="859" y="755"/>
                      </a:lnTo>
                      <a:lnTo>
                        <a:pt x="862" y="755"/>
                      </a:lnTo>
                      <a:lnTo>
                        <a:pt x="862" y="755"/>
                      </a:lnTo>
                      <a:lnTo>
                        <a:pt x="859" y="751"/>
                      </a:lnTo>
                      <a:lnTo>
                        <a:pt x="859" y="751"/>
                      </a:lnTo>
                      <a:lnTo>
                        <a:pt x="863" y="751"/>
                      </a:lnTo>
                      <a:lnTo>
                        <a:pt x="866" y="750"/>
                      </a:lnTo>
                      <a:lnTo>
                        <a:pt x="866" y="750"/>
                      </a:lnTo>
                      <a:lnTo>
                        <a:pt x="864" y="754"/>
                      </a:lnTo>
                      <a:lnTo>
                        <a:pt x="863" y="758"/>
                      </a:lnTo>
                      <a:lnTo>
                        <a:pt x="863" y="761"/>
                      </a:lnTo>
                      <a:lnTo>
                        <a:pt x="863" y="761"/>
                      </a:lnTo>
                      <a:lnTo>
                        <a:pt x="866" y="760"/>
                      </a:lnTo>
                      <a:lnTo>
                        <a:pt x="869" y="758"/>
                      </a:lnTo>
                      <a:lnTo>
                        <a:pt x="871" y="755"/>
                      </a:lnTo>
                      <a:lnTo>
                        <a:pt x="871" y="755"/>
                      </a:lnTo>
                      <a:lnTo>
                        <a:pt x="874" y="756"/>
                      </a:lnTo>
                      <a:lnTo>
                        <a:pt x="877" y="756"/>
                      </a:lnTo>
                      <a:lnTo>
                        <a:pt x="877" y="756"/>
                      </a:lnTo>
                      <a:lnTo>
                        <a:pt x="882" y="760"/>
                      </a:lnTo>
                      <a:lnTo>
                        <a:pt x="882" y="760"/>
                      </a:lnTo>
                      <a:lnTo>
                        <a:pt x="881" y="761"/>
                      </a:lnTo>
                      <a:lnTo>
                        <a:pt x="880" y="765"/>
                      </a:lnTo>
                      <a:lnTo>
                        <a:pt x="881" y="770"/>
                      </a:lnTo>
                      <a:lnTo>
                        <a:pt x="882" y="772"/>
                      </a:lnTo>
                      <a:lnTo>
                        <a:pt x="886" y="775"/>
                      </a:lnTo>
                      <a:lnTo>
                        <a:pt x="886" y="775"/>
                      </a:lnTo>
                      <a:lnTo>
                        <a:pt x="887" y="773"/>
                      </a:lnTo>
                      <a:lnTo>
                        <a:pt x="890" y="771"/>
                      </a:lnTo>
                      <a:lnTo>
                        <a:pt x="890" y="767"/>
                      </a:lnTo>
                      <a:lnTo>
                        <a:pt x="890" y="767"/>
                      </a:lnTo>
                      <a:lnTo>
                        <a:pt x="893" y="769"/>
                      </a:lnTo>
                      <a:lnTo>
                        <a:pt x="896" y="772"/>
                      </a:lnTo>
                      <a:lnTo>
                        <a:pt x="897" y="777"/>
                      </a:lnTo>
                      <a:lnTo>
                        <a:pt x="897" y="777"/>
                      </a:lnTo>
                      <a:lnTo>
                        <a:pt x="895" y="780"/>
                      </a:lnTo>
                      <a:lnTo>
                        <a:pt x="892" y="781"/>
                      </a:lnTo>
                      <a:lnTo>
                        <a:pt x="890" y="782"/>
                      </a:lnTo>
                      <a:lnTo>
                        <a:pt x="890" y="782"/>
                      </a:lnTo>
                      <a:lnTo>
                        <a:pt x="886" y="782"/>
                      </a:lnTo>
                      <a:lnTo>
                        <a:pt x="884" y="782"/>
                      </a:lnTo>
                      <a:lnTo>
                        <a:pt x="884" y="783"/>
                      </a:lnTo>
                      <a:lnTo>
                        <a:pt x="887" y="787"/>
                      </a:lnTo>
                      <a:lnTo>
                        <a:pt x="886" y="787"/>
                      </a:lnTo>
                      <a:lnTo>
                        <a:pt x="886" y="787"/>
                      </a:lnTo>
                      <a:lnTo>
                        <a:pt x="885" y="790"/>
                      </a:lnTo>
                      <a:lnTo>
                        <a:pt x="885" y="790"/>
                      </a:lnTo>
                      <a:lnTo>
                        <a:pt x="881" y="790"/>
                      </a:lnTo>
                      <a:lnTo>
                        <a:pt x="877" y="790"/>
                      </a:lnTo>
                      <a:lnTo>
                        <a:pt x="875" y="789"/>
                      </a:lnTo>
                      <a:lnTo>
                        <a:pt x="875" y="789"/>
                      </a:lnTo>
                      <a:lnTo>
                        <a:pt x="874" y="789"/>
                      </a:lnTo>
                      <a:lnTo>
                        <a:pt x="870" y="788"/>
                      </a:lnTo>
                      <a:lnTo>
                        <a:pt x="869" y="787"/>
                      </a:lnTo>
                      <a:lnTo>
                        <a:pt x="866" y="788"/>
                      </a:lnTo>
                      <a:lnTo>
                        <a:pt x="864" y="789"/>
                      </a:lnTo>
                      <a:lnTo>
                        <a:pt x="860" y="793"/>
                      </a:lnTo>
                      <a:lnTo>
                        <a:pt x="860" y="793"/>
                      </a:lnTo>
                      <a:lnTo>
                        <a:pt x="862" y="794"/>
                      </a:lnTo>
                      <a:lnTo>
                        <a:pt x="866" y="795"/>
                      </a:lnTo>
                      <a:lnTo>
                        <a:pt x="866" y="795"/>
                      </a:lnTo>
                      <a:lnTo>
                        <a:pt x="866" y="797"/>
                      </a:lnTo>
                      <a:lnTo>
                        <a:pt x="866" y="797"/>
                      </a:lnTo>
                      <a:lnTo>
                        <a:pt x="863" y="797"/>
                      </a:lnTo>
                      <a:lnTo>
                        <a:pt x="860" y="800"/>
                      </a:lnTo>
                      <a:lnTo>
                        <a:pt x="860" y="800"/>
                      </a:lnTo>
                      <a:lnTo>
                        <a:pt x="864" y="803"/>
                      </a:lnTo>
                      <a:lnTo>
                        <a:pt x="864" y="803"/>
                      </a:lnTo>
                      <a:lnTo>
                        <a:pt x="862" y="803"/>
                      </a:lnTo>
                      <a:lnTo>
                        <a:pt x="859" y="801"/>
                      </a:lnTo>
                      <a:lnTo>
                        <a:pt x="859" y="801"/>
                      </a:lnTo>
                      <a:lnTo>
                        <a:pt x="858" y="800"/>
                      </a:lnTo>
                      <a:lnTo>
                        <a:pt x="854" y="799"/>
                      </a:lnTo>
                      <a:lnTo>
                        <a:pt x="852" y="799"/>
                      </a:lnTo>
                      <a:lnTo>
                        <a:pt x="849" y="800"/>
                      </a:lnTo>
                      <a:lnTo>
                        <a:pt x="847" y="801"/>
                      </a:lnTo>
                      <a:lnTo>
                        <a:pt x="845" y="805"/>
                      </a:lnTo>
                      <a:lnTo>
                        <a:pt x="845" y="805"/>
                      </a:lnTo>
                      <a:lnTo>
                        <a:pt x="846" y="806"/>
                      </a:lnTo>
                      <a:lnTo>
                        <a:pt x="852" y="809"/>
                      </a:lnTo>
                      <a:lnTo>
                        <a:pt x="852" y="809"/>
                      </a:lnTo>
                      <a:lnTo>
                        <a:pt x="848" y="809"/>
                      </a:lnTo>
                      <a:lnTo>
                        <a:pt x="846" y="810"/>
                      </a:lnTo>
                      <a:lnTo>
                        <a:pt x="843" y="811"/>
                      </a:lnTo>
                      <a:lnTo>
                        <a:pt x="843" y="811"/>
                      </a:lnTo>
                      <a:lnTo>
                        <a:pt x="846" y="814"/>
                      </a:lnTo>
                      <a:lnTo>
                        <a:pt x="846" y="814"/>
                      </a:lnTo>
                      <a:lnTo>
                        <a:pt x="846" y="814"/>
                      </a:lnTo>
                      <a:lnTo>
                        <a:pt x="846" y="814"/>
                      </a:lnTo>
                      <a:lnTo>
                        <a:pt x="842" y="814"/>
                      </a:lnTo>
                      <a:lnTo>
                        <a:pt x="841" y="815"/>
                      </a:lnTo>
                      <a:lnTo>
                        <a:pt x="841" y="816"/>
                      </a:lnTo>
                      <a:lnTo>
                        <a:pt x="846" y="821"/>
                      </a:lnTo>
                      <a:lnTo>
                        <a:pt x="846" y="821"/>
                      </a:lnTo>
                      <a:lnTo>
                        <a:pt x="845" y="822"/>
                      </a:lnTo>
                      <a:lnTo>
                        <a:pt x="845" y="825"/>
                      </a:lnTo>
                      <a:lnTo>
                        <a:pt x="845" y="825"/>
                      </a:lnTo>
                      <a:lnTo>
                        <a:pt x="842" y="827"/>
                      </a:lnTo>
                      <a:lnTo>
                        <a:pt x="842" y="827"/>
                      </a:lnTo>
                      <a:lnTo>
                        <a:pt x="840" y="825"/>
                      </a:lnTo>
                      <a:lnTo>
                        <a:pt x="840" y="825"/>
                      </a:lnTo>
                      <a:lnTo>
                        <a:pt x="838" y="826"/>
                      </a:lnTo>
                      <a:lnTo>
                        <a:pt x="837" y="827"/>
                      </a:lnTo>
                      <a:lnTo>
                        <a:pt x="837" y="830"/>
                      </a:lnTo>
                      <a:lnTo>
                        <a:pt x="837" y="830"/>
                      </a:lnTo>
                      <a:lnTo>
                        <a:pt x="836" y="831"/>
                      </a:lnTo>
                      <a:lnTo>
                        <a:pt x="836" y="831"/>
                      </a:lnTo>
                      <a:lnTo>
                        <a:pt x="832" y="830"/>
                      </a:lnTo>
                      <a:lnTo>
                        <a:pt x="832" y="830"/>
                      </a:lnTo>
                      <a:lnTo>
                        <a:pt x="832" y="826"/>
                      </a:lnTo>
                      <a:lnTo>
                        <a:pt x="830" y="822"/>
                      </a:lnTo>
                      <a:lnTo>
                        <a:pt x="830" y="822"/>
                      </a:lnTo>
                      <a:lnTo>
                        <a:pt x="830" y="821"/>
                      </a:lnTo>
                      <a:lnTo>
                        <a:pt x="830" y="821"/>
                      </a:lnTo>
                      <a:lnTo>
                        <a:pt x="831" y="821"/>
                      </a:lnTo>
                      <a:lnTo>
                        <a:pt x="831" y="821"/>
                      </a:lnTo>
                      <a:lnTo>
                        <a:pt x="831" y="819"/>
                      </a:lnTo>
                      <a:lnTo>
                        <a:pt x="830" y="817"/>
                      </a:lnTo>
                      <a:lnTo>
                        <a:pt x="829" y="816"/>
                      </a:lnTo>
                      <a:lnTo>
                        <a:pt x="829" y="816"/>
                      </a:lnTo>
                      <a:lnTo>
                        <a:pt x="834" y="816"/>
                      </a:lnTo>
                      <a:lnTo>
                        <a:pt x="836" y="816"/>
                      </a:lnTo>
                      <a:lnTo>
                        <a:pt x="837" y="815"/>
                      </a:lnTo>
                      <a:lnTo>
                        <a:pt x="837" y="815"/>
                      </a:lnTo>
                      <a:lnTo>
                        <a:pt x="835" y="812"/>
                      </a:lnTo>
                      <a:lnTo>
                        <a:pt x="832" y="811"/>
                      </a:lnTo>
                      <a:lnTo>
                        <a:pt x="830" y="811"/>
                      </a:lnTo>
                      <a:lnTo>
                        <a:pt x="830" y="811"/>
                      </a:lnTo>
                      <a:lnTo>
                        <a:pt x="834" y="810"/>
                      </a:lnTo>
                      <a:lnTo>
                        <a:pt x="837" y="808"/>
                      </a:lnTo>
                      <a:lnTo>
                        <a:pt x="837" y="808"/>
                      </a:lnTo>
                      <a:lnTo>
                        <a:pt x="836" y="806"/>
                      </a:lnTo>
                      <a:lnTo>
                        <a:pt x="834" y="805"/>
                      </a:lnTo>
                      <a:lnTo>
                        <a:pt x="832" y="805"/>
                      </a:lnTo>
                      <a:lnTo>
                        <a:pt x="832" y="805"/>
                      </a:lnTo>
                      <a:lnTo>
                        <a:pt x="835" y="805"/>
                      </a:lnTo>
                      <a:lnTo>
                        <a:pt x="836" y="804"/>
                      </a:lnTo>
                      <a:lnTo>
                        <a:pt x="837" y="801"/>
                      </a:lnTo>
                      <a:lnTo>
                        <a:pt x="837" y="801"/>
                      </a:lnTo>
                      <a:lnTo>
                        <a:pt x="835" y="800"/>
                      </a:lnTo>
                      <a:lnTo>
                        <a:pt x="834" y="800"/>
                      </a:lnTo>
                      <a:lnTo>
                        <a:pt x="831" y="800"/>
                      </a:lnTo>
                      <a:lnTo>
                        <a:pt x="831" y="800"/>
                      </a:lnTo>
                      <a:lnTo>
                        <a:pt x="838" y="798"/>
                      </a:lnTo>
                      <a:lnTo>
                        <a:pt x="838" y="798"/>
                      </a:lnTo>
                      <a:lnTo>
                        <a:pt x="837" y="795"/>
                      </a:lnTo>
                      <a:lnTo>
                        <a:pt x="837" y="795"/>
                      </a:lnTo>
                      <a:lnTo>
                        <a:pt x="841" y="795"/>
                      </a:lnTo>
                      <a:lnTo>
                        <a:pt x="843" y="794"/>
                      </a:lnTo>
                      <a:lnTo>
                        <a:pt x="843" y="794"/>
                      </a:lnTo>
                      <a:lnTo>
                        <a:pt x="841" y="794"/>
                      </a:lnTo>
                      <a:lnTo>
                        <a:pt x="837" y="792"/>
                      </a:lnTo>
                      <a:lnTo>
                        <a:pt x="836" y="789"/>
                      </a:lnTo>
                      <a:lnTo>
                        <a:pt x="836" y="789"/>
                      </a:lnTo>
                      <a:lnTo>
                        <a:pt x="835" y="786"/>
                      </a:lnTo>
                      <a:lnTo>
                        <a:pt x="835" y="784"/>
                      </a:lnTo>
                      <a:lnTo>
                        <a:pt x="832" y="786"/>
                      </a:lnTo>
                      <a:lnTo>
                        <a:pt x="829" y="790"/>
                      </a:lnTo>
                      <a:lnTo>
                        <a:pt x="829" y="790"/>
                      </a:lnTo>
                      <a:lnTo>
                        <a:pt x="827" y="789"/>
                      </a:lnTo>
                      <a:lnTo>
                        <a:pt x="825" y="789"/>
                      </a:lnTo>
                      <a:lnTo>
                        <a:pt x="825" y="789"/>
                      </a:lnTo>
                      <a:lnTo>
                        <a:pt x="821" y="788"/>
                      </a:lnTo>
                      <a:lnTo>
                        <a:pt x="821" y="788"/>
                      </a:lnTo>
                      <a:lnTo>
                        <a:pt x="820" y="788"/>
                      </a:lnTo>
                      <a:lnTo>
                        <a:pt x="820" y="790"/>
                      </a:lnTo>
                      <a:lnTo>
                        <a:pt x="819" y="792"/>
                      </a:lnTo>
                      <a:lnTo>
                        <a:pt x="819" y="792"/>
                      </a:lnTo>
                      <a:lnTo>
                        <a:pt x="818" y="794"/>
                      </a:lnTo>
                      <a:lnTo>
                        <a:pt x="818" y="794"/>
                      </a:lnTo>
                      <a:lnTo>
                        <a:pt x="815" y="793"/>
                      </a:lnTo>
                      <a:lnTo>
                        <a:pt x="814" y="790"/>
                      </a:lnTo>
                      <a:lnTo>
                        <a:pt x="814" y="790"/>
                      </a:lnTo>
                      <a:lnTo>
                        <a:pt x="815" y="790"/>
                      </a:lnTo>
                      <a:lnTo>
                        <a:pt x="815" y="790"/>
                      </a:lnTo>
                      <a:lnTo>
                        <a:pt x="815" y="786"/>
                      </a:lnTo>
                      <a:lnTo>
                        <a:pt x="815" y="786"/>
                      </a:lnTo>
                      <a:lnTo>
                        <a:pt x="815" y="786"/>
                      </a:lnTo>
                      <a:lnTo>
                        <a:pt x="815" y="786"/>
                      </a:lnTo>
                      <a:lnTo>
                        <a:pt x="818" y="784"/>
                      </a:lnTo>
                      <a:lnTo>
                        <a:pt x="818" y="783"/>
                      </a:lnTo>
                      <a:lnTo>
                        <a:pt x="818" y="783"/>
                      </a:lnTo>
                      <a:lnTo>
                        <a:pt x="818" y="783"/>
                      </a:lnTo>
                      <a:lnTo>
                        <a:pt x="816" y="783"/>
                      </a:lnTo>
                      <a:lnTo>
                        <a:pt x="816" y="783"/>
                      </a:lnTo>
                      <a:lnTo>
                        <a:pt x="815" y="781"/>
                      </a:lnTo>
                      <a:lnTo>
                        <a:pt x="815" y="781"/>
                      </a:lnTo>
                      <a:lnTo>
                        <a:pt x="816" y="780"/>
                      </a:lnTo>
                      <a:lnTo>
                        <a:pt x="819" y="777"/>
                      </a:lnTo>
                      <a:lnTo>
                        <a:pt x="821" y="773"/>
                      </a:lnTo>
                      <a:lnTo>
                        <a:pt x="820" y="767"/>
                      </a:lnTo>
                      <a:lnTo>
                        <a:pt x="820" y="767"/>
                      </a:lnTo>
                      <a:lnTo>
                        <a:pt x="819" y="766"/>
                      </a:lnTo>
                      <a:lnTo>
                        <a:pt x="816" y="766"/>
                      </a:lnTo>
                      <a:lnTo>
                        <a:pt x="814" y="769"/>
                      </a:lnTo>
                      <a:lnTo>
                        <a:pt x="814" y="769"/>
                      </a:lnTo>
                      <a:lnTo>
                        <a:pt x="814" y="766"/>
                      </a:lnTo>
                      <a:lnTo>
                        <a:pt x="813" y="765"/>
                      </a:lnTo>
                      <a:lnTo>
                        <a:pt x="813" y="765"/>
                      </a:lnTo>
                      <a:lnTo>
                        <a:pt x="818" y="766"/>
                      </a:lnTo>
                      <a:lnTo>
                        <a:pt x="820" y="766"/>
                      </a:lnTo>
                      <a:lnTo>
                        <a:pt x="821" y="766"/>
                      </a:lnTo>
                      <a:lnTo>
                        <a:pt x="821" y="766"/>
                      </a:lnTo>
                      <a:lnTo>
                        <a:pt x="820" y="764"/>
                      </a:lnTo>
                      <a:lnTo>
                        <a:pt x="818" y="761"/>
                      </a:lnTo>
                      <a:lnTo>
                        <a:pt x="815" y="761"/>
                      </a:lnTo>
                      <a:lnTo>
                        <a:pt x="815" y="761"/>
                      </a:lnTo>
                      <a:close/>
                      <a:moveTo>
                        <a:pt x="837" y="725"/>
                      </a:moveTo>
                      <a:lnTo>
                        <a:pt x="837" y="725"/>
                      </a:lnTo>
                      <a:lnTo>
                        <a:pt x="842" y="723"/>
                      </a:lnTo>
                      <a:lnTo>
                        <a:pt x="842" y="723"/>
                      </a:lnTo>
                      <a:lnTo>
                        <a:pt x="841" y="723"/>
                      </a:lnTo>
                      <a:lnTo>
                        <a:pt x="837" y="726"/>
                      </a:lnTo>
                      <a:lnTo>
                        <a:pt x="837" y="726"/>
                      </a:lnTo>
                      <a:lnTo>
                        <a:pt x="835" y="727"/>
                      </a:lnTo>
                      <a:lnTo>
                        <a:pt x="834" y="729"/>
                      </a:lnTo>
                      <a:lnTo>
                        <a:pt x="834" y="729"/>
                      </a:lnTo>
                      <a:lnTo>
                        <a:pt x="831" y="728"/>
                      </a:lnTo>
                      <a:lnTo>
                        <a:pt x="827" y="728"/>
                      </a:lnTo>
                      <a:lnTo>
                        <a:pt x="827" y="728"/>
                      </a:lnTo>
                      <a:lnTo>
                        <a:pt x="831" y="727"/>
                      </a:lnTo>
                      <a:lnTo>
                        <a:pt x="832" y="726"/>
                      </a:lnTo>
                      <a:lnTo>
                        <a:pt x="835" y="725"/>
                      </a:lnTo>
                      <a:lnTo>
                        <a:pt x="835" y="725"/>
                      </a:lnTo>
                      <a:lnTo>
                        <a:pt x="836" y="725"/>
                      </a:lnTo>
                      <a:lnTo>
                        <a:pt x="836" y="725"/>
                      </a:lnTo>
                      <a:lnTo>
                        <a:pt x="837" y="725"/>
                      </a:lnTo>
                      <a:lnTo>
                        <a:pt x="837" y="725"/>
                      </a:lnTo>
                      <a:lnTo>
                        <a:pt x="837" y="725"/>
                      </a:lnTo>
                      <a:lnTo>
                        <a:pt x="837" y="725"/>
                      </a:lnTo>
                      <a:close/>
                      <a:moveTo>
                        <a:pt x="840" y="734"/>
                      </a:moveTo>
                      <a:lnTo>
                        <a:pt x="840" y="734"/>
                      </a:lnTo>
                      <a:lnTo>
                        <a:pt x="840" y="737"/>
                      </a:lnTo>
                      <a:lnTo>
                        <a:pt x="837" y="740"/>
                      </a:lnTo>
                      <a:lnTo>
                        <a:pt x="837" y="740"/>
                      </a:lnTo>
                      <a:lnTo>
                        <a:pt x="836" y="740"/>
                      </a:lnTo>
                      <a:lnTo>
                        <a:pt x="835" y="742"/>
                      </a:lnTo>
                      <a:lnTo>
                        <a:pt x="835" y="742"/>
                      </a:lnTo>
                      <a:lnTo>
                        <a:pt x="835" y="736"/>
                      </a:lnTo>
                      <a:lnTo>
                        <a:pt x="835" y="736"/>
                      </a:lnTo>
                      <a:lnTo>
                        <a:pt x="840" y="734"/>
                      </a:lnTo>
                      <a:lnTo>
                        <a:pt x="840" y="734"/>
                      </a:lnTo>
                      <a:close/>
                      <a:moveTo>
                        <a:pt x="846" y="709"/>
                      </a:moveTo>
                      <a:lnTo>
                        <a:pt x="846" y="709"/>
                      </a:lnTo>
                      <a:lnTo>
                        <a:pt x="849" y="711"/>
                      </a:lnTo>
                      <a:lnTo>
                        <a:pt x="849" y="711"/>
                      </a:lnTo>
                      <a:lnTo>
                        <a:pt x="847" y="712"/>
                      </a:lnTo>
                      <a:lnTo>
                        <a:pt x="843" y="714"/>
                      </a:lnTo>
                      <a:lnTo>
                        <a:pt x="843" y="714"/>
                      </a:lnTo>
                      <a:lnTo>
                        <a:pt x="845" y="712"/>
                      </a:lnTo>
                      <a:lnTo>
                        <a:pt x="845" y="712"/>
                      </a:lnTo>
                      <a:lnTo>
                        <a:pt x="847" y="711"/>
                      </a:lnTo>
                      <a:lnTo>
                        <a:pt x="847" y="711"/>
                      </a:lnTo>
                      <a:lnTo>
                        <a:pt x="846" y="709"/>
                      </a:lnTo>
                      <a:lnTo>
                        <a:pt x="846" y="709"/>
                      </a:lnTo>
                      <a:close/>
                      <a:moveTo>
                        <a:pt x="865" y="728"/>
                      </a:moveTo>
                      <a:lnTo>
                        <a:pt x="865" y="728"/>
                      </a:lnTo>
                      <a:lnTo>
                        <a:pt x="868" y="727"/>
                      </a:lnTo>
                      <a:lnTo>
                        <a:pt x="869" y="727"/>
                      </a:lnTo>
                      <a:lnTo>
                        <a:pt x="869" y="727"/>
                      </a:lnTo>
                      <a:lnTo>
                        <a:pt x="870" y="726"/>
                      </a:lnTo>
                      <a:lnTo>
                        <a:pt x="870" y="726"/>
                      </a:lnTo>
                      <a:lnTo>
                        <a:pt x="870" y="728"/>
                      </a:lnTo>
                      <a:lnTo>
                        <a:pt x="869" y="731"/>
                      </a:lnTo>
                      <a:lnTo>
                        <a:pt x="866" y="733"/>
                      </a:lnTo>
                      <a:lnTo>
                        <a:pt x="866" y="733"/>
                      </a:lnTo>
                      <a:lnTo>
                        <a:pt x="865" y="732"/>
                      </a:lnTo>
                      <a:lnTo>
                        <a:pt x="865" y="729"/>
                      </a:lnTo>
                      <a:lnTo>
                        <a:pt x="865" y="729"/>
                      </a:lnTo>
                      <a:lnTo>
                        <a:pt x="865" y="728"/>
                      </a:lnTo>
                      <a:lnTo>
                        <a:pt x="865" y="728"/>
                      </a:lnTo>
                      <a:close/>
                      <a:moveTo>
                        <a:pt x="882" y="914"/>
                      </a:moveTo>
                      <a:lnTo>
                        <a:pt x="882" y="914"/>
                      </a:lnTo>
                      <a:lnTo>
                        <a:pt x="882" y="914"/>
                      </a:lnTo>
                      <a:lnTo>
                        <a:pt x="882" y="914"/>
                      </a:lnTo>
                      <a:lnTo>
                        <a:pt x="882" y="915"/>
                      </a:lnTo>
                      <a:lnTo>
                        <a:pt x="882" y="915"/>
                      </a:lnTo>
                      <a:lnTo>
                        <a:pt x="882" y="916"/>
                      </a:lnTo>
                      <a:lnTo>
                        <a:pt x="882" y="916"/>
                      </a:lnTo>
                      <a:lnTo>
                        <a:pt x="879" y="916"/>
                      </a:lnTo>
                      <a:lnTo>
                        <a:pt x="877" y="915"/>
                      </a:lnTo>
                      <a:lnTo>
                        <a:pt x="875" y="912"/>
                      </a:lnTo>
                      <a:lnTo>
                        <a:pt x="875" y="912"/>
                      </a:lnTo>
                      <a:lnTo>
                        <a:pt x="875" y="910"/>
                      </a:lnTo>
                      <a:lnTo>
                        <a:pt x="875" y="910"/>
                      </a:lnTo>
                      <a:lnTo>
                        <a:pt x="876" y="909"/>
                      </a:lnTo>
                      <a:lnTo>
                        <a:pt x="876" y="908"/>
                      </a:lnTo>
                      <a:lnTo>
                        <a:pt x="870" y="908"/>
                      </a:lnTo>
                      <a:lnTo>
                        <a:pt x="870" y="908"/>
                      </a:lnTo>
                      <a:lnTo>
                        <a:pt x="869" y="906"/>
                      </a:lnTo>
                      <a:lnTo>
                        <a:pt x="869" y="906"/>
                      </a:lnTo>
                      <a:lnTo>
                        <a:pt x="871" y="905"/>
                      </a:lnTo>
                      <a:lnTo>
                        <a:pt x="873" y="904"/>
                      </a:lnTo>
                      <a:lnTo>
                        <a:pt x="873" y="904"/>
                      </a:lnTo>
                      <a:lnTo>
                        <a:pt x="870" y="903"/>
                      </a:lnTo>
                      <a:lnTo>
                        <a:pt x="868" y="903"/>
                      </a:lnTo>
                      <a:lnTo>
                        <a:pt x="865" y="903"/>
                      </a:lnTo>
                      <a:lnTo>
                        <a:pt x="865" y="903"/>
                      </a:lnTo>
                      <a:lnTo>
                        <a:pt x="874" y="899"/>
                      </a:lnTo>
                      <a:lnTo>
                        <a:pt x="874" y="899"/>
                      </a:lnTo>
                      <a:lnTo>
                        <a:pt x="871" y="897"/>
                      </a:lnTo>
                      <a:lnTo>
                        <a:pt x="871" y="897"/>
                      </a:lnTo>
                      <a:lnTo>
                        <a:pt x="873" y="898"/>
                      </a:lnTo>
                      <a:lnTo>
                        <a:pt x="873" y="898"/>
                      </a:lnTo>
                      <a:lnTo>
                        <a:pt x="875" y="902"/>
                      </a:lnTo>
                      <a:lnTo>
                        <a:pt x="875" y="902"/>
                      </a:lnTo>
                      <a:lnTo>
                        <a:pt x="876" y="899"/>
                      </a:lnTo>
                      <a:lnTo>
                        <a:pt x="879" y="897"/>
                      </a:lnTo>
                      <a:lnTo>
                        <a:pt x="879" y="897"/>
                      </a:lnTo>
                      <a:lnTo>
                        <a:pt x="879" y="897"/>
                      </a:lnTo>
                      <a:lnTo>
                        <a:pt x="879" y="897"/>
                      </a:lnTo>
                      <a:lnTo>
                        <a:pt x="880" y="894"/>
                      </a:lnTo>
                      <a:lnTo>
                        <a:pt x="880" y="892"/>
                      </a:lnTo>
                      <a:lnTo>
                        <a:pt x="880" y="892"/>
                      </a:lnTo>
                      <a:lnTo>
                        <a:pt x="880" y="894"/>
                      </a:lnTo>
                      <a:lnTo>
                        <a:pt x="881" y="898"/>
                      </a:lnTo>
                      <a:lnTo>
                        <a:pt x="881" y="898"/>
                      </a:lnTo>
                      <a:lnTo>
                        <a:pt x="882" y="902"/>
                      </a:lnTo>
                      <a:lnTo>
                        <a:pt x="882" y="902"/>
                      </a:lnTo>
                      <a:lnTo>
                        <a:pt x="879" y="902"/>
                      </a:lnTo>
                      <a:lnTo>
                        <a:pt x="877" y="903"/>
                      </a:lnTo>
                      <a:lnTo>
                        <a:pt x="879" y="904"/>
                      </a:lnTo>
                      <a:lnTo>
                        <a:pt x="882" y="909"/>
                      </a:lnTo>
                      <a:lnTo>
                        <a:pt x="882" y="909"/>
                      </a:lnTo>
                      <a:lnTo>
                        <a:pt x="882" y="911"/>
                      </a:lnTo>
                      <a:lnTo>
                        <a:pt x="882" y="914"/>
                      </a:lnTo>
                      <a:lnTo>
                        <a:pt x="882" y="914"/>
                      </a:lnTo>
                      <a:close/>
                      <a:moveTo>
                        <a:pt x="854" y="886"/>
                      </a:moveTo>
                      <a:lnTo>
                        <a:pt x="854" y="886"/>
                      </a:lnTo>
                      <a:lnTo>
                        <a:pt x="854" y="884"/>
                      </a:lnTo>
                      <a:lnTo>
                        <a:pt x="854" y="884"/>
                      </a:lnTo>
                      <a:lnTo>
                        <a:pt x="856" y="882"/>
                      </a:lnTo>
                      <a:lnTo>
                        <a:pt x="856" y="882"/>
                      </a:lnTo>
                      <a:lnTo>
                        <a:pt x="856" y="882"/>
                      </a:lnTo>
                      <a:lnTo>
                        <a:pt x="859" y="881"/>
                      </a:lnTo>
                      <a:lnTo>
                        <a:pt x="859" y="881"/>
                      </a:lnTo>
                      <a:lnTo>
                        <a:pt x="859" y="880"/>
                      </a:lnTo>
                      <a:lnTo>
                        <a:pt x="857" y="877"/>
                      </a:lnTo>
                      <a:lnTo>
                        <a:pt x="857" y="877"/>
                      </a:lnTo>
                      <a:lnTo>
                        <a:pt x="858" y="878"/>
                      </a:lnTo>
                      <a:lnTo>
                        <a:pt x="862" y="878"/>
                      </a:lnTo>
                      <a:lnTo>
                        <a:pt x="862" y="878"/>
                      </a:lnTo>
                      <a:lnTo>
                        <a:pt x="863" y="882"/>
                      </a:lnTo>
                      <a:lnTo>
                        <a:pt x="865" y="884"/>
                      </a:lnTo>
                      <a:lnTo>
                        <a:pt x="868" y="886"/>
                      </a:lnTo>
                      <a:lnTo>
                        <a:pt x="868" y="886"/>
                      </a:lnTo>
                      <a:lnTo>
                        <a:pt x="866" y="889"/>
                      </a:lnTo>
                      <a:lnTo>
                        <a:pt x="866" y="889"/>
                      </a:lnTo>
                      <a:lnTo>
                        <a:pt x="864" y="892"/>
                      </a:lnTo>
                      <a:lnTo>
                        <a:pt x="864" y="892"/>
                      </a:lnTo>
                      <a:lnTo>
                        <a:pt x="863" y="892"/>
                      </a:lnTo>
                      <a:lnTo>
                        <a:pt x="859" y="892"/>
                      </a:lnTo>
                      <a:lnTo>
                        <a:pt x="859" y="892"/>
                      </a:lnTo>
                      <a:lnTo>
                        <a:pt x="857" y="889"/>
                      </a:lnTo>
                      <a:lnTo>
                        <a:pt x="857" y="891"/>
                      </a:lnTo>
                      <a:lnTo>
                        <a:pt x="857" y="891"/>
                      </a:lnTo>
                      <a:lnTo>
                        <a:pt x="854" y="889"/>
                      </a:lnTo>
                      <a:lnTo>
                        <a:pt x="854" y="889"/>
                      </a:lnTo>
                      <a:lnTo>
                        <a:pt x="858" y="886"/>
                      </a:lnTo>
                      <a:lnTo>
                        <a:pt x="858" y="886"/>
                      </a:lnTo>
                      <a:lnTo>
                        <a:pt x="854" y="886"/>
                      </a:lnTo>
                      <a:lnTo>
                        <a:pt x="854" y="886"/>
                      </a:lnTo>
                      <a:close/>
                      <a:moveTo>
                        <a:pt x="848" y="855"/>
                      </a:moveTo>
                      <a:lnTo>
                        <a:pt x="848" y="855"/>
                      </a:lnTo>
                      <a:lnTo>
                        <a:pt x="849" y="855"/>
                      </a:lnTo>
                      <a:lnTo>
                        <a:pt x="852" y="855"/>
                      </a:lnTo>
                      <a:lnTo>
                        <a:pt x="852" y="855"/>
                      </a:lnTo>
                      <a:lnTo>
                        <a:pt x="852" y="851"/>
                      </a:lnTo>
                      <a:lnTo>
                        <a:pt x="852" y="851"/>
                      </a:lnTo>
                      <a:lnTo>
                        <a:pt x="853" y="850"/>
                      </a:lnTo>
                      <a:lnTo>
                        <a:pt x="853" y="850"/>
                      </a:lnTo>
                      <a:lnTo>
                        <a:pt x="857" y="850"/>
                      </a:lnTo>
                      <a:lnTo>
                        <a:pt x="857" y="850"/>
                      </a:lnTo>
                      <a:lnTo>
                        <a:pt x="857" y="850"/>
                      </a:lnTo>
                      <a:lnTo>
                        <a:pt x="857" y="850"/>
                      </a:lnTo>
                      <a:lnTo>
                        <a:pt x="854" y="850"/>
                      </a:lnTo>
                      <a:lnTo>
                        <a:pt x="854" y="850"/>
                      </a:lnTo>
                      <a:lnTo>
                        <a:pt x="856" y="853"/>
                      </a:lnTo>
                      <a:lnTo>
                        <a:pt x="856" y="853"/>
                      </a:lnTo>
                      <a:lnTo>
                        <a:pt x="856" y="856"/>
                      </a:lnTo>
                      <a:lnTo>
                        <a:pt x="856" y="856"/>
                      </a:lnTo>
                      <a:lnTo>
                        <a:pt x="858" y="856"/>
                      </a:lnTo>
                      <a:lnTo>
                        <a:pt x="858" y="856"/>
                      </a:lnTo>
                      <a:lnTo>
                        <a:pt x="859" y="859"/>
                      </a:lnTo>
                      <a:lnTo>
                        <a:pt x="859" y="859"/>
                      </a:lnTo>
                      <a:lnTo>
                        <a:pt x="859" y="859"/>
                      </a:lnTo>
                      <a:lnTo>
                        <a:pt x="859" y="859"/>
                      </a:lnTo>
                      <a:lnTo>
                        <a:pt x="859" y="859"/>
                      </a:lnTo>
                      <a:lnTo>
                        <a:pt x="859" y="859"/>
                      </a:lnTo>
                      <a:lnTo>
                        <a:pt x="859" y="862"/>
                      </a:lnTo>
                      <a:lnTo>
                        <a:pt x="859" y="862"/>
                      </a:lnTo>
                      <a:lnTo>
                        <a:pt x="860" y="862"/>
                      </a:lnTo>
                      <a:lnTo>
                        <a:pt x="860" y="862"/>
                      </a:lnTo>
                      <a:lnTo>
                        <a:pt x="860" y="865"/>
                      </a:lnTo>
                      <a:lnTo>
                        <a:pt x="860" y="865"/>
                      </a:lnTo>
                      <a:lnTo>
                        <a:pt x="859" y="866"/>
                      </a:lnTo>
                      <a:lnTo>
                        <a:pt x="859" y="866"/>
                      </a:lnTo>
                      <a:lnTo>
                        <a:pt x="859" y="865"/>
                      </a:lnTo>
                      <a:lnTo>
                        <a:pt x="859" y="865"/>
                      </a:lnTo>
                      <a:lnTo>
                        <a:pt x="857" y="866"/>
                      </a:lnTo>
                      <a:lnTo>
                        <a:pt x="857" y="867"/>
                      </a:lnTo>
                      <a:lnTo>
                        <a:pt x="857" y="869"/>
                      </a:lnTo>
                      <a:lnTo>
                        <a:pt x="857" y="869"/>
                      </a:lnTo>
                      <a:lnTo>
                        <a:pt x="856" y="866"/>
                      </a:lnTo>
                      <a:lnTo>
                        <a:pt x="854" y="865"/>
                      </a:lnTo>
                      <a:lnTo>
                        <a:pt x="853" y="864"/>
                      </a:lnTo>
                      <a:lnTo>
                        <a:pt x="853" y="864"/>
                      </a:lnTo>
                      <a:lnTo>
                        <a:pt x="853" y="865"/>
                      </a:lnTo>
                      <a:lnTo>
                        <a:pt x="853" y="865"/>
                      </a:lnTo>
                      <a:lnTo>
                        <a:pt x="847" y="861"/>
                      </a:lnTo>
                      <a:lnTo>
                        <a:pt x="847" y="861"/>
                      </a:lnTo>
                      <a:lnTo>
                        <a:pt x="848" y="859"/>
                      </a:lnTo>
                      <a:lnTo>
                        <a:pt x="848" y="855"/>
                      </a:lnTo>
                      <a:lnTo>
                        <a:pt x="848" y="855"/>
                      </a:lnTo>
                      <a:close/>
                      <a:moveTo>
                        <a:pt x="862" y="872"/>
                      </a:moveTo>
                      <a:lnTo>
                        <a:pt x="862" y="872"/>
                      </a:lnTo>
                      <a:lnTo>
                        <a:pt x="862" y="875"/>
                      </a:lnTo>
                      <a:lnTo>
                        <a:pt x="862" y="875"/>
                      </a:lnTo>
                      <a:lnTo>
                        <a:pt x="864" y="873"/>
                      </a:lnTo>
                      <a:lnTo>
                        <a:pt x="866" y="871"/>
                      </a:lnTo>
                      <a:lnTo>
                        <a:pt x="866" y="871"/>
                      </a:lnTo>
                      <a:lnTo>
                        <a:pt x="868" y="873"/>
                      </a:lnTo>
                      <a:lnTo>
                        <a:pt x="868" y="873"/>
                      </a:lnTo>
                      <a:lnTo>
                        <a:pt x="868" y="875"/>
                      </a:lnTo>
                      <a:lnTo>
                        <a:pt x="869" y="876"/>
                      </a:lnTo>
                      <a:lnTo>
                        <a:pt x="869" y="876"/>
                      </a:lnTo>
                      <a:lnTo>
                        <a:pt x="870" y="873"/>
                      </a:lnTo>
                      <a:lnTo>
                        <a:pt x="870" y="873"/>
                      </a:lnTo>
                      <a:lnTo>
                        <a:pt x="871" y="877"/>
                      </a:lnTo>
                      <a:lnTo>
                        <a:pt x="873" y="882"/>
                      </a:lnTo>
                      <a:lnTo>
                        <a:pt x="873" y="882"/>
                      </a:lnTo>
                      <a:lnTo>
                        <a:pt x="870" y="880"/>
                      </a:lnTo>
                      <a:lnTo>
                        <a:pt x="866" y="877"/>
                      </a:lnTo>
                      <a:lnTo>
                        <a:pt x="862" y="877"/>
                      </a:lnTo>
                      <a:lnTo>
                        <a:pt x="862" y="877"/>
                      </a:lnTo>
                      <a:lnTo>
                        <a:pt x="862" y="875"/>
                      </a:lnTo>
                      <a:lnTo>
                        <a:pt x="858" y="872"/>
                      </a:lnTo>
                      <a:lnTo>
                        <a:pt x="858" y="872"/>
                      </a:lnTo>
                      <a:lnTo>
                        <a:pt x="862" y="872"/>
                      </a:lnTo>
                      <a:lnTo>
                        <a:pt x="862" y="872"/>
                      </a:lnTo>
                      <a:close/>
                      <a:moveTo>
                        <a:pt x="838" y="850"/>
                      </a:moveTo>
                      <a:lnTo>
                        <a:pt x="838" y="850"/>
                      </a:lnTo>
                      <a:lnTo>
                        <a:pt x="838" y="854"/>
                      </a:lnTo>
                      <a:lnTo>
                        <a:pt x="838" y="854"/>
                      </a:lnTo>
                      <a:lnTo>
                        <a:pt x="838" y="855"/>
                      </a:lnTo>
                      <a:lnTo>
                        <a:pt x="838" y="855"/>
                      </a:lnTo>
                      <a:lnTo>
                        <a:pt x="837" y="855"/>
                      </a:lnTo>
                      <a:lnTo>
                        <a:pt x="837" y="855"/>
                      </a:lnTo>
                      <a:lnTo>
                        <a:pt x="836" y="855"/>
                      </a:lnTo>
                      <a:lnTo>
                        <a:pt x="836" y="855"/>
                      </a:lnTo>
                      <a:lnTo>
                        <a:pt x="832" y="853"/>
                      </a:lnTo>
                      <a:lnTo>
                        <a:pt x="831" y="850"/>
                      </a:lnTo>
                      <a:lnTo>
                        <a:pt x="830" y="848"/>
                      </a:lnTo>
                      <a:lnTo>
                        <a:pt x="830" y="848"/>
                      </a:lnTo>
                      <a:lnTo>
                        <a:pt x="831" y="847"/>
                      </a:lnTo>
                      <a:lnTo>
                        <a:pt x="831" y="847"/>
                      </a:lnTo>
                      <a:lnTo>
                        <a:pt x="832" y="845"/>
                      </a:lnTo>
                      <a:lnTo>
                        <a:pt x="832" y="845"/>
                      </a:lnTo>
                      <a:lnTo>
                        <a:pt x="835" y="844"/>
                      </a:lnTo>
                      <a:lnTo>
                        <a:pt x="835" y="844"/>
                      </a:lnTo>
                      <a:lnTo>
                        <a:pt x="834" y="847"/>
                      </a:lnTo>
                      <a:lnTo>
                        <a:pt x="832" y="849"/>
                      </a:lnTo>
                      <a:lnTo>
                        <a:pt x="832" y="849"/>
                      </a:lnTo>
                      <a:lnTo>
                        <a:pt x="835" y="849"/>
                      </a:lnTo>
                      <a:lnTo>
                        <a:pt x="838" y="850"/>
                      </a:lnTo>
                      <a:lnTo>
                        <a:pt x="838" y="850"/>
                      </a:lnTo>
                      <a:close/>
                      <a:moveTo>
                        <a:pt x="816" y="941"/>
                      </a:moveTo>
                      <a:lnTo>
                        <a:pt x="816" y="941"/>
                      </a:lnTo>
                      <a:lnTo>
                        <a:pt x="818" y="943"/>
                      </a:lnTo>
                      <a:lnTo>
                        <a:pt x="820" y="945"/>
                      </a:lnTo>
                      <a:lnTo>
                        <a:pt x="824" y="947"/>
                      </a:lnTo>
                      <a:lnTo>
                        <a:pt x="824" y="947"/>
                      </a:lnTo>
                      <a:lnTo>
                        <a:pt x="825" y="941"/>
                      </a:lnTo>
                      <a:lnTo>
                        <a:pt x="825" y="941"/>
                      </a:lnTo>
                      <a:lnTo>
                        <a:pt x="827" y="942"/>
                      </a:lnTo>
                      <a:lnTo>
                        <a:pt x="827" y="942"/>
                      </a:lnTo>
                      <a:lnTo>
                        <a:pt x="829" y="943"/>
                      </a:lnTo>
                      <a:lnTo>
                        <a:pt x="829" y="943"/>
                      </a:lnTo>
                      <a:lnTo>
                        <a:pt x="826" y="947"/>
                      </a:lnTo>
                      <a:lnTo>
                        <a:pt x="824" y="948"/>
                      </a:lnTo>
                      <a:lnTo>
                        <a:pt x="820" y="948"/>
                      </a:lnTo>
                      <a:lnTo>
                        <a:pt x="820" y="948"/>
                      </a:lnTo>
                      <a:lnTo>
                        <a:pt x="820" y="948"/>
                      </a:lnTo>
                      <a:lnTo>
                        <a:pt x="816" y="948"/>
                      </a:lnTo>
                      <a:lnTo>
                        <a:pt x="816" y="948"/>
                      </a:lnTo>
                      <a:lnTo>
                        <a:pt x="818" y="944"/>
                      </a:lnTo>
                      <a:lnTo>
                        <a:pt x="816" y="941"/>
                      </a:lnTo>
                      <a:lnTo>
                        <a:pt x="816" y="941"/>
                      </a:lnTo>
                      <a:close/>
                      <a:moveTo>
                        <a:pt x="834" y="926"/>
                      </a:moveTo>
                      <a:lnTo>
                        <a:pt x="834" y="926"/>
                      </a:lnTo>
                      <a:lnTo>
                        <a:pt x="834" y="922"/>
                      </a:lnTo>
                      <a:lnTo>
                        <a:pt x="834" y="919"/>
                      </a:lnTo>
                      <a:lnTo>
                        <a:pt x="834" y="919"/>
                      </a:lnTo>
                      <a:lnTo>
                        <a:pt x="832" y="920"/>
                      </a:lnTo>
                      <a:lnTo>
                        <a:pt x="831" y="923"/>
                      </a:lnTo>
                      <a:lnTo>
                        <a:pt x="831" y="923"/>
                      </a:lnTo>
                      <a:lnTo>
                        <a:pt x="827" y="923"/>
                      </a:lnTo>
                      <a:lnTo>
                        <a:pt x="825" y="925"/>
                      </a:lnTo>
                      <a:lnTo>
                        <a:pt x="825" y="925"/>
                      </a:lnTo>
                      <a:lnTo>
                        <a:pt x="825" y="925"/>
                      </a:lnTo>
                      <a:lnTo>
                        <a:pt x="826" y="920"/>
                      </a:lnTo>
                      <a:lnTo>
                        <a:pt x="826" y="917"/>
                      </a:lnTo>
                      <a:lnTo>
                        <a:pt x="825" y="915"/>
                      </a:lnTo>
                      <a:lnTo>
                        <a:pt x="825" y="915"/>
                      </a:lnTo>
                      <a:lnTo>
                        <a:pt x="823" y="917"/>
                      </a:lnTo>
                      <a:lnTo>
                        <a:pt x="820" y="920"/>
                      </a:lnTo>
                      <a:lnTo>
                        <a:pt x="819" y="922"/>
                      </a:lnTo>
                      <a:lnTo>
                        <a:pt x="819" y="922"/>
                      </a:lnTo>
                      <a:lnTo>
                        <a:pt x="819" y="919"/>
                      </a:lnTo>
                      <a:lnTo>
                        <a:pt x="816" y="915"/>
                      </a:lnTo>
                      <a:lnTo>
                        <a:pt x="816" y="915"/>
                      </a:lnTo>
                      <a:lnTo>
                        <a:pt x="820" y="916"/>
                      </a:lnTo>
                      <a:lnTo>
                        <a:pt x="820" y="916"/>
                      </a:lnTo>
                      <a:lnTo>
                        <a:pt x="821" y="912"/>
                      </a:lnTo>
                      <a:lnTo>
                        <a:pt x="821" y="909"/>
                      </a:lnTo>
                      <a:lnTo>
                        <a:pt x="821" y="905"/>
                      </a:lnTo>
                      <a:lnTo>
                        <a:pt x="821" y="905"/>
                      </a:lnTo>
                      <a:lnTo>
                        <a:pt x="821" y="905"/>
                      </a:lnTo>
                      <a:lnTo>
                        <a:pt x="821" y="905"/>
                      </a:lnTo>
                      <a:lnTo>
                        <a:pt x="825" y="909"/>
                      </a:lnTo>
                      <a:lnTo>
                        <a:pt x="825" y="909"/>
                      </a:lnTo>
                      <a:lnTo>
                        <a:pt x="823" y="910"/>
                      </a:lnTo>
                      <a:lnTo>
                        <a:pt x="823" y="910"/>
                      </a:lnTo>
                      <a:lnTo>
                        <a:pt x="825" y="911"/>
                      </a:lnTo>
                      <a:lnTo>
                        <a:pt x="827" y="911"/>
                      </a:lnTo>
                      <a:lnTo>
                        <a:pt x="830" y="911"/>
                      </a:lnTo>
                      <a:lnTo>
                        <a:pt x="830" y="911"/>
                      </a:lnTo>
                      <a:lnTo>
                        <a:pt x="830" y="914"/>
                      </a:lnTo>
                      <a:lnTo>
                        <a:pt x="831" y="915"/>
                      </a:lnTo>
                      <a:lnTo>
                        <a:pt x="832" y="916"/>
                      </a:lnTo>
                      <a:lnTo>
                        <a:pt x="832" y="916"/>
                      </a:lnTo>
                      <a:lnTo>
                        <a:pt x="835" y="914"/>
                      </a:lnTo>
                      <a:lnTo>
                        <a:pt x="835" y="912"/>
                      </a:lnTo>
                      <a:lnTo>
                        <a:pt x="835" y="911"/>
                      </a:lnTo>
                      <a:lnTo>
                        <a:pt x="835" y="911"/>
                      </a:lnTo>
                      <a:lnTo>
                        <a:pt x="836" y="911"/>
                      </a:lnTo>
                      <a:lnTo>
                        <a:pt x="836" y="911"/>
                      </a:lnTo>
                      <a:lnTo>
                        <a:pt x="835" y="916"/>
                      </a:lnTo>
                      <a:lnTo>
                        <a:pt x="835" y="920"/>
                      </a:lnTo>
                      <a:lnTo>
                        <a:pt x="835" y="920"/>
                      </a:lnTo>
                      <a:lnTo>
                        <a:pt x="837" y="919"/>
                      </a:lnTo>
                      <a:lnTo>
                        <a:pt x="840" y="916"/>
                      </a:lnTo>
                      <a:lnTo>
                        <a:pt x="842" y="915"/>
                      </a:lnTo>
                      <a:lnTo>
                        <a:pt x="842" y="915"/>
                      </a:lnTo>
                      <a:lnTo>
                        <a:pt x="842" y="915"/>
                      </a:lnTo>
                      <a:lnTo>
                        <a:pt x="842" y="915"/>
                      </a:lnTo>
                      <a:lnTo>
                        <a:pt x="842" y="917"/>
                      </a:lnTo>
                      <a:lnTo>
                        <a:pt x="842" y="917"/>
                      </a:lnTo>
                      <a:lnTo>
                        <a:pt x="840" y="919"/>
                      </a:lnTo>
                      <a:lnTo>
                        <a:pt x="837" y="921"/>
                      </a:lnTo>
                      <a:lnTo>
                        <a:pt x="837" y="921"/>
                      </a:lnTo>
                      <a:lnTo>
                        <a:pt x="840" y="922"/>
                      </a:lnTo>
                      <a:lnTo>
                        <a:pt x="841" y="922"/>
                      </a:lnTo>
                      <a:lnTo>
                        <a:pt x="845" y="922"/>
                      </a:lnTo>
                      <a:lnTo>
                        <a:pt x="845" y="922"/>
                      </a:lnTo>
                      <a:lnTo>
                        <a:pt x="845" y="923"/>
                      </a:lnTo>
                      <a:lnTo>
                        <a:pt x="845" y="923"/>
                      </a:lnTo>
                      <a:lnTo>
                        <a:pt x="842" y="925"/>
                      </a:lnTo>
                      <a:lnTo>
                        <a:pt x="841" y="927"/>
                      </a:lnTo>
                      <a:lnTo>
                        <a:pt x="841" y="927"/>
                      </a:lnTo>
                      <a:lnTo>
                        <a:pt x="840" y="926"/>
                      </a:lnTo>
                      <a:lnTo>
                        <a:pt x="840" y="926"/>
                      </a:lnTo>
                      <a:lnTo>
                        <a:pt x="838" y="928"/>
                      </a:lnTo>
                      <a:lnTo>
                        <a:pt x="837" y="930"/>
                      </a:lnTo>
                      <a:lnTo>
                        <a:pt x="837" y="932"/>
                      </a:lnTo>
                      <a:lnTo>
                        <a:pt x="837" y="932"/>
                      </a:lnTo>
                      <a:lnTo>
                        <a:pt x="836" y="925"/>
                      </a:lnTo>
                      <a:lnTo>
                        <a:pt x="836" y="925"/>
                      </a:lnTo>
                      <a:lnTo>
                        <a:pt x="834" y="926"/>
                      </a:lnTo>
                      <a:lnTo>
                        <a:pt x="834" y="926"/>
                      </a:lnTo>
                      <a:close/>
                      <a:moveTo>
                        <a:pt x="835" y="982"/>
                      </a:moveTo>
                      <a:lnTo>
                        <a:pt x="835" y="982"/>
                      </a:lnTo>
                      <a:lnTo>
                        <a:pt x="835" y="981"/>
                      </a:lnTo>
                      <a:lnTo>
                        <a:pt x="835" y="981"/>
                      </a:lnTo>
                      <a:lnTo>
                        <a:pt x="838" y="982"/>
                      </a:lnTo>
                      <a:lnTo>
                        <a:pt x="841" y="986"/>
                      </a:lnTo>
                      <a:lnTo>
                        <a:pt x="842" y="991"/>
                      </a:lnTo>
                      <a:lnTo>
                        <a:pt x="842" y="991"/>
                      </a:lnTo>
                      <a:lnTo>
                        <a:pt x="841" y="994"/>
                      </a:lnTo>
                      <a:lnTo>
                        <a:pt x="841" y="994"/>
                      </a:lnTo>
                      <a:lnTo>
                        <a:pt x="841" y="994"/>
                      </a:lnTo>
                      <a:lnTo>
                        <a:pt x="841" y="992"/>
                      </a:lnTo>
                      <a:lnTo>
                        <a:pt x="841" y="991"/>
                      </a:lnTo>
                      <a:lnTo>
                        <a:pt x="841" y="991"/>
                      </a:lnTo>
                      <a:lnTo>
                        <a:pt x="840" y="991"/>
                      </a:lnTo>
                      <a:lnTo>
                        <a:pt x="840" y="991"/>
                      </a:lnTo>
                      <a:lnTo>
                        <a:pt x="838" y="987"/>
                      </a:lnTo>
                      <a:lnTo>
                        <a:pt x="838" y="987"/>
                      </a:lnTo>
                      <a:lnTo>
                        <a:pt x="837" y="991"/>
                      </a:lnTo>
                      <a:lnTo>
                        <a:pt x="837" y="991"/>
                      </a:lnTo>
                      <a:lnTo>
                        <a:pt x="835" y="992"/>
                      </a:lnTo>
                      <a:lnTo>
                        <a:pt x="835" y="992"/>
                      </a:lnTo>
                      <a:lnTo>
                        <a:pt x="835" y="991"/>
                      </a:lnTo>
                      <a:lnTo>
                        <a:pt x="835" y="991"/>
                      </a:lnTo>
                      <a:lnTo>
                        <a:pt x="836" y="986"/>
                      </a:lnTo>
                      <a:lnTo>
                        <a:pt x="836" y="983"/>
                      </a:lnTo>
                      <a:lnTo>
                        <a:pt x="835" y="982"/>
                      </a:lnTo>
                      <a:lnTo>
                        <a:pt x="835" y="982"/>
                      </a:lnTo>
                      <a:close/>
                      <a:moveTo>
                        <a:pt x="838" y="1011"/>
                      </a:moveTo>
                      <a:lnTo>
                        <a:pt x="838" y="1011"/>
                      </a:lnTo>
                      <a:lnTo>
                        <a:pt x="841" y="1013"/>
                      </a:lnTo>
                      <a:lnTo>
                        <a:pt x="842" y="1014"/>
                      </a:lnTo>
                      <a:lnTo>
                        <a:pt x="845" y="1017"/>
                      </a:lnTo>
                      <a:lnTo>
                        <a:pt x="845" y="1017"/>
                      </a:lnTo>
                      <a:lnTo>
                        <a:pt x="842" y="1020"/>
                      </a:lnTo>
                      <a:lnTo>
                        <a:pt x="842" y="1020"/>
                      </a:lnTo>
                      <a:lnTo>
                        <a:pt x="842" y="1017"/>
                      </a:lnTo>
                      <a:lnTo>
                        <a:pt x="842" y="1017"/>
                      </a:lnTo>
                      <a:lnTo>
                        <a:pt x="838" y="1020"/>
                      </a:lnTo>
                      <a:lnTo>
                        <a:pt x="838" y="1020"/>
                      </a:lnTo>
                      <a:lnTo>
                        <a:pt x="837" y="1017"/>
                      </a:lnTo>
                      <a:lnTo>
                        <a:pt x="837" y="1017"/>
                      </a:lnTo>
                      <a:lnTo>
                        <a:pt x="837" y="1015"/>
                      </a:lnTo>
                      <a:lnTo>
                        <a:pt x="838" y="1011"/>
                      </a:lnTo>
                      <a:lnTo>
                        <a:pt x="838" y="1011"/>
                      </a:lnTo>
                      <a:close/>
                      <a:moveTo>
                        <a:pt x="859" y="1031"/>
                      </a:moveTo>
                      <a:lnTo>
                        <a:pt x="859" y="1031"/>
                      </a:lnTo>
                      <a:lnTo>
                        <a:pt x="860" y="1031"/>
                      </a:lnTo>
                      <a:lnTo>
                        <a:pt x="860" y="1031"/>
                      </a:lnTo>
                      <a:lnTo>
                        <a:pt x="862" y="1027"/>
                      </a:lnTo>
                      <a:lnTo>
                        <a:pt x="862" y="1027"/>
                      </a:lnTo>
                      <a:lnTo>
                        <a:pt x="866" y="1027"/>
                      </a:lnTo>
                      <a:lnTo>
                        <a:pt x="866" y="1027"/>
                      </a:lnTo>
                      <a:lnTo>
                        <a:pt x="864" y="1027"/>
                      </a:lnTo>
                      <a:lnTo>
                        <a:pt x="863" y="1030"/>
                      </a:lnTo>
                      <a:lnTo>
                        <a:pt x="862" y="1032"/>
                      </a:lnTo>
                      <a:lnTo>
                        <a:pt x="862" y="1032"/>
                      </a:lnTo>
                      <a:lnTo>
                        <a:pt x="864" y="1033"/>
                      </a:lnTo>
                      <a:lnTo>
                        <a:pt x="868" y="1033"/>
                      </a:lnTo>
                      <a:lnTo>
                        <a:pt x="868" y="1033"/>
                      </a:lnTo>
                      <a:lnTo>
                        <a:pt x="868" y="1037"/>
                      </a:lnTo>
                      <a:lnTo>
                        <a:pt x="868" y="1037"/>
                      </a:lnTo>
                      <a:lnTo>
                        <a:pt x="866" y="1038"/>
                      </a:lnTo>
                      <a:lnTo>
                        <a:pt x="866" y="1038"/>
                      </a:lnTo>
                      <a:lnTo>
                        <a:pt x="863" y="1037"/>
                      </a:lnTo>
                      <a:lnTo>
                        <a:pt x="860" y="1034"/>
                      </a:lnTo>
                      <a:lnTo>
                        <a:pt x="859" y="1031"/>
                      </a:lnTo>
                      <a:lnTo>
                        <a:pt x="859" y="1031"/>
                      </a:lnTo>
                      <a:close/>
                      <a:moveTo>
                        <a:pt x="902" y="955"/>
                      </a:moveTo>
                      <a:lnTo>
                        <a:pt x="902" y="955"/>
                      </a:lnTo>
                      <a:lnTo>
                        <a:pt x="906" y="952"/>
                      </a:lnTo>
                      <a:lnTo>
                        <a:pt x="906" y="952"/>
                      </a:lnTo>
                      <a:lnTo>
                        <a:pt x="906" y="954"/>
                      </a:lnTo>
                      <a:lnTo>
                        <a:pt x="907" y="958"/>
                      </a:lnTo>
                      <a:lnTo>
                        <a:pt x="907" y="958"/>
                      </a:lnTo>
                      <a:lnTo>
                        <a:pt x="906" y="956"/>
                      </a:lnTo>
                      <a:lnTo>
                        <a:pt x="906" y="956"/>
                      </a:lnTo>
                      <a:lnTo>
                        <a:pt x="906" y="954"/>
                      </a:lnTo>
                      <a:lnTo>
                        <a:pt x="906" y="954"/>
                      </a:lnTo>
                      <a:lnTo>
                        <a:pt x="902" y="955"/>
                      </a:lnTo>
                      <a:lnTo>
                        <a:pt x="902" y="955"/>
                      </a:lnTo>
                      <a:close/>
                      <a:moveTo>
                        <a:pt x="915" y="969"/>
                      </a:moveTo>
                      <a:lnTo>
                        <a:pt x="915" y="969"/>
                      </a:lnTo>
                      <a:lnTo>
                        <a:pt x="917" y="967"/>
                      </a:lnTo>
                      <a:lnTo>
                        <a:pt x="917" y="967"/>
                      </a:lnTo>
                      <a:lnTo>
                        <a:pt x="917" y="965"/>
                      </a:lnTo>
                      <a:lnTo>
                        <a:pt x="917" y="965"/>
                      </a:lnTo>
                      <a:lnTo>
                        <a:pt x="917" y="965"/>
                      </a:lnTo>
                      <a:lnTo>
                        <a:pt x="917" y="965"/>
                      </a:lnTo>
                      <a:lnTo>
                        <a:pt x="915" y="961"/>
                      </a:lnTo>
                      <a:lnTo>
                        <a:pt x="915" y="961"/>
                      </a:lnTo>
                      <a:lnTo>
                        <a:pt x="917" y="962"/>
                      </a:lnTo>
                      <a:lnTo>
                        <a:pt x="918" y="965"/>
                      </a:lnTo>
                      <a:lnTo>
                        <a:pt x="918" y="965"/>
                      </a:lnTo>
                      <a:lnTo>
                        <a:pt x="919" y="967"/>
                      </a:lnTo>
                      <a:lnTo>
                        <a:pt x="921" y="970"/>
                      </a:lnTo>
                      <a:lnTo>
                        <a:pt x="921" y="970"/>
                      </a:lnTo>
                      <a:lnTo>
                        <a:pt x="920" y="972"/>
                      </a:lnTo>
                      <a:lnTo>
                        <a:pt x="919" y="975"/>
                      </a:lnTo>
                      <a:lnTo>
                        <a:pt x="919" y="975"/>
                      </a:lnTo>
                      <a:lnTo>
                        <a:pt x="918" y="972"/>
                      </a:lnTo>
                      <a:lnTo>
                        <a:pt x="917" y="970"/>
                      </a:lnTo>
                      <a:lnTo>
                        <a:pt x="915" y="969"/>
                      </a:lnTo>
                      <a:lnTo>
                        <a:pt x="915" y="969"/>
                      </a:lnTo>
                      <a:close/>
                      <a:moveTo>
                        <a:pt x="932" y="686"/>
                      </a:moveTo>
                      <a:lnTo>
                        <a:pt x="932" y="686"/>
                      </a:lnTo>
                      <a:lnTo>
                        <a:pt x="929" y="684"/>
                      </a:lnTo>
                      <a:lnTo>
                        <a:pt x="926" y="682"/>
                      </a:lnTo>
                      <a:lnTo>
                        <a:pt x="924" y="678"/>
                      </a:lnTo>
                      <a:lnTo>
                        <a:pt x="924" y="678"/>
                      </a:lnTo>
                      <a:lnTo>
                        <a:pt x="929" y="681"/>
                      </a:lnTo>
                      <a:lnTo>
                        <a:pt x="929" y="681"/>
                      </a:lnTo>
                      <a:lnTo>
                        <a:pt x="929" y="682"/>
                      </a:lnTo>
                      <a:lnTo>
                        <a:pt x="929" y="682"/>
                      </a:lnTo>
                      <a:lnTo>
                        <a:pt x="929" y="681"/>
                      </a:lnTo>
                      <a:lnTo>
                        <a:pt x="929" y="681"/>
                      </a:lnTo>
                      <a:lnTo>
                        <a:pt x="931" y="682"/>
                      </a:lnTo>
                      <a:lnTo>
                        <a:pt x="931" y="682"/>
                      </a:lnTo>
                      <a:lnTo>
                        <a:pt x="931" y="681"/>
                      </a:lnTo>
                      <a:lnTo>
                        <a:pt x="932" y="676"/>
                      </a:lnTo>
                      <a:lnTo>
                        <a:pt x="932" y="676"/>
                      </a:lnTo>
                      <a:lnTo>
                        <a:pt x="932" y="675"/>
                      </a:lnTo>
                      <a:lnTo>
                        <a:pt x="932" y="675"/>
                      </a:lnTo>
                      <a:lnTo>
                        <a:pt x="935" y="677"/>
                      </a:lnTo>
                      <a:lnTo>
                        <a:pt x="935" y="677"/>
                      </a:lnTo>
                      <a:lnTo>
                        <a:pt x="932" y="679"/>
                      </a:lnTo>
                      <a:lnTo>
                        <a:pt x="931" y="682"/>
                      </a:lnTo>
                      <a:lnTo>
                        <a:pt x="932" y="686"/>
                      </a:lnTo>
                      <a:lnTo>
                        <a:pt x="932" y="686"/>
                      </a:lnTo>
                      <a:close/>
                      <a:moveTo>
                        <a:pt x="926" y="701"/>
                      </a:moveTo>
                      <a:lnTo>
                        <a:pt x="926" y="701"/>
                      </a:lnTo>
                      <a:lnTo>
                        <a:pt x="926" y="700"/>
                      </a:lnTo>
                      <a:lnTo>
                        <a:pt x="926" y="700"/>
                      </a:lnTo>
                      <a:lnTo>
                        <a:pt x="926" y="704"/>
                      </a:lnTo>
                      <a:lnTo>
                        <a:pt x="926" y="704"/>
                      </a:lnTo>
                      <a:lnTo>
                        <a:pt x="925" y="701"/>
                      </a:lnTo>
                      <a:lnTo>
                        <a:pt x="921" y="698"/>
                      </a:lnTo>
                      <a:lnTo>
                        <a:pt x="921" y="698"/>
                      </a:lnTo>
                      <a:lnTo>
                        <a:pt x="921" y="694"/>
                      </a:lnTo>
                      <a:lnTo>
                        <a:pt x="921" y="694"/>
                      </a:lnTo>
                      <a:lnTo>
                        <a:pt x="923" y="698"/>
                      </a:lnTo>
                      <a:lnTo>
                        <a:pt x="924" y="700"/>
                      </a:lnTo>
                      <a:lnTo>
                        <a:pt x="926" y="701"/>
                      </a:lnTo>
                      <a:lnTo>
                        <a:pt x="926" y="701"/>
                      </a:lnTo>
                      <a:close/>
                      <a:moveTo>
                        <a:pt x="893" y="573"/>
                      </a:moveTo>
                      <a:lnTo>
                        <a:pt x="893" y="573"/>
                      </a:lnTo>
                      <a:lnTo>
                        <a:pt x="891" y="575"/>
                      </a:lnTo>
                      <a:lnTo>
                        <a:pt x="888" y="576"/>
                      </a:lnTo>
                      <a:lnTo>
                        <a:pt x="887" y="578"/>
                      </a:lnTo>
                      <a:lnTo>
                        <a:pt x="887" y="578"/>
                      </a:lnTo>
                      <a:lnTo>
                        <a:pt x="887" y="578"/>
                      </a:lnTo>
                      <a:lnTo>
                        <a:pt x="887" y="578"/>
                      </a:lnTo>
                      <a:lnTo>
                        <a:pt x="886" y="575"/>
                      </a:lnTo>
                      <a:lnTo>
                        <a:pt x="886" y="575"/>
                      </a:lnTo>
                      <a:lnTo>
                        <a:pt x="888" y="573"/>
                      </a:lnTo>
                      <a:lnTo>
                        <a:pt x="888" y="571"/>
                      </a:lnTo>
                      <a:lnTo>
                        <a:pt x="890" y="567"/>
                      </a:lnTo>
                      <a:lnTo>
                        <a:pt x="890" y="567"/>
                      </a:lnTo>
                      <a:lnTo>
                        <a:pt x="893" y="568"/>
                      </a:lnTo>
                      <a:lnTo>
                        <a:pt x="896" y="572"/>
                      </a:lnTo>
                      <a:lnTo>
                        <a:pt x="897" y="577"/>
                      </a:lnTo>
                      <a:lnTo>
                        <a:pt x="897" y="577"/>
                      </a:lnTo>
                      <a:lnTo>
                        <a:pt x="893" y="578"/>
                      </a:lnTo>
                      <a:lnTo>
                        <a:pt x="893" y="578"/>
                      </a:lnTo>
                      <a:lnTo>
                        <a:pt x="893" y="575"/>
                      </a:lnTo>
                      <a:lnTo>
                        <a:pt x="893" y="573"/>
                      </a:lnTo>
                      <a:lnTo>
                        <a:pt x="893" y="573"/>
                      </a:lnTo>
                      <a:close/>
                      <a:moveTo>
                        <a:pt x="895" y="501"/>
                      </a:moveTo>
                      <a:lnTo>
                        <a:pt x="895" y="501"/>
                      </a:lnTo>
                      <a:lnTo>
                        <a:pt x="890" y="501"/>
                      </a:lnTo>
                      <a:lnTo>
                        <a:pt x="890" y="501"/>
                      </a:lnTo>
                      <a:lnTo>
                        <a:pt x="888" y="501"/>
                      </a:lnTo>
                      <a:lnTo>
                        <a:pt x="888" y="501"/>
                      </a:lnTo>
                      <a:lnTo>
                        <a:pt x="890" y="498"/>
                      </a:lnTo>
                      <a:lnTo>
                        <a:pt x="892" y="494"/>
                      </a:lnTo>
                      <a:lnTo>
                        <a:pt x="892" y="494"/>
                      </a:lnTo>
                      <a:lnTo>
                        <a:pt x="895" y="494"/>
                      </a:lnTo>
                      <a:lnTo>
                        <a:pt x="899" y="493"/>
                      </a:lnTo>
                      <a:lnTo>
                        <a:pt x="899" y="493"/>
                      </a:lnTo>
                      <a:lnTo>
                        <a:pt x="899" y="495"/>
                      </a:lnTo>
                      <a:lnTo>
                        <a:pt x="899" y="495"/>
                      </a:lnTo>
                      <a:lnTo>
                        <a:pt x="898" y="496"/>
                      </a:lnTo>
                      <a:lnTo>
                        <a:pt x="898" y="496"/>
                      </a:lnTo>
                      <a:lnTo>
                        <a:pt x="897" y="495"/>
                      </a:lnTo>
                      <a:lnTo>
                        <a:pt x="895" y="495"/>
                      </a:lnTo>
                      <a:lnTo>
                        <a:pt x="895" y="495"/>
                      </a:lnTo>
                      <a:lnTo>
                        <a:pt x="893" y="496"/>
                      </a:lnTo>
                      <a:lnTo>
                        <a:pt x="895" y="501"/>
                      </a:lnTo>
                      <a:lnTo>
                        <a:pt x="895" y="501"/>
                      </a:lnTo>
                      <a:close/>
                      <a:moveTo>
                        <a:pt x="881" y="454"/>
                      </a:moveTo>
                      <a:lnTo>
                        <a:pt x="881" y="454"/>
                      </a:lnTo>
                      <a:lnTo>
                        <a:pt x="882" y="456"/>
                      </a:lnTo>
                      <a:lnTo>
                        <a:pt x="884" y="459"/>
                      </a:lnTo>
                      <a:lnTo>
                        <a:pt x="884" y="459"/>
                      </a:lnTo>
                      <a:lnTo>
                        <a:pt x="882" y="460"/>
                      </a:lnTo>
                      <a:lnTo>
                        <a:pt x="882" y="460"/>
                      </a:lnTo>
                      <a:lnTo>
                        <a:pt x="880" y="460"/>
                      </a:lnTo>
                      <a:lnTo>
                        <a:pt x="877" y="460"/>
                      </a:lnTo>
                      <a:lnTo>
                        <a:pt x="877" y="460"/>
                      </a:lnTo>
                      <a:lnTo>
                        <a:pt x="877" y="457"/>
                      </a:lnTo>
                      <a:lnTo>
                        <a:pt x="881" y="454"/>
                      </a:lnTo>
                      <a:lnTo>
                        <a:pt x="881" y="454"/>
                      </a:lnTo>
                      <a:close/>
                      <a:moveTo>
                        <a:pt x="881" y="401"/>
                      </a:moveTo>
                      <a:lnTo>
                        <a:pt x="881" y="401"/>
                      </a:lnTo>
                      <a:lnTo>
                        <a:pt x="881" y="398"/>
                      </a:lnTo>
                      <a:lnTo>
                        <a:pt x="881" y="398"/>
                      </a:lnTo>
                      <a:lnTo>
                        <a:pt x="882" y="398"/>
                      </a:lnTo>
                      <a:lnTo>
                        <a:pt x="882" y="398"/>
                      </a:lnTo>
                      <a:lnTo>
                        <a:pt x="881" y="399"/>
                      </a:lnTo>
                      <a:lnTo>
                        <a:pt x="881" y="399"/>
                      </a:lnTo>
                      <a:lnTo>
                        <a:pt x="884" y="400"/>
                      </a:lnTo>
                      <a:lnTo>
                        <a:pt x="888" y="399"/>
                      </a:lnTo>
                      <a:lnTo>
                        <a:pt x="888" y="399"/>
                      </a:lnTo>
                      <a:lnTo>
                        <a:pt x="886" y="400"/>
                      </a:lnTo>
                      <a:lnTo>
                        <a:pt x="885" y="401"/>
                      </a:lnTo>
                      <a:lnTo>
                        <a:pt x="884" y="405"/>
                      </a:lnTo>
                      <a:lnTo>
                        <a:pt x="884" y="405"/>
                      </a:lnTo>
                      <a:lnTo>
                        <a:pt x="886" y="405"/>
                      </a:lnTo>
                      <a:lnTo>
                        <a:pt x="890" y="405"/>
                      </a:lnTo>
                      <a:lnTo>
                        <a:pt x="890" y="405"/>
                      </a:lnTo>
                      <a:lnTo>
                        <a:pt x="890" y="410"/>
                      </a:lnTo>
                      <a:lnTo>
                        <a:pt x="890" y="410"/>
                      </a:lnTo>
                      <a:lnTo>
                        <a:pt x="890" y="411"/>
                      </a:lnTo>
                      <a:lnTo>
                        <a:pt x="890" y="411"/>
                      </a:lnTo>
                      <a:lnTo>
                        <a:pt x="887" y="411"/>
                      </a:lnTo>
                      <a:lnTo>
                        <a:pt x="885" y="409"/>
                      </a:lnTo>
                      <a:lnTo>
                        <a:pt x="882" y="406"/>
                      </a:lnTo>
                      <a:lnTo>
                        <a:pt x="881" y="401"/>
                      </a:lnTo>
                      <a:lnTo>
                        <a:pt x="881" y="401"/>
                      </a:lnTo>
                      <a:close/>
                      <a:moveTo>
                        <a:pt x="891" y="472"/>
                      </a:moveTo>
                      <a:lnTo>
                        <a:pt x="891" y="472"/>
                      </a:lnTo>
                      <a:lnTo>
                        <a:pt x="892" y="471"/>
                      </a:lnTo>
                      <a:lnTo>
                        <a:pt x="893" y="468"/>
                      </a:lnTo>
                      <a:lnTo>
                        <a:pt x="893" y="468"/>
                      </a:lnTo>
                      <a:lnTo>
                        <a:pt x="893" y="471"/>
                      </a:lnTo>
                      <a:lnTo>
                        <a:pt x="893" y="476"/>
                      </a:lnTo>
                      <a:lnTo>
                        <a:pt x="893" y="476"/>
                      </a:lnTo>
                      <a:lnTo>
                        <a:pt x="888" y="478"/>
                      </a:lnTo>
                      <a:lnTo>
                        <a:pt x="888" y="478"/>
                      </a:lnTo>
                      <a:lnTo>
                        <a:pt x="890" y="477"/>
                      </a:lnTo>
                      <a:lnTo>
                        <a:pt x="891" y="472"/>
                      </a:lnTo>
                      <a:lnTo>
                        <a:pt x="891" y="472"/>
                      </a:lnTo>
                      <a:close/>
                      <a:moveTo>
                        <a:pt x="888" y="648"/>
                      </a:moveTo>
                      <a:lnTo>
                        <a:pt x="890" y="648"/>
                      </a:lnTo>
                      <a:lnTo>
                        <a:pt x="890" y="648"/>
                      </a:lnTo>
                      <a:lnTo>
                        <a:pt x="891" y="645"/>
                      </a:lnTo>
                      <a:lnTo>
                        <a:pt x="891" y="645"/>
                      </a:lnTo>
                      <a:lnTo>
                        <a:pt x="891" y="645"/>
                      </a:lnTo>
                      <a:lnTo>
                        <a:pt x="893" y="643"/>
                      </a:lnTo>
                      <a:lnTo>
                        <a:pt x="893" y="643"/>
                      </a:lnTo>
                      <a:lnTo>
                        <a:pt x="893" y="643"/>
                      </a:lnTo>
                      <a:lnTo>
                        <a:pt x="893" y="643"/>
                      </a:lnTo>
                      <a:lnTo>
                        <a:pt x="895" y="645"/>
                      </a:lnTo>
                      <a:lnTo>
                        <a:pt x="896" y="649"/>
                      </a:lnTo>
                      <a:lnTo>
                        <a:pt x="896" y="649"/>
                      </a:lnTo>
                      <a:lnTo>
                        <a:pt x="899" y="647"/>
                      </a:lnTo>
                      <a:lnTo>
                        <a:pt x="899" y="648"/>
                      </a:lnTo>
                      <a:lnTo>
                        <a:pt x="899" y="648"/>
                      </a:lnTo>
                      <a:lnTo>
                        <a:pt x="898" y="651"/>
                      </a:lnTo>
                      <a:lnTo>
                        <a:pt x="898" y="651"/>
                      </a:lnTo>
                      <a:lnTo>
                        <a:pt x="897" y="651"/>
                      </a:lnTo>
                      <a:lnTo>
                        <a:pt x="897" y="651"/>
                      </a:lnTo>
                      <a:lnTo>
                        <a:pt x="893" y="650"/>
                      </a:lnTo>
                      <a:lnTo>
                        <a:pt x="890" y="650"/>
                      </a:lnTo>
                      <a:lnTo>
                        <a:pt x="890" y="650"/>
                      </a:lnTo>
                      <a:lnTo>
                        <a:pt x="890" y="651"/>
                      </a:lnTo>
                      <a:lnTo>
                        <a:pt x="890" y="651"/>
                      </a:lnTo>
                      <a:lnTo>
                        <a:pt x="887" y="649"/>
                      </a:lnTo>
                      <a:lnTo>
                        <a:pt x="884" y="649"/>
                      </a:lnTo>
                      <a:lnTo>
                        <a:pt x="884" y="649"/>
                      </a:lnTo>
                      <a:lnTo>
                        <a:pt x="888" y="648"/>
                      </a:lnTo>
                      <a:lnTo>
                        <a:pt x="888" y="648"/>
                      </a:lnTo>
                      <a:close/>
                      <a:moveTo>
                        <a:pt x="891" y="654"/>
                      </a:moveTo>
                      <a:lnTo>
                        <a:pt x="891" y="654"/>
                      </a:lnTo>
                      <a:lnTo>
                        <a:pt x="895" y="658"/>
                      </a:lnTo>
                      <a:lnTo>
                        <a:pt x="895" y="658"/>
                      </a:lnTo>
                      <a:lnTo>
                        <a:pt x="896" y="661"/>
                      </a:lnTo>
                      <a:lnTo>
                        <a:pt x="896" y="661"/>
                      </a:lnTo>
                      <a:lnTo>
                        <a:pt x="895" y="664"/>
                      </a:lnTo>
                      <a:lnTo>
                        <a:pt x="895" y="664"/>
                      </a:lnTo>
                      <a:lnTo>
                        <a:pt x="893" y="664"/>
                      </a:lnTo>
                      <a:lnTo>
                        <a:pt x="893" y="664"/>
                      </a:lnTo>
                      <a:lnTo>
                        <a:pt x="892" y="664"/>
                      </a:lnTo>
                      <a:lnTo>
                        <a:pt x="891" y="666"/>
                      </a:lnTo>
                      <a:lnTo>
                        <a:pt x="892" y="670"/>
                      </a:lnTo>
                      <a:lnTo>
                        <a:pt x="892" y="670"/>
                      </a:lnTo>
                      <a:lnTo>
                        <a:pt x="888" y="669"/>
                      </a:lnTo>
                      <a:lnTo>
                        <a:pt x="886" y="666"/>
                      </a:lnTo>
                      <a:lnTo>
                        <a:pt x="885" y="662"/>
                      </a:lnTo>
                      <a:lnTo>
                        <a:pt x="885" y="662"/>
                      </a:lnTo>
                      <a:lnTo>
                        <a:pt x="884" y="660"/>
                      </a:lnTo>
                      <a:lnTo>
                        <a:pt x="884" y="660"/>
                      </a:lnTo>
                      <a:lnTo>
                        <a:pt x="886" y="659"/>
                      </a:lnTo>
                      <a:lnTo>
                        <a:pt x="886" y="659"/>
                      </a:lnTo>
                      <a:lnTo>
                        <a:pt x="885" y="656"/>
                      </a:lnTo>
                      <a:lnTo>
                        <a:pt x="884" y="655"/>
                      </a:lnTo>
                      <a:lnTo>
                        <a:pt x="882" y="654"/>
                      </a:lnTo>
                      <a:lnTo>
                        <a:pt x="882" y="654"/>
                      </a:lnTo>
                      <a:lnTo>
                        <a:pt x="887" y="654"/>
                      </a:lnTo>
                      <a:lnTo>
                        <a:pt x="891" y="654"/>
                      </a:lnTo>
                      <a:lnTo>
                        <a:pt x="891" y="654"/>
                      </a:lnTo>
                      <a:close/>
                      <a:moveTo>
                        <a:pt x="881" y="577"/>
                      </a:moveTo>
                      <a:lnTo>
                        <a:pt x="881" y="577"/>
                      </a:lnTo>
                      <a:lnTo>
                        <a:pt x="880" y="575"/>
                      </a:lnTo>
                      <a:lnTo>
                        <a:pt x="879" y="572"/>
                      </a:lnTo>
                      <a:lnTo>
                        <a:pt x="877" y="571"/>
                      </a:lnTo>
                      <a:lnTo>
                        <a:pt x="877" y="571"/>
                      </a:lnTo>
                      <a:lnTo>
                        <a:pt x="877" y="570"/>
                      </a:lnTo>
                      <a:lnTo>
                        <a:pt x="877" y="570"/>
                      </a:lnTo>
                      <a:lnTo>
                        <a:pt x="879" y="567"/>
                      </a:lnTo>
                      <a:lnTo>
                        <a:pt x="879" y="567"/>
                      </a:lnTo>
                      <a:lnTo>
                        <a:pt x="877" y="567"/>
                      </a:lnTo>
                      <a:lnTo>
                        <a:pt x="877" y="567"/>
                      </a:lnTo>
                      <a:lnTo>
                        <a:pt x="877" y="564"/>
                      </a:lnTo>
                      <a:lnTo>
                        <a:pt x="877" y="564"/>
                      </a:lnTo>
                      <a:lnTo>
                        <a:pt x="877" y="565"/>
                      </a:lnTo>
                      <a:lnTo>
                        <a:pt x="880" y="567"/>
                      </a:lnTo>
                      <a:lnTo>
                        <a:pt x="880" y="567"/>
                      </a:lnTo>
                      <a:lnTo>
                        <a:pt x="881" y="570"/>
                      </a:lnTo>
                      <a:lnTo>
                        <a:pt x="884" y="572"/>
                      </a:lnTo>
                      <a:lnTo>
                        <a:pt x="884" y="572"/>
                      </a:lnTo>
                      <a:lnTo>
                        <a:pt x="881" y="575"/>
                      </a:lnTo>
                      <a:lnTo>
                        <a:pt x="881" y="577"/>
                      </a:lnTo>
                      <a:lnTo>
                        <a:pt x="881" y="577"/>
                      </a:lnTo>
                      <a:close/>
                      <a:moveTo>
                        <a:pt x="871" y="504"/>
                      </a:moveTo>
                      <a:lnTo>
                        <a:pt x="871" y="504"/>
                      </a:lnTo>
                      <a:lnTo>
                        <a:pt x="871" y="505"/>
                      </a:lnTo>
                      <a:lnTo>
                        <a:pt x="874" y="506"/>
                      </a:lnTo>
                      <a:lnTo>
                        <a:pt x="874" y="506"/>
                      </a:lnTo>
                      <a:lnTo>
                        <a:pt x="870" y="507"/>
                      </a:lnTo>
                      <a:lnTo>
                        <a:pt x="870" y="507"/>
                      </a:lnTo>
                      <a:lnTo>
                        <a:pt x="869" y="506"/>
                      </a:lnTo>
                      <a:lnTo>
                        <a:pt x="869" y="506"/>
                      </a:lnTo>
                      <a:lnTo>
                        <a:pt x="868" y="507"/>
                      </a:lnTo>
                      <a:lnTo>
                        <a:pt x="868" y="507"/>
                      </a:lnTo>
                      <a:lnTo>
                        <a:pt x="865" y="509"/>
                      </a:lnTo>
                      <a:lnTo>
                        <a:pt x="865" y="509"/>
                      </a:lnTo>
                      <a:lnTo>
                        <a:pt x="866" y="509"/>
                      </a:lnTo>
                      <a:lnTo>
                        <a:pt x="866" y="509"/>
                      </a:lnTo>
                      <a:lnTo>
                        <a:pt x="865" y="511"/>
                      </a:lnTo>
                      <a:lnTo>
                        <a:pt x="865" y="511"/>
                      </a:lnTo>
                      <a:lnTo>
                        <a:pt x="865" y="511"/>
                      </a:lnTo>
                      <a:lnTo>
                        <a:pt x="864" y="507"/>
                      </a:lnTo>
                      <a:lnTo>
                        <a:pt x="864" y="507"/>
                      </a:lnTo>
                      <a:lnTo>
                        <a:pt x="866" y="504"/>
                      </a:lnTo>
                      <a:lnTo>
                        <a:pt x="870" y="503"/>
                      </a:lnTo>
                      <a:lnTo>
                        <a:pt x="870" y="503"/>
                      </a:lnTo>
                      <a:lnTo>
                        <a:pt x="873" y="503"/>
                      </a:lnTo>
                      <a:lnTo>
                        <a:pt x="875" y="501"/>
                      </a:lnTo>
                      <a:lnTo>
                        <a:pt x="877" y="500"/>
                      </a:lnTo>
                      <a:lnTo>
                        <a:pt x="877" y="500"/>
                      </a:lnTo>
                      <a:lnTo>
                        <a:pt x="879" y="500"/>
                      </a:lnTo>
                      <a:lnTo>
                        <a:pt x="879" y="500"/>
                      </a:lnTo>
                      <a:lnTo>
                        <a:pt x="871" y="504"/>
                      </a:lnTo>
                      <a:lnTo>
                        <a:pt x="871" y="504"/>
                      </a:lnTo>
                      <a:close/>
                      <a:moveTo>
                        <a:pt x="787" y="628"/>
                      </a:moveTo>
                      <a:lnTo>
                        <a:pt x="787" y="628"/>
                      </a:lnTo>
                      <a:lnTo>
                        <a:pt x="791" y="627"/>
                      </a:lnTo>
                      <a:lnTo>
                        <a:pt x="791" y="627"/>
                      </a:lnTo>
                      <a:lnTo>
                        <a:pt x="787" y="626"/>
                      </a:lnTo>
                      <a:lnTo>
                        <a:pt x="787" y="626"/>
                      </a:lnTo>
                      <a:lnTo>
                        <a:pt x="786" y="625"/>
                      </a:lnTo>
                      <a:lnTo>
                        <a:pt x="785" y="623"/>
                      </a:lnTo>
                      <a:lnTo>
                        <a:pt x="785" y="623"/>
                      </a:lnTo>
                      <a:lnTo>
                        <a:pt x="790" y="623"/>
                      </a:lnTo>
                      <a:lnTo>
                        <a:pt x="793" y="623"/>
                      </a:lnTo>
                      <a:lnTo>
                        <a:pt x="794" y="622"/>
                      </a:lnTo>
                      <a:lnTo>
                        <a:pt x="794" y="622"/>
                      </a:lnTo>
                      <a:lnTo>
                        <a:pt x="794" y="622"/>
                      </a:lnTo>
                      <a:lnTo>
                        <a:pt x="797" y="622"/>
                      </a:lnTo>
                      <a:lnTo>
                        <a:pt x="797" y="622"/>
                      </a:lnTo>
                      <a:lnTo>
                        <a:pt x="796" y="625"/>
                      </a:lnTo>
                      <a:lnTo>
                        <a:pt x="794" y="626"/>
                      </a:lnTo>
                      <a:lnTo>
                        <a:pt x="793" y="628"/>
                      </a:lnTo>
                      <a:lnTo>
                        <a:pt x="793" y="628"/>
                      </a:lnTo>
                      <a:lnTo>
                        <a:pt x="790" y="629"/>
                      </a:lnTo>
                      <a:lnTo>
                        <a:pt x="790" y="629"/>
                      </a:lnTo>
                      <a:lnTo>
                        <a:pt x="790" y="631"/>
                      </a:lnTo>
                      <a:lnTo>
                        <a:pt x="790" y="631"/>
                      </a:lnTo>
                      <a:lnTo>
                        <a:pt x="787" y="631"/>
                      </a:lnTo>
                      <a:lnTo>
                        <a:pt x="787" y="631"/>
                      </a:lnTo>
                      <a:lnTo>
                        <a:pt x="784" y="631"/>
                      </a:lnTo>
                      <a:lnTo>
                        <a:pt x="784" y="631"/>
                      </a:lnTo>
                      <a:lnTo>
                        <a:pt x="784" y="631"/>
                      </a:lnTo>
                      <a:lnTo>
                        <a:pt x="784" y="631"/>
                      </a:lnTo>
                      <a:lnTo>
                        <a:pt x="786" y="631"/>
                      </a:lnTo>
                      <a:lnTo>
                        <a:pt x="787" y="629"/>
                      </a:lnTo>
                      <a:lnTo>
                        <a:pt x="787" y="629"/>
                      </a:lnTo>
                      <a:lnTo>
                        <a:pt x="787" y="628"/>
                      </a:lnTo>
                      <a:lnTo>
                        <a:pt x="787" y="628"/>
                      </a:lnTo>
                      <a:close/>
                      <a:moveTo>
                        <a:pt x="793" y="683"/>
                      </a:moveTo>
                      <a:lnTo>
                        <a:pt x="793" y="683"/>
                      </a:lnTo>
                      <a:lnTo>
                        <a:pt x="798" y="682"/>
                      </a:lnTo>
                      <a:lnTo>
                        <a:pt x="798" y="682"/>
                      </a:lnTo>
                      <a:lnTo>
                        <a:pt x="796" y="684"/>
                      </a:lnTo>
                      <a:lnTo>
                        <a:pt x="794" y="687"/>
                      </a:lnTo>
                      <a:lnTo>
                        <a:pt x="793" y="689"/>
                      </a:lnTo>
                      <a:lnTo>
                        <a:pt x="793" y="689"/>
                      </a:lnTo>
                      <a:lnTo>
                        <a:pt x="792" y="689"/>
                      </a:lnTo>
                      <a:lnTo>
                        <a:pt x="792" y="689"/>
                      </a:lnTo>
                      <a:lnTo>
                        <a:pt x="793" y="687"/>
                      </a:lnTo>
                      <a:lnTo>
                        <a:pt x="793" y="683"/>
                      </a:lnTo>
                      <a:lnTo>
                        <a:pt x="793" y="683"/>
                      </a:lnTo>
                      <a:close/>
                      <a:moveTo>
                        <a:pt x="710" y="651"/>
                      </a:moveTo>
                      <a:lnTo>
                        <a:pt x="710" y="651"/>
                      </a:lnTo>
                      <a:lnTo>
                        <a:pt x="714" y="650"/>
                      </a:lnTo>
                      <a:lnTo>
                        <a:pt x="714" y="650"/>
                      </a:lnTo>
                      <a:lnTo>
                        <a:pt x="710" y="650"/>
                      </a:lnTo>
                      <a:lnTo>
                        <a:pt x="710" y="650"/>
                      </a:lnTo>
                      <a:lnTo>
                        <a:pt x="709" y="649"/>
                      </a:lnTo>
                      <a:lnTo>
                        <a:pt x="708" y="648"/>
                      </a:lnTo>
                      <a:lnTo>
                        <a:pt x="708" y="648"/>
                      </a:lnTo>
                      <a:lnTo>
                        <a:pt x="714" y="648"/>
                      </a:lnTo>
                      <a:lnTo>
                        <a:pt x="716" y="648"/>
                      </a:lnTo>
                      <a:lnTo>
                        <a:pt x="719" y="647"/>
                      </a:lnTo>
                      <a:lnTo>
                        <a:pt x="719" y="647"/>
                      </a:lnTo>
                      <a:lnTo>
                        <a:pt x="719" y="647"/>
                      </a:lnTo>
                      <a:lnTo>
                        <a:pt x="720" y="645"/>
                      </a:lnTo>
                      <a:lnTo>
                        <a:pt x="720" y="645"/>
                      </a:lnTo>
                      <a:lnTo>
                        <a:pt x="719" y="650"/>
                      </a:lnTo>
                      <a:lnTo>
                        <a:pt x="715" y="653"/>
                      </a:lnTo>
                      <a:lnTo>
                        <a:pt x="710" y="655"/>
                      </a:lnTo>
                      <a:lnTo>
                        <a:pt x="710" y="655"/>
                      </a:lnTo>
                      <a:lnTo>
                        <a:pt x="708" y="655"/>
                      </a:lnTo>
                      <a:lnTo>
                        <a:pt x="708" y="655"/>
                      </a:lnTo>
                      <a:lnTo>
                        <a:pt x="707" y="654"/>
                      </a:lnTo>
                      <a:lnTo>
                        <a:pt x="707" y="654"/>
                      </a:lnTo>
                      <a:lnTo>
                        <a:pt x="709" y="654"/>
                      </a:lnTo>
                      <a:lnTo>
                        <a:pt x="711" y="654"/>
                      </a:lnTo>
                      <a:lnTo>
                        <a:pt x="711" y="654"/>
                      </a:lnTo>
                      <a:lnTo>
                        <a:pt x="710" y="651"/>
                      </a:lnTo>
                      <a:lnTo>
                        <a:pt x="710" y="651"/>
                      </a:lnTo>
                      <a:close/>
                      <a:moveTo>
                        <a:pt x="709" y="473"/>
                      </a:moveTo>
                      <a:lnTo>
                        <a:pt x="709" y="473"/>
                      </a:lnTo>
                      <a:lnTo>
                        <a:pt x="708" y="476"/>
                      </a:lnTo>
                      <a:lnTo>
                        <a:pt x="708" y="476"/>
                      </a:lnTo>
                      <a:lnTo>
                        <a:pt x="705" y="475"/>
                      </a:lnTo>
                      <a:lnTo>
                        <a:pt x="704" y="472"/>
                      </a:lnTo>
                      <a:lnTo>
                        <a:pt x="703" y="468"/>
                      </a:lnTo>
                      <a:lnTo>
                        <a:pt x="703" y="468"/>
                      </a:lnTo>
                      <a:lnTo>
                        <a:pt x="707" y="467"/>
                      </a:lnTo>
                      <a:lnTo>
                        <a:pt x="710" y="464"/>
                      </a:lnTo>
                      <a:lnTo>
                        <a:pt x="710" y="464"/>
                      </a:lnTo>
                      <a:lnTo>
                        <a:pt x="709" y="467"/>
                      </a:lnTo>
                      <a:lnTo>
                        <a:pt x="709" y="470"/>
                      </a:lnTo>
                      <a:lnTo>
                        <a:pt x="709" y="473"/>
                      </a:lnTo>
                      <a:lnTo>
                        <a:pt x="709" y="473"/>
                      </a:lnTo>
                      <a:close/>
                      <a:moveTo>
                        <a:pt x="692" y="590"/>
                      </a:moveTo>
                      <a:lnTo>
                        <a:pt x="692" y="590"/>
                      </a:lnTo>
                      <a:lnTo>
                        <a:pt x="690" y="590"/>
                      </a:lnTo>
                      <a:lnTo>
                        <a:pt x="688" y="592"/>
                      </a:lnTo>
                      <a:lnTo>
                        <a:pt x="688" y="592"/>
                      </a:lnTo>
                      <a:lnTo>
                        <a:pt x="688" y="592"/>
                      </a:lnTo>
                      <a:lnTo>
                        <a:pt x="690" y="587"/>
                      </a:lnTo>
                      <a:lnTo>
                        <a:pt x="690" y="583"/>
                      </a:lnTo>
                      <a:lnTo>
                        <a:pt x="690" y="581"/>
                      </a:lnTo>
                      <a:lnTo>
                        <a:pt x="690" y="581"/>
                      </a:lnTo>
                      <a:lnTo>
                        <a:pt x="687" y="582"/>
                      </a:lnTo>
                      <a:lnTo>
                        <a:pt x="683" y="586"/>
                      </a:lnTo>
                      <a:lnTo>
                        <a:pt x="683" y="586"/>
                      </a:lnTo>
                      <a:lnTo>
                        <a:pt x="682" y="587"/>
                      </a:lnTo>
                      <a:lnTo>
                        <a:pt x="682" y="587"/>
                      </a:lnTo>
                      <a:lnTo>
                        <a:pt x="681" y="583"/>
                      </a:lnTo>
                      <a:lnTo>
                        <a:pt x="681" y="583"/>
                      </a:lnTo>
                      <a:lnTo>
                        <a:pt x="683" y="581"/>
                      </a:lnTo>
                      <a:lnTo>
                        <a:pt x="685" y="579"/>
                      </a:lnTo>
                      <a:lnTo>
                        <a:pt x="685" y="576"/>
                      </a:lnTo>
                      <a:lnTo>
                        <a:pt x="685" y="576"/>
                      </a:lnTo>
                      <a:lnTo>
                        <a:pt x="688" y="577"/>
                      </a:lnTo>
                      <a:lnTo>
                        <a:pt x="691" y="581"/>
                      </a:lnTo>
                      <a:lnTo>
                        <a:pt x="692" y="586"/>
                      </a:lnTo>
                      <a:lnTo>
                        <a:pt x="692" y="586"/>
                      </a:lnTo>
                      <a:lnTo>
                        <a:pt x="692" y="587"/>
                      </a:lnTo>
                      <a:lnTo>
                        <a:pt x="692" y="590"/>
                      </a:lnTo>
                      <a:lnTo>
                        <a:pt x="692" y="590"/>
                      </a:lnTo>
                      <a:close/>
                      <a:moveTo>
                        <a:pt x="686" y="514"/>
                      </a:moveTo>
                      <a:lnTo>
                        <a:pt x="686" y="514"/>
                      </a:lnTo>
                      <a:lnTo>
                        <a:pt x="683" y="514"/>
                      </a:lnTo>
                      <a:lnTo>
                        <a:pt x="683" y="514"/>
                      </a:lnTo>
                      <a:lnTo>
                        <a:pt x="682" y="512"/>
                      </a:lnTo>
                      <a:lnTo>
                        <a:pt x="682" y="512"/>
                      </a:lnTo>
                      <a:lnTo>
                        <a:pt x="682" y="512"/>
                      </a:lnTo>
                      <a:lnTo>
                        <a:pt x="681" y="507"/>
                      </a:lnTo>
                      <a:lnTo>
                        <a:pt x="680" y="506"/>
                      </a:lnTo>
                      <a:lnTo>
                        <a:pt x="679" y="507"/>
                      </a:lnTo>
                      <a:lnTo>
                        <a:pt x="679" y="507"/>
                      </a:lnTo>
                      <a:lnTo>
                        <a:pt x="679" y="501"/>
                      </a:lnTo>
                      <a:lnTo>
                        <a:pt x="679" y="501"/>
                      </a:lnTo>
                      <a:lnTo>
                        <a:pt x="680" y="505"/>
                      </a:lnTo>
                      <a:lnTo>
                        <a:pt x="683" y="507"/>
                      </a:lnTo>
                      <a:lnTo>
                        <a:pt x="687" y="509"/>
                      </a:lnTo>
                      <a:lnTo>
                        <a:pt x="687" y="509"/>
                      </a:lnTo>
                      <a:lnTo>
                        <a:pt x="686" y="514"/>
                      </a:lnTo>
                      <a:lnTo>
                        <a:pt x="686" y="514"/>
                      </a:lnTo>
                      <a:close/>
                      <a:moveTo>
                        <a:pt x="668" y="626"/>
                      </a:moveTo>
                      <a:lnTo>
                        <a:pt x="668" y="626"/>
                      </a:lnTo>
                      <a:lnTo>
                        <a:pt x="665" y="626"/>
                      </a:lnTo>
                      <a:lnTo>
                        <a:pt x="663" y="626"/>
                      </a:lnTo>
                      <a:lnTo>
                        <a:pt x="660" y="627"/>
                      </a:lnTo>
                      <a:lnTo>
                        <a:pt x="660" y="627"/>
                      </a:lnTo>
                      <a:lnTo>
                        <a:pt x="660" y="623"/>
                      </a:lnTo>
                      <a:lnTo>
                        <a:pt x="660" y="623"/>
                      </a:lnTo>
                      <a:lnTo>
                        <a:pt x="663" y="625"/>
                      </a:lnTo>
                      <a:lnTo>
                        <a:pt x="668" y="626"/>
                      </a:lnTo>
                      <a:lnTo>
                        <a:pt x="668" y="626"/>
                      </a:lnTo>
                      <a:close/>
                      <a:moveTo>
                        <a:pt x="624" y="642"/>
                      </a:moveTo>
                      <a:lnTo>
                        <a:pt x="624" y="642"/>
                      </a:lnTo>
                      <a:lnTo>
                        <a:pt x="622" y="642"/>
                      </a:lnTo>
                      <a:lnTo>
                        <a:pt x="622" y="642"/>
                      </a:lnTo>
                      <a:lnTo>
                        <a:pt x="621" y="640"/>
                      </a:lnTo>
                      <a:lnTo>
                        <a:pt x="620" y="638"/>
                      </a:lnTo>
                      <a:lnTo>
                        <a:pt x="618" y="636"/>
                      </a:lnTo>
                      <a:lnTo>
                        <a:pt x="618" y="631"/>
                      </a:lnTo>
                      <a:lnTo>
                        <a:pt x="618" y="631"/>
                      </a:lnTo>
                      <a:lnTo>
                        <a:pt x="619" y="629"/>
                      </a:lnTo>
                      <a:lnTo>
                        <a:pt x="619" y="627"/>
                      </a:lnTo>
                      <a:lnTo>
                        <a:pt x="619" y="627"/>
                      </a:lnTo>
                      <a:lnTo>
                        <a:pt x="620" y="626"/>
                      </a:lnTo>
                      <a:lnTo>
                        <a:pt x="620" y="626"/>
                      </a:lnTo>
                      <a:lnTo>
                        <a:pt x="620" y="626"/>
                      </a:lnTo>
                      <a:lnTo>
                        <a:pt x="620" y="626"/>
                      </a:lnTo>
                      <a:lnTo>
                        <a:pt x="620" y="629"/>
                      </a:lnTo>
                      <a:lnTo>
                        <a:pt x="621" y="632"/>
                      </a:lnTo>
                      <a:lnTo>
                        <a:pt x="621" y="632"/>
                      </a:lnTo>
                      <a:lnTo>
                        <a:pt x="624" y="631"/>
                      </a:lnTo>
                      <a:lnTo>
                        <a:pt x="626" y="629"/>
                      </a:lnTo>
                      <a:lnTo>
                        <a:pt x="626" y="629"/>
                      </a:lnTo>
                      <a:lnTo>
                        <a:pt x="627" y="632"/>
                      </a:lnTo>
                      <a:lnTo>
                        <a:pt x="627" y="632"/>
                      </a:lnTo>
                      <a:lnTo>
                        <a:pt x="627" y="636"/>
                      </a:lnTo>
                      <a:lnTo>
                        <a:pt x="627" y="636"/>
                      </a:lnTo>
                      <a:lnTo>
                        <a:pt x="625" y="637"/>
                      </a:lnTo>
                      <a:lnTo>
                        <a:pt x="624" y="642"/>
                      </a:lnTo>
                      <a:lnTo>
                        <a:pt x="624" y="642"/>
                      </a:lnTo>
                      <a:close/>
                      <a:moveTo>
                        <a:pt x="599" y="914"/>
                      </a:moveTo>
                      <a:lnTo>
                        <a:pt x="599" y="914"/>
                      </a:lnTo>
                      <a:lnTo>
                        <a:pt x="600" y="912"/>
                      </a:lnTo>
                      <a:lnTo>
                        <a:pt x="603" y="911"/>
                      </a:lnTo>
                      <a:lnTo>
                        <a:pt x="603" y="911"/>
                      </a:lnTo>
                      <a:lnTo>
                        <a:pt x="603" y="916"/>
                      </a:lnTo>
                      <a:lnTo>
                        <a:pt x="603" y="919"/>
                      </a:lnTo>
                      <a:lnTo>
                        <a:pt x="604" y="920"/>
                      </a:lnTo>
                      <a:lnTo>
                        <a:pt x="604" y="920"/>
                      </a:lnTo>
                      <a:lnTo>
                        <a:pt x="604" y="916"/>
                      </a:lnTo>
                      <a:lnTo>
                        <a:pt x="607" y="912"/>
                      </a:lnTo>
                      <a:lnTo>
                        <a:pt x="610" y="910"/>
                      </a:lnTo>
                      <a:lnTo>
                        <a:pt x="610" y="910"/>
                      </a:lnTo>
                      <a:lnTo>
                        <a:pt x="615" y="910"/>
                      </a:lnTo>
                      <a:lnTo>
                        <a:pt x="616" y="909"/>
                      </a:lnTo>
                      <a:lnTo>
                        <a:pt x="615" y="906"/>
                      </a:lnTo>
                      <a:lnTo>
                        <a:pt x="609" y="902"/>
                      </a:lnTo>
                      <a:lnTo>
                        <a:pt x="609" y="902"/>
                      </a:lnTo>
                      <a:lnTo>
                        <a:pt x="610" y="899"/>
                      </a:lnTo>
                      <a:lnTo>
                        <a:pt x="610" y="899"/>
                      </a:lnTo>
                      <a:lnTo>
                        <a:pt x="613" y="898"/>
                      </a:lnTo>
                      <a:lnTo>
                        <a:pt x="613" y="898"/>
                      </a:lnTo>
                      <a:lnTo>
                        <a:pt x="611" y="895"/>
                      </a:lnTo>
                      <a:lnTo>
                        <a:pt x="611" y="895"/>
                      </a:lnTo>
                      <a:lnTo>
                        <a:pt x="614" y="895"/>
                      </a:lnTo>
                      <a:lnTo>
                        <a:pt x="614" y="895"/>
                      </a:lnTo>
                      <a:lnTo>
                        <a:pt x="615" y="897"/>
                      </a:lnTo>
                      <a:lnTo>
                        <a:pt x="615" y="897"/>
                      </a:lnTo>
                      <a:lnTo>
                        <a:pt x="616" y="898"/>
                      </a:lnTo>
                      <a:lnTo>
                        <a:pt x="619" y="900"/>
                      </a:lnTo>
                      <a:lnTo>
                        <a:pt x="620" y="900"/>
                      </a:lnTo>
                      <a:lnTo>
                        <a:pt x="622" y="900"/>
                      </a:lnTo>
                      <a:lnTo>
                        <a:pt x="626" y="900"/>
                      </a:lnTo>
                      <a:lnTo>
                        <a:pt x="630" y="898"/>
                      </a:lnTo>
                      <a:lnTo>
                        <a:pt x="630" y="898"/>
                      </a:lnTo>
                      <a:lnTo>
                        <a:pt x="629" y="895"/>
                      </a:lnTo>
                      <a:lnTo>
                        <a:pt x="626" y="894"/>
                      </a:lnTo>
                      <a:lnTo>
                        <a:pt x="622" y="892"/>
                      </a:lnTo>
                      <a:lnTo>
                        <a:pt x="622" y="892"/>
                      </a:lnTo>
                      <a:lnTo>
                        <a:pt x="626" y="893"/>
                      </a:lnTo>
                      <a:lnTo>
                        <a:pt x="629" y="893"/>
                      </a:lnTo>
                      <a:lnTo>
                        <a:pt x="632" y="891"/>
                      </a:lnTo>
                      <a:lnTo>
                        <a:pt x="632" y="891"/>
                      </a:lnTo>
                      <a:lnTo>
                        <a:pt x="630" y="888"/>
                      </a:lnTo>
                      <a:lnTo>
                        <a:pt x="630" y="888"/>
                      </a:lnTo>
                      <a:lnTo>
                        <a:pt x="633" y="886"/>
                      </a:lnTo>
                      <a:lnTo>
                        <a:pt x="633" y="886"/>
                      </a:lnTo>
                      <a:lnTo>
                        <a:pt x="632" y="883"/>
                      </a:lnTo>
                      <a:lnTo>
                        <a:pt x="632" y="883"/>
                      </a:lnTo>
                      <a:lnTo>
                        <a:pt x="633" y="881"/>
                      </a:lnTo>
                      <a:lnTo>
                        <a:pt x="633" y="881"/>
                      </a:lnTo>
                      <a:lnTo>
                        <a:pt x="635" y="878"/>
                      </a:lnTo>
                      <a:lnTo>
                        <a:pt x="635" y="878"/>
                      </a:lnTo>
                      <a:lnTo>
                        <a:pt x="638" y="880"/>
                      </a:lnTo>
                      <a:lnTo>
                        <a:pt x="641" y="880"/>
                      </a:lnTo>
                      <a:lnTo>
                        <a:pt x="644" y="878"/>
                      </a:lnTo>
                      <a:lnTo>
                        <a:pt x="644" y="878"/>
                      </a:lnTo>
                      <a:lnTo>
                        <a:pt x="643" y="881"/>
                      </a:lnTo>
                      <a:lnTo>
                        <a:pt x="641" y="883"/>
                      </a:lnTo>
                      <a:lnTo>
                        <a:pt x="641" y="886"/>
                      </a:lnTo>
                      <a:lnTo>
                        <a:pt x="641" y="886"/>
                      </a:lnTo>
                      <a:lnTo>
                        <a:pt x="639" y="886"/>
                      </a:lnTo>
                      <a:lnTo>
                        <a:pt x="639" y="886"/>
                      </a:lnTo>
                      <a:lnTo>
                        <a:pt x="641" y="887"/>
                      </a:lnTo>
                      <a:lnTo>
                        <a:pt x="641" y="887"/>
                      </a:lnTo>
                      <a:lnTo>
                        <a:pt x="641" y="888"/>
                      </a:lnTo>
                      <a:lnTo>
                        <a:pt x="641" y="888"/>
                      </a:lnTo>
                      <a:lnTo>
                        <a:pt x="642" y="887"/>
                      </a:lnTo>
                      <a:lnTo>
                        <a:pt x="642" y="887"/>
                      </a:lnTo>
                      <a:lnTo>
                        <a:pt x="644" y="889"/>
                      </a:lnTo>
                      <a:lnTo>
                        <a:pt x="648" y="889"/>
                      </a:lnTo>
                      <a:lnTo>
                        <a:pt x="648" y="889"/>
                      </a:lnTo>
                      <a:lnTo>
                        <a:pt x="644" y="889"/>
                      </a:lnTo>
                      <a:lnTo>
                        <a:pt x="642" y="891"/>
                      </a:lnTo>
                      <a:lnTo>
                        <a:pt x="639" y="893"/>
                      </a:lnTo>
                      <a:lnTo>
                        <a:pt x="639" y="893"/>
                      </a:lnTo>
                      <a:lnTo>
                        <a:pt x="642" y="895"/>
                      </a:lnTo>
                      <a:lnTo>
                        <a:pt x="642" y="895"/>
                      </a:lnTo>
                      <a:lnTo>
                        <a:pt x="641" y="899"/>
                      </a:lnTo>
                      <a:lnTo>
                        <a:pt x="641" y="899"/>
                      </a:lnTo>
                      <a:lnTo>
                        <a:pt x="641" y="900"/>
                      </a:lnTo>
                      <a:lnTo>
                        <a:pt x="642" y="902"/>
                      </a:lnTo>
                      <a:lnTo>
                        <a:pt x="642" y="902"/>
                      </a:lnTo>
                      <a:lnTo>
                        <a:pt x="642" y="902"/>
                      </a:lnTo>
                      <a:lnTo>
                        <a:pt x="642" y="902"/>
                      </a:lnTo>
                      <a:lnTo>
                        <a:pt x="639" y="902"/>
                      </a:lnTo>
                      <a:lnTo>
                        <a:pt x="639" y="902"/>
                      </a:lnTo>
                      <a:lnTo>
                        <a:pt x="636" y="900"/>
                      </a:lnTo>
                      <a:lnTo>
                        <a:pt x="636" y="900"/>
                      </a:lnTo>
                      <a:lnTo>
                        <a:pt x="636" y="903"/>
                      </a:lnTo>
                      <a:lnTo>
                        <a:pt x="636" y="908"/>
                      </a:lnTo>
                      <a:lnTo>
                        <a:pt x="636" y="908"/>
                      </a:lnTo>
                      <a:lnTo>
                        <a:pt x="632" y="908"/>
                      </a:lnTo>
                      <a:lnTo>
                        <a:pt x="630" y="908"/>
                      </a:lnTo>
                      <a:lnTo>
                        <a:pt x="630" y="908"/>
                      </a:lnTo>
                      <a:lnTo>
                        <a:pt x="631" y="909"/>
                      </a:lnTo>
                      <a:lnTo>
                        <a:pt x="631" y="909"/>
                      </a:lnTo>
                      <a:lnTo>
                        <a:pt x="626" y="909"/>
                      </a:lnTo>
                      <a:lnTo>
                        <a:pt x="626" y="909"/>
                      </a:lnTo>
                      <a:lnTo>
                        <a:pt x="627" y="911"/>
                      </a:lnTo>
                      <a:lnTo>
                        <a:pt x="630" y="915"/>
                      </a:lnTo>
                      <a:lnTo>
                        <a:pt x="630" y="915"/>
                      </a:lnTo>
                      <a:lnTo>
                        <a:pt x="629" y="920"/>
                      </a:lnTo>
                      <a:lnTo>
                        <a:pt x="629" y="920"/>
                      </a:lnTo>
                      <a:lnTo>
                        <a:pt x="627" y="917"/>
                      </a:lnTo>
                      <a:lnTo>
                        <a:pt x="625" y="916"/>
                      </a:lnTo>
                      <a:lnTo>
                        <a:pt x="622" y="915"/>
                      </a:lnTo>
                      <a:lnTo>
                        <a:pt x="622" y="915"/>
                      </a:lnTo>
                      <a:lnTo>
                        <a:pt x="622" y="917"/>
                      </a:lnTo>
                      <a:lnTo>
                        <a:pt x="621" y="920"/>
                      </a:lnTo>
                      <a:lnTo>
                        <a:pt x="622" y="922"/>
                      </a:lnTo>
                      <a:lnTo>
                        <a:pt x="622" y="922"/>
                      </a:lnTo>
                      <a:lnTo>
                        <a:pt x="618" y="919"/>
                      </a:lnTo>
                      <a:lnTo>
                        <a:pt x="615" y="917"/>
                      </a:lnTo>
                      <a:lnTo>
                        <a:pt x="613" y="917"/>
                      </a:lnTo>
                      <a:lnTo>
                        <a:pt x="613" y="917"/>
                      </a:lnTo>
                      <a:lnTo>
                        <a:pt x="613" y="917"/>
                      </a:lnTo>
                      <a:lnTo>
                        <a:pt x="609" y="915"/>
                      </a:lnTo>
                      <a:lnTo>
                        <a:pt x="609" y="915"/>
                      </a:lnTo>
                      <a:lnTo>
                        <a:pt x="608" y="916"/>
                      </a:lnTo>
                      <a:lnTo>
                        <a:pt x="607" y="919"/>
                      </a:lnTo>
                      <a:lnTo>
                        <a:pt x="607" y="922"/>
                      </a:lnTo>
                      <a:lnTo>
                        <a:pt x="607" y="922"/>
                      </a:lnTo>
                      <a:lnTo>
                        <a:pt x="603" y="921"/>
                      </a:lnTo>
                      <a:lnTo>
                        <a:pt x="599" y="919"/>
                      </a:lnTo>
                      <a:lnTo>
                        <a:pt x="598" y="914"/>
                      </a:lnTo>
                      <a:lnTo>
                        <a:pt x="598" y="914"/>
                      </a:lnTo>
                      <a:lnTo>
                        <a:pt x="598" y="911"/>
                      </a:lnTo>
                      <a:lnTo>
                        <a:pt x="598" y="909"/>
                      </a:lnTo>
                      <a:lnTo>
                        <a:pt x="597" y="906"/>
                      </a:lnTo>
                      <a:lnTo>
                        <a:pt x="597" y="906"/>
                      </a:lnTo>
                      <a:lnTo>
                        <a:pt x="597" y="906"/>
                      </a:lnTo>
                      <a:lnTo>
                        <a:pt x="597" y="906"/>
                      </a:lnTo>
                      <a:lnTo>
                        <a:pt x="597" y="906"/>
                      </a:lnTo>
                      <a:lnTo>
                        <a:pt x="597" y="906"/>
                      </a:lnTo>
                      <a:lnTo>
                        <a:pt x="599" y="914"/>
                      </a:lnTo>
                      <a:lnTo>
                        <a:pt x="599" y="914"/>
                      </a:lnTo>
                      <a:close/>
                      <a:moveTo>
                        <a:pt x="594" y="944"/>
                      </a:moveTo>
                      <a:lnTo>
                        <a:pt x="594" y="944"/>
                      </a:lnTo>
                      <a:lnTo>
                        <a:pt x="592" y="947"/>
                      </a:lnTo>
                      <a:lnTo>
                        <a:pt x="592" y="949"/>
                      </a:lnTo>
                      <a:lnTo>
                        <a:pt x="592" y="949"/>
                      </a:lnTo>
                      <a:lnTo>
                        <a:pt x="591" y="950"/>
                      </a:lnTo>
                      <a:lnTo>
                        <a:pt x="591" y="950"/>
                      </a:lnTo>
                      <a:lnTo>
                        <a:pt x="588" y="950"/>
                      </a:lnTo>
                      <a:lnTo>
                        <a:pt x="588" y="950"/>
                      </a:lnTo>
                      <a:lnTo>
                        <a:pt x="587" y="952"/>
                      </a:lnTo>
                      <a:lnTo>
                        <a:pt x="587" y="953"/>
                      </a:lnTo>
                      <a:lnTo>
                        <a:pt x="588" y="955"/>
                      </a:lnTo>
                      <a:lnTo>
                        <a:pt x="588" y="955"/>
                      </a:lnTo>
                      <a:lnTo>
                        <a:pt x="588" y="958"/>
                      </a:lnTo>
                      <a:lnTo>
                        <a:pt x="588" y="958"/>
                      </a:lnTo>
                      <a:lnTo>
                        <a:pt x="585" y="958"/>
                      </a:lnTo>
                      <a:lnTo>
                        <a:pt x="582" y="956"/>
                      </a:lnTo>
                      <a:lnTo>
                        <a:pt x="580" y="954"/>
                      </a:lnTo>
                      <a:lnTo>
                        <a:pt x="580" y="954"/>
                      </a:lnTo>
                      <a:lnTo>
                        <a:pt x="578" y="954"/>
                      </a:lnTo>
                      <a:lnTo>
                        <a:pt x="577" y="952"/>
                      </a:lnTo>
                      <a:lnTo>
                        <a:pt x="574" y="950"/>
                      </a:lnTo>
                      <a:lnTo>
                        <a:pt x="571" y="952"/>
                      </a:lnTo>
                      <a:lnTo>
                        <a:pt x="567" y="953"/>
                      </a:lnTo>
                      <a:lnTo>
                        <a:pt x="567" y="953"/>
                      </a:lnTo>
                      <a:lnTo>
                        <a:pt x="569" y="954"/>
                      </a:lnTo>
                      <a:lnTo>
                        <a:pt x="572" y="958"/>
                      </a:lnTo>
                      <a:lnTo>
                        <a:pt x="572" y="958"/>
                      </a:lnTo>
                      <a:lnTo>
                        <a:pt x="570" y="956"/>
                      </a:lnTo>
                      <a:lnTo>
                        <a:pt x="567" y="956"/>
                      </a:lnTo>
                      <a:lnTo>
                        <a:pt x="565" y="958"/>
                      </a:lnTo>
                      <a:lnTo>
                        <a:pt x="565" y="958"/>
                      </a:lnTo>
                      <a:lnTo>
                        <a:pt x="566" y="960"/>
                      </a:lnTo>
                      <a:lnTo>
                        <a:pt x="569" y="962"/>
                      </a:lnTo>
                      <a:lnTo>
                        <a:pt x="569" y="962"/>
                      </a:lnTo>
                      <a:lnTo>
                        <a:pt x="565" y="966"/>
                      </a:lnTo>
                      <a:lnTo>
                        <a:pt x="565" y="966"/>
                      </a:lnTo>
                      <a:lnTo>
                        <a:pt x="564" y="966"/>
                      </a:lnTo>
                      <a:lnTo>
                        <a:pt x="564" y="966"/>
                      </a:lnTo>
                      <a:lnTo>
                        <a:pt x="564" y="965"/>
                      </a:lnTo>
                      <a:lnTo>
                        <a:pt x="563" y="961"/>
                      </a:lnTo>
                      <a:lnTo>
                        <a:pt x="563" y="961"/>
                      </a:lnTo>
                      <a:lnTo>
                        <a:pt x="564" y="961"/>
                      </a:lnTo>
                      <a:lnTo>
                        <a:pt x="564" y="961"/>
                      </a:lnTo>
                      <a:lnTo>
                        <a:pt x="563" y="960"/>
                      </a:lnTo>
                      <a:lnTo>
                        <a:pt x="563" y="960"/>
                      </a:lnTo>
                      <a:lnTo>
                        <a:pt x="564" y="958"/>
                      </a:lnTo>
                      <a:lnTo>
                        <a:pt x="565" y="954"/>
                      </a:lnTo>
                      <a:lnTo>
                        <a:pt x="565" y="954"/>
                      </a:lnTo>
                      <a:lnTo>
                        <a:pt x="567" y="953"/>
                      </a:lnTo>
                      <a:lnTo>
                        <a:pt x="569" y="952"/>
                      </a:lnTo>
                      <a:lnTo>
                        <a:pt x="569" y="949"/>
                      </a:lnTo>
                      <a:lnTo>
                        <a:pt x="569" y="949"/>
                      </a:lnTo>
                      <a:lnTo>
                        <a:pt x="570" y="948"/>
                      </a:lnTo>
                      <a:lnTo>
                        <a:pt x="570" y="948"/>
                      </a:lnTo>
                      <a:lnTo>
                        <a:pt x="572" y="949"/>
                      </a:lnTo>
                      <a:lnTo>
                        <a:pt x="575" y="949"/>
                      </a:lnTo>
                      <a:lnTo>
                        <a:pt x="577" y="948"/>
                      </a:lnTo>
                      <a:lnTo>
                        <a:pt x="577" y="948"/>
                      </a:lnTo>
                      <a:lnTo>
                        <a:pt x="577" y="945"/>
                      </a:lnTo>
                      <a:lnTo>
                        <a:pt x="576" y="943"/>
                      </a:lnTo>
                      <a:lnTo>
                        <a:pt x="575" y="942"/>
                      </a:lnTo>
                      <a:lnTo>
                        <a:pt x="575" y="942"/>
                      </a:lnTo>
                      <a:lnTo>
                        <a:pt x="576" y="942"/>
                      </a:lnTo>
                      <a:lnTo>
                        <a:pt x="576" y="942"/>
                      </a:lnTo>
                      <a:lnTo>
                        <a:pt x="577" y="945"/>
                      </a:lnTo>
                      <a:lnTo>
                        <a:pt x="581" y="948"/>
                      </a:lnTo>
                      <a:lnTo>
                        <a:pt x="581" y="948"/>
                      </a:lnTo>
                      <a:lnTo>
                        <a:pt x="582" y="947"/>
                      </a:lnTo>
                      <a:lnTo>
                        <a:pt x="583" y="944"/>
                      </a:lnTo>
                      <a:lnTo>
                        <a:pt x="586" y="941"/>
                      </a:lnTo>
                      <a:lnTo>
                        <a:pt x="586" y="941"/>
                      </a:lnTo>
                      <a:lnTo>
                        <a:pt x="585" y="944"/>
                      </a:lnTo>
                      <a:lnTo>
                        <a:pt x="586" y="947"/>
                      </a:lnTo>
                      <a:lnTo>
                        <a:pt x="588" y="950"/>
                      </a:lnTo>
                      <a:lnTo>
                        <a:pt x="588" y="950"/>
                      </a:lnTo>
                      <a:lnTo>
                        <a:pt x="591" y="948"/>
                      </a:lnTo>
                      <a:lnTo>
                        <a:pt x="593" y="943"/>
                      </a:lnTo>
                      <a:lnTo>
                        <a:pt x="593" y="943"/>
                      </a:lnTo>
                      <a:lnTo>
                        <a:pt x="594" y="943"/>
                      </a:lnTo>
                      <a:lnTo>
                        <a:pt x="594" y="944"/>
                      </a:lnTo>
                      <a:close/>
                      <a:moveTo>
                        <a:pt x="569" y="919"/>
                      </a:moveTo>
                      <a:lnTo>
                        <a:pt x="569" y="919"/>
                      </a:lnTo>
                      <a:lnTo>
                        <a:pt x="567" y="922"/>
                      </a:lnTo>
                      <a:lnTo>
                        <a:pt x="565" y="926"/>
                      </a:lnTo>
                      <a:lnTo>
                        <a:pt x="560" y="927"/>
                      </a:lnTo>
                      <a:lnTo>
                        <a:pt x="560" y="927"/>
                      </a:lnTo>
                      <a:lnTo>
                        <a:pt x="559" y="927"/>
                      </a:lnTo>
                      <a:lnTo>
                        <a:pt x="559" y="927"/>
                      </a:lnTo>
                      <a:lnTo>
                        <a:pt x="560" y="927"/>
                      </a:lnTo>
                      <a:lnTo>
                        <a:pt x="560" y="927"/>
                      </a:lnTo>
                      <a:lnTo>
                        <a:pt x="559" y="925"/>
                      </a:lnTo>
                      <a:lnTo>
                        <a:pt x="559" y="925"/>
                      </a:lnTo>
                      <a:lnTo>
                        <a:pt x="563" y="923"/>
                      </a:lnTo>
                      <a:lnTo>
                        <a:pt x="563" y="923"/>
                      </a:lnTo>
                      <a:lnTo>
                        <a:pt x="559" y="923"/>
                      </a:lnTo>
                      <a:lnTo>
                        <a:pt x="559" y="923"/>
                      </a:lnTo>
                      <a:lnTo>
                        <a:pt x="558" y="921"/>
                      </a:lnTo>
                      <a:lnTo>
                        <a:pt x="557" y="921"/>
                      </a:lnTo>
                      <a:lnTo>
                        <a:pt x="557" y="921"/>
                      </a:lnTo>
                      <a:lnTo>
                        <a:pt x="563" y="921"/>
                      </a:lnTo>
                      <a:lnTo>
                        <a:pt x="565" y="920"/>
                      </a:lnTo>
                      <a:lnTo>
                        <a:pt x="567" y="920"/>
                      </a:lnTo>
                      <a:lnTo>
                        <a:pt x="567" y="920"/>
                      </a:lnTo>
                      <a:lnTo>
                        <a:pt x="569" y="919"/>
                      </a:lnTo>
                      <a:lnTo>
                        <a:pt x="569" y="919"/>
                      </a:lnTo>
                      <a:close/>
                      <a:moveTo>
                        <a:pt x="550" y="795"/>
                      </a:moveTo>
                      <a:lnTo>
                        <a:pt x="550" y="795"/>
                      </a:lnTo>
                      <a:lnTo>
                        <a:pt x="553" y="798"/>
                      </a:lnTo>
                      <a:lnTo>
                        <a:pt x="554" y="800"/>
                      </a:lnTo>
                      <a:lnTo>
                        <a:pt x="554" y="803"/>
                      </a:lnTo>
                      <a:lnTo>
                        <a:pt x="554" y="803"/>
                      </a:lnTo>
                      <a:lnTo>
                        <a:pt x="554" y="806"/>
                      </a:lnTo>
                      <a:lnTo>
                        <a:pt x="554" y="809"/>
                      </a:lnTo>
                      <a:lnTo>
                        <a:pt x="554" y="809"/>
                      </a:lnTo>
                      <a:lnTo>
                        <a:pt x="552" y="811"/>
                      </a:lnTo>
                      <a:lnTo>
                        <a:pt x="552" y="811"/>
                      </a:lnTo>
                      <a:lnTo>
                        <a:pt x="555" y="814"/>
                      </a:lnTo>
                      <a:lnTo>
                        <a:pt x="555" y="814"/>
                      </a:lnTo>
                      <a:lnTo>
                        <a:pt x="554" y="816"/>
                      </a:lnTo>
                      <a:lnTo>
                        <a:pt x="554" y="816"/>
                      </a:lnTo>
                      <a:lnTo>
                        <a:pt x="552" y="816"/>
                      </a:lnTo>
                      <a:lnTo>
                        <a:pt x="552" y="816"/>
                      </a:lnTo>
                      <a:lnTo>
                        <a:pt x="550" y="815"/>
                      </a:lnTo>
                      <a:lnTo>
                        <a:pt x="550" y="815"/>
                      </a:lnTo>
                      <a:lnTo>
                        <a:pt x="552" y="812"/>
                      </a:lnTo>
                      <a:lnTo>
                        <a:pt x="552" y="812"/>
                      </a:lnTo>
                      <a:lnTo>
                        <a:pt x="548" y="811"/>
                      </a:lnTo>
                      <a:lnTo>
                        <a:pt x="544" y="811"/>
                      </a:lnTo>
                      <a:lnTo>
                        <a:pt x="539" y="811"/>
                      </a:lnTo>
                      <a:lnTo>
                        <a:pt x="539" y="811"/>
                      </a:lnTo>
                      <a:lnTo>
                        <a:pt x="542" y="809"/>
                      </a:lnTo>
                      <a:lnTo>
                        <a:pt x="542" y="809"/>
                      </a:lnTo>
                      <a:lnTo>
                        <a:pt x="547" y="806"/>
                      </a:lnTo>
                      <a:lnTo>
                        <a:pt x="547" y="806"/>
                      </a:lnTo>
                      <a:lnTo>
                        <a:pt x="546" y="804"/>
                      </a:lnTo>
                      <a:lnTo>
                        <a:pt x="546" y="804"/>
                      </a:lnTo>
                      <a:lnTo>
                        <a:pt x="547" y="801"/>
                      </a:lnTo>
                      <a:lnTo>
                        <a:pt x="547" y="801"/>
                      </a:lnTo>
                      <a:lnTo>
                        <a:pt x="542" y="801"/>
                      </a:lnTo>
                      <a:lnTo>
                        <a:pt x="542" y="801"/>
                      </a:lnTo>
                      <a:lnTo>
                        <a:pt x="539" y="801"/>
                      </a:lnTo>
                      <a:lnTo>
                        <a:pt x="539" y="801"/>
                      </a:lnTo>
                      <a:lnTo>
                        <a:pt x="542" y="798"/>
                      </a:lnTo>
                      <a:lnTo>
                        <a:pt x="546" y="797"/>
                      </a:lnTo>
                      <a:lnTo>
                        <a:pt x="550" y="795"/>
                      </a:lnTo>
                      <a:lnTo>
                        <a:pt x="550" y="795"/>
                      </a:lnTo>
                      <a:close/>
                      <a:moveTo>
                        <a:pt x="536" y="518"/>
                      </a:moveTo>
                      <a:lnTo>
                        <a:pt x="536" y="518"/>
                      </a:lnTo>
                      <a:lnTo>
                        <a:pt x="536" y="520"/>
                      </a:lnTo>
                      <a:lnTo>
                        <a:pt x="538" y="522"/>
                      </a:lnTo>
                      <a:lnTo>
                        <a:pt x="538" y="522"/>
                      </a:lnTo>
                      <a:lnTo>
                        <a:pt x="538" y="522"/>
                      </a:lnTo>
                      <a:lnTo>
                        <a:pt x="532" y="517"/>
                      </a:lnTo>
                      <a:lnTo>
                        <a:pt x="532" y="517"/>
                      </a:lnTo>
                      <a:lnTo>
                        <a:pt x="538" y="517"/>
                      </a:lnTo>
                      <a:lnTo>
                        <a:pt x="538" y="517"/>
                      </a:lnTo>
                      <a:lnTo>
                        <a:pt x="538" y="517"/>
                      </a:lnTo>
                      <a:lnTo>
                        <a:pt x="538" y="517"/>
                      </a:lnTo>
                      <a:lnTo>
                        <a:pt x="539" y="516"/>
                      </a:lnTo>
                      <a:lnTo>
                        <a:pt x="539" y="516"/>
                      </a:lnTo>
                      <a:lnTo>
                        <a:pt x="536" y="518"/>
                      </a:lnTo>
                      <a:lnTo>
                        <a:pt x="536" y="518"/>
                      </a:lnTo>
                      <a:close/>
                      <a:moveTo>
                        <a:pt x="515" y="354"/>
                      </a:moveTo>
                      <a:lnTo>
                        <a:pt x="515" y="354"/>
                      </a:lnTo>
                      <a:lnTo>
                        <a:pt x="515" y="354"/>
                      </a:lnTo>
                      <a:lnTo>
                        <a:pt x="515" y="354"/>
                      </a:lnTo>
                      <a:lnTo>
                        <a:pt x="514" y="355"/>
                      </a:lnTo>
                      <a:lnTo>
                        <a:pt x="513" y="357"/>
                      </a:lnTo>
                      <a:lnTo>
                        <a:pt x="513" y="357"/>
                      </a:lnTo>
                      <a:lnTo>
                        <a:pt x="509" y="357"/>
                      </a:lnTo>
                      <a:lnTo>
                        <a:pt x="509" y="357"/>
                      </a:lnTo>
                      <a:lnTo>
                        <a:pt x="511" y="353"/>
                      </a:lnTo>
                      <a:lnTo>
                        <a:pt x="514" y="351"/>
                      </a:lnTo>
                      <a:lnTo>
                        <a:pt x="517" y="350"/>
                      </a:lnTo>
                      <a:lnTo>
                        <a:pt x="519" y="350"/>
                      </a:lnTo>
                      <a:lnTo>
                        <a:pt x="519" y="350"/>
                      </a:lnTo>
                      <a:lnTo>
                        <a:pt x="519" y="350"/>
                      </a:lnTo>
                      <a:lnTo>
                        <a:pt x="519" y="350"/>
                      </a:lnTo>
                      <a:lnTo>
                        <a:pt x="516" y="351"/>
                      </a:lnTo>
                      <a:lnTo>
                        <a:pt x="515" y="354"/>
                      </a:lnTo>
                      <a:lnTo>
                        <a:pt x="515" y="354"/>
                      </a:lnTo>
                      <a:close/>
                      <a:moveTo>
                        <a:pt x="509" y="357"/>
                      </a:moveTo>
                      <a:lnTo>
                        <a:pt x="509" y="357"/>
                      </a:lnTo>
                      <a:lnTo>
                        <a:pt x="506" y="357"/>
                      </a:lnTo>
                      <a:lnTo>
                        <a:pt x="506" y="357"/>
                      </a:lnTo>
                      <a:lnTo>
                        <a:pt x="506" y="357"/>
                      </a:lnTo>
                      <a:lnTo>
                        <a:pt x="506" y="357"/>
                      </a:lnTo>
                      <a:lnTo>
                        <a:pt x="506" y="356"/>
                      </a:lnTo>
                      <a:lnTo>
                        <a:pt x="506" y="356"/>
                      </a:lnTo>
                      <a:lnTo>
                        <a:pt x="506" y="357"/>
                      </a:lnTo>
                      <a:lnTo>
                        <a:pt x="506" y="356"/>
                      </a:lnTo>
                      <a:lnTo>
                        <a:pt x="506" y="356"/>
                      </a:lnTo>
                      <a:lnTo>
                        <a:pt x="508" y="355"/>
                      </a:lnTo>
                      <a:lnTo>
                        <a:pt x="508" y="355"/>
                      </a:lnTo>
                      <a:lnTo>
                        <a:pt x="506" y="355"/>
                      </a:lnTo>
                      <a:lnTo>
                        <a:pt x="505" y="353"/>
                      </a:lnTo>
                      <a:lnTo>
                        <a:pt x="505" y="353"/>
                      </a:lnTo>
                      <a:lnTo>
                        <a:pt x="504" y="351"/>
                      </a:lnTo>
                      <a:lnTo>
                        <a:pt x="504" y="351"/>
                      </a:lnTo>
                      <a:lnTo>
                        <a:pt x="506" y="351"/>
                      </a:lnTo>
                      <a:lnTo>
                        <a:pt x="506" y="351"/>
                      </a:lnTo>
                      <a:lnTo>
                        <a:pt x="506" y="351"/>
                      </a:lnTo>
                      <a:lnTo>
                        <a:pt x="508" y="350"/>
                      </a:lnTo>
                      <a:lnTo>
                        <a:pt x="510" y="349"/>
                      </a:lnTo>
                      <a:lnTo>
                        <a:pt x="510" y="349"/>
                      </a:lnTo>
                      <a:lnTo>
                        <a:pt x="509" y="354"/>
                      </a:lnTo>
                      <a:lnTo>
                        <a:pt x="509" y="357"/>
                      </a:lnTo>
                      <a:lnTo>
                        <a:pt x="509" y="357"/>
                      </a:lnTo>
                      <a:close/>
                      <a:moveTo>
                        <a:pt x="485" y="342"/>
                      </a:moveTo>
                      <a:lnTo>
                        <a:pt x="485" y="342"/>
                      </a:lnTo>
                      <a:lnTo>
                        <a:pt x="482" y="343"/>
                      </a:lnTo>
                      <a:lnTo>
                        <a:pt x="481" y="345"/>
                      </a:lnTo>
                      <a:lnTo>
                        <a:pt x="481" y="345"/>
                      </a:lnTo>
                      <a:lnTo>
                        <a:pt x="480" y="343"/>
                      </a:lnTo>
                      <a:lnTo>
                        <a:pt x="478" y="340"/>
                      </a:lnTo>
                      <a:lnTo>
                        <a:pt x="478" y="340"/>
                      </a:lnTo>
                      <a:lnTo>
                        <a:pt x="478" y="337"/>
                      </a:lnTo>
                      <a:lnTo>
                        <a:pt x="478" y="337"/>
                      </a:lnTo>
                      <a:lnTo>
                        <a:pt x="480" y="338"/>
                      </a:lnTo>
                      <a:lnTo>
                        <a:pt x="480" y="338"/>
                      </a:lnTo>
                      <a:lnTo>
                        <a:pt x="482" y="337"/>
                      </a:lnTo>
                      <a:lnTo>
                        <a:pt x="485" y="337"/>
                      </a:lnTo>
                      <a:lnTo>
                        <a:pt x="486" y="335"/>
                      </a:lnTo>
                      <a:lnTo>
                        <a:pt x="486" y="335"/>
                      </a:lnTo>
                      <a:lnTo>
                        <a:pt x="485" y="342"/>
                      </a:lnTo>
                      <a:lnTo>
                        <a:pt x="485" y="342"/>
                      </a:lnTo>
                      <a:close/>
                      <a:moveTo>
                        <a:pt x="480" y="1072"/>
                      </a:moveTo>
                      <a:lnTo>
                        <a:pt x="480" y="1072"/>
                      </a:lnTo>
                      <a:lnTo>
                        <a:pt x="480" y="1076"/>
                      </a:lnTo>
                      <a:lnTo>
                        <a:pt x="481" y="1081"/>
                      </a:lnTo>
                      <a:lnTo>
                        <a:pt x="483" y="1084"/>
                      </a:lnTo>
                      <a:lnTo>
                        <a:pt x="483" y="1084"/>
                      </a:lnTo>
                      <a:lnTo>
                        <a:pt x="485" y="1081"/>
                      </a:lnTo>
                      <a:lnTo>
                        <a:pt x="486" y="1078"/>
                      </a:lnTo>
                      <a:lnTo>
                        <a:pt x="487" y="1074"/>
                      </a:lnTo>
                      <a:lnTo>
                        <a:pt x="487" y="1074"/>
                      </a:lnTo>
                      <a:lnTo>
                        <a:pt x="491" y="1072"/>
                      </a:lnTo>
                      <a:lnTo>
                        <a:pt x="491" y="1072"/>
                      </a:lnTo>
                      <a:lnTo>
                        <a:pt x="493" y="1074"/>
                      </a:lnTo>
                      <a:lnTo>
                        <a:pt x="495" y="1074"/>
                      </a:lnTo>
                      <a:lnTo>
                        <a:pt x="495" y="1074"/>
                      </a:lnTo>
                      <a:lnTo>
                        <a:pt x="492" y="1078"/>
                      </a:lnTo>
                      <a:lnTo>
                        <a:pt x="489" y="1080"/>
                      </a:lnTo>
                      <a:lnTo>
                        <a:pt x="488" y="1082"/>
                      </a:lnTo>
                      <a:lnTo>
                        <a:pt x="488" y="1082"/>
                      </a:lnTo>
                      <a:lnTo>
                        <a:pt x="493" y="1082"/>
                      </a:lnTo>
                      <a:lnTo>
                        <a:pt x="495" y="1082"/>
                      </a:lnTo>
                      <a:lnTo>
                        <a:pt x="498" y="1080"/>
                      </a:lnTo>
                      <a:lnTo>
                        <a:pt x="498" y="1080"/>
                      </a:lnTo>
                      <a:lnTo>
                        <a:pt x="497" y="1083"/>
                      </a:lnTo>
                      <a:lnTo>
                        <a:pt x="495" y="1088"/>
                      </a:lnTo>
                      <a:lnTo>
                        <a:pt x="495" y="1088"/>
                      </a:lnTo>
                      <a:lnTo>
                        <a:pt x="498" y="1088"/>
                      </a:lnTo>
                      <a:lnTo>
                        <a:pt x="499" y="1088"/>
                      </a:lnTo>
                      <a:lnTo>
                        <a:pt x="502" y="1086"/>
                      </a:lnTo>
                      <a:lnTo>
                        <a:pt x="502" y="1086"/>
                      </a:lnTo>
                      <a:lnTo>
                        <a:pt x="500" y="1088"/>
                      </a:lnTo>
                      <a:lnTo>
                        <a:pt x="499" y="1093"/>
                      </a:lnTo>
                      <a:lnTo>
                        <a:pt x="499" y="1093"/>
                      </a:lnTo>
                      <a:lnTo>
                        <a:pt x="497" y="1091"/>
                      </a:lnTo>
                      <a:lnTo>
                        <a:pt x="494" y="1089"/>
                      </a:lnTo>
                      <a:lnTo>
                        <a:pt x="494" y="1089"/>
                      </a:lnTo>
                      <a:lnTo>
                        <a:pt x="494" y="1094"/>
                      </a:lnTo>
                      <a:lnTo>
                        <a:pt x="494" y="1094"/>
                      </a:lnTo>
                      <a:lnTo>
                        <a:pt x="489" y="1094"/>
                      </a:lnTo>
                      <a:lnTo>
                        <a:pt x="489" y="1094"/>
                      </a:lnTo>
                      <a:lnTo>
                        <a:pt x="489" y="1095"/>
                      </a:lnTo>
                      <a:lnTo>
                        <a:pt x="489" y="1095"/>
                      </a:lnTo>
                      <a:lnTo>
                        <a:pt x="488" y="1095"/>
                      </a:lnTo>
                      <a:lnTo>
                        <a:pt x="488" y="1095"/>
                      </a:lnTo>
                      <a:lnTo>
                        <a:pt x="488" y="1097"/>
                      </a:lnTo>
                      <a:lnTo>
                        <a:pt x="488" y="1099"/>
                      </a:lnTo>
                      <a:lnTo>
                        <a:pt x="488" y="1099"/>
                      </a:lnTo>
                      <a:lnTo>
                        <a:pt x="486" y="1098"/>
                      </a:lnTo>
                      <a:lnTo>
                        <a:pt x="483" y="1098"/>
                      </a:lnTo>
                      <a:lnTo>
                        <a:pt x="483" y="1098"/>
                      </a:lnTo>
                      <a:lnTo>
                        <a:pt x="483" y="1099"/>
                      </a:lnTo>
                      <a:lnTo>
                        <a:pt x="483" y="1099"/>
                      </a:lnTo>
                      <a:lnTo>
                        <a:pt x="482" y="1099"/>
                      </a:lnTo>
                      <a:lnTo>
                        <a:pt x="482" y="1099"/>
                      </a:lnTo>
                      <a:lnTo>
                        <a:pt x="482" y="1100"/>
                      </a:lnTo>
                      <a:lnTo>
                        <a:pt x="483" y="1103"/>
                      </a:lnTo>
                      <a:lnTo>
                        <a:pt x="483" y="1103"/>
                      </a:lnTo>
                      <a:lnTo>
                        <a:pt x="483" y="1103"/>
                      </a:lnTo>
                      <a:lnTo>
                        <a:pt x="482" y="1104"/>
                      </a:lnTo>
                      <a:lnTo>
                        <a:pt x="482" y="1104"/>
                      </a:lnTo>
                      <a:lnTo>
                        <a:pt x="477" y="1102"/>
                      </a:lnTo>
                      <a:lnTo>
                        <a:pt x="477" y="1102"/>
                      </a:lnTo>
                      <a:lnTo>
                        <a:pt x="476" y="1103"/>
                      </a:lnTo>
                      <a:lnTo>
                        <a:pt x="476" y="1105"/>
                      </a:lnTo>
                      <a:lnTo>
                        <a:pt x="476" y="1105"/>
                      </a:lnTo>
                      <a:lnTo>
                        <a:pt x="476" y="1104"/>
                      </a:lnTo>
                      <a:lnTo>
                        <a:pt x="476" y="1104"/>
                      </a:lnTo>
                      <a:lnTo>
                        <a:pt x="476" y="1099"/>
                      </a:lnTo>
                      <a:lnTo>
                        <a:pt x="476" y="1097"/>
                      </a:lnTo>
                      <a:lnTo>
                        <a:pt x="476" y="1095"/>
                      </a:lnTo>
                      <a:lnTo>
                        <a:pt x="476" y="1095"/>
                      </a:lnTo>
                      <a:lnTo>
                        <a:pt x="474" y="1097"/>
                      </a:lnTo>
                      <a:lnTo>
                        <a:pt x="471" y="1099"/>
                      </a:lnTo>
                      <a:lnTo>
                        <a:pt x="471" y="1099"/>
                      </a:lnTo>
                      <a:lnTo>
                        <a:pt x="470" y="1099"/>
                      </a:lnTo>
                      <a:lnTo>
                        <a:pt x="470" y="1099"/>
                      </a:lnTo>
                      <a:lnTo>
                        <a:pt x="470" y="1100"/>
                      </a:lnTo>
                      <a:lnTo>
                        <a:pt x="470" y="1100"/>
                      </a:lnTo>
                      <a:lnTo>
                        <a:pt x="470" y="1102"/>
                      </a:lnTo>
                      <a:lnTo>
                        <a:pt x="469" y="1104"/>
                      </a:lnTo>
                      <a:lnTo>
                        <a:pt x="469" y="1104"/>
                      </a:lnTo>
                      <a:lnTo>
                        <a:pt x="469" y="1102"/>
                      </a:lnTo>
                      <a:lnTo>
                        <a:pt x="467" y="1097"/>
                      </a:lnTo>
                      <a:lnTo>
                        <a:pt x="467" y="1097"/>
                      </a:lnTo>
                      <a:lnTo>
                        <a:pt x="471" y="1095"/>
                      </a:lnTo>
                      <a:lnTo>
                        <a:pt x="472" y="1093"/>
                      </a:lnTo>
                      <a:lnTo>
                        <a:pt x="472" y="1093"/>
                      </a:lnTo>
                      <a:lnTo>
                        <a:pt x="470" y="1092"/>
                      </a:lnTo>
                      <a:lnTo>
                        <a:pt x="469" y="1091"/>
                      </a:lnTo>
                      <a:lnTo>
                        <a:pt x="466" y="1091"/>
                      </a:lnTo>
                      <a:lnTo>
                        <a:pt x="466" y="1091"/>
                      </a:lnTo>
                      <a:lnTo>
                        <a:pt x="471" y="1087"/>
                      </a:lnTo>
                      <a:lnTo>
                        <a:pt x="474" y="1086"/>
                      </a:lnTo>
                      <a:lnTo>
                        <a:pt x="475" y="1083"/>
                      </a:lnTo>
                      <a:lnTo>
                        <a:pt x="475" y="1083"/>
                      </a:lnTo>
                      <a:lnTo>
                        <a:pt x="471" y="1082"/>
                      </a:lnTo>
                      <a:lnTo>
                        <a:pt x="467" y="1083"/>
                      </a:lnTo>
                      <a:lnTo>
                        <a:pt x="465" y="1084"/>
                      </a:lnTo>
                      <a:lnTo>
                        <a:pt x="465" y="1084"/>
                      </a:lnTo>
                      <a:lnTo>
                        <a:pt x="467" y="1081"/>
                      </a:lnTo>
                      <a:lnTo>
                        <a:pt x="469" y="1077"/>
                      </a:lnTo>
                      <a:lnTo>
                        <a:pt x="469" y="1077"/>
                      </a:lnTo>
                      <a:lnTo>
                        <a:pt x="470" y="1081"/>
                      </a:lnTo>
                      <a:lnTo>
                        <a:pt x="470" y="1081"/>
                      </a:lnTo>
                      <a:lnTo>
                        <a:pt x="475" y="1078"/>
                      </a:lnTo>
                      <a:lnTo>
                        <a:pt x="477" y="1076"/>
                      </a:lnTo>
                      <a:lnTo>
                        <a:pt x="480" y="1072"/>
                      </a:lnTo>
                      <a:lnTo>
                        <a:pt x="480" y="1072"/>
                      </a:lnTo>
                      <a:close/>
                      <a:moveTo>
                        <a:pt x="491" y="1161"/>
                      </a:moveTo>
                      <a:lnTo>
                        <a:pt x="491" y="1161"/>
                      </a:lnTo>
                      <a:lnTo>
                        <a:pt x="487" y="1164"/>
                      </a:lnTo>
                      <a:lnTo>
                        <a:pt x="485" y="1166"/>
                      </a:lnTo>
                      <a:lnTo>
                        <a:pt x="485" y="1169"/>
                      </a:lnTo>
                      <a:lnTo>
                        <a:pt x="485" y="1169"/>
                      </a:lnTo>
                      <a:lnTo>
                        <a:pt x="483" y="1163"/>
                      </a:lnTo>
                      <a:lnTo>
                        <a:pt x="483" y="1163"/>
                      </a:lnTo>
                      <a:lnTo>
                        <a:pt x="486" y="1161"/>
                      </a:lnTo>
                      <a:lnTo>
                        <a:pt x="486" y="1159"/>
                      </a:lnTo>
                      <a:lnTo>
                        <a:pt x="487" y="1155"/>
                      </a:lnTo>
                      <a:lnTo>
                        <a:pt x="487" y="1155"/>
                      </a:lnTo>
                      <a:lnTo>
                        <a:pt x="489" y="1156"/>
                      </a:lnTo>
                      <a:lnTo>
                        <a:pt x="492" y="1159"/>
                      </a:lnTo>
                      <a:lnTo>
                        <a:pt x="493" y="1164"/>
                      </a:lnTo>
                      <a:lnTo>
                        <a:pt x="493" y="1164"/>
                      </a:lnTo>
                      <a:lnTo>
                        <a:pt x="491" y="1165"/>
                      </a:lnTo>
                      <a:lnTo>
                        <a:pt x="491" y="1165"/>
                      </a:lnTo>
                      <a:lnTo>
                        <a:pt x="491" y="1163"/>
                      </a:lnTo>
                      <a:lnTo>
                        <a:pt x="491" y="1161"/>
                      </a:lnTo>
                      <a:lnTo>
                        <a:pt x="491" y="1161"/>
                      </a:lnTo>
                      <a:close/>
                      <a:moveTo>
                        <a:pt x="475" y="1155"/>
                      </a:moveTo>
                      <a:lnTo>
                        <a:pt x="475" y="1155"/>
                      </a:lnTo>
                      <a:lnTo>
                        <a:pt x="475" y="1152"/>
                      </a:lnTo>
                      <a:lnTo>
                        <a:pt x="475" y="1152"/>
                      </a:lnTo>
                      <a:lnTo>
                        <a:pt x="475" y="1153"/>
                      </a:lnTo>
                      <a:lnTo>
                        <a:pt x="477" y="1155"/>
                      </a:lnTo>
                      <a:lnTo>
                        <a:pt x="477" y="1155"/>
                      </a:lnTo>
                      <a:lnTo>
                        <a:pt x="478" y="1158"/>
                      </a:lnTo>
                      <a:lnTo>
                        <a:pt x="481" y="1161"/>
                      </a:lnTo>
                      <a:lnTo>
                        <a:pt x="481" y="1161"/>
                      </a:lnTo>
                      <a:lnTo>
                        <a:pt x="478" y="1163"/>
                      </a:lnTo>
                      <a:lnTo>
                        <a:pt x="477" y="1166"/>
                      </a:lnTo>
                      <a:lnTo>
                        <a:pt x="477" y="1166"/>
                      </a:lnTo>
                      <a:lnTo>
                        <a:pt x="477" y="1163"/>
                      </a:lnTo>
                      <a:lnTo>
                        <a:pt x="476" y="1160"/>
                      </a:lnTo>
                      <a:lnTo>
                        <a:pt x="475" y="1159"/>
                      </a:lnTo>
                      <a:lnTo>
                        <a:pt x="475" y="1159"/>
                      </a:lnTo>
                      <a:lnTo>
                        <a:pt x="475" y="1158"/>
                      </a:lnTo>
                      <a:lnTo>
                        <a:pt x="475" y="1158"/>
                      </a:lnTo>
                      <a:lnTo>
                        <a:pt x="476" y="1155"/>
                      </a:lnTo>
                      <a:lnTo>
                        <a:pt x="476" y="1155"/>
                      </a:lnTo>
                      <a:lnTo>
                        <a:pt x="475" y="1155"/>
                      </a:lnTo>
                      <a:lnTo>
                        <a:pt x="475" y="1155"/>
                      </a:lnTo>
                      <a:close/>
                      <a:moveTo>
                        <a:pt x="470" y="975"/>
                      </a:moveTo>
                      <a:lnTo>
                        <a:pt x="470" y="975"/>
                      </a:lnTo>
                      <a:lnTo>
                        <a:pt x="470" y="975"/>
                      </a:lnTo>
                      <a:lnTo>
                        <a:pt x="470" y="975"/>
                      </a:lnTo>
                      <a:lnTo>
                        <a:pt x="470" y="973"/>
                      </a:lnTo>
                      <a:lnTo>
                        <a:pt x="470" y="971"/>
                      </a:lnTo>
                      <a:lnTo>
                        <a:pt x="470" y="971"/>
                      </a:lnTo>
                      <a:lnTo>
                        <a:pt x="469" y="971"/>
                      </a:lnTo>
                      <a:lnTo>
                        <a:pt x="469" y="971"/>
                      </a:lnTo>
                      <a:lnTo>
                        <a:pt x="467" y="969"/>
                      </a:lnTo>
                      <a:lnTo>
                        <a:pt x="467" y="969"/>
                      </a:lnTo>
                      <a:lnTo>
                        <a:pt x="466" y="971"/>
                      </a:lnTo>
                      <a:lnTo>
                        <a:pt x="466" y="971"/>
                      </a:lnTo>
                      <a:lnTo>
                        <a:pt x="465" y="971"/>
                      </a:lnTo>
                      <a:lnTo>
                        <a:pt x="465" y="971"/>
                      </a:lnTo>
                      <a:lnTo>
                        <a:pt x="464" y="969"/>
                      </a:lnTo>
                      <a:lnTo>
                        <a:pt x="464" y="969"/>
                      </a:lnTo>
                      <a:lnTo>
                        <a:pt x="465" y="965"/>
                      </a:lnTo>
                      <a:lnTo>
                        <a:pt x="464" y="962"/>
                      </a:lnTo>
                      <a:lnTo>
                        <a:pt x="464" y="962"/>
                      </a:lnTo>
                      <a:lnTo>
                        <a:pt x="464" y="961"/>
                      </a:lnTo>
                      <a:lnTo>
                        <a:pt x="464" y="961"/>
                      </a:lnTo>
                      <a:lnTo>
                        <a:pt x="467" y="964"/>
                      </a:lnTo>
                      <a:lnTo>
                        <a:pt x="470" y="967"/>
                      </a:lnTo>
                      <a:lnTo>
                        <a:pt x="471" y="972"/>
                      </a:lnTo>
                      <a:lnTo>
                        <a:pt x="471" y="972"/>
                      </a:lnTo>
                      <a:lnTo>
                        <a:pt x="470" y="975"/>
                      </a:lnTo>
                      <a:lnTo>
                        <a:pt x="470" y="975"/>
                      </a:lnTo>
                      <a:close/>
                      <a:moveTo>
                        <a:pt x="513" y="1275"/>
                      </a:moveTo>
                      <a:lnTo>
                        <a:pt x="513" y="1275"/>
                      </a:lnTo>
                      <a:lnTo>
                        <a:pt x="509" y="1277"/>
                      </a:lnTo>
                      <a:lnTo>
                        <a:pt x="506" y="1280"/>
                      </a:lnTo>
                      <a:lnTo>
                        <a:pt x="506" y="1282"/>
                      </a:lnTo>
                      <a:lnTo>
                        <a:pt x="506" y="1282"/>
                      </a:lnTo>
                      <a:lnTo>
                        <a:pt x="505" y="1276"/>
                      </a:lnTo>
                      <a:lnTo>
                        <a:pt x="505" y="1276"/>
                      </a:lnTo>
                      <a:lnTo>
                        <a:pt x="508" y="1275"/>
                      </a:lnTo>
                      <a:lnTo>
                        <a:pt x="508" y="1272"/>
                      </a:lnTo>
                      <a:lnTo>
                        <a:pt x="509" y="1269"/>
                      </a:lnTo>
                      <a:lnTo>
                        <a:pt x="509" y="1269"/>
                      </a:lnTo>
                      <a:lnTo>
                        <a:pt x="509" y="1269"/>
                      </a:lnTo>
                      <a:lnTo>
                        <a:pt x="509" y="1269"/>
                      </a:lnTo>
                      <a:lnTo>
                        <a:pt x="509" y="1271"/>
                      </a:lnTo>
                      <a:lnTo>
                        <a:pt x="509" y="1271"/>
                      </a:lnTo>
                      <a:lnTo>
                        <a:pt x="511" y="1270"/>
                      </a:lnTo>
                      <a:lnTo>
                        <a:pt x="511" y="1270"/>
                      </a:lnTo>
                      <a:lnTo>
                        <a:pt x="514" y="1274"/>
                      </a:lnTo>
                      <a:lnTo>
                        <a:pt x="515" y="1276"/>
                      </a:lnTo>
                      <a:lnTo>
                        <a:pt x="516" y="1280"/>
                      </a:lnTo>
                      <a:lnTo>
                        <a:pt x="516" y="1280"/>
                      </a:lnTo>
                      <a:lnTo>
                        <a:pt x="515" y="1281"/>
                      </a:lnTo>
                      <a:lnTo>
                        <a:pt x="515" y="1283"/>
                      </a:lnTo>
                      <a:lnTo>
                        <a:pt x="515" y="1283"/>
                      </a:lnTo>
                      <a:lnTo>
                        <a:pt x="514" y="1285"/>
                      </a:lnTo>
                      <a:lnTo>
                        <a:pt x="511" y="1286"/>
                      </a:lnTo>
                      <a:lnTo>
                        <a:pt x="511" y="1286"/>
                      </a:lnTo>
                      <a:lnTo>
                        <a:pt x="513" y="1280"/>
                      </a:lnTo>
                      <a:lnTo>
                        <a:pt x="513" y="1277"/>
                      </a:lnTo>
                      <a:lnTo>
                        <a:pt x="513" y="1275"/>
                      </a:lnTo>
                      <a:lnTo>
                        <a:pt x="513" y="1275"/>
                      </a:lnTo>
                      <a:close/>
                      <a:moveTo>
                        <a:pt x="503" y="1275"/>
                      </a:moveTo>
                      <a:lnTo>
                        <a:pt x="503" y="1275"/>
                      </a:lnTo>
                      <a:lnTo>
                        <a:pt x="500" y="1276"/>
                      </a:lnTo>
                      <a:lnTo>
                        <a:pt x="499" y="1280"/>
                      </a:lnTo>
                      <a:lnTo>
                        <a:pt x="499" y="1280"/>
                      </a:lnTo>
                      <a:lnTo>
                        <a:pt x="499" y="1276"/>
                      </a:lnTo>
                      <a:lnTo>
                        <a:pt x="498" y="1274"/>
                      </a:lnTo>
                      <a:lnTo>
                        <a:pt x="497" y="1272"/>
                      </a:lnTo>
                      <a:lnTo>
                        <a:pt x="497" y="1272"/>
                      </a:lnTo>
                      <a:lnTo>
                        <a:pt x="497" y="1271"/>
                      </a:lnTo>
                      <a:lnTo>
                        <a:pt x="497" y="1271"/>
                      </a:lnTo>
                      <a:lnTo>
                        <a:pt x="500" y="1271"/>
                      </a:lnTo>
                      <a:lnTo>
                        <a:pt x="500" y="1271"/>
                      </a:lnTo>
                      <a:lnTo>
                        <a:pt x="503" y="1275"/>
                      </a:lnTo>
                      <a:lnTo>
                        <a:pt x="503" y="1275"/>
                      </a:lnTo>
                      <a:close/>
                      <a:moveTo>
                        <a:pt x="488" y="1303"/>
                      </a:moveTo>
                      <a:lnTo>
                        <a:pt x="488" y="1303"/>
                      </a:lnTo>
                      <a:lnTo>
                        <a:pt x="486" y="1303"/>
                      </a:lnTo>
                      <a:lnTo>
                        <a:pt x="483" y="1302"/>
                      </a:lnTo>
                      <a:lnTo>
                        <a:pt x="481" y="1299"/>
                      </a:lnTo>
                      <a:lnTo>
                        <a:pt x="481" y="1299"/>
                      </a:lnTo>
                      <a:lnTo>
                        <a:pt x="483" y="1297"/>
                      </a:lnTo>
                      <a:lnTo>
                        <a:pt x="483" y="1294"/>
                      </a:lnTo>
                      <a:lnTo>
                        <a:pt x="483" y="1294"/>
                      </a:lnTo>
                      <a:lnTo>
                        <a:pt x="483" y="1294"/>
                      </a:lnTo>
                      <a:lnTo>
                        <a:pt x="483" y="1294"/>
                      </a:lnTo>
                      <a:lnTo>
                        <a:pt x="485" y="1294"/>
                      </a:lnTo>
                      <a:lnTo>
                        <a:pt x="485" y="1294"/>
                      </a:lnTo>
                      <a:lnTo>
                        <a:pt x="485" y="1298"/>
                      </a:lnTo>
                      <a:lnTo>
                        <a:pt x="486" y="1300"/>
                      </a:lnTo>
                      <a:lnTo>
                        <a:pt x="486" y="1300"/>
                      </a:lnTo>
                      <a:lnTo>
                        <a:pt x="486" y="1298"/>
                      </a:lnTo>
                      <a:lnTo>
                        <a:pt x="486" y="1296"/>
                      </a:lnTo>
                      <a:lnTo>
                        <a:pt x="488" y="1293"/>
                      </a:lnTo>
                      <a:lnTo>
                        <a:pt x="488" y="1293"/>
                      </a:lnTo>
                      <a:lnTo>
                        <a:pt x="491" y="1296"/>
                      </a:lnTo>
                      <a:lnTo>
                        <a:pt x="491" y="1296"/>
                      </a:lnTo>
                      <a:lnTo>
                        <a:pt x="488" y="1297"/>
                      </a:lnTo>
                      <a:lnTo>
                        <a:pt x="488" y="1299"/>
                      </a:lnTo>
                      <a:lnTo>
                        <a:pt x="488" y="1303"/>
                      </a:lnTo>
                      <a:lnTo>
                        <a:pt x="488" y="1303"/>
                      </a:lnTo>
                      <a:close/>
                      <a:moveTo>
                        <a:pt x="467" y="1317"/>
                      </a:moveTo>
                      <a:lnTo>
                        <a:pt x="467" y="1317"/>
                      </a:lnTo>
                      <a:lnTo>
                        <a:pt x="470" y="1319"/>
                      </a:lnTo>
                      <a:lnTo>
                        <a:pt x="474" y="1319"/>
                      </a:lnTo>
                      <a:lnTo>
                        <a:pt x="474" y="1319"/>
                      </a:lnTo>
                      <a:lnTo>
                        <a:pt x="474" y="1321"/>
                      </a:lnTo>
                      <a:lnTo>
                        <a:pt x="476" y="1325"/>
                      </a:lnTo>
                      <a:lnTo>
                        <a:pt x="476" y="1325"/>
                      </a:lnTo>
                      <a:lnTo>
                        <a:pt x="474" y="1327"/>
                      </a:lnTo>
                      <a:lnTo>
                        <a:pt x="474" y="1327"/>
                      </a:lnTo>
                      <a:lnTo>
                        <a:pt x="474" y="1326"/>
                      </a:lnTo>
                      <a:lnTo>
                        <a:pt x="474" y="1326"/>
                      </a:lnTo>
                      <a:lnTo>
                        <a:pt x="471" y="1326"/>
                      </a:lnTo>
                      <a:lnTo>
                        <a:pt x="469" y="1327"/>
                      </a:lnTo>
                      <a:lnTo>
                        <a:pt x="467" y="1328"/>
                      </a:lnTo>
                      <a:lnTo>
                        <a:pt x="467" y="1328"/>
                      </a:lnTo>
                      <a:lnTo>
                        <a:pt x="467" y="1327"/>
                      </a:lnTo>
                      <a:lnTo>
                        <a:pt x="467" y="1327"/>
                      </a:lnTo>
                      <a:lnTo>
                        <a:pt x="470" y="1326"/>
                      </a:lnTo>
                      <a:lnTo>
                        <a:pt x="475" y="1324"/>
                      </a:lnTo>
                      <a:lnTo>
                        <a:pt x="475" y="1324"/>
                      </a:lnTo>
                      <a:lnTo>
                        <a:pt x="474" y="1322"/>
                      </a:lnTo>
                      <a:lnTo>
                        <a:pt x="471" y="1320"/>
                      </a:lnTo>
                      <a:lnTo>
                        <a:pt x="467" y="1317"/>
                      </a:lnTo>
                      <a:lnTo>
                        <a:pt x="467" y="1317"/>
                      </a:lnTo>
                      <a:close/>
                      <a:moveTo>
                        <a:pt x="472" y="1443"/>
                      </a:moveTo>
                      <a:lnTo>
                        <a:pt x="472" y="1443"/>
                      </a:lnTo>
                      <a:lnTo>
                        <a:pt x="472" y="1439"/>
                      </a:lnTo>
                      <a:lnTo>
                        <a:pt x="471" y="1437"/>
                      </a:lnTo>
                      <a:lnTo>
                        <a:pt x="470" y="1436"/>
                      </a:lnTo>
                      <a:lnTo>
                        <a:pt x="470" y="1436"/>
                      </a:lnTo>
                      <a:lnTo>
                        <a:pt x="470" y="1435"/>
                      </a:lnTo>
                      <a:lnTo>
                        <a:pt x="470" y="1435"/>
                      </a:lnTo>
                      <a:lnTo>
                        <a:pt x="470" y="1433"/>
                      </a:lnTo>
                      <a:lnTo>
                        <a:pt x="470" y="1433"/>
                      </a:lnTo>
                      <a:lnTo>
                        <a:pt x="470" y="1433"/>
                      </a:lnTo>
                      <a:lnTo>
                        <a:pt x="470" y="1433"/>
                      </a:lnTo>
                      <a:lnTo>
                        <a:pt x="470" y="1428"/>
                      </a:lnTo>
                      <a:lnTo>
                        <a:pt x="470" y="1428"/>
                      </a:lnTo>
                      <a:lnTo>
                        <a:pt x="470" y="1430"/>
                      </a:lnTo>
                      <a:lnTo>
                        <a:pt x="472" y="1433"/>
                      </a:lnTo>
                      <a:lnTo>
                        <a:pt x="472" y="1433"/>
                      </a:lnTo>
                      <a:lnTo>
                        <a:pt x="474" y="1436"/>
                      </a:lnTo>
                      <a:lnTo>
                        <a:pt x="475" y="1438"/>
                      </a:lnTo>
                      <a:lnTo>
                        <a:pt x="475" y="1438"/>
                      </a:lnTo>
                      <a:lnTo>
                        <a:pt x="474" y="1439"/>
                      </a:lnTo>
                      <a:lnTo>
                        <a:pt x="472" y="1443"/>
                      </a:lnTo>
                      <a:lnTo>
                        <a:pt x="472" y="1443"/>
                      </a:lnTo>
                      <a:close/>
                      <a:moveTo>
                        <a:pt x="478" y="1403"/>
                      </a:moveTo>
                      <a:lnTo>
                        <a:pt x="478" y="1403"/>
                      </a:lnTo>
                      <a:lnTo>
                        <a:pt x="478" y="1403"/>
                      </a:lnTo>
                      <a:lnTo>
                        <a:pt x="478" y="1402"/>
                      </a:lnTo>
                      <a:lnTo>
                        <a:pt x="478" y="1402"/>
                      </a:lnTo>
                      <a:lnTo>
                        <a:pt x="482" y="1404"/>
                      </a:lnTo>
                      <a:lnTo>
                        <a:pt x="485" y="1407"/>
                      </a:lnTo>
                      <a:lnTo>
                        <a:pt x="486" y="1413"/>
                      </a:lnTo>
                      <a:lnTo>
                        <a:pt x="486" y="1413"/>
                      </a:lnTo>
                      <a:lnTo>
                        <a:pt x="485" y="1415"/>
                      </a:lnTo>
                      <a:lnTo>
                        <a:pt x="485" y="1415"/>
                      </a:lnTo>
                      <a:lnTo>
                        <a:pt x="485" y="1415"/>
                      </a:lnTo>
                      <a:lnTo>
                        <a:pt x="485" y="1415"/>
                      </a:lnTo>
                      <a:lnTo>
                        <a:pt x="485" y="1414"/>
                      </a:lnTo>
                      <a:lnTo>
                        <a:pt x="485" y="1411"/>
                      </a:lnTo>
                      <a:lnTo>
                        <a:pt x="485" y="1411"/>
                      </a:lnTo>
                      <a:lnTo>
                        <a:pt x="482" y="1411"/>
                      </a:lnTo>
                      <a:lnTo>
                        <a:pt x="482" y="1411"/>
                      </a:lnTo>
                      <a:lnTo>
                        <a:pt x="482" y="1409"/>
                      </a:lnTo>
                      <a:lnTo>
                        <a:pt x="482" y="1409"/>
                      </a:lnTo>
                      <a:lnTo>
                        <a:pt x="481" y="1411"/>
                      </a:lnTo>
                      <a:lnTo>
                        <a:pt x="481" y="1411"/>
                      </a:lnTo>
                      <a:lnTo>
                        <a:pt x="478" y="1413"/>
                      </a:lnTo>
                      <a:lnTo>
                        <a:pt x="477" y="1414"/>
                      </a:lnTo>
                      <a:lnTo>
                        <a:pt x="477" y="1414"/>
                      </a:lnTo>
                      <a:lnTo>
                        <a:pt x="478" y="1408"/>
                      </a:lnTo>
                      <a:lnTo>
                        <a:pt x="478" y="1405"/>
                      </a:lnTo>
                      <a:lnTo>
                        <a:pt x="478" y="1403"/>
                      </a:lnTo>
                      <a:lnTo>
                        <a:pt x="478" y="1403"/>
                      </a:lnTo>
                      <a:close/>
                      <a:moveTo>
                        <a:pt x="488" y="1447"/>
                      </a:moveTo>
                      <a:lnTo>
                        <a:pt x="488" y="1447"/>
                      </a:lnTo>
                      <a:lnTo>
                        <a:pt x="486" y="1448"/>
                      </a:lnTo>
                      <a:lnTo>
                        <a:pt x="485" y="1449"/>
                      </a:lnTo>
                      <a:lnTo>
                        <a:pt x="485" y="1449"/>
                      </a:lnTo>
                      <a:lnTo>
                        <a:pt x="486" y="1443"/>
                      </a:lnTo>
                      <a:lnTo>
                        <a:pt x="486" y="1441"/>
                      </a:lnTo>
                      <a:lnTo>
                        <a:pt x="486" y="1438"/>
                      </a:lnTo>
                      <a:lnTo>
                        <a:pt x="486" y="1438"/>
                      </a:lnTo>
                      <a:lnTo>
                        <a:pt x="482" y="1441"/>
                      </a:lnTo>
                      <a:lnTo>
                        <a:pt x="480" y="1443"/>
                      </a:lnTo>
                      <a:lnTo>
                        <a:pt x="478" y="1446"/>
                      </a:lnTo>
                      <a:lnTo>
                        <a:pt x="478" y="1446"/>
                      </a:lnTo>
                      <a:lnTo>
                        <a:pt x="477" y="1439"/>
                      </a:lnTo>
                      <a:lnTo>
                        <a:pt x="477" y="1439"/>
                      </a:lnTo>
                      <a:lnTo>
                        <a:pt x="480" y="1438"/>
                      </a:lnTo>
                      <a:lnTo>
                        <a:pt x="481" y="1436"/>
                      </a:lnTo>
                      <a:lnTo>
                        <a:pt x="481" y="1432"/>
                      </a:lnTo>
                      <a:lnTo>
                        <a:pt x="481" y="1432"/>
                      </a:lnTo>
                      <a:lnTo>
                        <a:pt x="485" y="1435"/>
                      </a:lnTo>
                      <a:lnTo>
                        <a:pt x="487" y="1438"/>
                      </a:lnTo>
                      <a:lnTo>
                        <a:pt x="488" y="1443"/>
                      </a:lnTo>
                      <a:lnTo>
                        <a:pt x="488" y="1443"/>
                      </a:lnTo>
                      <a:lnTo>
                        <a:pt x="488" y="1444"/>
                      </a:lnTo>
                      <a:lnTo>
                        <a:pt x="488" y="1447"/>
                      </a:lnTo>
                      <a:lnTo>
                        <a:pt x="488" y="1447"/>
                      </a:lnTo>
                      <a:close/>
                      <a:moveTo>
                        <a:pt x="494" y="1370"/>
                      </a:moveTo>
                      <a:lnTo>
                        <a:pt x="494" y="1370"/>
                      </a:lnTo>
                      <a:lnTo>
                        <a:pt x="492" y="1368"/>
                      </a:lnTo>
                      <a:lnTo>
                        <a:pt x="489" y="1366"/>
                      </a:lnTo>
                      <a:lnTo>
                        <a:pt x="489" y="1366"/>
                      </a:lnTo>
                      <a:lnTo>
                        <a:pt x="489" y="1370"/>
                      </a:lnTo>
                      <a:lnTo>
                        <a:pt x="489" y="1374"/>
                      </a:lnTo>
                      <a:lnTo>
                        <a:pt x="491" y="1376"/>
                      </a:lnTo>
                      <a:lnTo>
                        <a:pt x="491" y="1376"/>
                      </a:lnTo>
                      <a:lnTo>
                        <a:pt x="488" y="1374"/>
                      </a:lnTo>
                      <a:lnTo>
                        <a:pt x="483" y="1372"/>
                      </a:lnTo>
                      <a:lnTo>
                        <a:pt x="483" y="1372"/>
                      </a:lnTo>
                      <a:lnTo>
                        <a:pt x="482" y="1375"/>
                      </a:lnTo>
                      <a:lnTo>
                        <a:pt x="483" y="1376"/>
                      </a:lnTo>
                      <a:lnTo>
                        <a:pt x="485" y="1378"/>
                      </a:lnTo>
                      <a:lnTo>
                        <a:pt x="485" y="1378"/>
                      </a:lnTo>
                      <a:lnTo>
                        <a:pt x="481" y="1377"/>
                      </a:lnTo>
                      <a:lnTo>
                        <a:pt x="478" y="1376"/>
                      </a:lnTo>
                      <a:lnTo>
                        <a:pt x="477" y="1376"/>
                      </a:lnTo>
                      <a:lnTo>
                        <a:pt x="477" y="1376"/>
                      </a:lnTo>
                      <a:lnTo>
                        <a:pt x="477" y="1377"/>
                      </a:lnTo>
                      <a:lnTo>
                        <a:pt x="477" y="1381"/>
                      </a:lnTo>
                      <a:lnTo>
                        <a:pt x="477" y="1381"/>
                      </a:lnTo>
                      <a:lnTo>
                        <a:pt x="477" y="1381"/>
                      </a:lnTo>
                      <a:lnTo>
                        <a:pt x="477" y="1381"/>
                      </a:lnTo>
                      <a:lnTo>
                        <a:pt x="471" y="1378"/>
                      </a:lnTo>
                      <a:lnTo>
                        <a:pt x="471" y="1378"/>
                      </a:lnTo>
                      <a:lnTo>
                        <a:pt x="471" y="1380"/>
                      </a:lnTo>
                      <a:lnTo>
                        <a:pt x="470" y="1382"/>
                      </a:lnTo>
                      <a:lnTo>
                        <a:pt x="470" y="1382"/>
                      </a:lnTo>
                      <a:lnTo>
                        <a:pt x="470" y="1382"/>
                      </a:lnTo>
                      <a:lnTo>
                        <a:pt x="471" y="1377"/>
                      </a:lnTo>
                      <a:lnTo>
                        <a:pt x="471" y="1375"/>
                      </a:lnTo>
                      <a:lnTo>
                        <a:pt x="470" y="1372"/>
                      </a:lnTo>
                      <a:lnTo>
                        <a:pt x="470" y="1372"/>
                      </a:lnTo>
                      <a:lnTo>
                        <a:pt x="470" y="1374"/>
                      </a:lnTo>
                      <a:lnTo>
                        <a:pt x="470" y="1374"/>
                      </a:lnTo>
                      <a:lnTo>
                        <a:pt x="469" y="1368"/>
                      </a:lnTo>
                      <a:lnTo>
                        <a:pt x="469" y="1368"/>
                      </a:lnTo>
                      <a:lnTo>
                        <a:pt x="472" y="1371"/>
                      </a:lnTo>
                      <a:lnTo>
                        <a:pt x="476" y="1374"/>
                      </a:lnTo>
                      <a:lnTo>
                        <a:pt x="480" y="1374"/>
                      </a:lnTo>
                      <a:lnTo>
                        <a:pt x="480" y="1374"/>
                      </a:lnTo>
                      <a:lnTo>
                        <a:pt x="480" y="1370"/>
                      </a:lnTo>
                      <a:lnTo>
                        <a:pt x="478" y="1368"/>
                      </a:lnTo>
                      <a:lnTo>
                        <a:pt x="475" y="1365"/>
                      </a:lnTo>
                      <a:lnTo>
                        <a:pt x="475" y="1365"/>
                      </a:lnTo>
                      <a:lnTo>
                        <a:pt x="476" y="1361"/>
                      </a:lnTo>
                      <a:lnTo>
                        <a:pt x="477" y="1359"/>
                      </a:lnTo>
                      <a:lnTo>
                        <a:pt x="477" y="1357"/>
                      </a:lnTo>
                      <a:lnTo>
                        <a:pt x="477" y="1357"/>
                      </a:lnTo>
                      <a:lnTo>
                        <a:pt x="474" y="1358"/>
                      </a:lnTo>
                      <a:lnTo>
                        <a:pt x="471" y="1358"/>
                      </a:lnTo>
                      <a:lnTo>
                        <a:pt x="470" y="1359"/>
                      </a:lnTo>
                      <a:lnTo>
                        <a:pt x="470" y="1359"/>
                      </a:lnTo>
                      <a:lnTo>
                        <a:pt x="471" y="1354"/>
                      </a:lnTo>
                      <a:lnTo>
                        <a:pt x="471" y="1350"/>
                      </a:lnTo>
                      <a:lnTo>
                        <a:pt x="471" y="1348"/>
                      </a:lnTo>
                      <a:lnTo>
                        <a:pt x="471" y="1348"/>
                      </a:lnTo>
                      <a:lnTo>
                        <a:pt x="467" y="1350"/>
                      </a:lnTo>
                      <a:lnTo>
                        <a:pt x="465" y="1353"/>
                      </a:lnTo>
                      <a:lnTo>
                        <a:pt x="464" y="1357"/>
                      </a:lnTo>
                      <a:lnTo>
                        <a:pt x="464" y="1357"/>
                      </a:lnTo>
                      <a:lnTo>
                        <a:pt x="464" y="1353"/>
                      </a:lnTo>
                      <a:lnTo>
                        <a:pt x="461" y="1348"/>
                      </a:lnTo>
                      <a:lnTo>
                        <a:pt x="461" y="1348"/>
                      </a:lnTo>
                      <a:lnTo>
                        <a:pt x="465" y="1349"/>
                      </a:lnTo>
                      <a:lnTo>
                        <a:pt x="465" y="1349"/>
                      </a:lnTo>
                      <a:lnTo>
                        <a:pt x="466" y="1346"/>
                      </a:lnTo>
                      <a:lnTo>
                        <a:pt x="466" y="1342"/>
                      </a:lnTo>
                      <a:lnTo>
                        <a:pt x="466" y="1337"/>
                      </a:lnTo>
                      <a:lnTo>
                        <a:pt x="466" y="1337"/>
                      </a:lnTo>
                      <a:lnTo>
                        <a:pt x="469" y="1341"/>
                      </a:lnTo>
                      <a:lnTo>
                        <a:pt x="472" y="1343"/>
                      </a:lnTo>
                      <a:lnTo>
                        <a:pt x="477" y="1343"/>
                      </a:lnTo>
                      <a:lnTo>
                        <a:pt x="477" y="1343"/>
                      </a:lnTo>
                      <a:lnTo>
                        <a:pt x="476" y="1339"/>
                      </a:lnTo>
                      <a:lnTo>
                        <a:pt x="475" y="1337"/>
                      </a:lnTo>
                      <a:lnTo>
                        <a:pt x="472" y="1333"/>
                      </a:lnTo>
                      <a:lnTo>
                        <a:pt x="472" y="1333"/>
                      </a:lnTo>
                      <a:lnTo>
                        <a:pt x="474" y="1331"/>
                      </a:lnTo>
                      <a:lnTo>
                        <a:pt x="474" y="1332"/>
                      </a:lnTo>
                      <a:lnTo>
                        <a:pt x="474" y="1332"/>
                      </a:lnTo>
                      <a:lnTo>
                        <a:pt x="476" y="1332"/>
                      </a:lnTo>
                      <a:lnTo>
                        <a:pt x="478" y="1332"/>
                      </a:lnTo>
                      <a:lnTo>
                        <a:pt x="480" y="1331"/>
                      </a:lnTo>
                      <a:lnTo>
                        <a:pt x="480" y="1331"/>
                      </a:lnTo>
                      <a:lnTo>
                        <a:pt x="478" y="1336"/>
                      </a:lnTo>
                      <a:lnTo>
                        <a:pt x="477" y="1338"/>
                      </a:lnTo>
                      <a:lnTo>
                        <a:pt x="477" y="1341"/>
                      </a:lnTo>
                      <a:lnTo>
                        <a:pt x="477" y="1341"/>
                      </a:lnTo>
                      <a:lnTo>
                        <a:pt x="481" y="1339"/>
                      </a:lnTo>
                      <a:lnTo>
                        <a:pt x="483" y="1337"/>
                      </a:lnTo>
                      <a:lnTo>
                        <a:pt x="486" y="1335"/>
                      </a:lnTo>
                      <a:lnTo>
                        <a:pt x="486" y="1335"/>
                      </a:lnTo>
                      <a:lnTo>
                        <a:pt x="485" y="1338"/>
                      </a:lnTo>
                      <a:lnTo>
                        <a:pt x="486" y="1343"/>
                      </a:lnTo>
                      <a:lnTo>
                        <a:pt x="486" y="1343"/>
                      </a:lnTo>
                      <a:lnTo>
                        <a:pt x="487" y="1343"/>
                      </a:lnTo>
                      <a:lnTo>
                        <a:pt x="489" y="1342"/>
                      </a:lnTo>
                      <a:lnTo>
                        <a:pt x="489" y="1342"/>
                      </a:lnTo>
                      <a:lnTo>
                        <a:pt x="489" y="1344"/>
                      </a:lnTo>
                      <a:lnTo>
                        <a:pt x="489" y="1344"/>
                      </a:lnTo>
                      <a:lnTo>
                        <a:pt x="487" y="1346"/>
                      </a:lnTo>
                      <a:lnTo>
                        <a:pt x="485" y="1347"/>
                      </a:lnTo>
                      <a:lnTo>
                        <a:pt x="483" y="1349"/>
                      </a:lnTo>
                      <a:lnTo>
                        <a:pt x="483" y="1349"/>
                      </a:lnTo>
                      <a:lnTo>
                        <a:pt x="486" y="1350"/>
                      </a:lnTo>
                      <a:lnTo>
                        <a:pt x="488" y="1352"/>
                      </a:lnTo>
                      <a:lnTo>
                        <a:pt x="491" y="1352"/>
                      </a:lnTo>
                      <a:lnTo>
                        <a:pt x="491" y="1352"/>
                      </a:lnTo>
                      <a:lnTo>
                        <a:pt x="486" y="1355"/>
                      </a:lnTo>
                      <a:lnTo>
                        <a:pt x="485" y="1358"/>
                      </a:lnTo>
                      <a:lnTo>
                        <a:pt x="483" y="1359"/>
                      </a:lnTo>
                      <a:lnTo>
                        <a:pt x="483" y="1359"/>
                      </a:lnTo>
                      <a:lnTo>
                        <a:pt x="487" y="1359"/>
                      </a:lnTo>
                      <a:lnTo>
                        <a:pt x="491" y="1359"/>
                      </a:lnTo>
                      <a:lnTo>
                        <a:pt x="493" y="1357"/>
                      </a:lnTo>
                      <a:lnTo>
                        <a:pt x="493" y="1357"/>
                      </a:lnTo>
                      <a:lnTo>
                        <a:pt x="491" y="1360"/>
                      </a:lnTo>
                      <a:lnTo>
                        <a:pt x="491" y="1363"/>
                      </a:lnTo>
                      <a:lnTo>
                        <a:pt x="489" y="1365"/>
                      </a:lnTo>
                      <a:lnTo>
                        <a:pt x="489" y="1365"/>
                      </a:lnTo>
                      <a:lnTo>
                        <a:pt x="492" y="1365"/>
                      </a:lnTo>
                      <a:lnTo>
                        <a:pt x="494" y="1365"/>
                      </a:lnTo>
                      <a:lnTo>
                        <a:pt x="497" y="1364"/>
                      </a:lnTo>
                      <a:lnTo>
                        <a:pt x="497" y="1364"/>
                      </a:lnTo>
                      <a:lnTo>
                        <a:pt x="495" y="1365"/>
                      </a:lnTo>
                      <a:lnTo>
                        <a:pt x="494" y="1370"/>
                      </a:lnTo>
                      <a:lnTo>
                        <a:pt x="494" y="1370"/>
                      </a:lnTo>
                      <a:close/>
                      <a:moveTo>
                        <a:pt x="519" y="1432"/>
                      </a:moveTo>
                      <a:lnTo>
                        <a:pt x="519" y="1432"/>
                      </a:lnTo>
                      <a:lnTo>
                        <a:pt x="517" y="1430"/>
                      </a:lnTo>
                      <a:lnTo>
                        <a:pt x="515" y="1427"/>
                      </a:lnTo>
                      <a:lnTo>
                        <a:pt x="511" y="1425"/>
                      </a:lnTo>
                      <a:lnTo>
                        <a:pt x="511" y="1425"/>
                      </a:lnTo>
                      <a:lnTo>
                        <a:pt x="511" y="1428"/>
                      </a:lnTo>
                      <a:lnTo>
                        <a:pt x="511" y="1428"/>
                      </a:lnTo>
                      <a:lnTo>
                        <a:pt x="508" y="1430"/>
                      </a:lnTo>
                      <a:lnTo>
                        <a:pt x="505" y="1431"/>
                      </a:lnTo>
                      <a:lnTo>
                        <a:pt x="505" y="1431"/>
                      </a:lnTo>
                      <a:lnTo>
                        <a:pt x="506" y="1426"/>
                      </a:lnTo>
                      <a:lnTo>
                        <a:pt x="506" y="1422"/>
                      </a:lnTo>
                      <a:lnTo>
                        <a:pt x="506" y="1420"/>
                      </a:lnTo>
                      <a:lnTo>
                        <a:pt x="506" y="1420"/>
                      </a:lnTo>
                      <a:lnTo>
                        <a:pt x="503" y="1422"/>
                      </a:lnTo>
                      <a:lnTo>
                        <a:pt x="500" y="1425"/>
                      </a:lnTo>
                      <a:lnTo>
                        <a:pt x="499" y="1428"/>
                      </a:lnTo>
                      <a:lnTo>
                        <a:pt x="499" y="1428"/>
                      </a:lnTo>
                      <a:lnTo>
                        <a:pt x="499" y="1425"/>
                      </a:lnTo>
                      <a:lnTo>
                        <a:pt x="497" y="1420"/>
                      </a:lnTo>
                      <a:lnTo>
                        <a:pt x="497" y="1420"/>
                      </a:lnTo>
                      <a:lnTo>
                        <a:pt x="500" y="1421"/>
                      </a:lnTo>
                      <a:lnTo>
                        <a:pt x="500" y="1421"/>
                      </a:lnTo>
                      <a:lnTo>
                        <a:pt x="502" y="1418"/>
                      </a:lnTo>
                      <a:lnTo>
                        <a:pt x="502" y="1414"/>
                      </a:lnTo>
                      <a:lnTo>
                        <a:pt x="502" y="1409"/>
                      </a:lnTo>
                      <a:lnTo>
                        <a:pt x="502" y="1409"/>
                      </a:lnTo>
                      <a:lnTo>
                        <a:pt x="503" y="1411"/>
                      </a:lnTo>
                      <a:lnTo>
                        <a:pt x="508" y="1414"/>
                      </a:lnTo>
                      <a:lnTo>
                        <a:pt x="508" y="1414"/>
                      </a:lnTo>
                      <a:lnTo>
                        <a:pt x="505" y="1418"/>
                      </a:lnTo>
                      <a:lnTo>
                        <a:pt x="505" y="1420"/>
                      </a:lnTo>
                      <a:lnTo>
                        <a:pt x="505" y="1420"/>
                      </a:lnTo>
                      <a:lnTo>
                        <a:pt x="510" y="1419"/>
                      </a:lnTo>
                      <a:lnTo>
                        <a:pt x="514" y="1418"/>
                      </a:lnTo>
                      <a:lnTo>
                        <a:pt x="516" y="1414"/>
                      </a:lnTo>
                      <a:lnTo>
                        <a:pt x="516" y="1414"/>
                      </a:lnTo>
                      <a:lnTo>
                        <a:pt x="515" y="1419"/>
                      </a:lnTo>
                      <a:lnTo>
                        <a:pt x="516" y="1422"/>
                      </a:lnTo>
                      <a:lnTo>
                        <a:pt x="516" y="1426"/>
                      </a:lnTo>
                      <a:lnTo>
                        <a:pt x="516" y="1426"/>
                      </a:lnTo>
                      <a:lnTo>
                        <a:pt x="520" y="1425"/>
                      </a:lnTo>
                      <a:lnTo>
                        <a:pt x="520" y="1425"/>
                      </a:lnTo>
                      <a:lnTo>
                        <a:pt x="519" y="1428"/>
                      </a:lnTo>
                      <a:lnTo>
                        <a:pt x="519" y="1432"/>
                      </a:lnTo>
                      <a:lnTo>
                        <a:pt x="519" y="1432"/>
                      </a:lnTo>
                      <a:close/>
                      <a:moveTo>
                        <a:pt x="509" y="1408"/>
                      </a:moveTo>
                      <a:lnTo>
                        <a:pt x="509" y="1408"/>
                      </a:lnTo>
                      <a:lnTo>
                        <a:pt x="508" y="1405"/>
                      </a:lnTo>
                      <a:lnTo>
                        <a:pt x="508" y="1405"/>
                      </a:lnTo>
                      <a:lnTo>
                        <a:pt x="508" y="1404"/>
                      </a:lnTo>
                      <a:lnTo>
                        <a:pt x="509" y="1400"/>
                      </a:lnTo>
                      <a:lnTo>
                        <a:pt x="509" y="1400"/>
                      </a:lnTo>
                      <a:lnTo>
                        <a:pt x="513" y="1403"/>
                      </a:lnTo>
                      <a:lnTo>
                        <a:pt x="515" y="1403"/>
                      </a:lnTo>
                      <a:lnTo>
                        <a:pt x="515" y="1403"/>
                      </a:lnTo>
                      <a:lnTo>
                        <a:pt x="515" y="1405"/>
                      </a:lnTo>
                      <a:lnTo>
                        <a:pt x="515" y="1405"/>
                      </a:lnTo>
                      <a:lnTo>
                        <a:pt x="514" y="1404"/>
                      </a:lnTo>
                      <a:lnTo>
                        <a:pt x="511" y="1403"/>
                      </a:lnTo>
                      <a:lnTo>
                        <a:pt x="509" y="1403"/>
                      </a:lnTo>
                      <a:lnTo>
                        <a:pt x="509" y="1403"/>
                      </a:lnTo>
                      <a:lnTo>
                        <a:pt x="509" y="1405"/>
                      </a:lnTo>
                      <a:lnTo>
                        <a:pt x="509" y="1408"/>
                      </a:lnTo>
                      <a:lnTo>
                        <a:pt x="509" y="1408"/>
                      </a:lnTo>
                      <a:close/>
                      <a:moveTo>
                        <a:pt x="530" y="1308"/>
                      </a:moveTo>
                      <a:lnTo>
                        <a:pt x="530" y="1308"/>
                      </a:lnTo>
                      <a:lnTo>
                        <a:pt x="530" y="1304"/>
                      </a:lnTo>
                      <a:lnTo>
                        <a:pt x="528" y="1302"/>
                      </a:lnTo>
                      <a:lnTo>
                        <a:pt x="527" y="1300"/>
                      </a:lnTo>
                      <a:lnTo>
                        <a:pt x="527" y="1300"/>
                      </a:lnTo>
                      <a:lnTo>
                        <a:pt x="524" y="1302"/>
                      </a:lnTo>
                      <a:lnTo>
                        <a:pt x="521" y="1304"/>
                      </a:lnTo>
                      <a:lnTo>
                        <a:pt x="520" y="1309"/>
                      </a:lnTo>
                      <a:lnTo>
                        <a:pt x="520" y="1313"/>
                      </a:lnTo>
                      <a:lnTo>
                        <a:pt x="521" y="1314"/>
                      </a:lnTo>
                      <a:lnTo>
                        <a:pt x="521" y="1314"/>
                      </a:lnTo>
                      <a:lnTo>
                        <a:pt x="515" y="1319"/>
                      </a:lnTo>
                      <a:lnTo>
                        <a:pt x="513" y="1320"/>
                      </a:lnTo>
                      <a:lnTo>
                        <a:pt x="514" y="1321"/>
                      </a:lnTo>
                      <a:lnTo>
                        <a:pt x="517" y="1322"/>
                      </a:lnTo>
                      <a:lnTo>
                        <a:pt x="517" y="1322"/>
                      </a:lnTo>
                      <a:lnTo>
                        <a:pt x="519" y="1325"/>
                      </a:lnTo>
                      <a:lnTo>
                        <a:pt x="519" y="1326"/>
                      </a:lnTo>
                      <a:lnTo>
                        <a:pt x="519" y="1326"/>
                      </a:lnTo>
                      <a:lnTo>
                        <a:pt x="519" y="1331"/>
                      </a:lnTo>
                      <a:lnTo>
                        <a:pt x="517" y="1335"/>
                      </a:lnTo>
                      <a:lnTo>
                        <a:pt x="514" y="1337"/>
                      </a:lnTo>
                      <a:lnTo>
                        <a:pt x="514" y="1337"/>
                      </a:lnTo>
                      <a:lnTo>
                        <a:pt x="513" y="1335"/>
                      </a:lnTo>
                      <a:lnTo>
                        <a:pt x="513" y="1335"/>
                      </a:lnTo>
                      <a:lnTo>
                        <a:pt x="513" y="1331"/>
                      </a:lnTo>
                      <a:lnTo>
                        <a:pt x="509" y="1326"/>
                      </a:lnTo>
                      <a:lnTo>
                        <a:pt x="509" y="1326"/>
                      </a:lnTo>
                      <a:lnTo>
                        <a:pt x="506" y="1327"/>
                      </a:lnTo>
                      <a:lnTo>
                        <a:pt x="505" y="1328"/>
                      </a:lnTo>
                      <a:lnTo>
                        <a:pt x="504" y="1333"/>
                      </a:lnTo>
                      <a:lnTo>
                        <a:pt x="504" y="1333"/>
                      </a:lnTo>
                      <a:lnTo>
                        <a:pt x="500" y="1330"/>
                      </a:lnTo>
                      <a:lnTo>
                        <a:pt x="499" y="1327"/>
                      </a:lnTo>
                      <a:lnTo>
                        <a:pt x="499" y="1321"/>
                      </a:lnTo>
                      <a:lnTo>
                        <a:pt x="499" y="1321"/>
                      </a:lnTo>
                      <a:lnTo>
                        <a:pt x="499" y="1320"/>
                      </a:lnTo>
                      <a:lnTo>
                        <a:pt x="500" y="1317"/>
                      </a:lnTo>
                      <a:lnTo>
                        <a:pt x="500" y="1317"/>
                      </a:lnTo>
                      <a:lnTo>
                        <a:pt x="503" y="1316"/>
                      </a:lnTo>
                      <a:lnTo>
                        <a:pt x="504" y="1316"/>
                      </a:lnTo>
                      <a:lnTo>
                        <a:pt x="503" y="1314"/>
                      </a:lnTo>
                      <a:lnTo>
                        <a:pt x="497" y="1309"/>
                      </a:lnTo>
                      <a:lnTo>
                        <a:pt x="497" y="1309"/>
                      </a:lnTo>
                      <a:lnTo>
                        <a:pt x="498" y="1307"/>
                      </a:lnTo>
                      <a:lnTo>
                        <a:pt x="498" y="1307"/>
                      </a:lnTo>
                      <a:lnTo>
                        <a:pt x="500" y="1308"/>
                      </a:lnTo>
                      <a:lnTo>
                        <a:pt x="504" y="1309"/>
                      </a:lnTo>
                      <a:lnTo>
                        <a:pt x="504" y="1309"/>
                      </a:lnTo>
                      <a:lnTo>
                        <a:pt x="504" y="1307"/>
                      </a:lnTo>
                      <a:lnTo>
                        <a:pt x="504" y="1304"/>
                      </a:lnTo>
                      <a:lnTo>
                        <a:pt x="504" y="1300"/>
                      </a:lnTo>
                      <a:lnTo>
                        <a:pt x="504" y="1300"/>
                      </a:lnTo>
                      <a:lnTo>
                        <a:pt x="505" y="1303"/>
                      </a:lnTo>
                      <a:lnTo>
                        <a:pt x="506" y="1305"/>
                      </a:lnTo>
                      <a:lnTo>
                        <a:pt x="510" y="1307"/>
                      </a:lnTo>
                      <a:lnTo>
                        <a:pt x="510" y="1307"/>
                      </a:lnTo>
                      <a:lnTo>
                        <a:pt x="511" y="1303"/>
                      </a:lnTo>
                      <a:lnTo>
                        <a:pt x="511" y="1299"/>
                      </a:lnTo>
                      <a:lnTo>
                        <a:pt x="511" y="1294"/>
                      </a:lnTo>
                      <a:lnTo>
                        <a:pt x="511" y="1294"/>
                      </a:lnTo>
                      <a:lnTo>
                        <a:pt x="514" y="1298"/>
                      </a:lnTo>
                      <a:lnTo>
                        <a:pt x="517" y="1299"/>
                      </a:lnTo>
                      <a:lnTo>
                        <a:pt x="522" y="1300"/>
                      </a:lnTo>
                      <a:lnTo>
                        <a:pt x="522" y="1300"/>
                      </a:lnTo>
                      <a:lnTo>
                        <a:pt x="521" y="1298"/>
                      </a:lnTo>
                      <a:lnTo>
                        <a:pt x="520" y="1294"/>
                      </a:lnTo>
                      <a:lnTo>
                        <a:pt x="520" y="1294"/>
                      </a:lnTo>
                      <a:lnTo>
                        <a:pt x="526" y="1296"/>
                      </a:lnTo>
                      <a:lnTo>
                        <a:pt x="526" y="1296"/>
                      </a:lnTo>
                      <a:lnTo>
                        <a:pt x="530" y="1298"/>
                      </a:lnTo>
                      <a:lnTo>
                        <a:pt x="532" y="1300"/>
                      </a:lnTo>
                      <a:lnTo>
                        <a:pt x="532" y="1305"/>
                      </a:lnTo>
                      <a:lnTo>
                        <a:pt x="532" y="1305"/>
                      </a:lnTo>
                      <a:lnTo>
                        <a:pt x="533" y="1304"/>
                      </a:lnTo>
                      <a:lnTo>
                        <a:pt x="533" y="1302"/>
                      </a:lnTo>
                      <a:lnTo>
                        <a:pt x="533" y="1297"/>
                      </a:lnTo>
                      <a:lnTo>
                        <a:pt x="533" y="1297"/>
                      </a:lnTo>
                      <a:lnTo>
                        <a:pt x="536" y="1298"/>
                      </a:lnTo>
                      <a:lnTo>
                        <a:pt x="537" y="1299"/>
                      </a:lnTo>
                      <a:lnTo>
                        <a:pt x="537" y="1299"/>
                      </a:lnTo>
                      <a:lnTo>
                        <a:pt x="541" y="1289"/>
                      </a:lnTo>
                      <a:lnTo>
                        <a:pt x="541" y="1289"/>
                      </a:lnTo>
                      <a:lnTo>
                        <a:pt x="539" y="1292"/>
                      </a:lnTo>
                      <a:lnTo>
                        <a:pt x="539" y="1292"/>
                      </a:lnTo>
                      <a:lnTo>
                        <a:pt x="538" y="1294"/>
                      </a:lnTo>
                      <a:lnTo>
                        <a:pt x="538" y="1297"/>
                      </a:lnTo>
                      <a:lnTo>
                        <a:pt x="538" y="1298"/>
                      </a:lnTo>
                      <a:lnTo>
                        <a:pt x="538" y="1298"/>
                      </a:lnTo>
                      <a:lnTo>
                        <a:pt x="537" y="1304"/>
                      </a:lnTo>
                      <a:lnTo>
                        <a:pt x="533" y="1307"/>
                      </a:lnTo>
                      <a:lnTo>
                        <a:pt x="530" y="1308"/>
                      </a:lnTo>
                      <a:lnTo>
                        <a:pt x="530" y="1308"/>
                      </a:lnTo>
                      <a:close/>
                      <a:moveTo>
                        <a:pt x="535" y="1326"/>
                      </a:moveTo>
                      <a:lnTo>
                        <a:pt x="535" y="1326"/>
                      </a:lnTo>
                      <a:lnTo>
                        <a:pt x="536" y="1324"/>
                      </a:lnTo>
                      <a:lnTo>
                        <a:pt x="536" y="1324"/>
                      </a:lnTo>
                      <a:lnTo>
                        <a:pt x="536" y="1324"/>
                      </a:lnTo>
                      <a:lnTo>
                        <a:pt x="536" y="1324"/>
                      </a:lnTo>
                      <a:lnTo>
                        <a:pt x="538" y="1322"/>
                      </a:lnTo>
                      <a:lnTo>
                        <a:pt x="539" y="1320"/>
                      </a:lnTo>
                      <a:lnTo>
                        <a:pt x="541" y="1317"/>
                      </a:lnTo>
                      <a:lnTo>
                        <a:pt x="541" y="1317"/>
                      </a:lnTo>
                      <a:lnTo>
                        <a:pt x="541" y="1320"/>
                      </a:lnTo>
                      <a:lnTo>
                        <a:pt x="541" y="1320"/>
                      </a:lnTo>
                      <a:lnTo>
                        <a:pt x="537" y="1324"/>
                      </a:lnTo>
                      <a:lnTo>
                        <a:pt x="535" y="1326"/>
                      </a:lnTo>
                      <a:lnTo>
                        <a:pt x="535" y="1326"/>
                      </a:lnTo>
                      <a:close/>
                      <a:moveTo>
                        <a:pt x="560" y="1294"/>
                      </a:moveTo>
                      <a:lnTo>
                        <a:pt x="560" y="1294"/>
                      </a:lnTo>
                      <a:lnTo>
                        <a:pt x="563" y="1299"/>
                      </a:lnTo>
                      <a:lnTo>
                        <a:pt x="563" y="1299"/>
                      </a:lnTo>
                      <a:lnTo>
                        <a:pt x="559" y="1300"/>
                      </a:lnTo>
                      <a:lnTo>
                        <a:pt x="559" y="1300"/>
                      </a:lnTo>
                      <a:lnTo>
                        <a:pt x="555" y="1298"/>
                      </a:lnTo>
                      <a:lnTo>
                        <a:pt x="555" y="1298"/>
                      </a:lnTo>
                      <a:lnTo>
                        <a:pt x="555" y="1294"/>
                      </a:lnTo>
                      <a:lnTo>
                        <a:pt x="555" y="1294"/>
                      </a:lnTo>
                      <a:lnTo>
                        <a:pt x="559" y="1297"/>
                      </a:lnTo>
                      <a:lnTo>
                        <a:pt x="559" y="1297"/>
                      </a:lnTo>
                      <a:lnTo>
                        <a:pt x="559" y="1294"/>
                      </a:lnTo>
                      <a:lnTo>
                        <a:pt x="560" y="1292"/>
                      </a:lnTo>
                      <a:lnTo>
                        <a:pt x="560" y="1287"/>
                      </a:lnTo>
                      <a:lnTo>
                        <a:pt x="560" y="1287"/>
                      </a:lnTo>
                      <a:lnTo>
                        <a:pt x="561" y="1288"/>
                      </a:lnTo>
                      <a:lnTo>
                        <a:pt x="563" y="1289"/>
                      </a:lnTo>
                      <a:lnTo>
                        <a:pt x="563" y="1289"/>
                      </a:lnTo>
                      <a:lnTo>
                        <a:pt x="565" y="1292"/>
                      </a:lnTo>
                      <a:lnTo>
                        <a:pt x="566" y="1293"/>
                      </a:lnTo>
                      <a:lnTo>
                        <a:pt x="569" y="1294"/>
                      </a:lnTo>
                      <a:lnTo>
                        <a:pt x="569" y="1294"/>
                      </a:lnTo>
                      <a:lnTo>
                        <a:pt x="563" y="1294"/>
                      </a:lnTo>
                      <a:lnTo>
                        <a:pt x="560" y="1294"/>
                      </a:lnTo>
                      <a:lnTo>
                        <a:pt x="560" y="1294"/>
                      </a:lnTo>
                      <a:close/>
                      <a:moveTo>
                        <a:pt x="565" y="1282"/>
                      </a:moveTo>
                      <a:lnTo>
                        <a:pt x="565" y="1282"/>
                      </a:lnTo>
                      <a:lnTo>
                        <a:pt x="567" y="1280"/>
                      </a:lnTo>
                      <a:lnTo>
                        <a:pt x="570" y="1278"/>
                      </a:lnTo>
                      <a:lnTo>
                        <a:pt x="570" y="1278"/>
                      </a:lnTo>
                      <a:lnTo>
                        <a:pt x="570" y="1282"/>
                      </a:lnTo>
                      <a:lnTo>
                        <a:pt x="572" y="1286"/>
                      </a:lnTo>
                      <a:lnTo>
                        <a:pt x="575" y="1288"/>
                      </a:lnTo>
                      <a:lnTo>
                        <a:pt x="575" y="1288"/>
                      </a:lnTo>
                      <a:lnTo>
                        <a:pt x="570" y="1287"/>
                      </a:lnTo>
                      <a:lnTo>
                        <a:pt x="566" y="1287"/>
                      </a:lnTo>
                      <a:lnTo>
                        <a:pt x="566" y="1287"/>
                      </a:lnTo>
                      <a:lnTo>
                        <a:pt x="566" y="1283"/>
                      </a:lnTo>
                      <a:lnTo>
                        <a:pt x="565" y="1282"/>
                      </a:lnTo>
                      <a:lnTo>
                        <a:pt x="565" y="1282"/>
                      </a:lnTo>
                      <a:close/>
                      <a:moveTo>
                        <a:pt x="569" y="1313"/>
                      </a:moveTo>
                      <a:lnTo>
                        <a:pt x="569" y="1313"/>
                      </a:lnTo>
                      <a:lnTo>
                        <a:pt x="572" y="1311"/>
                      </a:lnTo>
                      <a:lnTo>
                        <a:pt x="575" y="1310"/>
                      </a:lnTo>
                      <a:lnTo>
                        <a:pt x="577" y="1307"/>
                      </a:lnTo>
                      <a:lnTo>
                        <a:pt x="577" y="1307"/>
                      </a:lnTo>
                      <a:lnTo>
                        <a:pt x="575" y="1307"/>
                      </a:lnTo>
                      <a:lnTo>
                        <a:pt x="571" y="1307"/>
                      </a:lnTo>
                      <a:lnTo>
                        <a:pt x="566" y="1307"/>
                      </a:lnTo>
                      <a:lnTo>
                        <a:pt x="566" y="1307"/>
                      </a:lnTo>
                      <a:lnTo>
                        <a:pt x="567" y="1305"/>
                      </a:lnTo>
                      <a:lnTo>
                        <a:pt x="567" y="1304"/>
                      </a:lnTo>
                      <a:lnTo>
                        <a:pt x="567" y="1304"/>
                      </a:lnTo>
                      <a:lnTo>
                        <a:pt x="571" y="1304"/>
                      </a:lnTo>
                      <a:lnTo>
                        <a:pt x="572" y="1303"/>
                      </a:lnTo>
                      <a:lnTo>
                        <a:pt x="572" y="1303"/>
                      </a:lnTo>
                      <a:lnTo>
                        <a:pt x="577" y="1304"/>
                      </a:lnTo>
                      <a:lnTo>
                        <a:pt x="581" y="1307"/>
                      </a:lnTo>
                      <a:lnTo>
                        <a:pt x="583" y="1310"/>
                      </a:lnTo>
                      <a:lnTo>
                        <a:pt x="583" y="1310"/>
                      </a:lnTo>
                      <a:lnTo>
                        <a:pt x="578" y="1311"/>
                      </a:lnTo>
                      <a:lnTo>
                        <a:pt x="577" y="1311"/>
                      </a:lnTo>
                      <a:lnTo>
                        <a:pt x="575" y="1314"/>
                      </a:lnTo>
                      <a:lnTo>
                        <a:pt x="575" y="1314"/>
                      </a:lnTo>
                      <a:lnTo>
                        <a:pt x="569" y="1313"/>
                      </a:lnTo>
                      <a:lnTo>
                        <a:pt x="569" y="1313"/>
                      </a:lnTo>
                      <a:close/>
                      <a:moveTo>
                        <a:pt x="582" y="1321"/>
                      </a:moveTo>
                      <a:lnTo>
                        <a:pt x="582" y="1321"/>
                      </a:lnTo>
                      <a:lnTo>
                        <a:pt x="582" y="1321"/>
                      </a:lnTo>
                      <a:lnTo>
                        <a:pt x="582" y="1321"/>
                      </a:lnTo>
                      <a:lnTo>
                        <a:pt x="581" y="1321"/>
                      </a:lnTo>
                      <a:lnTo>
                        <a:pt x="581" y="1321"/>
                      </a:lnTo>
                      <a:lnTo>
                        <a:pt x="578" y="1322"/>
                      </a:lnTo>
                      <a:lnTo>
                        <a:pt x="578" y="1322"/>
                      </a:lnTo>
                      <a:lnTo>
                        <a:pt x="577" y="1320"/>
                      </a:lnTo>
                      <a:lnTo>
                        <a:pt x="575" y="1320"/>
                      </a:lnTo>
                      <a:lnTo>
                        <a:pt x="572" y="1319"/>
                      </a:lnTo>
                      <a:lnTo>
                        <a:pt x="572" y="1319"/>
                      </a:lnTo>
                      <a:lnTo>
                        <a:pt x="575" y="1317"/>
                      </a:lnTo>
                      <a:lnTo>
                        <a:pt x="577" y="1316"/>
                      </a:lnTo>
                      <a:lnTo>
                        <a:pt x="577" y="1316"/>
                      </a:lnTo>
                      <a:lnTo>
                        <a:pt x="580" y="1319"/>
                      </a:lnTo>
                      <a:lnTo>
                        <a:pt x="582" y="1320"/>
                      </a:lnTo>
                      <a:lnTo>
                        <a:pt x="582" y="1320"/>
                      </a:lnTo>
                      <a:lnTo>
                        <a:pt x="585" y="1321"/>
                      </a:lnTo>
                      <a:lnTo>
                        <a:pt x="587" y="1322"/>
                      </a:lnTo>
                      <a:lnTo>
                        <a:pt x="587" y="1322"/>
                      </a:lnTo>
                      <a:lnTo>
                        <a:pt x="582" y="1321"/>
                      </a:lnTo>
                      <a:lnTo>
                        <a:pt x="582" y="1321"/>
                      </a:lnTo>
                      <a:close/>
                      <a:moveTo>
                        <a:pt x="593" y="1336"/>
                      </a:moveTo>
                      <a:lnTo>
                        <a:pt x="593" y="1336"/>
                      </a:lnTo>
                      <a:lnTo>
                        <a:pt x="593" y="1332"/>
                      </a:lnTo>
                      <a:lnTo>
                        <a:pt x="593" y="1332"/>
                      </a:lnTo>
                      <a:lnTo>
                        <a:pt x="591" y="1332"/>
                      </a:lnTo>
                      <a:lnTo>
                        <a:pt x="591" y="1332"/>
                      </a:lnTo>
                      <a:lnTo>
                        <a:pt x="591" y="1331"/>
                      </a:lnTo>
                      <a:lnTo>
                        <a:pt x="591" y="1331"/>
                      </a:lnTo>
                      <a:lnTo>
                        <a:pt x="593" y="1331"/>
                      </a:lnTo>
                      <a:lnTo>
                        <a:pt x="596" y="1332"/>
                      </a:lnTo>
                      <a:lnTo>
                        <a:pt x="596" y="1332"/>
                      </a:lnTo>
                      <a:lnTo>
                        <a:pt x="593" y="1336"/>
                      </a:lnTo>
                      <a:lnTo>
                        <a:pt x="593" y="1336"/>
                      </a:lnTo>
                      <a:close/>
                      <a:moveTo>
                        <a:pt x="613" y="1314"/>
                      </a:moveTo>
                      <a:lnTo>
                        <a:pt x="613" y="1314"/>
                      </a:lnTo>
                      <a:lnTo>
                        <a:pt x="613" y="1314"/>
                      </a:lnTo>
                      <a:lnTo>
                        <a:pt x="610" y="1314"/>
                      </a:lnTo>
                      <a:lnTo>
                        <a:pt x="608" y="1314"/>
                      </a:lnTo>
                      <a:lnTo>
                        <a:pt x="602" y="1315"/>
                      </a:lnTo>
                      <a:lnTo>
                        <a:pt x="602" y="1315"/>
                      </a:lnTo>
                      <a:lnTo>
                        <a:pt x="603" y="1314"/>
                      </a:lnTo>
                      <a:lnTo>
                        <a:pt x="604" y="1311"/>
                      </a:lnTo>
                      <a:lnTo>
                        <a:pt x="604" y="1311"/>
                      </a:lnTo>
                      <a:lnTo>
                        <a:pt x="608" y="1310"/>
                      </a:lnTo>
                      <a:lnTo>
                        <a:pt x="608" y="1310"/>
                      </a:lnTo>
                      <a:lnTo>
                        <a:pt x="607" y="1310"/>
                      </a:lnTo>
                      <a:lnTo>
                        <a:pt x="604" y="1310"/>
                      </a:lnTo>
                      <a:lnTo>
                        <a:pt x="604" y="1310"/>
                      </a:lnTo>
                      <a:lnTo>
                        <a:pt x="604" y="1308"/>
                      </a:lnTo>
                      <a:lnTo>
                        <a:pt x="604" y="1308"/>
                      </a:lnTo>
                      <a:lnTo>
                        <a:pt x="603" y="1308"/>
                      </a:lnTo>
                      <a:lnTo>
                        <a:pt x="600" y="1308"/>
                      </a:lnTo>
                      <a:lnTo>
                        <a:pt x="600" y="1308"/>
                      </a:lnTo>
                      <a:lnTo>
                        <a:pt x="600" y="1308"/>
                      </a:lnTo>
                      <a:lnTo>
                        <a:pt x="604" y="1307"/>
                      </a:lnTo>
                      <a:lnTo>
                        <a:pt x="604" y="1307"/>
                      </a:lnTo>
                      <a:lnTo>
                        <a:pt x="609" y="1308"/>
                      </a:lnTo>
                      <a:lnTo>
                        <a:pt x="613" y="1310"/>
                      </a:lnTo>
                      <a:lnTo>
                        <a:pt x="614" y="1314"/>
                      </a:lnTo>
                      <a:lnTo>
                        <a:pt x="614" y="1314"/>
                      </a:lnTo>
                      <a:lnTo>
                        <a:pt x="613" y="1314"/>
                      </a:lnTo>
                      <a:lnTo>
                        <a:pt x="613" y="1314"/>
                      </a:lnTo>
                      <a:close/>
                      <a:moveTo>
                        <a:pt x="741" y="1277"/>
                      </a:moveTo>
                      <a:lnTo>
                        <a:pt x="741" y="1277"/>
                      </a:lnTo>
                      <a:lnTo>
                        <a:pt x="738" y="1275"/>
                      </a:lnTo>
                      <a:lnTo>
                        <a:pt x="736" y="1274"/>
                      </a:lnTo>
                      <a:lnTo>
                        <a:pt x="736" y="1274"/>
                      </a:lnTo>
                      <a:lnTo>
                        <a:pt x="736" y="1277"/>
                      </a:lnTo>
                      <a:lnTo>
                        <a:pt x="736" y="1281"/>
                      </a:lnTo>
                      <a:lnTo>
                        <a:pt x="737" y="1283"/>
                      </a:lnTo>
                      <a:lnTo>
                        <a:pt x="737" y="1283"/>
                      </a:lnTo>
                      <a:lnTo>
                        <a:pt x="735" y="1281"/>
                      </a:lnTo>
                      <a:lnTo>
                        <a:pt x="730" y="1280"/>
                      </a:lnTo>
                      <a:lnTo>
                        <a:pt x="730" y="1280"/>
                      </a:lnTo>
                      <a:lnTo>
                        <a:pt x="729" y="1282"/>
                      </a:lnTo>
                      <a:lnTo>
                        <a:pt x="730" y="1283"/>
                      </a:lnTo>
                      <a:lnTo>
                        <a:pt x="731" y="1286"/>
                      </a:lnTo>
                      <a:lnTo>
                        <a:pt x="731" y="1286"/>
                      </a:lnTo>
                      <a:lnTo>
                        <a:pt x="729" y="1285"/>
                      </a:lnTo>
                      <a:lnTo>
                        <a:pt x="725" y="1283"/>
                      </a:lnTo>
                      <a:lnTo>
                        <a:pt x="724" y="1283"/>
                      </a:lnTo>
                      <a:lnTo>
                        <a:pt x="724" y="1283"/>
                      </a:lnTo>
                      <a:lnTo>
                        <a:pt x="724" y="1285"/>
                      </a:lnTo>
                      <a:lnTo>
                        <a:pt x="724" y="1288"/>
                      </a:lnTo>
                      <a:lnTo>
                        <a:pt x="724" y="1288"/>
                      </a:lnTo>
                      <a:lnTo>
                        <a:pt x="724" y="1288"/>
                      </a:lnTo>
                      <a:lnTo>
                        <a:pt x="724" y="1288"/>
                      </a:lnTo>
                      <a:lnTo>
                        <a:pt x="718" y="1286"/>
                      </a:lnTo>
                      <a:lnTo>
                        <a:pt x="718" y="1286"/>
                      </a:lnTo>
                      <a:lnTo>
                        <a:pt x="718" y="1287"/>
                      </a:lnTo>
                      <a:lnTo>
                        <a:pt x="716" y="1289"/>
                      </a:lnTo>
                      <a:lnTo>
                        <a:pt x="716" y="1289"/>
                      </a:lnTo>
                      <a:lnTo>
                        <a:pt x="716" y="1289"/>
                      </a:lnTo>
                      <a:lnTo>
                        <a:pt x="716" y="1289"/>
                      </a:lnTo>
                      <a:lnTo>
                        <a:pt x="718" y="1285"/>
                      </a:lnTo>
                      <a:lnTo>
                        <a:pt x="716" y="1280"/>
                      </a:lnTo>
                      <a:lnTo>
                        <a:pt x="716" y="1280"/>
                      </a:lnTo>
                      <a:lnTo>
                        <a:pt x="715" y="1281"/>
                      </a:lnTo>
                      <a:lnTo>
                        <a:pt x="713" y="1283"/>
                      </a:lnTo>
                      <a:lnTo>
                        <a:pt x="713" y="1283"/>
                      </a:lnTo>
                      <a:lnTo>
                        <a:pt x="710" y="1283"/>
                      </a:lnTo>
                      <a:lnTo>
                        <a:pt x="710" y="1283"/>
                      </a:lnTo>
                      <a:lnTo>
                        <a:pt x="711" y="1285"/>
                      </a:lnTo>
                      <a:lnTo>
                        <a:pt x="711" y="1285"/>
                      </a:lnTo>
                      <a:lnTo>
                        <a:pt x="710" y="1286"/>
                      </a:lnTo>
                      <a:lnTo>
                        <a:pt x="710" y="1288"/>
                      </a:lnTo>
                      <a:lnTo>
                        <a:pt x="710" y="1288"/>
                      </a:lnTo>
                      <a:lnTo>
                        <a:pt x="710" y="1285"/>
                      </a:lnTo>
                      <a:lnTo>
                        <a:pt x="709" y="1282"/>
                      </a:lnTo>
                      <a:lnTo>
                        <a:pt x="708" y="1280"/>
                      </a:lnTo>
                      <a:lnTo>
                        <a:pt x="708" y="1280"/>
                      </a:lnTo>
                      <a:lnTo>
                        <a:pt x="707" y="1281"/>
                      </a:lnTo>
                      <a:lnTo>
                        <a:pt x="705" y="1282"/>
                      </a:lnTo>
                      <a:lnTo>
                        <a:pt x="704" y="1285"/>
                      </a:lnTo>
                      <a:lnTo>
                        <a:pt x="704" y="1285"/>
                      </a:lnTo>
                      <a:lnTo>
                        <a:pt x="703" y="1281"/>
                      </a:lnTo>
                      <a:lnTo>
                        <a:pt x="703" y="1278"/>
                      </a:lnTo>
                      <a:lnTo>
                        <a:pt x="701" y="1277"/>
                      </a:lnTo>
                      <a:lnTo>
                        <a:pt x="701" y="1277"/>
                      </a:lnTo>
                      <a:lnTo>
                        <a:pt x="699" y="1280"/>
                      </a:lnTo>
                      <a:lnTo>
                        <a:pt x="698" y="1282"/>
                      </a:lnTo>
                      <a:lnTo>
                        <a:pt x="698" y="1285"/>
                      </a:lnTo>
                      <a:lnTo>
                        <a:pt x="698" y="1285"/>
                      </a:lnTo>
                      <a:lnTo>
                        <a:pt x="696" y="1275"/>
                      </a:lnTo>
                      <a:lnTo>
                        <a:pt x="696" y="1275"/>
                      </a:lnTo>
                      <a:lnTo>
                        <a:pt x="694" y="1275"/>
                      </a:lnTo>
                      <a:lnTo>
                        <a:pt x="692" y="1276"/>
                      </a:lnTo>
                      <a:lnTo>
                        <a:pt x="692" y="1276"/>
                      </a:lnTo>
                      <a:lnTo>
                        <a:pt x="693" y="1272"/>
                      </a:lnTo>
                      <a:lnTo>
                        <a:pt x="693" y="1270"/>
                      </a:lnTo>
                      <a:lnTo>
                        <a:pt x="693" y="1269"/>
                      </a:lnTo>
                      <a:lnTo>
                        <a:pt x="693" y="1269"/>
                      </a:lnTo>
                      <a:lnTo>
                        <a:pt x="691" y="1272"/>
                      </a:lnTo>
                      <a:lnTo>
                        <a:pt x="688" y="1275"/>
                      </a:lnTo>
                      <a:lnTo>
                        <a:pt x="685" y="1276"/>
                      </a:lnTo>
                      <a:lnTo>
                        <a:pt x="685" y="1276"/>
                      </a:lnTo>
                      <a:lnTo>
                        <a:pt x="679" y="1276"/>
                      </a:lnTo>
                      <a:lnTo>
                        <a:pt x="679" y="1278"/>
                      </a:lnTo>
                      <a:lnTo>
                        <a:pt x="681" y="1281"/>
                      </a:lnTo>
                      <a:lnTo>
                        <a:pt x="681" y="1281"/>
                      </a:lnTo>
                      <a:lnTo>
                        <a:pt x="680" y="1282"/>
                      </a:lnTo>
                      <a:lnTo>
                        <a:pt x="680" y="1282"/>
                      </a:lnTo>
                      <a:lnTo>
                        <a:pt x="675" y="1280"/>
                      </a:lnTo>
                      <a:lnTo>
                        <a:pt x="670" y="1280"/>
                      </a:lnTo>
                      <a:lnTo>
                        <a:pt x="670" y="1280"/>
                      </a:lnTo>
                      <a:lnTo>
                        <a:pt x="668" y="1278"/>
                      </a:lnTo>
                      <a:lnTo>
                        <a:pt x="668" y="1281"/>
                      </a:lnTo>
                      <a:lnTo>
                        <a:pt x="668" y="1281"/>
                      </a:lnTo>
                      <a:lnTo>
                        <a:pt x="666" y="1282"/>
                      </a:lnTo>
                      <a:lnTo>
                        <a:pt x="666" y="1282"/>
                      </a:lnTo>
                      <a:lnTo>
                        <a:pt x="661" y="1285"/>
                      </a:lnTo>
                      <a:lnTo>
                        <a:pt x="657" y="1285"/>
                      </a:lnTo>
                      <a:lnTo>
                        <a:pt x="653" y="1283"/>
                      </a:lnTo>
                      <a:lnTo>
                        <a:pt x="653" y="1283"/>
                      </a:lnTo>
                      <a:lnTo>
                        <a:pt x="657" y="1280"/>
                      </a:lnTo>
                      <a:lnTo>
                        <a:pt x="658" y="1277"/>
                      </a:lnTo>
                      <a:lnTo>
                        <a:pt x="657" y="1276"/>
                      </a:lnTo>
                      <a:lnTo>
                        <a:pt x="657" y="1276"/>
                      </a:lnTo>
                      <a:lnTo>
                        <a:pt x="653" y="1275"/>
                      </a:lnTo>
                      <a:lnTo>
                        <a:pt x="650" y="1275"/>
                      </a:lnTo>
                      <a:lnTo>
                        <a:pt x="646" y="1277"/>
                      </a:lnTo>
                      <a:lnTo>
                        <a:pt x="643" y="1280"/>
                      </a:lnTo>
                      <a:lnTo>
                        <a:pt x="643" y="1281"/>
                      </a:lnTo>
                      <a:lnTo>
                        <a:pt x="642" y="1281"/>
                      </a:lnTo>
                      <a:lnTo>
                        <a:pt x="642" y="1281"/>
                      </a:lnTo>
                      <a:lnTo>
                        <a:pt x="641" y="1278"/>
                      </a:lnTo>
                      <a:lnTo>
                        <a:pt x="641" y="1278"/>
                      </a:lnTo>
                      <a:lnTo>
                        <a:pt x="638" y="1281"/>
                      </a:lnTo>
                      <a:lnTo>
                        <a:pt x="638" y="1281"/>
                      </a:lnTo>
                      <a:lnTo>
                        <a:pt x="633" y="1280"/>
                      </a:lnTo>
                      <a:lnTo>
                        <a:pt x="632" y="1281"/>
                      </a:lnTo>
                      <a:lnTo>
                        <a:pt x="633" y="1283"/>
                      </a:lnTo>
                      <a:lnTo>
                        <a:pt x="636" y="1287"/>
                      </a:lnTo>
                      <a:lnTo>
                        <a:pt x="636" y="1287"/>
                      </a:lnTo>
                      <a:lnTo>
                        <a:pt x="636" y="1288"/>
                      </a:lnTo>
                      <a:lnTo>
                        <a:pt x="636" y="1288"/>
                      </a:lnTo>
                      <a:lnTo>
                        <a:pt x="636" y="1289"/>
                      </a:lnTo>
                      <a:lnTo>
                        <a:pt x="636" y="1289"/>
                      </a:lnTo>
                      <a:lnTo>
                        <a:pt x="633" y="1286"/>
                      </a:lnTo>
                      <a:lnTo>
                        <a:pt x="631" y="1283"/>
                      </a:lnTo>
                      <a:lnTo>
                        <a:pt x="627" y="1281"/>
                      </a:lnTo>
                      <a:lnTo>
                        <a:pt x="627" y="1281"/>
                      </a:lnTo>
                      <a:lnTo>
                        <a:pt x="626" y="1285"/>
                      </a:lnTo>
                      <a:lnTo>
                        <a:pt x="626" y="1287"/>
                      </a:lnTo>
                      <a:lnTo>
                        <a:pt x="627" y="1289"/>
                      </a:lnTo>
                      <a:lnTo>
                        <a:pt x="627" y="1289"/>
                      </a:lnTo>
                      <a:lnTo>
                        <a:pt x="625" y="1287"/>
                      </a:lnTo>
                      <a:lnTo>
                        <a:pt x="622" y="1285"/>
                      </a:lnTo>
                      <a:lnTo>
                        <a:pt x="621" y="1283"/>
                      </a:lnTo>
                      <a:lnTo>
                        <a:pt x="621" y="1283"/>
                      </a:lnTo>
                      <a:lnTo>
                        <a:pt x="619" y="1287"/>
                      </a:lnTo>
                      <a:lnTo>
                        <a:pt x="618" y="1291"/>
                      </a:lnTo>
                      <a:lnTo>
                        <a:pt x="618" y="1291"/>
                      </a:lnTo>
                      <a:lnTo>
                        <a:pt x="616" y="1291"/>
                      </a:lnTo>
                      <a:lnTo>
                        <a:pt x="616" y="1291"/>
                      </a:lnTo>
                      <a:lnTo>
                        <a:pt x="618" y="1289"/>
                      </a:lnTo>
                      <a:lnTo>
                        <a:pt x="618" y="1287"/>
                      </a:lnTo>
                      <a:lnTo>
                        <a:pt x="619" y="1285"/>
                      </a:lnTo>
                      <a:lnTo>
                        <a:pt x="619" y="1285"/>
                      </a:lnTo>
                      <a:lnTo>
                        <a:pt x="616" y="1283"/>
                      </a:lnTo>
                      <a:lnTo>
                        <a:pt x="614" y="1285"/>
                      </a:lnTo>
                      <a:lnTo>
                        <a:pt x="610" y="1286"/>
                      </a:lnTo>
                      <a:lnTo>
                        <a:pt x="610" y="1286"/>
                      </a:lnTo>
                      <a:lnTo>
                        <a:pt x="608" y="1283"/>
                      </a:lnTo>
                      <a:lnTo>
                        <a:pt x="604" y="1282"/>
                      </a:lnTo>
                      <a:lnTo>
                        <a:pt x="600" y="1281"/>
                      </a:lnTo>
                      <a:lnTo>
                        <a:pt x="600" y="1281"/>
                      </a:lnTo>
                      <a:lnTo>
                        <a:pt x="602" y="1286"/>
                      </a:lnTo>
                      <a:lnTo>
                        <a:pt x="604" y="1288"/>
                      </a:lnTo>
                      <a:lnTo>
                        <a:pt x="607" y="1292"/>
                      </a:lnTo>
                      <a:lnTo>
                        <a:pt x="607" y="1292"/>
                      </a:lnTo>
                      <a:lnTo>
                        <a:pt x="603" y="1291"/>
                      </a:lnTo>
                      <a:lnTo>
                        <a:pt x="599" y="1291"/>
                      </a:lnTo>
                      <a:lnTo>
                        <a:pt x="594" y="1292"/>
                      </a:lnTo>
                      <a:lnTo>
                        <a:pt x="594" y="1292"/>
                      </a:lnTo>
                      <a:lnTo>
                        <a:pt x="596" y="1296"/>
                      </a:lnTo>
                      <a:lnTo>
                        <a:pt x="596" y="1296"/>
                      </a:lnTo>
                      <a:lnTo>
                        <a:pt x="592" y="1293"/>
                      </a:lnTo>
                      <a:lnTo>
                        <a:pt x="587" y="1293"/>
                      </a:lnTo>
                      <a:lnTo>
                        <a:pt x="587" y="1293"/>
                      </a:lnTo>
                      <a:lnTo>
                        <a:pt x="591" y="1292"/>
                      </a:lnTo>
                      <a:lnTo>
                        <a:pt x="593" y="1289"/>
                      </a:lnTo>
                      <a:lnTo>
                        <a:pt x="596" y="1287"/>
                      </a:lnTo>
                      <a:lnTo>
                        <a:pt x="596" y="1287"/>
                      </a:lnTo>
                      <a:lnTo>
                        <a:pt x="593" y="1286"/>
                      </a:lnTo>
                      <a:lnTo>
                        <a:pt x="591" y="1286"/>
                      </a:lnTo>
                      <a:lnTo>
                        <a:pt x="585" y="1287"/>
                      </a:lnTo>
                      <a:lnTo>
                        <a:pt x="585" y="1287"/>
                      </a:lnTo>
                      <a:lnTo>
                        <a:pt x="586" y="1286"/>
                      </a:lnTo>
                      <a:lnTo>
                        <a:pt x="587" y="1283"/>
                      </a:lnTo>
                      <a:lnTo>
                        <a:pt x="587" y="1281"/>
                      </a:lnTo>
                      <a:lnTo>
                        <a:pt x="587" y="1281"/>
                      </a:lnTo>
                      <a:lnTo>
                        <a:pt x="585" y="1280"/>
                      </a:lnTo>
                      <a:lnTo>
                        <a:pt x="582" y="1281"/>
                      </a:lnTo>
                      <a:lnTo>
                        <a:pt x="578" y="1282"/>
                      </a:lnTo>
                      <a:lnTo>
                        <a:pt x="578" y="1282"/>
                      </a:lnTo>
                      <a:lnTo>
                        <a:pt x="577" y="1280"/>
                      </a:lnTo>
                      <a:lnTo>
                        <a:pt x="575" y="1278"/>
                      </a:lnTo>
                      <a:lnTo>
                        <a:pt x="570" y="1277"/>
                      </a:lnTo>
                      <a:lnTo>
                        <a:pt x="570" y="1277"/>
                      </a:lnTo>
                      <a:lnTo>
                        <a:pt x="572" y="1274"/>
                      </a:lnTo>
                      <a:lnTo>
                        <a:pt x="572" y="1274"/>
                      </a:lnTo>
                      <a:lnTo>
                        <a:pt x="567" y="1274"/>
                      </a:lnTo>
                      <a:lnTo>
                        <a:pt x="564" y="1275"/>
                      </a:lnTo>
                      <a:lnTo>
                        <a:pt x="560" y="1277"/>
                      </a:lnTo>
                      <a:lnTo>
                        <a:pt x="560" y="1277"/>
                      </a:lnTo>
                      <a:lnTo>
                        <a:pt x="561" y="1274"/>
                      </a:lnTo>
                      <a:lnTo>
                        <a:pt x="563" y="1270"/>
                      </a:lnTo>
                      <a:lnTo>
                        <a:pt x="561" y="1265"/>
                      </a:lnTo>
                      <a:lnTo>
                        <a:pt x="561" y="1265"/>
                      </a:lnTo>
                      <a:lnTo>
                        <a:pt x="558" y="1266"/>
                      </a:lnTo>
                      <a:lnTo>
                        <a:pt x="555" y="1269"/>
                      </a:lnTo>
                      <a:lnTo>
                        <a:pt x="554" y="1271"/>
                      </a:lnTo>
                      <a:lnTo>
                        <a:pt x="554" y="1271"/>
                      </a:lnTo>
                      <a:lnTo>
                        <a:pt x="555" y="1264"/>
                      </a:lnTo>
                      <a:lnTo>
                        <a:pt x="555" y="1263"/>
                      </a:lnTo>
                      <a:lnTo>
                        <a:pt x="555" y="1263"/>
                      </a:lnTo>
                      <a:lnTo>
                        <a:pt x="552" y="1263"/>
                      </a:lnTo>
                      <a:lnTo>
                        <a:pt x="548" y="1264"/>
                      </a:lnTo>
                      <a:lnTo>
                        <a:pt x="547" y="1265"/>
                      </a:lnTo>
                      <a:lnTo>
                        <a:pt x="546" y="1267"/>
                      </a:lnTo>
                      <a:lnTo>
                        <a:pt x="544" y="1270"/>
                      </a:lnTo>
                      <a:lnTo>
                        <a:pt x="544" y="1272"/>
                      </a:lnTo>
                      <a:lnTo>
                        <a:pt x="544" y="1272"/>
                      </a:lnTo>
                      <a:lnTo>
                        <a:pt x="543" y="1276"/>
                      </a:lnTo>
                      <a:lnTo>
                        <a:pt x="542" y="1278"/>
                      </a:lnTo>
                      <a:lnTo>
                        <a:pt x="542" y="1278"/>
                      </a:lnTo>
                      <a:lnTo>
                        <a:pt x="539" y="1275"/>
                      </a:lnTo>
                      <a:lnTo>
                        <a:pt x="539" y="1275"/>
                      </a:lnTo>
                      <a:lnTo>
                        <a:pt x="542" y="1275"/>
                      </a:lnTo>
                      <a:lnTo>
                        <a:pt x="542" y="1275"/>
                      </a:lnTo>
                      <a:lnTo>
                        <a:pt x="541" y="1272"/>
                      </a:lnTo>
                      <a:lnTo>
                        <a:pt x="539" y="1270"/>
                      </a:lnTo>
                      <a:lnTo>
                        <a:pt x="539" y="1270"/>
                      </a:lnTo>
                      <a:lnTo>
                        <a:pt x="539" y="1270"/>
                      </a:lnTo>
                      <a:lnTo>
                        <a:pt x="543" y="1270"/>
                      </a:lnTo>
                      <a:lnTo>
                        <a:pt x="544" y="1270"/>
                      </a:lnTo>
                      <a:lnTo>
                        <a:pt x="544" y="1270"/>
                      </a:lnTo>
                      <a:lnTo>
                        <a:pt x="542" y="1265"/>
                      </a:lnTo>
                      <a:lnTo>
                        <a:pt x="539" y="1263"/>
                      </a:lnTo>
                      <a:lnTo>
                        <a:pt x="537" y="1261"/>
                      </a:lnTo>
                      <a:lnTo>
                        <a:pt x="536" y="1263"/>
                      </a:lnTo>
                      <a:lnTo>
                        <a:pt x="536" y="1263"/>
                      </a:lnTo>
                      <a:lnTo>
                        <a:pt x="533" y="1260"/>
                      </a:lnTo>
                      <a:lnTo>
                        <a:pt x="533" y="1260"/>
                      </a:lnTo>
                      <a:lnTo>
                        <a:pt x="538" y="1261"/>
                      </a:lnTo>
                      <a:lnTo>
                        <a:pt x="541" y="1261"/>
                      </a:lnTo>
                      <a:lnTo>
                        <a:pt x="543" y="1260"/>
                      </a:lnTo>
                      <a:lnTo>
                        <a:pt x="543" y="1260"/>
                      </a:lnTo>
                      <a:lnTo>
                        <a:pt x="541" y="1258"/>
                      </a:lnTo>
                      <a:lnTo>
                        <a:pt x="538" y="1256"/>
                      </a:lnTo>
                      <a:lnTo>
                        <a:pt x="536" y="1255"/>
                      </a:lnTo>
                      <a:lnTo>
                        <a:pt x="536" y="1255"/>
                      </a:lnTo>
                      <a:lnTo>
                        <a:pt x="539" y="1255"/>
                      </a:lnTo>
                      <a:lnTo>
                        <a:pt x="543" y="1253"/>
                      </a:lnTo>
                      <a:lnTo>
                        <a:pt x="543" y="1253"/>
                      </a:lnTo>
                      <a:lnTo>
                        <a:pt x="542" y="1252"/>
                      </a:lnTo>
                      <a:lnTo>
                        <a:pt x="541" y="1252"/>
                      </a:lnTo>
                      <a:lnTo>
                        <a:pt x="539" y="1250"/>
                      </a:lnTo>
                      <a:lnTo>
                        <a:pt x="539" y="1250"/>
                      </a:lnTo>
                      <a:lnTo>
                        <a:pt x="539" y="1250"/>
                      </a:lnTo>
                      <a:lnTo>
                        <a:pt x="542" y="1249"/>
                      </a:lnTo>
                      <a:lnTo>
                        <a:pt x="544" y="1249"/>
                      </a:lnTo>
                      <a:lnTo>
                        <a:pt x="544" y="1248"/>
                      </a:lnTo>
                      <a:lnTo>
                        <a:pt x="544" y="1248"/>
                      </a:lnTo>
                      <a:lnTo>
                        <a:pt x="543" y="1247"/>
                      </a:lnTo>
                      <a:lnTo>
                        <a:pt x="541" y="1246"/>
                      </a:lnTo>
                      <a:lnTo>
                        <a:pt x="538" y="1246"/>
                      </a:lnTo>
                      <a:lnTo>
                        <a:pt x="538" y="1246"/>
                      </a:lnTo>
                      <a:lnTo>
                        <a:pt x="547" y="1243"/>
                      </a:lnTo>
                      <a:lnTo>
                        <a:pt x="547" y="1243"/>
                      </a:lnTo>
                      <a:lnTo>
                        <a:pt x="546" y="1241"/>
                      </a:lnTo>
                      <a:lnTo>
                        <a:pt x="546" y="1241"/>
                      </a:lnTo>
                      <a:lnTo>
                        <a:pt x="547" y="1241"/>
                      </a:lnTo>
                      <a:lnTo>
                        <a:pt x="547" y="1241"/>
                      </a:lnTo>
                      <a:lnTo>
                        <a:pt x="548" y="1244"/>
                      </a:lnTo>
                      <a:lnTo>
                        <a:pt x="550" y="1248"/>
                      </a:lnTo>
                      <a:lnTo>
                        <a:pt x="550" y="1248"/>
                      </a:lnTo>
                      <a:lnTo>
                        <a:pt x="553" y="1247"/>
                      </a:lnTo>
                      <a:lnTo>
                        <a:pt x="557" y="1241"/>
                      </a:lnTo>
                      <a:lnTo>
                        <a:pt x="557" y="1241"/>
                      </a:lnTo>
                      <a:lnTo>
                        <a:pt x="555" y="1244"/>
                      </a:lnTo>
                      <a:lnTo>
                        <a:pt x="557" y="1247"/>
                      </a:lnTo>
                      <a:lnTo>
                        <a:pt x="558" y="1250"/>
                      </a:lnTo>
                      <a:lnTo>
                        <a:pt x="558" y="1250"/>
                      </a:lnTo>
                      <a:lnTo>
                        <a:pt x="561" y="1248"/>
                      </a:lnTo>
                      <a:lnTo>
                        <a:pt x="561" y="1248"/>
                      </a:lnTo>
                      <a:lnTo>
                        <a:pt x="564" y="1250"/>
                      </a:lnTo>
                      <a:lnTo>
                        <a:pt x="564" y="1250"/>
                      </a:lnTo>
                      <a:lnTo>
                        <a:pt x="565" y="1249"/>
                      </a:lnTo>
                      <a:lnTo>
                        <a:pt x="567" y="1248"/>
                      </a:lnTo>
                      <a:lnTo>
                        <a:pt x="567" y="1248"/>
                      </a:lnTo>
                      <a:lnTo>
                        <a:pt x="569" y="1249"/>
                      </a:lnTo>
                      <a:lnTo>
                        <a:pt x="571" y="1252"/>
                      </a:lnTo>
                      <a:lnTo>
                        <a:pt x="571" y="1252"/>
                      </a:lnTo>
                      <a:lnTo>
                        <a:pt x="571" y="1249"/>
                      </a:lnTo>
                      <a:lnTo>
                        <a:pt x="572" y="1246"/>
                      </a:lnTo>
                      <a:lnTo>
                        <a:pt x="572" y="1246"/>
                      </a:lnTo>
                      <a:lnTo>
                        <a:pt x="575" y="1249"/>
                      </a:lnTo>
                      <a:lnTo>
                        <a:pt x="575" y="1253"/>
                      </a:lnTo>
                      <a:lnTo>
                        <a:pt x="575" y="1253"/>
                      </a:lnTo>
                      <a:lnTo>
                        <a:pt x="575" y="1254"/>
                      </a:lnTo>
                      <a:lnTo>
                        <a:pt x="575" y="1258"/>
                      </a:lnTo>
                      <a:lnTo>
                        <a:pt x="576" y="1260"/>
                      </a:lnTo>
                      <a:lnTo>
                        <a:pt x="577" y="1261"/>
                      </a:lnTo>
                      <a:lnTo>
                        <a:pt x="580" y="1264"/>
                      </a:lnTo>
                      <a:lnTo>
                        <a:pt x="585" y="1265"/>
                      </a:lnTo>
                      <a:lnTo>
                        <a:pt x="585" y="1265"/>
                      </a:lnTo>
                      <a:lnTo>
                        <a:pt x="585" y="1263"/>
                      </a:lnTo>
                      <a:lnTo>
                        <a:pt x="585" y="1260"/>
                      </a:lnTo>
                      <a:lnTo>
                        <a:pt x="585" y="1255"/>
                      </a:lnTo>
                      <a:lnTo>
                        <a:pt x="585" y="1255"/>
                      </a:lnTo>
                      <a:lnTo>
                        <a:pt x="586" y="1259"/>
                      </a:lnTo>
                      <a:lnTo>
                        <a:pt x="587" y="1260"/>
                      </a:lnTo>
                      <a:lnTo>
                        <a:pt x="591" y="1263"/>
                      </a:lnTo>
                      <a:lnTo>
                        <a:pt x="591" y="1263"/>
                      </a:lnTo>
                      <a:lnTo>
                        <a:pt x="592" y="1258"/>
                      </a:lnTo>
                      <a:lnTo>
                        <a:pt x="592" y="1254"/>
                      </a:lnTo>
                      <a:lnTo>
                        <a:pt x="591" y="1250"/>
                      </a:lnTo>
                      <a:lnTo>
                        <a:pt x="591" y="1250"/>
                      </a:lnTo>
                      <a:lnTo>
                        <a:pt x="594" y="1253"/>
                      </a:lnTo>
                      <a:lnTo>
                        <a:pt x="598" y="1255"/>
                      </a:lnTo>
                      <a:lnTo>
                        <a:pt x="602" y="1256"/>
                      </a:lnTo>
                      <a:lnTo>
                        <a:pt x="602" y="1256"/>
                      </a:lnTo>
                      <a:lnTo>
                        <a:pt x="602" y="1253"/>
                      </a:lnTo>
                      <a:lnTo>
                        <a:pt x="600" y="1249"/>
                      </a:lnTo>
                      <a:lnTo>
                        <a:pt x="598" y="1247"/>
                      </a:lnTo>
                      <a:lnTo>
                        <a:pt x="598" y="1247"/>
                      </a:lnTo>
                      <a:lnTo>
                        <a:pt x="599" y="1244"/>
                      </a:lnTo>
                      <a:lnTo>
                        <a:pt x="599" y="1244"/>
                      </a:lnTo>
                      <a:lnTo>
                        <a:pt x="602" y="1246"/>
                      </a:lnTo>
                      <a:lnTo>
                        <a:pt x="605" y="1247"/>
                      </a:lnTo>
                      <a:lnTo>
                        <a:pt x="605" y="1247"/>
                      </a:lnTo>
                      <a:lnTo>
                        <a:pt x="605" y="1244"/>
                      </a:lnTo>
                      <a:lnTo>
                        <a:pt x="605" y="1238"/>
                      </a:lnTo>
                      <a:lnTo>
                        <a:pt x="605" y="1238"/>
                      </a:lnTo>
                      <a:lnTo>
                        <a:pt x="607" y="1241"/>
                      </a:lnTo>
                      <a:lnTo>
                        <a:pt x="608" y="1243"/>
                      </a:lnTo>
                      <a:lnTo>
                        <a:pt x="611" y="1244"/>
                      </a:lnTo>
                      <a:lnTo>
                        <a:pt x="611" y="1244"/>
                      </a:lnTo>
                      <a:lnTo>
                        <a:pt x="613" y="1241"/>
                      </a:lnTo>
                      <a:lnTo>
                        <a:pt x="613" y="1237"/>
                      </a:lnTo>
                      <a:lnTo>
                        <a:pt x="611" y="1232"/>
                      </a:lnTo>
                      <a:lnTo>
                        <a:pt x="611" y="1232"/>
                      </a:lnTo>
                      <a:lnTo>
                        <a:pt x="615" y="1236"/>
                      </a:lnTo>
                      <a:lnTo>
                        <a:pt x="619" y="1237"/>
                      </a:lnTo>
                      <a:lnTo>
                        <a:pt x="622" y="1238"/>
                      </a:lnTo>
                      <a:lnTo>
                        <a:pt x="622" y="1238"/>
                      </a:lnTo>
                      <a:lnTo>
                        <a:pt x="622" y="1235"/>
                      </a:lnTo>
                      <a:lnTo>
                        <a:pt x="621" y="1231"/>
                      </a:lnTo>
                      <a:lnTo>
                        <a:pt x="619" y="1228"/>
                      </a:lnTo>
                      <a:lnTo>
                        <a:pt x="619" y="1228"/>
                      </a:lnTo>
                      <a:lnTo>
                        <a:pt x="620" y="1226"/>
                      </a:lnTo>
                      <a:lnTo>
                        <a:pt x="620" y="1224"/>
                      </a:lnTo>
                      <a:lnTo>
                        <a:pt x="620" y="1221"/>
                      </a:lnTo>
                      <a:lnTo>
                        <a:pt x="620" y="1221"/>
                      </a:lnTo>
                      <a:lnTo>
                        <a:pt x="616" y="1221"/>
                      </a:lnTo>
                      <a:lnTo>
                        <a:pt x="615" y="1222"/>
                      </a:lnTo>
                      <a:lnTo>
                        <a:pt x="613" y="1224"/>
                      </a:lnTo>
                      <a:lnTo>
                        <a:pt x="613" y="1224"/>
                      </a:lnTo>
                      <a:lnTo>
                        <a:pt x="614" y="1217"/>
                      </a:lnTo>
                      <a:lnTo>
                        <a:pt x="614" y="1215"/>
                      </a:lnTo>
                      <a:lnTo>
                        <a:pt x="614" y="1213"/>
                      </a:lnTo>
                      <a:lnTo>
                        <a:pt x="614" y="1213"/>
                      </a:lnTo>
                      <a:lnTo>
                        <a:pt x="610" y="1215"/>
                      </a:lnTo>
                      <a:lnTo>
                        <a:pt x="608" y="1217"/>
                      </a:lnTo>
                      <a:lnTo>
                        <a:pt x="608" y="1220"/>
                      </a:lnTo>
                      <a:lnTo>
                        <a:pt x="608" y="1220"/>
                      </a:lnTo>
                      <a:lnTo>
                        <a:pt x="607" y="1216"/>
                      </a:lnTo>
                      <a:lnTo>
                        <a:pt x="605" y="1211"/>
                      </a:lnTo>
                      <a:lnTo>
                        <a:pt x="605" y="1211"/>
                      </a:lnTo>
                      <a:lnTo>
                        <a:pt x="609" y="1214"/>
                      </a:lnTo>
                      <a:lnTo>
                        <a:pt x="609" y="1214"/>
                      </a:lnTo>
                      <a:lnTo>
                        <a:pt x="610" y="1209"/>
                      </a:lnTo>
                      <a:lnTo>
                        <a:pt x="610" y="1205"/>
                      </a:lnTo>
                      <a:lnTo>
                        <a:pt x="609" y="1202"/>
                      </a:lnTo>
                      <a:lnTo>
                        <a:pt x="609" y="1202"/>
                      </a:lnTo>
                      <a:lnTo>
                        <a:pt x="611" y="1204"/>
                      </a:lnTo>
                      <a:lnTo>
                        <a:pt x="615" y="1206"/>
                      </a:lnTo>
                      <a:lnTo>
                        <a:pt x="620" y="1208"/>
                      </a:lnTo>
                      <a:lnTo>
                        <a:pt x="620" y="1208"/>
                      </a:lnTo>
                      <a:lnTo>
                        <a:pt x="619" y="1204"/>
                      </a:lnTo>
                      <a:lnTo>
                        <a:pt x="618" y="1200"/>
                      </a:lnTo>
                      <a:lnTo>
                        <a:pt x="615" y="1198"/>
                      </a:lnTo>
                      <a:lnTo>
                        <a:pt x="615" y="1198"/>
                      </a:lnTo>
                      <a:lnTo>
                        <a:pt x="616" y="1195"/>
                      </a:lnTo>
                      <a:lnTo>
                        <a:pt x="616" y="1193"/>
                      </a:lnTo>
                      <a:lnTo>
                        <a:pt x="616" y="1191"/>
                      </a:lnTo>
                      <a:lnTo>
                        <a:pt x="616" y="1191"/>
                      </a:lnTo>
                      <a:lnTo>
                        <a:pt x="614" y="1191"/>
                      </a:lnTo>
                      <a:lnTo>
                        <a:pt x="611" y="1191"/>
                      </a:lnTo>
                      <a:lnTo>
                        <a:pt x="610" y="1192"/>
                      </a:lnTo>
                      <a:lnTo>
                        <a:pt x="610" y="1192"/>
                      </a:lnTo>
                      <a:lnTo>
                        <a:pt x="610" y="1191"/>
                      </a:lnTo>
                      <a:lnTo>
                        <a:pt x="610" y="1191"/>
                      </a:lnTo>
                      <a:lnTo>
                        <a:pt x="614" y="1189"/>
                      </a:lnTo>
                      <a:lnTo>
                        <a:pt x="618" y="1188"/>
                      </a:lnTo>
                      <a:lnTo>
                        <a:pt x="618" y="1188"/>
                      </a:lnTo>
                      <a:lnTo>
                        <a:pt x="616" y="1186"/>
                      </a:lnTo>
                      <a:lnTo>
                        <a:pt x="610" y="1182"/>
                      </a:lnTo>
                      <a:lnTo>
                        <a:pt x="610" y="1182"/>
                      </a:lnTo>
                      <a:lnTo>
                        <a:pt x="614" y="1183"/>
                      </a:lnTo>
                      <a:lnTo>
                        <a:pt x="616" y="1183"/>
                      </a:lnTo>
                      <a:lnTo>
                        <a:pt x="620" y="1181"/>
                      </a:lnTo>
                      <a:lnTo>
                        <a:pt x="620" y="1181"/>
                      </a:lnTo>
                      <a:lnTo>
                        <a:pt x="618" y="1177"/>
                      </a:lnTo>
                      <a:lnTo>
                        <a:pt x="615" y="1175"/>
                      </a:lnTo>
                      <a:lnTo>
                        <a:pt x="611" y="1172"/>
                      </a:lnTo>
                      <a:lnTo>
                        <a:pt x="611" y="1172"/>
                      </a:lnTo>
                      <a:lnTo>
                        <a:pt x="613" y="1174"/>
                      </a:lnTo>
                      <a:lnTo>
                        <a:pt x="613" y="1174"/>
                      </a:lnTo>
                      <a:lnTo>
                        <a:pt x="614" y="1174"/>
                      </a:lnTo>
                      <a:lnTo>
                        <a:pt x="614" y="1174"/>
                      </a:lnTo>
                      <a:lnTo>
                        <a:pt x="618" y="1176"/>
                      </a:lnTo>
                      <a:lnTo>
                        <a:pt x="620" y="1177"/>
                      </a:lnTo>
                      <a:lnTo>
                        <a:pt x="621" y="1176"/>
                      </a:lnTo>
                      <a:lnTo>
                        <a:pt x="620" y="1171"/>
                      </a:lnTo>
                      <a:lnTo>
                        <a:pt x="620" y="1171"/>
                      </a:lnTo>
                      <a:lnTo>
                        <a:pt x="622" y="1169"/>
                      </a:lnTo>
                      <a:lnTo>
                        <a:pt x="622" y="1169"/>
                      </a:lnTo>
                      <a:lnTo>
                        <a:pt x="620" y="1167"/>
                      </a:lnTo>
                      <a:lnTo>
                        <a:pt x="620" y="1167"/>
                      </a:lnTo>
                      <a:lnTo>
                        <a:pt x="620" y="1167"/>
                      </a:lnTo>
                      <a:lnTo>
                        <a:pt x="620" y="1167"/>
                      </a:lnTo>
                      <a:lnTo>
                        <a:pt x="621" y="1166"/>
                      </a:lnTo>
                      <a:lnTo>
                        <a:pt x="624" y="1164"/>
                      </a:lnTo>
                      <a:lnTo>
                        <a:pt x="626" y="1160"/>
                      </a:lnTo>
                      <a:lnTo>
                        <a:pt x="627" y="1156"/>
                      </a:lnTo>
                      <a:lnTo>
                        <a:pt x="626" y="1153"/>
                      </a:lnTo>
                      <a:lnTo>
                        <a:pt x="626" y="1153"/>
                      </a:lnTo>
                      <a:lnTo>
                        <a:pt x="624" y="1153"/>
                      </a:lnTo>
                      <a:lnTo>
                        <a:pt x="621" y="1153"/>
                      </a:lnTo>
                      <a:lnTo>
                        <a:pt x="619" y="1156"/>
                      </a:lnTo>
                      <a:lnTo>
                        <a:pt x="619" y="1156"/>
                      </a:lnTo>
                      <a:lnTo>
                        <a:pt x="618" y="1154"/>
                      </a:lnTo>
                      <a:lnTo>
                        <a:pt x="616" y="1152"/>
                      </a:lnTo>
                      <a:lnTo>
                        <a:pt x="616" y="1149"/>
                      </a:lnTo>
                      <a:lnTo>
                        <a:pt x="616" y="1149"/>
                      </a:lnTo>
                      <a:lnTo>
                        <a:pt x="618" y="1149"/>
                      </a:lnTo>
                      <a:lnTo>
                        <a:pt x="618" y="1149"/>
                      </a:lnTo>
                      <a:lnTo>
                        <a:pt x="620" y="1147"/>
                      </a:lnTo>
                      <a:lnTo>
                        <a:pt x="620" y="1147"/>
                      </a:lnTo>
                      <a:lnTo>
                        <a:pt x="622" y="1149"/>
                      </a:lnTo>
                      <a:lnTo>
                        <a:pt x="622" y="1149"/>
                      </a:lnTo>
                      <a:lnTo>
                        <a:pt x="624" y="1149"/>
                      </a:lnTo>
                      <a:lnTo>
                        <a:pt x="626" y="1147"/>
                      </a:lnTo>
                      <a:lnTo>
                        <a:pt x="626" y="1147"/>
                      </a:lnTo>
                      <a:lnTo>
                        <a:pt x="627" y="1149"/>
                      </a:lnTo>
                      <a:lnTo>
                        <a:pt x="630" y="1150"/>
                      </a:lnTo>
                      <a:lnTo>
                        <a:pt x="630" y="1150"/>
                      </a:lnTo>
                      <a:lnTo>
                        <a:pt x="631" y="1149"/>
                      </a:lnTo>
                      <a:lnTo>
                        <a:pt x="632" y="1144"/>
                      </a:lnTo>
                      <a:lnTo>
                        <a:pt x="632" y="1144"/>
                      </a:lnTo>
                      <a:lnTo>
                        <a:pt x="633" y="1148"/>
                      </a:lnTo>
                      <a:lnTo>
                        <a:pt x="635" y="1153"/>
                      </a:lnTo>
                      <a:lnTo>
                        <a:pt x="635" y="1153"/>
                      </a:lnTo>
                      <a:lnTo>
                        <a:pt x="633" y="1154"/>
                      </a:lnTo>
                      <a:lnTo>
                        <a:pt x="633" y="1156"/>
                      </a:lnTo>
                      <a:lnTo>
                        <a:pt x="635" y="1159"/>
                      </a:lnTo>
                      <a:lnTo>
                        <a:pt x="636" y="1160"/>
                      </a:lnTo>
                      <a:lnTo>
                        <a:pt x="638" y="1163"/>
                      </a:lnTo>
                      <a:lnTo>
                        <a:pt x="642" y="1164"/>
                      </a:lnTo>
                      <a:lnTo>
                        <a:pt x="642" y="1164"/>
                      </a:lnTo>
                      <a:lnTo>
                        <a:pt x="643" y="1166"/>
                      </a:lnTo>
                      <a:lnTo>
                        <a:pt x="646" y="1167"/>
                      </a:lnTo>
                      <a:lnTo>
                        <a:pt x="646" y="1167"/>
                      </a:lnTo>
                      <a:lnTo>
                        <a:pt x="648" y="1167"/>
                      </a:lnTo>
                      <a:lnTo>
                        <a:pt x="649" y="1165"/>
                      </a:lnTo>
                      <a:lnTo>
                        <a:pt x="649" y="1161"/>
                      </a:lnTo>
                      <a:lnTo>
                        <a:pt x="649" y="1161"/>
                      </a:lnTo>
                      <a:lnTo>
                        <a:pt x="650" y="1161"/>
                      </a:lnTo>
                      <a:lnTo>
                        <a:pt x="650" y="1161"/>
                      </a:lnTo>
                      <a:lnTo>
                        <a:pt x="650" y="1160"/>
                      </a:lnTo>
                      <a:lnTo>
                        <a:pt x="650" y="1160"/>
                      </a:lnTo>
                      <a:lnTo>
                        <a:pt x="654" y="1163"/>
                      </a:lnTo>
                      <a:lnTo>
                        <a:pt x="655" y="1166"/>
                      </a:lnTo>
                      <a:lnTo>
                        <a:pt x="657" y="1170"/>
                      </a:lnTo>
                      <a:lnTo>
                        <a:pt x="657" y="1170"/>
                      </a:lnTo>
                      <a:lnTo>
                        <a:pt x="654" y="1174"/>
                      </a:lnTo>
                      <a:lnTo>
                        <a:pt x="653" y="1175"/>
                      </a:lnTo>
                      <a:lnTo>
                        <a:pt x="649" y="1175"/>
                      </a:lnTo>
                      <a:lnTo>
                        <a:pt x="649" y="1175"/>
                      </a:lnTo>
                      <a:lnTo>
                        <a:pt x="646" y="1175"/>
                      </a:lnTo>
                      <a:lnTo>
                        <a:pt x="643" y="1175"/>
                      </a:lnTo>
                      <a:lnTo>
                        <a:pt x="643" y="1177"/>
                      </a:lnTo>
                      <a:lnTo>
                        <a:pt x="647" y="1181"/>
                      </a:lnTo>
                      <a:lnTo>
                        <a:pt x="647" y="1181"/>
                      </a:lnTo>
                      <a:lnTo>
                        <a:pt x="647" y="1181"/>
                      </a:lnTo>
                      <a:lnTo>
                        <a:pt x="647" y="1181"/>
                      </a:lnTo>
                      <a:lnTo>
                        <a:pt x="644" y="1185"/>
                      </a:lnTo>
                      <a:lnTo>
                        <a:pt x="644" y="1185"/>
                      </a:lnTo>
                      <a:lnTo>
                        <a:pt x="643" y="1186"/>
                      </a:lnTo>
                      <a:lnTo>
                        <a:pt x="643" y="1186"/>
                      </a:lnTo>
                      <a:lnTo>
                        <a:pt x="639" y="1189"/>
                      </a:lnTo>
                      <a:lnTo>
                        <a:pt x="639" y="1189"/>
                      </a:lnTo>
                      <a:lnTo>
                        <a:pt x="639" y="1194"/>
                      </a:lnTo>
                      <a:lnTo>
                        <a:pt x="639" y="1197"/>
                      </a:lnTo>
                      <a:lnTo>
                        <a:pt x="638" y="1199"/>
                      </a:lnTo>
                      <a:lnTo>
                        <a:pt x="638" y="1199"/>
                      </a:lnTo>
                      <a:lnTo>
                        <a:pt x="637" y="1200"/>
                      </a:lnTo>
                      <a:lnTo>
                        <a:pt x="635" y="1203"/>
                      </a:lnTo>
                      <a:lnTo>
                        <a:pt x="635" y="1205"/>
                      </a:lnTo>
                      <a:lnTo>
                        <a:pt x="635" y="1208"/>
                      </a:lnTo>
                      <a:lnTo>
                        <a:pt x="636" y="1210"/>
                      </a:lnTo>
                      <a:lnTo>
                        <a:pt x="638" y="1214"/>
                      </a:lnTo>
                      <a:lnTo>
                        <a:pt x="638" y="1214"/>
                      </a:lnTo>
                      <a:lnTo>
                        <a:pt x="639" y="1213"/>
                      </a:lnTo>
                      <a:lnTo>
                        <a:pt x="642" y="1209"/>
                      </a:lnTo>
                      <a:lnTo>
                        <a:pt x="642" y="1209"/>
                      </a:lnTo>
                      <a:lnTo>
                        <a:pt x="643" y="1209"/>
                      </a:lnTo>
                      <a:lnTo>
                        <a:pt x="643" y="1209"/>
                      </a:lnTo>
                      <a:lnTo>
                        <a:pt x="643" y="1211"/>
                      </a:lnTo>
                      <a:lnTo>
                        <a:pt x="646" y="1216"/>
                      </a:lnTo>
                      <a:lnTo>
                        <a:pt x="646" y="1216"/>
                      </a:lnTo>
                      <a:lnTo>
                        <a:pt x="649" y="1213"/>
                      </a:lnTo>
                      <a:lnTo>
                        <a:pt x="649" y="1213"/>
                      </a:lnTo>
                      <a:lnTo>
                        <a:pt x="647" y="1217"/>
                      </a:lnTo>
                      <a:lnTo>
                        <a:pt x="647" y="1217"/>
                      </a:lnTo>
                      <a:lnTo>
                        <a:pt x="646" y="1219"/>
                      </a:lnTo>
                      <a:lnTo>
                        <a:pt x="643" y="1221"/>
                      </a:lnTo>
                      <a:lnTo>
                        <a:pt x="643" y="1224"/>
                      </a:lnTo>
                      <a:lnTo>
                        <a:pt x="643" y="1226"/>
                      </a:lnTo>
                      <a:lnTo>
                        <a:pt x="644" y="1228"/>
                      </a:lnTo>
                      <a:lnTo>
                        <a:pt x="647" y="1231"/>
                      </a:lnTo>
                      <a:lnTo>
                        <a:pt x="647" y="1231"/>
                      </a:lnTo>
                      <a:lnTo>
                        <a:pt x="649" y="1230"/>
                      </a:lnTo>
                      <a:lnTo>
                        <a:pt x="653" y="1225"/>
                      </a:lnTo>
                      <a:lnTo>
                        <a:pt x="653" y="1225"/>
                      </a:lnTo>
                      <a:lnTo>
                        <a:pt x="652" y="1227"/>
                      </a:lnTo>
                      <a:lnTo>
                        <a:pt x="653" y="1230"/>
                      </a:lnTo>
                      <a:lnTo>
                        <a:pt x="654" y="1233"/>
                      </a:lnTo>
                      <a:lnTo>
                        <a:pt x="654" y="1233"/>
                      </a:lnTo>
                      <a:lnTo>
                        <a:pt x="658" y="1231"/>
                      </a:lnTo>
                      <a:lnTo>
                        <a:pt x="658" y="1231"/>
                      </a:lnTo>
                      <a:lnTo>
                        <a:pt x="660" y="1233"/>
                      </a:lnTo>
                      <a:lnTo>
                        <a:pt x="660" y="1233"/>
                      </a:lnTo>
                      <a:lnTo>
                        <a:pt x="661" y="1233"/>
                      </a:lnTo>
                      <a:lnTo>
                        <a:pt x="664" y="1231"/>
                      </a:lnTo>
                      <a:lnTo>
                        <a:pt x="664" y="1231"/>
                      </a:lnTo>
                      <a:lnTo>
                        <a:pt x="665" y="1233"/>
                      </a:lnTo>
                      <a:lnTo>
                        <a:pt x="665" y="1233"/>
                      </a:lnTo>
                      <a:lnTo>
                        <a:pt x="668" y="1235"/>
                      </a:lnTo>
                      <a:lnTo>
                        <a:pt x="668" y="1235"/>
                      </a:lnTo>
                      <a:lnTo>
                        <a:pt x="669" y="1230"/>
                      </a:lnTo>
                      <a:lnTo>
                        <a:pt x="669" y="1230"/>
                      </a:lnTo>
                      <a:lnTo>
                        <a:pt x="669" y="1228"/>
                      </a:lnTo>
                      <a:lnTo>
                        <a:pt x="669" y="1228"/>
                      </a:lnTo>
                      <a:lnTo>
                        <a:pt x="670" y="1230"/>
                      </a:lnTo>
                      <a:lnTo>
                        <a:pt x="670" y="1230"/>
                      </a:lnTo>
                      <a:lnTo>
                        <a:pt x="671" y="1232"/>
                      </a:lnTo>
                      <a:lnTo>
                        <a:pt x="671" y="1232"/>
                      </a:lnTo>
                      <a:lnTo>
                        <a:pt x="671" y="1237"/>
                      </a:lnTo>
                      <a:lnTo>
                        <a:pt x="671" y="1237"/>
                      </a:lnTo>
                      <a:lnTo>
                        <a:pt x="671" y="1238"/>
                      </a:lnTo>
                      <a:lnTo>
                        <a:pt x="671" y="1241"/>
                      </a:lnTo>
                      <a:lnTo>
                        <a:pt x="672" y="1243"/>
                      </a:lnTo>
                      <a:lnTo>
                        <a:pt x="674" y="1246"/>
                      </a:lnTo>
                      <a:lnTo>
                        <a:pt x="676" y="1247"/>
                      </a:lnTo>
                      <a:lnTo>
                        <a:pt x="681" y="1248"/>
                      </a:lnTo>
                      <a:lnTo>
                        <a:pt x="681" y="1248"/>
                      </a:lnTo>
                      <a:lnTo>
                        <a:pt x="681" y="1246"/>
                      </a:lnTo>
                      <a:lnTo>
                        <a:pt x="681" y="1243"/>
                      </a:lnTo>
                      <a:lnTo>
                        <a:pt x="681" y="1239"/>
                      </a:lnTo>
                      <a:lnTo>
                        <a:pt x="681" y="1239"/>
                      </a:lnTo>
                      <a:lnTo>
                        <a:pt x="682" y="1242"/>
                      </a:lnTo>
                      <a:lnTo>
                        <a:pt x="683" y="1244"/>
                      </a:lnTo>
                      <a:lnTo>
                        <a:pt x="687" y="1246"/>
                      </a:lnTo>
                      <a:lnTo>
                        <a:pt x="687" y="1246"/>
                      </a:lnTo>
                      <a:lnTo>
                        <a:pt x="688" y="1242"/>
                      </a:lnTo>
                      <a:lnTo>
                        <a:pt x="688" y="1238"/>
                      </a:lnTo>
                      <a:lnTo>
                        <a:pt x="687" y="1233"/>
                      </a:lnTo>
                      <a:lnTo>
                        <a:pt x="687" y="1233"/>
                      </a:lnTo>
                      <a:lnTo>
                        <a:pt x="691" y="1237"/>
                      </a:lnTo>
                      <a:lnTo>
                        <a:pt x="694" y="1238"/>
                      </a:lnTo>
                      <a:lnTo>
                        <a:pt x="698" y="1239"/>
                      </a:lnTo>
                      <a:lnTo>
                        <a:pt x="698" y="1239"/>
                      </a:lnTo>
                      <a:lnTo>
                        <a:pt x="698" y="1236"/>
                      </a:lnTo>
                      <a:lnTo>
                        <a:pt x="697" y="1232"/>
                      </a:lnTo>
                      <a:lnTo>
                        <a:pt x="694" y="1230"/>
                      </a:lnTo>
                      <a:lnTo>
                        <a:pt x="694" y="1230"/>
                      </a:lnTo>
                      <a:lnTo>
                        <a:pt x="696" y="1227"/>
                      </a:lnTo>
                      <a:lnTo>
                        <a:pt x="696" y="1227"/>
                      </a:lnTo>
                      <a:lnTo>
                        <a:pt x="698" y="1228"/>
                      </a:lnTo>
                      <a:lnTo>
                        <a:pt x="702" y="1230"/>
                      </a:lnTo>
                      <a:lnTo>
                        <a:pt x="702" y="1230"/>
                      </a:lnTo>
                      <a:lnTo>
                        <a:pt x="702" y="1227"/>
                      </a:lnTo>
                      <a:lnTo>
                        <a:pt x="702" y="1225"/>
                      </a:lnTo>
                      <a:lnTo>
                        <a:pt x="702" y="1221"/>
                      </a:lnTo>
                      <a:lnTo>
                        <a:pt x="702" y="1221"/>
                      </a:lnTo>
                      <a:lnTo>
                        <a:pt x="703" y="1224"/>
                      </a:lnTo>
                      <a:lnTo>
                        <a:pt x="704" y="1226"/>
                      </a:lnTo>
                      <a:lnTo>
                        <a:pt x="708" y="1227"/>
                      </a:lnTo>
                      <a:lnTo>
                        <a:pt x="708" y="1227"/>
                      </a:lnTo>
                      <a:lnTo>
                        <a:pt x="709" y="1224"/>
                      </a:lnTo>
                      <a:lnTo>
                        <a:pt x="709" y="1221"/>
                      </a:lnTo>
                      <a:lnTo>
                        <a:pt x="709" y="1217"/>
                      </a:lnTo>
                      <a:lnTo>
                        <a:pt x="709" y="1217"/>
                      </a:lnTo>
                      <a:lnTo>
                        <a:pt x="710" y="1217"/>
                      </a:lnTo>
                      <a:lnTo>
                        <a:pt x="710" y="1217"/>
                      </a:lnTo>
                      <a:lnTo>
                        <a:pt x="710" y="1217"/>
                      </a:lnTo>
                      <a:lnTo>
                        <a:pt x="710" y="1217"/>
                      </a:lnTo>
                      <a:lnTo>
                        <a:pt x="711" y="1222"/>
                      </a:lnTo>
                      <a:lnTo>
                        <a:pt x="713" y="1226"/>
                      </a:lnTo>
                      <a:lnTo>
                        <a:pt x="713" y="1226"/>
                      </a:lnTo>
                      <a:lnTo>
                        <a:pt x="714" y="1225"/>
                      </a:lnTo>
                      <a:lnTo>
                        <a:pt x="716" y="1221"/>
                      </a:lnTo>
                      <a:lnTo>
                        <a:pt x="716" y="1221"/>
                      </a:lnTo>
                      <a:lnTo>
                        <a:pt x="719" y="1221"/>
                      </a:lnTo>
                      <a:lnTo>
                        <a:pt x="719" y="1221"/>
                      </a:lnTo>
                      <a:lnTo>
                        <a:pt x="719" y="1224"/>
                      </a:lnTo>
                      <a:lnTo>
                        <a:pt x="719" y="1224"/>
                      </a:lnTo>
                      <a:lnTo>
                        <a:pt x="720" y="1227"/>
                      </a:lnTo>
                      <a:lnTo>
                        <a:pt x="722" y="1231"/>
                      </a:lnTo>
                      <a:lnTo>
                        <a:pt x="722" y="1231"/>
                      </a:lnTo>
                      <a:lnTo>
                        <a:pt x="720" y="1233"/>
                      </a:lnTo>
                      <a:lnTo>
                        <a:pt x="720" y="1236"/>
                      </a:lnTo>
                      <a:lnTo>
                        <a:pt x="720" y="1238"/>
                      </a:lnTo>
                      <a:lnTo>
                        <a:pt x="720" y="1238"/>
                      </a:lnTo>
                      <a:lnTo>
                        <a:pt x="722" y="1239"/>
                      </a:lnTo>
                      <a:lnTo>
                        <a:pt x="725" y="1238"/>
                      </a:lnTo>
                      <a:lnTo>
                        <a:pt x="726" y="1238"/>
                      </a:lnTo>
                      <a:lnTo>
                        <a:pt x="726" y="1238"/>
                      </a:lnTo>
                      <a:lnTo>
                        <a:pt x="725" y="1243"/>
                      </a:lnTo>
                      <a:lnTo>
                        <a:pt x="724" y="1246"/>
                      </a:lnTo>
                      <a:lnTo>
                        <a:pt x="724" y="1248"/>
                      </a:lnTo>
                      <a:lnTo>
                        <a:pt x="724" y="1248"/>
                      </a:lnTo>
                      <a:lnTo>
                        <a:pt x="727" y="1247"/>
                      </a:lnTo>
                      <a:lnTo>
                        <a:pt x="730" y="1244"/>
                      </a:lnTo>
                      <a:lnTo>
                        <a:pt x="732" y="1242"/>
                      </a:lnTo>
                      <a:lnTo>
                        <a:pt x="732" y="1242"/>
                      </a:lnTo>
                      <a:lnTo>
                        <a:pt x="732" y="1246"/>
                      </a:lnTo>
                      <a:lnTo>
                        <a:pt x="733" y="1250"/>
                      </a:lnTo>
                      <a:lnTo>
                        <a:pt x="733" y="1250"/>
                      </a:lnTo>
                      <a:lnTo>
                        <a:pt x="733" y="1250"/>
                      </a:lnTo>
                      <a:lnTo>
                        <a:pt x="736" y="1249"/>
                      </a:lnTo>
                      <a:lnTo>
                        <a:pt x="736" y="1249"/>
                      </a:lnTo>
                      <a:lnTo>
                        <a:pt x="736" y="1252"/>
                      </a:lnTo>
                      <a:lnTo>
                        <a:pt x="736" y="1252"/>
                      </a:lnTo>
                      <a:lnTo>
                        <a:pt x="733" y="1253"/>
                      </a:lnTo>
                      <a:lnTo>
                        <a:pt x="731" y="1254"/>
                      </a:lnTo>
                      <a:lnTo>
                        <a:pt x="731" y="1256"/>
                      </a:lnTo>
                      <a:lnTo>
                        <a:pt x="731" y="1256"/>
                      </a:lnTo>
                      <a:lnTo>
                        <a:pt x="732" y="1258"/>
                      </a:lnTo>
                      <a:lnTo>
                        <a:pt x="735" y="1259"/>
                      </a:lnTo>
                      <a:lnTo>
                        <a:pt x="737" y="1259"/>
                      </a:lnTo>
                      <a:lnTo>
                        <a:pt x="737" y="1259"/>
                      </a:lnTo>
                      <a:lnTo>
                        <a:pt x="732" y="1263"/>
                      </a:lnTo>
                      <a:lnTo>
                        <a:pt x="731" y="1265"/>
                      </a:lnTo>
                      <a:lnTo>
                        <a:pt x="730" y="1266"/>
                      </a:lnTo>
                      <a:lnTo>
                        <a:pt x="730" y="1266"/>
                      </a:lnTo>
                      <a:lnTo>
                        <a:pt x="733" y="1266"/>
                      </a:lnTo>
                      <a:lnTo>
                        <a:pt x="737" y="1266"/>
                      </a:lnTo>
                      <a:lnTo>
                        <a:pt x="740" y="1264"/>
                      </a:lnTo>
                      <a:lnTo>
                        <a:pt x="740" y="1264"/>
                      </a:lnTo>
                      <a:lnTo>
                        <a:pt x="738" y="1267"/>
                      </a:lnTo>
                      <a:lnTo>
                        <a:pt x="737" y="1272"/>
                      </a:lnTo>
                      <a:lnTo>
                        <a:pt x="737" y="1272"/>
                      </a:lnTo>
                      <a:lnTo>
                        <a:pt x="738" y="1272"/>
                      </a:lnTo>
                      <a:lnTo>
                        <a:pt x="741" y="1272"/>
                      </a:lnTo>
                      <a:lnTo>
                        <a:pt x="743" y="1270"/>
                      </a:lnTo>
                      <a:lnTo>
                        <a:pt x="743" y="1270"/>
                      </a:lnTo>
                      <a:lnTo>
                        <a:pt x="742" y="1272"/>
                      </a:lnTo>
                      <a:lnTo>
                        <a:pt x="741" y="1277"/>
                      </a:lnTo>
                      <a:lnTo>
                        <a:pt x="741" y="1277"/>
                      </a:lnTo>
                      <a:close/>
                      <a:moveTo>
                        <a:pt x="769" y="1326"/>
                      </a:moveTo>
                      <a:lnTo>
                        <a:pt x="769" y="1326"/>
                      </a:lnTo>
                      <a:lnTo>
                        <a:pt x="765" y="1321"/>
                      </a:lnTo>
                      <a:lnTo>
                        <a:pt x="763" y="1320"/>
                      </a:lnTo>
                      <a:lnTo>
                        <a:pt x="763" y="1320"/>
                      </a:lnTo>
                      <a:lnTo>
                        <a:pt x="760" y="1325"/>
                      </a:lnTo>
                      <a:lnTo>
                        <a:pt x="760" y="1325"/>
                      </a:lnTo>
                      <a:lnTo>
                        <a:pt x="760" y="1324"/>
                      </a:lnTo>
                      <a:lnTo>
                        <a:pt x="760" y="1324"/>
                      </a:lnTo>
                      <a:lnTo>
                        <a:pt x="760" y="1320"/>
                      </a:lnTo>
                      <a:lnTo>
                        <a:pt x="760" y="1320"/>
                      </a:lnTo>
                      <a:lnTo>
                        <a:pt x="759" y="1320"/>
                      </a:lnTo>
                      <a:lnTo>
                        <a:pt x="759" y="1320"/>
                      </a:lnTo>
                      <a:lnTo>
                        <a:pt x="762" y="1317"/>
                      </a:lnTo>
                      <a:lnTo>
                        <a:pt x="763" y="1315"/>
                      </a:lnTo>
                      <a:lnTo>
                        <a:pt x="763" y="1311"/>
                      </a:lnTo>
                      <a:lnTo>
                        <a:pt x="763" y="1311"/>
                      </a:lnTo>
                      <a:lnTo>
                        <a:pt x="763" y="1309"/>
                      </a:lnTo>
                      <a:lnTo>
                        <a:pt x="764" y="1307"/>
                      </a:lnTo>
                      <a:lnTo>
                        <a:pt x="766" y="1304"/>
                      </a:lnTo>
                      <a:lnTo>
                        <a:pt x="766" y="1304"/>
                      </a:lnTo>
                      <a:lnTo>
                        <a:pt x="769" y="1305"/>
                      </a:lnTo>
                      <a:lnTo>
                        <a:pt x="769" y="1305"/>
                      </a:lnTo>
                      <a:lnTo>
                        <a:pt x="768" y="1308"/>
                      </a:lnTo>
                      <a:lnTo>
                        <a:pt x="766" y="1310"/>
                      </a:lnTo>
                      <a:lnTo>
                        <a:pt x="766" y="1314"/>
                      </a:lnTo>
                      <a:lnTo>
                        <a:pt x="769" y="1317"/>
                      </a:lnTo>
                      <a:lnTo>
                        <a:pt x="769" y="1317"/>
                      </a:lnTo>
                      <a:lnTo>
                        <a:pt x="768" y="1321"/>
                      </a:lnTo>
                      <a:lnTo>
                        <a:pt x="768" y="1324"/>
                      </a:lnTo>
                      <a:lnTo>
                        <a:pt x="769" y="1326"/>
                      </a:lnTo>
                      <a:lnTo>
                        <a:pt x="769" y="1326"/>
                      </a:lnTo>
                      <a:close/>
                      <a:moveTo>
                        <a:pt x="776" y="1258"/>
                      </a:moveTo>
                      <a:lnTo>
                        <a:pt x="776" y="1258"/>
                      </a:lnTo>
                      <a:lnTo>
                        <a:pt x="776" y="1255"/>
                      </a:lnTo>
                      <a:lnTo>
                        <a:pt x="775" y="1254"/>
                      </a:lnTo>
                      <a:lnTo>
                        <a:pt x="774" y="1252"/>
                      </a:lnTo>
                      <a:lnTo>
                        <a:pt x="774" y="1252"/>
                      </a:lnTo>
                      <a:lnTo>
                        <a:pt x="773" y="1253"/>
                      </a:lnTo>
                      <a:lnTo>
                        <a:pt x="771" y="1255"/>
                      </a:lnTo>
                      <a:lnTo>
                        <a:pt x="770" y="1258"/>
                      </a:lnTo>
                      <a:lnTo>
                        <a:pt x="770" y="1258"/>
                      </a:lnTo>
                      <a:lnTo>
                        <a:pt x="770" y="1255"/>
                      </a:lnTo>
                      <a:lnTo>
                        <a:pt x="770" y="1255"/>
                      </a:lnTo>
                      <a:lnTo>
                        <a:pt x="771" y="1253"/>
                      </a:lnTo>
                      <a:lnTo>
                        <a:pt x="773" y="1250"/>
                      </a:lnTo>
                      <a:lnTo>
                        <a:pt x="773" y="1248"/>
                      </a:lnTo>
                      <a:lnTo>
                        <a:pt x="773" y="1248"/>
                      </a:lnTo>
                      <a:lnTo>
                        <a:pt x="774" y="1248"/>
                      </a:lnTo>
                      <a:lnTo>
                        <a:pt x="777" y="1250"/>
                      </a:lnTo>
                      <a:lnTo>
                        <a:pt x="777" y="1250"/>
                      </a:lnTo>
                      <a:lnTo>
                        <a:pt x="776" y="1258"/>
                      </a:lnTo>
                      <a:lnTo>
                        <a:pt x="776" y="1258"/>
                      </a:lnTo>
                      <a:close/>
                      <a:moveTo>
                        <a:pt x="786" y="1287"/>
                      </a:moveTo>
                      <a:lnTo>
                        <a:pt x="786" y="1287"/>
                      </a:lnTo>
                      <a:lnTo>
                        <a:pt x="786" y="1285"/>
                      </a:lnTo>
                      <a:lnTo>
                        <a:pt x="786" y="1285"/>
                      </a:lnTo>
                      <a:lnTo>
                        <a:pt x="782" y="1286"/>
                      </a:lnTo>
                      <a:lnTo>
                        <a:pt x="782" y="1286"/>
                      </a:lnTo>
                      <a:lnTo>
                        <a:pt x="786" y="1282"/>
                      </a:lnTo>
                      <a:lnTo>
                        <a:pt x="786" y="1282"/>
                      </a:lnTo>
                      <a:lnTo>
                        <a:pt x="787" y="1285"/>
                      </a:lnTo>
                      <a:lnTo>
                        <a:pt x="787" y="1288"/>
                      </a:lnTo>
                      <a:lnTo>
                        <a:pt x="787" y="1288"/>
                      </a:lnTo>
                      <a:lnTo>
                        <a:pt x="786" y="1287"/>
                      </a:lnTo>
                      <a:lnTo>
                        <a:pt x="786" y="1287"/>
                      </a:lnTo>
                      <a:close/>
                      <a:moveTo>
                        <a:pt x="799" y="1305"/>
                      </a:moveTo>
                      <a:lnTo>
                        <a:pt x="799" y="1305"/>
                      </a:lnTo>
                      <a:lnTo>
                        <a:pt x="799" y="1303"/>
                      </a:lnTo>
                      <a:lnTo>
                        <a:pt x="798" y="1300"/>
                      </a:lnTo>
                      <a:lnTo>
                        <a:pt x="797" y="1299"/>
                      </a:lnTo>
                      <a:lnTo>
                        <a:pt x="797" y="1299"/>
                      </a:lnTo>
                      <a:lnTo>
                        <a:pt x="797" y="1298"/>
                      </a:lnTo>
                      <a:lnTo>
                        <a:pt x="797" y="1298"/>
                      </a:lnTo>
                      <a:lnTo>
                        <a:pt x="797" y="1296"/>
                      </a:lnTo>
                      <a:lnTo>
                        <a:pt x="797" y="1296"/>
                      </a:lnTo>
                      <a:lnTo>
                        <a:pt x="797" y="1296"/>
                      </a:lnTo>
                      <a:lnTo>
                        <a:pt x="797" y="1296"/>
                      </a:lnTo>
                      <a:lnTo>
                        <a:pt x="797" y="1292"/>
                      </a:lnTo>
                      <a:lnTo>
                        <a:pt x="797" y="1292"/>
                      </a:lnTo>
                      <a:lnTo>
                        <a:pt x="797" y="1293"/>
                      </a:lnTo>
                      <a:lnTo>
                        <a:pt x="799" y="1296"/>
                      </a:lnTo>
                      <a:lnTo>
                        <a:pt x="799" y="1296"/>
                      </a:lnTo>
                      <a:lnTo>
                        <a:pt x="801" y="1298"/>
                      </a:lnTo>
                      <a:lnTo>
                        <a:pt x="802" y="1300"/>
                      </a:lnTo>
                      <a:lnTo>
                        <a:pt x="802" y="1300"/>
                      </a:lnTo>
                      <a:lnTo>
                        <a:pt x="801" y="1303"/>
                      </a:lnTo>
                      <a:lnTo>
                        <a:pt x="799" y="1305"/>
                      </a:lnTo>
                      <a:lnTo>
                        <a:pt x="799" y="1305"/>
                      </a:lnTo>
                      <a:close/>
                      <a:moveTo>
                        <a:pt x="805" y="1266"/>
                      </a:moveTo>
                      <a:lnTo>
                        <a:pt x="805" y="1266"/>
                      </a:lnTo>
                      <a:lnTo>
                        <a:pt x="805" y="1266"/>
                      </a:lnTo>
                      <a:lnTo>
                        <a:pt x="805" y="1264"/>
                      </a:lnTo>
                      <a:lnTo>
                        <a:pt x="805" y="1264"/>
                      </a:lnTo>
                      <a:lnTo>
                        <a:pt x="809" y="1266"/>
                      </a:lnTo>
                      <a:lnTo>
                        <a:pt x="812" y="1270"/>
                      </a:lnTo>
                      <a:lnTo>
                        <a:pt x="813" y="1275"/>
                      </a:lnTo>
                      <a:lnTo>
                        <a:pt x="813" y="1275"/>
                      </a:lnTo>
                      <a:lnTo>
                        <a:pt x="812" y="1278"/>
                      </a:lnTo>
                      <a:lnTo>
                        <a:pt x="812" y="1278"/>
                      </a:lnTo>
                      <a:lnTo>
                        <a:pt x="812" y="1278"/>
                      </a:lnTo>
                      <a:lnTo>
                        <a:pt x="812" y="1278"/>
                      </a:lnTo>
                      <a:lnTo>
                        <a:pt x="812" y="1276"/>
                      </a:lnTo>
                      <a:lnTo>
                        <a:pt x="812" y="1275"/>
                      </a:lnTo>
                      <a:lnTo>
                        <a:pt x="812" y="1275"/>
                      </a:lnTo>
                      <a:lnTo>
                        <a:pt x="809" y="1275"/>
                      </a:lnTo>
                      <a:lnTo>
                        <a:pt x="809" y="1275"/>
                      </a:lnTo>
                      <a:lnTo>
                        <a:pt x="809" y="1272"/>
                      </a:lnTo>
                      <a:lnTo>
                        <a:pt x="809" y="1271"/>
                      </a:lnTo>
                      <a:lnTo>
                        <a:pt x="809" y="1271"/>
                      </a:lnTo>
                      <a:lnTo>
                        <a:pt x="808" y="1275"/>
                      </a:lnTo>
                      <a:lnTo>
                        <a:pt x="808" y="1275"/>
                      </a:lnTo>
                      <a:lnTo>
                        <a:pt x="805" y="1275"/>
                      </a:lnTo>
                      <a:lnTo>
                        <a:pt x="804" y="1276"/>
                      </a:lnTo>
                      <a:lnTo>
                        <a:pt x="804" y="1276"/>
                      </a:lnTo>
                      <a:lnTo>
                        <a:pt x="805" y="1271"/>
                      </a:lnTo>
                      <a:lnTo>
                        <a:pt x="805" y="1267"/>
                      </a:lnTo>
                      <a:lnTo>
                        <a:pt x="805" y="1266"/>
                      </a:lnTo>
                      <a:lnTo>
                        <a:pt x="805" y="1266"/>
                      </a:lnTo>
                      <a:close/>
                      <a:moveTo>
                        <a:pt x="815" y="1310"/>
                      </a:moveTo>
                      <a:lnTo>
                        <a:pt x="815" y="1310"/>
                      </a:lnTo>
                      <a:lnTo>
                        <a:pt x="813" y="1310"/>
                      </a:lnTo>
                      <a:lnTo>
                        <a:pt x="812" y="1311"/>
                      </a:lnTo>
                      <a:lnTo>
                        <a:pt x="812" y="1311"/>
                      </a:lnTo>
                      <a:lnTo>
                        <a:pt x="813" y="1307"/>
                      </a:lnTo>
                      <a:lnTo>
                        <a:pt x="813" y="1303"/>
                      </a:lnTo>
                      <a:lnTo>
                        <a:pt x="812" y="1302"/>
                      </a:lnTo>
                      <a:lnTo>
                        <a:pt x="812" y="1302"/>
                      </a:lnTo>
                      <a:lnTo>
                        <a:pt x="809" y="1303"/>
                      </a:lnTo>
                      <a:lnTo>
                        <a:pt x="807" y="1305"/>
                      </a:lnTo>
                      <a:lnTo>
                        <a:pt x="805" y="1309"/>
                      </a:lnTo>
                      <a:lnTo>
                        <a:pt x="805" y="1309"/>
                      </a:lnTo>
                      <a:lnTo>
                        <a:pt x="804" y="1303"/>
                      </a:lnTo>
                      <a:lnTo>
                        <a:pt x="804" y="1303"/>
                      </a:lnTo>
                      <a:lnTo>
                        <a:pt x="807" y="1302"/>
                      </a:lnTo>
                      <a:lnTo>
                        <a:pt x="808" y="1299"/>
                      </a:lnTo>
                      <a:lnTo>
                        <a:pt x="808" y="1296"/>
                      </a:lnTo>
                      <a:lnTo>
                        <a:pt x="808" y="1296"/>
                      </a:lnTo>
                      <a:lnTo>
                        <a:pt x="812" y="1297"/>
                      </a:lnTo>
                      <a:lnTo>
                        <a:pt x="814" y="1300"/>
                      </a:lnTo>
                      <a:lnTo>
                        <a:pt x="815" y="1305"/>
                      </a:lnTo>
                      <a:lnTo>
                        <a:pt x="815" y="1305"/>
                      </a:lnTo>
                      <a:lnTo>
                        <a:pt x="815" y="1307"/>
                      </a:lnTo>
                      <a:lnTo>
                        <a:pt x="815" y="1310"/>
                      </a:lnTo>
                      <a:lnTo>
                        <a:pt x="815" y="1310"/>
                      </a:lnTo>
                      <a:close/>
                      <a:moveTo>
                        <a:pt x="821" y="1232"/>
                      </a:moveTo>
                      <a:lnTo>
                        <a:pt x="821" y="1232"/>
                      </a:lnTo>
                      <a:lnTo>
                        <a:pt x="819" y="1231"/>
                      </a:lnTo>
                      <a:lnTo>
                        <a:pt x="816" y="1230"/>
                      </a:lnTo>
                      <a:lnTo>
                        <a:pt x="816" y="1230"/>
                      </a:lnTo>
                      <a:lnTo>
                        <a:pt x="816" y="1233"/>
                      </a:lnTo>
                      <a:lnTo>
                        <a:pt x="816" y="1236"/>
                      </a:lnTo>
                      <a:lnTo>
                        <a:pt x="818" y="1239"/>
                      </a:lnTo>
                      <a:lnTo>
                        <a:pt x="818" y="1239"/>
                      </a:lnTo>
                      <a:lnTo>
                        <a:pt x="815" y="1237"/>
                      </a:lnTo>
                      <a:lnTo>
                        <a:pt x="810" y="1235"/>
                      </a:lnTo>
                      <a:lnTo>
                        <a:pt x="810" y="1235"/>
                      </a:lnTo>
                      <a:lnTo>
                        <a:pt x="809" y="1237"/>
                      </a:lnTo>
                      <a:lnTo>
                        <a:pt x="810" y="1239"/>
                      </a:lnTo>
                      <a:lnTo>
                        <a:pt x="812" y="1242"/>
                      </a:lnTo>
                      <a:lnTo>
                        <a:pt x="812" y="1242"/>
                      </a:lnTo>
                      <a:lnTo>
                        <a:pt x="808" y="1239"/>
                      </a:lnTo>
                      <a:lnTo>
                        <a:pt x="805" y="1238"/>
                      </a:lnTo>
                      <a:lnTo>
                        <a:pt x="804" y="1239"/>
                      </a:lnTo>
                      <a:lnTo>
                        <a:pt x="804" y="1239"/>
                      </a:lnTo>
                      <a:lnTo>
                        <a:pt x="804" y="1241"/>
                      </a:lnTo>
                      <a:lnTo>
                        <a:pt x="804" y="1243"/>
                      </a:lnTo>
                      <a:lnTo>
                        <a:pt x="804" y="1243"/>
                      </a:lnTo>
                      <a:lnTo>
                        <a:pt x="804" y="1244"/>
                      </a:lnTo>
                      <a:lnTo>
                        <a:pt x="804" y="1244"/>
                      </a:lnTo>
                      <a:lnTo>
                        <a:pt x="798" y="1241"/>
                      </a:lnTo>
                      <a:lnTo>
                        <a:pt x="798" y="1241"/>
                      </a:lnTo>
                      <a:lnTo>
                        <a:pt x="798" y="1242"/>
                      </a:lnTo>
                      <a:lnTo>
                        <a:pt x="797" y="1244"/>
                      </a:lnTo>
                      <a:lnTo>
                        <a:pt x="797" y="1244"/>
                      </a:lnTo>
                      <a:lnTo>
                        <a:pt x="797" y="1244"/>
                      </a:lnTo>
                      <a:lnTo>
                        <a:pt x="798" y="1239"/>
                      </a:lnTo>
                      <a:lnTo>
                        <a:pt x="797" y="1236"/>
                      </a:lnTo>
                      <a:lnTo>
                        <a:pt x="797" y="1236"/>
                      </a:lnTo>
                      <a:lnTo>
                        <a:pt x="796" y="1237"/>
                      </a:lnTo>
                      <a:lnTo>
                        <a:pt x="792" y="1239"/>
                      </a:lnTo>
                      <a:lnTo>
                        <a:pt x="792" y="1239"/>
                      </a:lnTo>
                      <a:lnTo>
                        <a:pt x="791" y="1238"/>
                      </a:lnTo>
                      <a:lnTo>
                        <a:pt x="791" y="1238"/>
                      </a:lnTo>
                      <a:lnTo>
                        <a:pt x="792" y="1239"/>
                      </a:lnTo>
                      <a:lnTo>
                        <a:pt x="792" y="1239"/>
                      </a:lnTo>
                      <a:lnTo>
                        <a:pt x="791" y="1242"/>
                      </a:lnTo>
                      <a:lnTo>
                        <a:pt x="791" y="1243"/>
                      </a:lnTo>
                      <a:lnTo>
                        <a:pt x="791" y="1243"/>
                      </a:lnTo>
                      <a:lnTo>
                        <a:pt x="791" y="1241"/>
                      </a:lnTo>
                      <a:lnTo>
                        <a:pt x="790" y="1237"/>
                      </a:lnTo>
                      <a:lnTo>
                        <a:pt x="788" y="1235"/>
                      </a:lnTo>
                      <a:lnTo>
                        <a:pt x="788" y="1235"/>
                      </a:lnTo>
                      <a:lnTo>
                        <a:pt x="787" y="1236"/>
                      </a:lnTo>
                      <a:lnTo>
                        <a:pt x="785" y="1237"/>
                      </a:lnTo>
                      <a:lnTo>
                        <a:pt x="785" y="1241"/>
                      </a:lnTo>
                      <a:lnTo>
                        <a:pt x="785" y="1241"/>
                      </a:lnTo>
                      <a:lnTo>
                        <a:pt x="784" y="1237"/>
                      </a:lnTo>
                      <a:lnTo>
                        <a:pt x="782" y="1235"/>
                      </a:lnTo>
                      <a:lnTo>
                        <a:pt x="781" y="1233"/>
                      </a:lnTo>
                      <a:lnTo>
                        <a:pt x="781" y="1233"/>
                      </a:lnTo>
                      <a:lnTo>
                        <a:pt x="780" y="1235"/>
                      </a:lnTo>
                      <a:lnTo>
                        <a:pt x="779" y="1237"/>
                      </a:lnTo>
                      <a:lnTo>
                        <a:pt x="779" y="1241"/>
                      </a:lnTo>
                      <a:lnTo>
                        <a:pt x="779" y="1241"/>
                      </a:lnTo>
                      <a:lnTo>
                        <a:pt x="776" y="1231"/>
                      </a:lnTo>
                      <a:lnTo>
                        <a:pt x="776" y="1231"/>
                      </a:lnTo>
                      <a:lnTo>
                        <a:pt x="775" y="1231"/>
                      </a:lnTo>
                      <a:lnTo>
                        <a:pt x="773" y="1232"/>
                      </a:lnTo>
                      <a:lnTo>
                        <a:pt x="773" y="1232"/>
                      </a:lnTo>
                      <a:lnTo>
                        <a:pt x="774" y="1227"/>
                      </a:lnTo>
                      <a:lnTo>
                        <a:pt x="774" y="1225"/>
                      </a:lnTo>
                      <a:lnTo>
                        <a:pt x="773" y="1224"/>
                      </a:lnTo>
                      <a:lnTo>
                        <a:pt x="773" y="1224"/>
                      </a:lnTo>
                      <a:lnTo>
                        <a:pt x="771" y="1227"/>
                      </a:lnTo>
                      <a:lnTo>
                        <a:pt x="769" y="1230"/>
                      </a:lnTo>
                      <a:lnTo>
                        <a:pt x="765" y="1232"/>
                      </a:lnTo>
                      <a:lnTo>
                        <a:pt x="765" y="1232"/>
                      </a:lnTo>
                      <a:lnTo>
                        <a:pt x="760" y="1232"/>
                      </a:lnTo>
                      <a:lnTo>
                        <a:pt x="758" y="1232"/>
                      </a:lnTo>
                      <a:lnTo>
                        <a:pt x="759" y="1235"/>
                      </a:lnTo>
                      <a:lnTo>
                        <a:pt x="765" y="1241"/>
                      </a:lnTo>
                      <a:lnTo>
                        <a:pt x="765" y="1241"/>
                      </a:lnTo>
                      <a:lnTo>
                        <a:pt x="764" y="1242"/>
                      </a:lnTo>
                      <a:lnTo>
                        <a:pt x="764" y="1244"/>
                      </a:lnTo>
                      <a:lnTo>
                        <a:pt x="764" y="1249"/>
                      </a:lnTo>
                      <a:lnTo>
                        <a:pt x="765" y="1252"/>
                      </a:lnTo>
                      <a:lnTo>
                        <a:pt x="768" y="1254"/>
                      </a:lnTo>
                      <a:lnTo>
                        <a:pt x="768" y="1254"/>
                      </a:lnTo>
                      <a:lnTo>
                        <a:pt x="765" y="1258"/>
                      </a:lnTo>
                      <a:lnTo>
                        <a:pt x="765" y="1260"/>
                      </a:lnTo>
                      <a:lnTo>
                        <a:pt x="765" y="1260"/>
                      </a:lnTo>
                      <a:lnTo>
                        <a:pt x="765" y="1259"/>
                      </a:lnTo>
                      <a:lnTo>
                        <a:pt x="764" y="1256"/>
                      </a:lnTo>
                      <a:lnTo>
                        <a:pt x="762" y="1254"/>
                      </a:lnTo>
                      <a:lnTo>
                        <a:pt x="762" y="1254"/>
                      </a:lnTo>
                      <a:lnTo>
                        <a:pt x="762" y="1250"/>
                      </a:lnTo>
                      <a:lnTo>
                        <a:pt x="759" y="1246"/>
                      </a:lnTo>
                      <a:lnTo>
                        <a:pt x="759" y="1246"/>
                      </a:lnTo>
                      <a:lnTo>
                        <a:pt x="759" y="1243"/>
                      </a:lnTo>
                      <a:lnTo>
                        <a:pt x="759" y="1241"/>
                      </a:lnTo>
                      <a:lnTo>
                        <a:pt x="759" y="1237"/>
                      </a:lnTo>
                      <a:lnTo>
                        <a:pt x="755" y="1233"/>
                      </a:lnTo>
                      <a:lnTo>
                        <a:pt x="755" y="1233"/>
                      </a:lnTo>
                      <a:lnTo>
                        <a:pt x="753" y="1233"/>
                      </a:lnTo>
                      <a:lnTo>
                        <a:pt x="752" y="1236"/>
                      </a:lnTo>
                      <a:lnTo>
                        <a:pt x="751" y="1241"/>
                      </a:lnTo>
                      <a:lnTo>
                        <a:pt x="751" y="1241"/>
                      </a:lnTo>
                      <a:lnTo>
                        <a:pt x="747" y="1237"/>
                      </a:lnTo>
                      <a:lnTo>
                        <a:pt x="746" y="1233"/>
                      </a:lnTo>
                      <a:lnTo>
                        <a:pt x="746" y="1228"/>
                      </a:lnTo>
                      <a:lnTo>
                        <a:pt x="746" y="1228"/>
                      </a:lnTo>
                      <a:lnTo>
                        <a:pt x="746" y="1227"/>
                      </a:lnTo>
                      <a:lnTo>
                        <a:pt x="747" y="1225"/>
                      </a:lnTo>
                      <a:lnTo>
                        <a:pt x="747" y="1225"/>
                      </a:lnTo>
                      <a:lnTo>
                        <a:pt x="749" y="1224"/>
                      </a:lnTo>
                      <a:lnTo>
                        <a:pt x="751" y="1222"/>
                      </a:lnTo>
                      <a:lnTo>
                        <a:pt x="749" y="1221"/>
                      </a:lnTo>
                      <a:lnTo>
                        <a:pt x="743" y="1216"/>
                      </a:lnTo>
                      <a:lnTo>
                        <a:pt x="743" y="1216"/>
                      </a:lnTo>
                      <a:lnTo>
                        <a:pt x="744" y="1215"/>
                      </a:lnTo>
                      <a:lnTo>
                        <a:pt x="744" y="1211"/>
                      </a:lnTo>
                      <a:lnTo>
                        <a:pt x="742" y="1206"/>
                      </a:lnTo>
                      <a:lnTo>
                        <a:pt x="741" y="1204"/>
                      </a:lnTo>
                      <a:lnTo>
                        <a:pt x="737" y="1203"/>
                      </a:lnTo>
                      <a:lnTo>
                        <a:pt x="737" y="1203"/>
                      </a:lnTo>
                      <a:lnTo>
                        <a:pt x="736" y="1204"/>
                      </a:lnTo>
                      <a:lnTo>
                        <a:pt x="735" y="1206"/>
                      </a:lnTo>
                      <a:lnTo>
                        <a:pt x="735" y="1210"/>
                      </a:lnTo>
                      <a:lnTo>
                        <a:pt x="735" y="1210"/>
                      </a:lnTo>
                      <a:lnTo>
                        <a:pt x="731" y="1209"/>
                      </a:lnTo>
                      <a:lnTo>
                        <a:pt x="727" y="1206"/>
                      </a:lnTo>
                      <a:lnTo>
                        <a:pt x="726" y="1202"/>
                      </a:lnTo>
                      <a:lnTo>
                        <a:pt x="726" y="1202"/>
                      </a:lnTo>
                      <a:lnTo>
                        <a:pt x="726" y="1199"/>
                      </a:lnTo>
                      <a:lnTo>
                        <a:pt x="725" y="1197"/>
                      </a:lnTo>
                      <a:lnTo>
                        <a:pt x="725" y="1194"/>
                      </a:lnTo>
                      <a:lnTo>
                        <a:pt x="725" y="1194"/>
                      </a:lnTo>
                      <a:lnTo>
                        <a:pt x="725" y="1193"/>
                      </a:lnTo>
                      <a:lnTo>
                        <a:pt x="725" y="1193"/>
                      </a:lnTo>
                      <a:lnTo>
                        <a:pt x="727" y="1202"/>
                      </a:lnTo>
                      <a:lnTo>
                        <a:pt x="727" y="1202"/>
                      </a:lnTo>
                      <a:lnTo>
                        <a:pt x="729" y="1200"/>
                      </a:lnTo>
                      <a:lnTo>
                        <a:pt x="731" y="1199"/>
                      </a:lnTo>
                      <a:lnTo>
                        <a:pt x="731" y="1199"/>
                      </a:lnTo>
                      <a:lnTo>
                        <a:pt x="731" y="1204"/>
                      </a:lnTo>
                      <a:lnTo>
                        <a:pt x="731" y="1206"/>
                      </a:lnTo>
                      <a:lnTo>
                        <a:pt x="732" y="1208"/>
                      </a:lnTo>
                      <a:lnTo>
                        <a:pt x="732" y="1208"/>
                      </a:lnTo>
                      <a:lnTo>
                        <a:pt x="732" y="1204"/>
                      </a:lnTo>
                      <a:lnTo>
                        <a:pt x="735" y="1200"/>
                      </a:lnTo>
                      <a:lnTo>
                        <a:pt x="738" y="1198"/>
                      </a:lnTo>
                      <a:lnTo>
                        <a:pt x="738" y="1198"/>
                      </a:lnTo>
                      <a:lnTo>
                        <a:pt x="743" y="1198"/>
                      </a:lnTo>
                      <a:lnTo>
                        <a:pt x="744" y="1197"/>
                      </a:lnTo>
                      <a:lnTo>
                        <a:pt x="743" y="1194"/>
                      </a:lnTo>
                      <a:lnTo>
                        <a:pt x="737" y="1189"/>
                      </a:lnTo>
                      <a:lnTo>
                        <a:pt x="737" y="1189"/>
                      </a:lnTo>
                      <a:lnTo>
                        <a:pt x="737" y="1188"/>
                      </a:lnTo>
                      <a:lnTo>
                        <a:pt x="737" y="1183"/>
                      </a:lnTo>
                      <a:lnTo>
                        <a:pt x="737" y="1183"/>
                      </a:lnTo>
                      <a:lnTo>
                        <a:pt x="740" y="1183"/>
                      </a:lnTo>
                      <a:lnTo>
                        <a:pt x="742" y="1183"/>
                      </a:lnTo>
                      <a:lnTo>
                        <a:pt x="742" y="1183"/>
                      </a:lnTo>
                      <a:lnTo>
                        <a:pt x="742" y="1183"/>
                      </a:lnTo>
                      <a:lnTo>
                        <a:pt x="742" y="1183"/>
                      </a:lnTo>
                      <a:lnTo>
                        <a:pt x="741" y="1181"/>
                      </a:lnTo>
                      <a:lnTo>
                        <a:pt x="740" y="1178"/>
                      </a:lnTo>
                      <a:lnTo>
                        <a:pt x="740" y="1178"/>
                      </a:lnTo>
                      <a:lnTo>
                        <a:pt x="744" y="1178"/>
                      </a:lnTo>
                      <a:lnTo>
                        <a:pt x="747" y="1178"/>
                      </a:lnTo>
                      <a:lnTo>
                        <a:pt x="749" y="1178"/>
                      </a:lnTo>
                      <a:lnTo>
                        <a:pt x="749" y="1178"/>
                      </a:lnTo>
                      <a:lnTo>
                        <a:pt x="747" y="1176"/>
                      </a:lnTo>
                      <a:lnTo>
                        <a:pt x="744" y="1174"/>
                      </a:lnTo>
                      <a:lnTo>
                        <a:pt x="742" y="1174"/>
                      </a:lnTo>
                      <a:lnTo>
                        <a:pt x="742" y="1174"/>
                      </a:lnTo>
                      <a:lnTo>
                        <a:pt x="746" y="1172"/>
                      </a:lnTo>
                      <a:lnTo>
                        <a:pt x="749" y="1171"/>
                      </a:lnTo>
                      <a:lnTo>
                        <a:pt x="749" y="1171"/>
                      </a:lnTo>
                      <a:lnTo>
                        <a:pt x="749" y="1171"/>
                      </a:lnTo>
                      <a:lnTo>
                        <a:pt x="752" y="1172"/>
                      </a:lnTo>
                      <a:lnTo>
                        <a:pt x="754" y="1174"/>
                      </a:lnTo>
                      <a:lnTo>
                        <a:pt x="754" y="1174"/>
                      </a:lnTo>
                      <a:lnTo>
                        <a:pt x="755" y="1171"/>
                      </a:lnTo>
                      <a:lnTo>
                        <a:pt x="755" y="1166"/>
                      </a:lnTo>
                      <a:lnTo>
                        <a:pt x="755" y="1166"/>
                      </a:lnTo>
                      <a:lnTo>
                        <a:pt x="755" y="1169"/>
                      </a:lnTo>
                      <a:lnTo>
                        <a:pt x="758" y="1170"/>
                      </a:lnTo>
                      <a:lnTo>
                        <a:pt x="760" y="1171"/>
                      </a:lnTo>
                      <a:lnTo>
                        <a:pt x="760" y="1171"/>
                      </a:lnTo>
                      <a:lnTo>
                        <a:pt x="762" y="1166"/>
                      </a:lnTo>
                      <a:lnTo>
                        <a:pt x="762" y="1166"/>
                      </a:lnTo>
                      <a:lnTo>
                        <a:pt x="760" y="1161"/>
                      </a:lnTo>
                      <a:lnTo>
                        <a:pt x="760" y="1161"/>
                      </a:lnTo>
                      <a:lnTo>
                        <a:pt x="764" y="1165"/>
                      </a:lnTo>
                      <a:lnTo>
                        <a:pt x="764" y="1165"/>
                      </a:lnTo>
                      <a:lnTo>
                        <a:pt x="763" y="1166"/>
                      </a:lnTo>
                      <a:lnTo>
                        <a:pt x="763" y="1166"/>
                      </a:lnTo>
                      <a:lnTo>
                        <a:pt x="763" y="1166"/>
                      </a:lnTo>
                      <a:lnTo>
                        <a:pt x="763" y="1166"/>
                      </a:lnTo>
                      <a:lnTo>
                        <a:pt x="765" y="1167"/>
                      </a:lnTo>
                      <a:lnTo>
                        <a:pt x="770" y="1167"/>
                      </a:lnTo>
                      <a:lnTo>
                        <a:pt x="770" y="1167"/>
                      </a:lnTo>
                      <a:lnTo>
                        <a:pt x="773" y="1166"/>
                      </a:lnTo>
                      <a:lnTo>
                        <a:pt x="773" y="1166"/>
                      </a:lnTo>
                      <a:lnTo>
                        <a:pt x="773" y="1167"/>
                      </a:lnTo>
                      <a:lnTo>
                        <a:pt x="773" y="1167"/>
                      </a:lnTo>
                      <a:lnTo>
                        <a:pt x="769" y="1171"/>
                      </a:lnTo>
                      <a:lnTo>
                        <a:pt x="769" y="1172"/>
                      </a:lnTo>
                      <a:lnTo>
                        <a:pt x="768" y="1176"/>
                      </a:lnTo>
                      <a:lnTo>
                        <a:pt x="768" y="1176"/>
                      </a:lnTo>
                      <a:lnTo>
                        <a:pt x="771" y="1175"/>
                      </a:lnTo>
                      <a:lnTo>
                        <a:pt x="774" y="1174"/>
                      </a:lnTo>
                      <a:lnTo>
                        <a:pt x="776" y="1171"/>
                      </a:lnTo>
                      <a:lnTo>
                        <a:pt x="776" y="1171"/>
                      </a:lnTo>
                      <a:lnTo>
                        <a:pt x="779" y="1172"/>
                      </a:lnTo>
                      <a:lnTo>
                        <a:pt x="780" y="1172"/>
                      </a:lnTo>
                      <a:lnTo>
                        <a:pt x="782" y="1172"/>
                      </a:lnTo>
                      <a:lnTo>
                        <a:pt x="782" y="1172"/>
                      </a:lnTo>
                      <a:lnTo>
                        <a:pt x="782" y="1169"/>
                      </a:lnTo>
                      <a:lnTo>
                        <a:pt x="782" y="1169"/>
                      </a:lnTo>
                      <a:lnTo>
                        <a:pt x="781" y="1167"/>
                      </a:lnTo>
                      <a:lnTo>
                        <a:pt x="781" y="1167"/>
                      </a:lnTo>
                      <a:lnTo>
                        <a:pt x="785" y="1169"/>
                      </a:lnTo>
                      <a:lnTo>
                        <a:pt x="785" y="1169"/>
                      </a:lnTo>
                      <a:lnTo>
                        <a:pt x="785" y="1169"/>
                      </a:lnTo>
                      <a:lnTo>
                        <a:pt x="785" y="1169"/>
                      </a:lnTo>
                      <a:lnTo>
                        <a:pt x="785" y="1172"/>
                      </a:lnTo>
                      <a:lnTo>
                        <a:pt x="785" y="1175"/>
                      </a:lnTo>
                      <a:lnTo>
                        <a:pt x="785" y="1175"/>
                      </a:lnTo>
                      <a:lnTo>
                        <a:pt x="788" y="1174"/>
                      </a:lnTo>
                      <a:lnTo>
                        <a:pt x="790" y="1172"/>
                      </a:lnTo>
                      <a:lnTo>
                        <a:pt x="791" y="1171"/>
                      </a:lnTo>
                      <a:lnTo>
                        <a:pt x="791" y="1171"/>
                      </a:lnTo>
                      <a:lnTo>
                        <a:pt x="791" y="1177"/>
                      </a:lnTo>
                      <a:lnTo>
                        <a:pt x="792" y="1180"/>
                      </a:lnTo>
                      <a:lnTo>
                        <a:pt x="792" y="1182"/>
                      </a:lnTo>
                      <a:lnTo>
                        <a:pt x="792" y="1182"/>
                      </a:lnTo>
                      <a:lnTo>
                        <a:pt x="796" y="1178"/>
                      </a:lnTo>
                      <a:lnTo>
                        <a:pt x="797" y="1176"/>
                      </a:lnTo>
                      <a:lnTo>
                        <a:pt x="798" y="1174"/>
                      </a:lnTo>
                      <a:lnTo>
                        <a:pt x="798" y="1174"/>
                      </a:lnTo>
                      <a:lnTo>
                        <a:pt x="799" y="1178"/>
                      </a:lnTo>
                      <a:lnTo>
                        <a:pt x="799" y="1178"/>
                      </a:lnTo>
                      <a:lnTo>
                        <a:pt x="801" y="1183"/>
                      </a:lnTo>
                      <a:lnTo>
                        <a:pt x="803" y="1187"/>
                      </a:lnTo>
                      <a:lnTo>
                        <a:pt x="803" y="1187"/>
                      </a:lnTo>
                      <a:lnTo>
                        <a:pt x="801" y="1189"/>
                      </a:lnTo>
                      <a:lnTo>
                        <a:pt x="801" y="1192"/>
                      </a:lnTo>
                      <a:lnTo>
                        <a:pt x="801" y="1194"/>
                      </a:lnTo>
                      <a:lnTo>
                        <a:pt x="801" y="1194"/>
                      </a:lnTo>
                      <a:lnTo>
                        <a:pt x="803" y="1194"/>
                      </a:lnTo>
                      <a:lnTo>
                        <a:pt x="805" y="1194"/>
                      </a:lnTo>
                      <a:lnTo>
                        <a:pt x="807" y="1193"/>
                      </a:lnTo>
                      <a:lnTo>
                        <a:pt x="807" y="1193"/>
                      </a:lnTo>
                      <a:lnTo>
                        <a:pt x="805" y="1199"/>
                      </a:lnTo>
                      <a:lnTo>
                        <a:pt x="805" y="1199"/>
                      </a:lnTo>
                      <a:lnTo>
                        <a:pt x="804" y="1202"/>
                      </a:lnTo>
                      <a:lnTo>
                        <a:pt x="804" y="1204"/>
                      </a:lnTo>
                      <a:lnTo>
                        <a:pt x="804" y="1204"/>
                      </a:lnTo>
                      <a:lnTo>
                        <a:pt x="809" y="1202"/>
                      </a:lnTo>
                      <a:lnTo>
                        <a:pt x="809" y="1202"/>
                      </a:lnTo>
                      <a:lnTo>
                        <a:pt x="812" y="1199"/>
                      </a:lnTo>
                      <a:lnTo>
                        <a:pt x="813" y="1197"/>
                      </a:lnTo>
                      <a:lnTo>
                        <a:pt x="813" y="1197"/>
                      </a:lnTo>
                      <a:lnTo>
                        <a:pt x="812" y="1200"/>
                      </a:lnTo>
                      <a:lnTo>
                        <a:pt x="813" y="1204"/>
                      </a:lnTo>
                      <a:lnTo>
                        <a:pt x="813" y="1204"/>
                      </a:lnTo>
                      <a:lnTo>
                        <a:pt x="813" y="1205"/>
                      </a:lnTo>
                      <a:lnTo>
                        <a:pt x="813" y="1205"/>
                      </a:lnTo>
                      <a:lnTo>
                        <a:pt x="814" y="1205"/>
                      </a:lnTo>
                      <a:lnTo>
                        <a:pt x="814" y="1205"/>
                      </a:lnTo>
                      <a:lnTo>
                        <a:pt x="816" y="1204"/>
                      </a:lnTo>
                      <a:lnTo>
                        <a:pt x="816" y="1204"/>
                      </a:lnTo>
                      <a:lnTo>
                        <a:pt x="816" y="1206"/>
                      </a:lnTo>
                      <a:lnTo>
                        <a:pt x="816" y="1206"/>
                      </a:lnTo>
                      <a:lnTo>
                        <a:pt x="815" y="1208"/>
                      </a:lnTo>
                      <a:lnTo>
                        <a:pt x="815" y="1208"/>
                      </a:lnTo>
                      <a:lnTo>
                        <a:pt x="813" y="1209"/>
                      </a:lnTo>
                      <a:lnTo>
                        <a:pt x="810" y="1211"/>
                      </a:lnTo>
                      <a:lnTo>
                        <a:pt x="810" y="1211"/>
                      </a:lnTo>
                      <a:lnTo>
                        <a:pt x="813" y="1214"/>
                      </a:lnTo>
                      <a:lnTo>
                        <a:pt x="815" y="1214"/>
                      </a:lnTo>
                      <a:lnTo>
                        <a:pt x="818" y="1214"/>
                      </a:lnTo>
                      <a:lnTo>
                        <a:pt x="818" y="1214"/>
                      </a:lnTo>
                      <a:lnTo>
                        <a:pt x="813" y="1217"/>
                      </a:lnTo>
                      <a:lnTo>
                        <a:pt x="812" y="1220"/>
                      </a:lnTo>
                      <a:lnTo>
                        <a:pt x="810" y="1222"/>
                      </a:lnTo>
                      <a:lnTo>
                        <a:pt x="810" y="1222"/>
                      </a:lnTo>
                      <a:lnTo>
                        <a:pt x="814" y="1222"/>
                      </a:lnTo>
                      <a:lnTo>
                        <a:pt x="818" y="1221"/>
                      </a:lnTo>
                      <a:lnTo>
                        <a:pt x="820" y="1220"/>
                      </a:lnTo>
                      <a:lnTo>
                        <a:pt x="820" y="1220"/>
                      </a:lnTo>
                      <a:lnTo>
                        <a:pt x="818" y="1224"/>
                      </a:lnTo>
                      <a:lnTo>
                        <a:pt x="818" y="1226"/>
                      </a:lnTo>
                      <a:lnTo>
                        <a:pt x="816" y="1228"/>
                      </a:lnTo>
                      <a:lnTo>
                        <a:pt x="816" y="1228"/>
                      </a:lnTo>
                      <a:lnTo>
                        <a:pt x="819" y="1228"/>
                      </a:lnTo>
                      <a:lnTo>
                        <a:pt x="821" y="1227"/>
                      </a:lnTo>
                      <a:lnTo>
                        <a:pt x="824" y="1226"/>
                      </a:lnTo>
                      <a:lnTo>
                        <a:pt x="824" y="1226"/>
                      </a:lnTo>
                      <a:lnTo>
                        <a:pt x="823" y="1228"/>
                      </a:lnTo>
                      <a:lnTo>
                        <a:pt x="821" y="1232"/>
                      </a:lnTo>
                      <a:lnTo>
                        <a:pt x="821" y="1232"/>
                      </a:lnTo>
                      <a:close/>
                      <a:moveTo>
                        <a:pt x="821" y="1160"/>
                      </a:moveTo>
                      <a:lnTo>
                        <a:pt x="821" y="1160"/>
                      </a:lnTo>
                      <a:lnTo>
                        <a:pt x="821" y="1160"/>
                      </a:lnTo>
                      <a:lnTo>
                        <a:pt x="821" y="1160"/>
                      </a:lnTo>
                      <a:lnTo>
                        <a:pt x="821" y="1158"/>
                      </a:lnTo>
                      <a:lnTo>
                        <a:pt x="823" y="1153"/>
                      </a:lnTo>
                      <a:lnTo>
                        <a:pt x="823" y="1153"/>
                      </a:lnTo>
                      <a:lnTo>
                        <a:pt x="825" y="1153"/>
                      </a:lnTo>
                      <a:lnTo>
                        <a:pt x="825" y="1153"/>
                      </a:lnTo>
                      <a:lnTo>
                        <a:pt x="827" y="1154"/>
                      </a:lnTo>
                      <a:lnTo>
                        <a:pt x="827" y="1154"/>
                      </a:lnTo>
                      <a:lnTo>
                        <a:pt x="830" y="1154"/>
                      </a:lnTo>
                      <a:lnTo>
                        <a:pt x="830" y="1154"/>
                      </a:lnTo>
                      <a:lnTo>
                        <a:pt x="832" y="1154"/>
                      </a:lnTo>
                      <a:lnTo>
                        <a:pt x="832" y="1154"/>
                      </a:lnTo>
                      <a:lnTo>
                        <a:pt x="831" y="1149"/>
                      </a:lnTo>
                      <a:lnTo>
                        <a:pt x="831" y="1149"/>
                      </a:lnTo>
                      <a:lnTo>
                        <a:pt x="831" y="1147"/>
                      </a:lnTo>
                      <a:lnTo>
                        <a:pt x="831" y="1147"/>
                      </a:lnTo>
                      <a:lnTo>
                        <a:pt x="835" y="1149"/>
                      </a:lnTo>
                      <a:lnTo>
                        <a:pt x="837" y="1152"/>
                      </a:lnTo>
                      <a:lnTo>
                        <a:pt x="838" y="1156"/>
                      </a:lnTo>
                      <a:lnTo>
                        <a:pt x="838" y="1156"/>
                      </a:lnTo>
                      <a:lnTo>
                        <a:pt x="836" y="1160"/>
                      </a:lnTo>
                      <a:lnTo>
                        <a:pt x="835" y="1160"/>
                      </a:lnTo>
                      <a:lnTo>
                        <a:pt x="831" y="1161"/>
                      </a:lnTo>
                      <a:lnTo>
                        <a:pt x="831" y="1161"/>
                      </a:lnTo>
                      <a:lnTo>
                        <a:pt x="827" y="1161"/>
                      </a:lnTo>
                      <a:lnTo>
                        <a:pt x="825" y="1161"/>
                      </a:lnTo>
                      <a:lnTo>
                        <a:pt x="825" y="1164"/>
                      </a:lnTo>
                      <a:lnTo>
                        <a:pt x="829" y="1167"/>
                      </a:lnTo>
                      <a:lnTo>
                        <a:pt x="829" y="1167"/>
                      </a:lnTo>
                      <a:lnTo>
                        <a:pt x="829" y="1167"/>
                      </a:lnTo>
                      <a:lnTo>
                        <a:pt x="829" y="1167"/>
                      </a:lnTo>
                      <a:lnTo>
                        <a:pt x="826" y="1171"/>
                      </a:lnTo>
                      <a:lnTo>
                        <a:pt x="826" y="1171"/>
                      </a:lnTo>
                      <a:lnTo>
                        <a:pt x="825" y="1172"/>
                      </a:lnTo>
                      <a:lnTo>
                        <a:pt x="825" y="1172"/>
                      </a:lnTo>
                      <a:lnTo>
                        <a:pt x="825" y="1172"/>
                      </a:lnTo>
                      <a:lnTo>
                        <a:pt x="825" y="1172"/>
                      </a:lnTo>
                      <a:lnTo>
                        <a:pt x="824" y="1172"/>
                      </a:lnTo>
                      <a:lnTo>
                        <a:pt x="824" y="1172"/>
                      </a:lnTo>
                      <a:lnTo>
                        <a:pt x="825" y="1167"/>
                      </a:lnTo>
                      <a:lnTo>
                        <a:pt x="824" y="1164"/>
                      </a:lnTo>
                      <a:lnTo>
                        <a:pt x="821" y="1160"/>
                      </a:lnTo>
                      <a:lnTo>
                        <a:pt x="821" y="1160"/>
                      </a:lnTo>
                      <a:close/>
                      <a:moveTo>
                        <a:pt x="898" y="1317"/>
                      </a:moveTo>
                      <a:lnTo>
                        <a:pt x="898" y="1317"/>
                      </a:lnTo>
                      <a:lnTo>
                        <a:pt x="899" y="1320"/>
                      </a:lnTo>
                      <a:lnTo>
                        <a:pt x="901" y="1322"/>
                      </a:lnTo>
                      <a:lnTo>
                        <a:pt x="903" y="1322"/>
                      </a:lnTo>
                      <a:lnTo>
                        <a:pt x="903" y="1322"/>
                      </a:lnTo>
                      <a:lnTo>
                        <a:pt x="897" y="1322"/>
                      </a:lnTo>
                      <a:lnTo>
                        <a:pt x="896" y="1322"/>
                      </a:lnTo>
                      <a:lnTo>
                        <a:pt x="896" y="1322"/>
                      </a:lnTo>
                      <a:lnTo>
                        <a:pt x="897" y="1326"/>
                      </a:lnTo>
                      <a:lnTo>
                        <a:pt x="898" y="1328"/>
                      </a:lnTo>
                      <a:lnTo>
                        <a:pt x="898" y="1328"/>
                      </a:lnTo>
                      <a:lnTo>
                        <a:pt x="898" y="1328"/>
                      </a:lnTo>
                      <a:lnTo>
                        <a:pt x="896" y="1332"/>
                      </a:lnTo>
                      <a:lnTo>
                        <a:pt x="896" y="1335"/>
                      </a:lnTo>
                      <a:lnTo>
                        <a:pt x="896" y="1335"/>
                      </a:lnTo>
                      <a:lnTo>
                        <a:pt x="895" y="1332"/>
                      </a:lnTo>
                      <a:lnTo>
                        <a:pt x="893" y="1331"/>
                      </a:lnTo>
                      <a:lnTo>
                        <a:pt x="891" y="1328"/>
                      </a:lnTo>
                      <a:lnTo>
                        <a:pt x="891" y="1328"/>
                      </a:lnTo>
                      <a:lnTo>
                        <a:pt x="890" y="1331"/>
                      </a:lnTo>
                      <a:lnTo>
                        <a:pt x="890" y="1335"/>
                      </a:lnTo>
                      <a:lnTo>
                        <a:pt x="891" y="1338"/>
                      </a:lnTo>
                      <a:lnTo>
                        <a:pt x="891" y="1338"/>
                      </a:lnTo>
                      <a:lnTo>
                        <a:pt x="890" y="1337"/>
                      </a:lnTo>
                      <a:lnTo>
                        <a:pt x="888" y="1336"/>
                      </a:lnTo>
                      <a:lnTo>
                        <a:pt x="886" y="1336"/>
                      </a:lnTo>
                      <a:lnTo>
                        <a:pt x="886" y="1336"/>
                      </a:lnTo>
                      <a:lnTo>
                        <a:pt x="885" y="1337"/>
                      </a:lnTo>
                      <a:lnTo>
                        <a:pt x="885" y="1339"/>
                      </a:lnTo>
                      <a:lnTo>
                        <a:pt x="885" y="1339"/>
                      </a:lnTo>
                      <a:lnTo>
                        <a:pt x="881" y="1339"/>
                      </a:lnTo>
                      <a:lnTo>
                        <a:pt x="879" y="1339"/>
                      </a:lnTo>
                      <a:lnTo>
                        <a:pt x="879" y="1339"/>
                      </a:lnTo>
                      <a:lnTo>
                        <a:pt x="874" y="1333"/>
                      </a:lnTo>
                      <a:lnTo>
                        <a:pt x="871" y="1332"/>
                      </a:lnTo>
                      <a:lnTo>
                        <a:pt x="870" y="1335"/>
                      </a:lnTo>
                      <a:lnTo>
                        <a:pt x="870" y="1338"/>
                      </a:lnTo>
                      <a:lnTo>
                        <a:pt x="870" y="1338"/>
                      </a:lnTo>
                      <a:lnTo>
                        <a:pt x="868" y="1342"/>
                      </a:lnTo>
                      <a:lnTo>
                        <a:pt x="864" y="1344"/>
                      </a:lnTo>
                      <a:lnTo>
                        <a:pt x="860" y="1344"/>
                      </a:lnTo>
                      <a:lnTo>
                        <a:pt x="860" y="1344"/>
                      </a:lnTo>
                      <a:lnTo>
                        <a:pt x="862" y="1346"/>
                      </a:lnTo>
                      <a:lnTo>
                        <a:pt x="864" y="1346"/>
                      </a:lnTo>
                      <a:lnTo>
                        <a:pt x="869" y="1346"/>
                      </a:lnTo>
                      <a:lnTo>
                        <a:pt x="869" y="1346"/>
                      </a:lnTo>
                      <a:lnTo>
                        <a:pt x="868" y="1348"/>
                      </a:lnTo>
                      <a:lnTo>
                        <a:pt x="866" y="1349"/>
                      </a:lnTo>
                      <a:lnTo>
                        <a:pt x="866" y="1349"/>
                      </a:lnTo>
                      <a:lnTo>
                        <a:pt x="876" y="1353"/>
                      </a:lnTo>
                      <a:lnTo>
                        <a:pt x="876" y="1353"/>
                      </a:lnTo>
                      <a:lnTo>
                        <a:pt x="874" y="1352"/>
                      </a:lnTo>
                      <a:lnTo>
                        <a:pt x="874" y="1352"/>
                      </a:lnTo>
                      <a:lnTo>
                        <a:pt x="871" y="1350"/>
                      </a:lnTo>
                      <a:lnTo>
                        <a:pt x="869" y="1350"/>
                      </a:lnTo>
                      <a:lnTo>
                        <a:pt x="866" y="1350"/>
                      </a:lnTo>
                      <a:lnTo>
                        <a:pt x="866" y="1350"/>
                      </a:lnTo>
                      <a:lnTo>
                        <a:pt x="862" y="1349"/>
                      </a:lnTo>
                      <a:lnTo>
                        <a:pt x="859" y="1346"/>
                      </a:lnTo>
                      <a:lnTo>
                        <a:pt x="857" y="1342"/>
                      </a:lnTo>
                      <a:lnTo>
                        <a:pt x="857" y="1342"/>
                      </a:lnTo>
                      <a:lnTo>
                        <a:pt x="862" y="1342"/>
                      </a:lnTo>
                      <a:lnTo>
                        <a:pt x="864" y="1342"/>
                      </a:lnTo>
                      <a:lnTo>
                        <a:pt x="865" y="1339"/>
                      </a:lnTo>
                      <a:lnTo>
                        <a:pt x="865" y="1339"/>
                      </a:lnTo>
                      <a:lnTo>
                        <a:pt x="864" y="1336"/>
                      </a:lnTo>
                      <a:lnTo>
                        <a:pt x="862" y="1335"/>
                      </a:lnTo>
                      <a:lnTo>
                        <a:pt x="857" y="1332"/>
                      </a:lnTo>
                      <a:lnTo>
                        <a:pt x="853" y="1333"/>
                      </a:lnTo>
                      <a:lnTo>
                        <a:pt x="852" y="1333"/>
                      </a:lnTo>
                      <a:lnTo>
                        <a:pt x="852" y="1333"/>
                      </a:lnTo>
                      <a:lnTo>
                        <a:pt x="847" y="1327"/>
                      </a:lnTo>
                      <a:lnTo>
                        <a:pt x="845" y="1326"/>
                      </a:lnTo>
                      <a:lnTo>
                        <a:pt x="843" y="1327"/>
                      </a:lnTo>
                      <a:lnTo>
                        <a:pt x="843" y="1330"/>
                      </a:lnTo>
                      <a:lnTo>
                        <a:pt x="843" y="1330"/>
                      </a:lnTo>
                      <a:lnTo>
                        <a:pt x="840" y="1331"/>
                      </a:lnTo>
                      <a:lnTo>
                        <a:pt x="838" y="1331"/>
                      </a:lnTo>
                      <a:lnTo>
                        <a:pt x="838" y="1331"/>
                      </a:lnTo>
                      <a:lnTo>
                        <a:pt x="834" y="1331"/>
                      </a:lnTo>
                      <a:lnTo>
                        <a:pt x="830" y="1330"/>
                      </a:lnTo>
                      <a:lnTo>
                        <a:pt x="827" y="1326"/>
                      </a:lnTo>
                      <a:lnTo>
                        <a:pt x="827" y="1326"/>
                      </a:lnTo>
                      <a:lnTo>
                        <a:pt x="831" y="1325"/>
                      </a:lnTo>
                      <a:lnTo>
                        <a:pt x="834" y="1324"/>
                      </a:lnTo>
                      <a:lnTo>
                        <a:pt x="835" y="1321"/>
                      </a:lnTo>
                      <a:lnTo>
                        <a:pt x="835" y="1321"/>
                      </a:lnTo>
                      <a:lnTo>
                        <a:pt x="831" y="1319"/>
                      </a:lnTo>
                      <a:lnTo>
                        <a:pt x="829" y="1317"/>
                      </a:lnTo>
                      <a:lnTo>
                        <a:pt x="824" y="1317"/>
                      </a:lnTo>
                      <a:lnTo>
                        <a:pt x="824" y="1317"/>
                      </a:lnTo>
                      <a:lnTo>
                        <a:pt x="825" y="1315"/>
                      </a:lnTo>
                      <a:lnTo>
                        <a:pt x="824" y="1309"/>
                      </a:lnTo>
                      <a:lnTo>
                        <a:pt x="824" y="1309"/>
                      </a:lnTo>
                      <a:lnTo>
                        <a:pt x="825" y="1311"/>
                      </a:lnTo>
                      <a:lnTo>
                        <a:pt x="827" y="1314"/>
                      </a:lnTo>
                      <a:lnTo>
                        <a:pt x="831" y="1315"/>
                      </a:lnTo>
                      <a:lnTo>
                        <a:pt x="831" y="1315"/>
                      </a:lnTo>
                      <a:lnTo>
                        <a:pt x="832" y="1310"/>
                      </a:lnTo>
                      <a:lnTo>
                        <a:pt x="832" y="1307"/>
                      </a:lnTo>
                      <a:lnTo>
                        <a:pt x="831" y="1303"/>
                      </a:lnTo>
                      <a:lnTo>
                        <a:pt x="831" y="1303"/>
                      </a:lnTo>
                      <a:lnTo>
                        <a:pt x="835" y="1307"/>
                      </a:lnTo>
                      <a:lnTo>
                        <a:pt x="838" y="1308"/>
                      </a:lnTo>
                      <a:lnTo>
                        <a:pt x="842" y="1309"/>
                      </a:lnTo>
                      <a:lnTo>
                        <a:pt x="842" y="1309"/>
                      </a:lnTo>
                      <a:lnTo>
                        <a:pt x="842" y="1305"/>
                      </a:lnTo>
                      <a:lnTo>
                        <a:pt x="840" y="1302"/>
                      </a:lnTo>
                      <a:lnTo>
                        <a:pt x="837" y="1299"/>
                      </a:lnTo>
                      <a:lnTo>
                        <a:pt x="837" y="1299"/>
                      </a:lnTo>
                      <a:lnTo>
                        <a:pt x="838" y="1297"/>
                      </a:lnTo>
                      <a:lnTo>
                        <a:pt x="840" y="1294"/>
                      </a:lnTo>
                      <a:lnTo>
                        <a:pt x="838" y="1292"/>
                      </a:lnTo>
                      <a:lnTo>
                        <a:pt x="838" y="1292"/>
                      </a:lnTo>
                      <a:lnTo>
                        <a:pt x="836" y="1292"/>
                      </a:lnTo>
                      <a:lnTo>
                        <a:pt x="834" y="1292"/>
                      </a:lnTo>
                      <a:lnTo>
                        <a:pt x="832" y="1294"/>
                      </a:lnTo>
                      <a:lnTo>
                        <a:pt x="832" y="1294"/>
                      </a:lnTo>
                      <a:lnTo>
                        <a:pt x="834" y="1288"/>
                      </a:lnTo>
                      <a:lnTo>
                        <a:pt x="834" y="1286"/>
                      </a:lnTo>
                      <a:lnTo>
                        <a:pt x="832" y="1283"/>
                      </a:lnTo>
                      <a:lnTo>
                        <a:pt x="832" y="1283"/>
                      </a:lnTo>
                      <a:lnTo>
                        <a:pt x="830" y="1286"/>
                      </a:lnTo>
                      <a:lnTo>
                        <a:pt x="827" y="1288"/>
                      </a:lnTo>
                      <a:lnTo>
                        <a:pt x="826" y="1291"/>
                      </a:lnTo>
                      <a:lnTo>
                        <a:pt x="826" y="1291"/>
                      </a:lnTo>
                      <a:lnTo>
                        <a:pt x="826" y="1287"/>
                      </a:lnTo>
                      <a:lnTo>
                        <a:pt x="824" y="1282"/>
                      </a:lnTo>
                      <a:lnTo>
                        <a:pt x="824" y="1282"/>
                      </a:lnTo>
                      <a:lnTo>
                        <a:pt x="827" y="1285"/>
                      </a:lnTo>
                      <a:lnTo>
                        <a:pt x="827" y="1285"/>
                      </a:lnTo>
                      <a:lnTo>
                        <a:pt x="829" y="1280"/>
                      </a:lnTo>
                      <a:lnTo>
                        <a:pt x="829" y="1276"/>
                      </a:lnTo>
                      <a:lnTo>
                        <a:pt x="829" y="1272"/>
                      </a:lnTo>
                      <a:lnTo>
                        <a:pt x="829" y="1272"/>
                      </a:lnTo>
                      <a:lnTo>
                        <a:pt x="831" y="1275"/>
                      </a:lnTo>
                      <a:lnTo>
                        <a:pt x="835" y="1277"/>
                      </a:lnTo>
                      <a:lnTo>
                        <a:pt x="840" y="1278"/>
                      </a:lnTo>
                      <a:lnTo>
                        <a:pt x="840" y="1278"/>
                      </a:lnTo>
                      <a:lnTo>
                        <a:pt x="838" y="1275"/>
                      </a:lnTo>
                      <a:lnTo>
                        <a:pt x="837" y="1271"/>
                      </a:lnTo>
                      <a:lnTo>
                        <a:pt x="835" y="1269"/>
                      </a:lnTo>
                      <a:lnTo>
                        <a:pt x="835" y="1269"/>
                      </a:lnTo>
                      <a:lnTo>
                        <a:pt x="836" y="1266"/>
                      </a:lnTo>
                      <a:lnTo>
                        <a:pt x="836" y="1264"/>
                      </a:lnTo>
                      <a:lnTo>
                        <a:pt x="836" y="1261"/>
                      </a:lnTo>
                      <a:lnTo>
                        <a:pt x="836" y="1261"/>
                      </a:lnTo>
                      <a:lnTo>
                        <a:pt x="832" y="1261"/>
                      </a:lnTo>
                      <a:lnTo>
                        <a:pt x="831" y="1261"/>
                      </a:lnTo>
                      <a:lnTo>
                        <a:pt x="829" y="1263"/>
                      </a:lnTo>
                      <a:lnTo>
                        <a:pt x="829" y="1263"/>
                      </a:lnTo>
                      <a:lnTo>
                        <a:pt x="830" y="1261"/>
                      </a:lnTo>
                      <a:lnTo>
                        <a:pt x="830" y="1261"/>
                      </a:lnTo>
                      <a:lnTo>
                        <a:pt x="832" y="1260"/>
                      </a:lnTo>
                      <a:lnTo>
                        <a:pt x="836" y="1259"/>
                      </a:lnTo>
                      <a:lnTo>
                        <a:pt x="836" y="1259"/>
                      </a:lnTo>
                      <a:lnTo>
                        <a:pt x="835" y="1256"/>
                      </a:lnTo>
                      <a:lnTo>
                        <a:pt x="830" y="1253"/>
                      </a:lnTo>
                      <a:lnTo>
                        <a:pt x="830" y="1253"/>
                      </a:lnTo>
                      <a:lnTo>
                        <a:pt x="834" y="1254"/>
                      </a:lnTo>
                      <a:lnTo>
                        <a:pt x="836" y="1253"/>
                      </a:lnTo>
                      <a:lnTo>
                        <a:pt x="840" y="1252"/>
                      </a:lnTo>
                      <a:lnTo>
                        <a:pt x="840" y="1252"/>
                      </a:lnTo>
                      <a:lnTo>
                        <a:pt x="837" y="1248"/>
                      </a:lnTo>
                      <a:lnTo>
                        <a:pt x="835" y="1246"/>
                      </a:lnTo>
                      <a:lnTo>
                        <a:pt x="830" y="1243"/>
                      </a:lnTo>
                      <a:lnTo>
                        <a:pt x="830" y="1243"/>
                      </a:lnTo>
                      <a:lnTo>
                        <a:pt x="832" y="1243"/>
                      </a:lnTo>
                      <a:lnTo>
                        <a:pt x="832" y="1243"/>
                      </a:lnTo>
                      <a:lnTo>
                        <a:pt x="834" y="1244"/>
                      </a:lnTo>
                      <a:lnTo>
                        <a:pt x="834" y="1244"/>
                      </a:lnTo>
                      <a:lnTo>
                        <a:pt x="838" y="1247"/>
                      </a:lnTo>
                      <a:lnTo>
                        <a:pt x="840" y="1248"/>
                      </a:lnTo>
                      <a:lnTo>
                        <a:pt x="840" y="1247"/>
                      </a:lnTo>
                      <a:lnTo>
                        <a:pt x="840" y="1247"/>
                      </a:lnTo>
                      <a:lnTo>
                        <a:pt x="840" y="1242"/>
                      </a:lnTo>
                      <a:lnTo>
                        <a:pt x="840" y="1242"/>
                      </a:lnTo>
                      <a:lnTo>
                        <a:pt x="842" y="1239"/>
                      </a:lnTo>
                      <a:lnTo>
                        <a:pt x="842" y="1239"/>
                      </a:lnTo>
                      <a:lnTo>
                        <a:pt x="840" y="1238"/>
                      </a:lnTo>
                      <a:lnTo>
                        <a:pt x="840" y="1238"/>
                      </a:lnTo>
                      <a:lnTo>
                        <a:pt x="840" y="1237"/>
                      </a:lnTo>
                      <a:lnTo>
                        <a:pt x="840" y="1237"/>
                      </a:lnTo>
                      <a:lnTo>
                        <a:pt x="841" y="1237"/>
                      </a:lnTo>
                      <a:lnTo>
                        <a:pt x="843" y="1235"/>
                      </a:lnTo>
                      <a:lnTo>
                        <a:pt x="846" y="1230"/>
                      </a:lnTo>
                      <a:lnTo>
                        <a:pt x="846" y="1227"/>
                      </a:lnTo>
                      <a:lnTo>
                        <a:pt x="846" y="1224"/>
                      </a:lnTo>
                      <a:lnTo>
                        <a:pt x="846" y="1224"/>
                      </a:lnTo>
                      <a:lnTo>
                        <a:pt x="843" y="1222"/>
                      </a:lnTo>
                      <a:lnTo>
                        <a:pt x="841" y="1224"/>
                      </a:lnTo>
                      <a:lnTo>
                        <a:pt x="837" y="1227"/>
                      </a:lnTo>
                      <a:lnTo>
                        <a:pt x="837" y="1227"/>
                      </a:lnTo>
                      <a:lnTo>
                        <a:pt x="836" y="1225"/>
                      </a:lnTo>
                      <a:lnTo>
                        <a:pt x="836" y="1222"/>
                      </a:lnTo>
                      <a:lnTo>
                        <a:pt x="836" y="1220"/>
                      </a:lnTo>
                      <a:lnTo>
                        <a:pt x="836" y="1220"/>
                      </a:lnTo>
                      <a:lnTo>
                        <a:pt x="836" y="1220"/>
                      </a:lnTo>
                      <a:lnTo>
                        <a:pt x="836" y="1220"/>
                      </a:lnTo>
                      <a:lnTo>
                        <a:pt x="840" y="1217"/>
                      </a:lnTo>
                      <a:lnTo>
                        <a:pt x="840" y="1217"/>
                      </a:lnTo>
                      <a:lnTo>
                        <a:pt x="842" y="1220"/>
                      </a:lnTo>
                      <a:lnTo>
                        <a:pt x="842" y="1220"/>
                      </a:lnTo>
                      <a:lnTo>
                        <a:pt x="843" y="1220"/>
                      </a:lnTo>
                      <a:lnTo>
                        <a:pt x="846" y="1217"/>
                      </a:lnTo>
                      <a:lnTo>
                        <a:pt x="846" y="1217"/>
                      </a:lnTo>
                      <a:lnTo>
                        <a:pt x="847" y="1220"/>
                      </a:lnTo>
                      <a:lnTo>
                        <a:pt x="849" y="1221"/>
                      </a:lnTo>
                      <a:lnTo>
                        <a:pt x="849" y="1221"/>
                      </a:lnTo>
                      <a:lnTo>
                        <a:pt x="851" y="1217"/>
                      </a:lnTo>
                      <a:lnTo>
                        <a:pt x="851" y="1217"/>
                      </a:lnTo>
                      <a:lnTo>
                        <a:pt x="851" y="1215"/>
                      </a:lnTo>
                      <a:lnTo>
                        <a:pt x="851" y="1215"/>
                      </a:lnTo>
                      <a:lnTo>
                        <a:pt x="853" y="1219"/>
                      </a:lnTo>
                      <a:lnTo>
                        <a:pt x="853" y="1222"/>
                      </a:lnTo>
                      <a:lnTo>
                        <a:pt x="853" y="1222"/>
                      </a:lnTo>
                      <a:lnTo>
                        <a:pt x="853" y="1225"/>
                      </a:lnTo>
                      <a:lnTo>
                        <a:pt x="853" y="1225"/>
                      </a:lnTo>
                      <a:lnTo>
                        <a:pt x="853" y="1227"/>
                      </a:lnTo>
                      <a:lnTo>
                        <a:pt x="856" y="1231"/>
                      </a:lnTo>
                      <a:lnTo>
                        <a:pt x="856" y="1231"/>
                      </a:lnTo>
                      <a:lnTo>
                        <a:pt x="858" y="1233"/>
                      </a:lnTo>
                      <a:lnTo>
                        <a:pt x="863" y="1235"/>
                      </a:lnTo>
                      <a:lnTo>
                        <a:pt x="863" y="1235"/>
                      </a:lnTo>
                      <a:lnTo>
                        <a:pt x="863" y="1232"/>
                      </a:lnTo>
                      <a:lnTo>
                        <a:pt x="863" y="1230"/>
                      </a:lnTo>
                      <a:lnTo>
                        <a:pt x="863" y="1226"/>
                      </a:lnTo>
                      <a:lnTo>
                        <a:pt x="863" y="1226"/>
                      </a:lnTo>
                      <a:lnTo>
                        <a:pt x="864" y="1228"/>
                      </a:lnTo>
                      <a:lnTo>
                        <a:pt x="865" y="1231"/>
                      </a:lnTo>
                      <a:lnTo>
                        <a:pt x="869" y="1232"/>
                      </a:lnTo>
                      <a:lnTo>
                        <a:pt x="869" y="1232"/>
                      </a:lnTo>
                      <a:lnTo>
                        <a:pt x="870" y="1228"/>
                      </a:lnTo>
                      <a:lnTo>
                        <a:pt x="870" y="1225"/>
                      </a:lnTo>
                      <a:lnTo>
                        <a:pt x="869" y="1220"/>
                      </a:lnTo>
                      <a:lnTo>
                        <a:pt x="869" y="1220"/>
                      </a:lnTo>
                      <a:lnTo>
                        <a:pt x="871" y="1222"/>
                      </a:lnTo>
                      <a:lnTo>
                        <a:pt x="874" y="1225"/>
                      </a:lnTo>
                      <a:lnTo>
                        <a:pt x="877" y="1226"/>
                      </a:lnTo>
                      <a:lnTo>
                        <a:pt x="877" y="1226"/>
                      </a:lnTo>
                      <a:lnTo>
                        <a:pt x="885" y="1236"/>
                      </a:lnTo>
                      <a:lnTo>
                        <a:pt x="885" y="1236"/>
                      </a:lnTo>
                      <a:lnTo>
                        <a:pt x="884" y="1236"/>
                      </a:lnTo>
                      <a:lnTo>
                        <a:pt x="882" y="1237"/>
                      </a:lnTo>
                      <a:lnTo>
                        <a:pt x="884" y="1238"/>
                      </a:lnTo>
                      <a:lnTo>
                        <a:pt x="886" y="1241"/>
                      </a:lnTo>
                      <a:lnTo>
                        <a:pt x="886" y="1241"/>
                      </a:lnTo>
                      <a:lnTo>
                        <a:pt x="886" y="1241"/>
                      </a:lnTo>
                      <a:lnTo>
                        <a:pt x="886" y="1241"/>
                      </a:lnTo>
                      <a:lnTo>
                        <a:pt x="884" y="1244"/>
                      </a:lnTo>
                      <a:lnTo>
                        <a:pt x="884" y="1244"/>
                      </a:lnTo>
                      <a:lnTo>
                        <a:pt x="882" y="1246"/>
                      </a:lnTo>
                      <a:lnTo>
                        <a:pt x="882" y="1246"/>
                      </a:lnTo>
                      <a:lnTo>
                        <a:pt x="879" y="1250"/>
                      </a:lnTo>
                      <a:lnTo>
                        <a:pt x="879" y="1250"/>
                      </a:lnTo>
                      <a:lnTo>
                        <a:pt x="879" y="1253"/>
                      </a:lnTo>
                      <a:lnTo>
                        <a:pt x="879" y="1256"/>
                      </a:lnTo>
                      <a:lnTo>
                        <a:pt x="879" y="1256"/>
                      </a:lnTo>
                      <a:lnTo>
                        <a:pt x="877" y="1260"/>
                      </a:lnTo>
                      <a:lnTo>
                        <a:pt x="877" y="1260"/>
                      </a:lnTo>
                      <a:lnTo>
                        <a:pt x="876" y="1261"/>
                      </a:lnTo>
                      <a:lnTo>
                        <a:pt x="874" y="1264"/>
                      </a:lnTo>
                      <a:lnTo>
                        <a:pt x="874" y="1266"/>
                      </a:lnTo>
                      <a:lnTo>
                        <a:pt x="874" y="1267"/>
                      </a:lnTo>
                      <a:lnTo>
                        <a:pt x="875" y="1271"/>
                      </a:lnTo>
                      <a:lnTo>
                        <a:pt x="877" y="1274"/>
                      </a:lnTo>
                      <a:lnTo>
                        <a:pt x="877" y="1274"/>
                      </a:lnTo>
                      <a:lnTo>
                        <a:pt x="877" y="1275"/>
                      </a:lnTo>
                      <a:lnTo>
                        <a:pt x="877" y="1275"/>
                      </a:lnTo>
                      <a:lnTo>
                        <a:pt x="877" y="1275"/>
                      </a:lnTo>
                      <a:lnTo>
                        <a:pt x="877" y="1275"/>
                      </a:lnTo>
                      <a:lnTo>
                        <a:pt x="879" y="1272"/>
                      </a:lnTo>
                      <a:lnTo>
                        <a:pt x="881" y="1270"/>
                      </a:lnTo>
                      <a:lnTo>
                        <a:pt x="881" y="1270"/>
                      </a:lnTo>
                      <a:lnTo>
                        <a:pt x="882" y="1270"/>
                      </a:lnTo>
                      <a:lnTo>
                        <a:pt x="882" y="1270"/>
                      </a:lnTo>
                      <a:lnTo>
                        <a:pt x="882" y="1272"/>
                      </a:lnTo>
                      <a:lnTo>
                        <a:pt x="885" y="1276"/>
                      </a:lnTo>
                      <a:lnTo>
                        <a:pt x="885" y="1276"/>
                      </a:lnTo>
                      <a:lnTo>
                        <a:pt x="888" y="1272"/>
                      </a:lnTo>
                      <a:lnTo>
                        <a:pt x="888" y="1272"/>
                      </a:lnTo>
                      <a:lnTo>
                        <a:pt x="886" y="1278"/>
                      </a:lnTo>
                      <a:lnTo>
                        <a:pt x="886" y="1278"/>
                      </a:lnTo>
                      <a:lnTo>
                        <a:pt x="885" y="1280"/>
                      </a:lnTo>
                      <a:lnTo>
                        <a:pt x="885" y="1280"/>
                      </a:lnTo>
                      <a:lnTo>
                        <a:pt x="884" y="1281"/>
                      </a:lnTo>
                      <a:lnTo>
                        <a:pt x="882" y="1285"/>
                      </a:lnTo>
                      <a:lnTo>
                        <a:pt x="884" y="1288"/>
                      </a:lnTo>
                      <a:lnTo>
                        <a:pt x="886" y="1292"/>
                      </a:lnTo>
                      <a:lnTo>
                        <a:pt x="886" y="1292"/>
                      </a:lnTo>
                      <a:lnTo>
                        <a:pt x="888" y="1291"/>
                      </a:lnTo>
                      <a:lnTo>
                        <a:pt x="892" y="1286"/>
                      </a:lnTo>
                      <a:lnTo>
                        <a:pt x="892" y="1286"/>
                      </a:lnTo>
                      <a:lnTo>
                        <a:pt x="892" y="1285"/>
                      </a:lnTo>
                      <a:lnTo>
                        <a:pt x="892" y="1285"/>
                      </a:lnTo>
                      <a:lnTo>
                        <a:pt x="892" y="1286"/>
                      </a:lnTo>
                      <a:lnTo>
                        <a:pt x="892" y="1286"/>
                      </a:lnTo>
                      <a:lnTo>
                        <a:pt x="891" y="1288"/>
                      </a:lnTo>
                      <a:lnTo>
                        <a:pt x="892" y="1292"/>
                      </a:lnTo>
                      <a:lnTo>
                        <a:pt x="893" y="1294"/>
                      </a:lnTo>
                      <a:lnTo>
                        <a:pt x="893" y="1294"/>
                      </a:lnTo>
                      <a:lnTo>
                        <a:pt x="897" y="1292"/>
                      </a:lnTo>
                      <a:lnTo>
                        <a:pt x="897" y="1292"/>
                      </a:lnTo>
                      <a:lnTo>
                        <a:pt x="899" y="1294"/>
                      </a:lnTo>
                      <a:lnTo>
                        <a:pt x="899" y="1294"/>
                      </a:lnTo>
                      <a:lnTo>
                        <a:pt x="899" y="1294"/>
                      </a:lnTo>
                      <a:lnTo>
                        <a:pt x="899" y="1294"/>
                      </a:lnTo>
                      <a:lnTo>
                        <a:pt x="902" y="1293"/>
                      </a:lnTo>
                      <a:lnTo>
                        <a:pt x="902" y="1293"/>
                      </a:lnTo>
                      <a:lnTo>
                        <a:pt x="902" y="1297"/>
                      </a:lnTo>
                      <a:lnTo>
                        <a:pt x="902" y="1297"/>
                      </a:lnTo>
                      <a:lnTo>
                        <a:pt x="902" y="1298"/>
                      </a:lnTo>
                      <a:lnTo>
                        <a:pt x="902" y="1298"/>
                      </a:lnTo>
                      <a:lnTo>
                        <a:pt x="902" y="1297"/>
                      </a:lnTo>
                      <a:lnTo>
                        <a:pt x="899" y="1297"/>
                      </a:lnTo>
                      <a:lnTo>
                        <a:pt x="897" y="1296"/>
                      </a:lnTo>
                      <a:lnTo>
                        <a:pt x="897" y="1296"/>
                      </a:lnTo>
                      <a:lnTo>
                        <a:pt x="897" y="1298"/>
                      </a:lnTo>
                      <a:lnTo>
                        <a:pt x="897" y="1300"/>
                      </a:lnTo>
                      <a:lnTo>
                        <a:pt x="898" y="1302"/>
                      </a:lnTo>
                      <a:lnTo>
                        <a:pt x="898" y="1302"/>
                      </a:lnTo>
                      <a:lnTo>
                        <a:pt x="896" y="1304"/>
                      </a:lnTo>
                      <a:lnTo>
                        <a:pt x="895" y="1307"/>
                      </a:lnTo>
                      <a:lnTo>
                        <a:pt x="893" y="1310"/>
                      </a:lnTo>
                      <a:lnTo>
                        <a:pt x="893" y="1310"/>
                      </a:lnTo>
                      <a:lnTo>
                        <a:pt x="897" y="1309"/>
                      </a:lnTo>
                      <a:lnTo>
                        <a:pt x="901" y="1308"/>
                      </a:lnTo>
                      <a:lnTo>
                        <a:pt x="903" y="1305"/>
                      </a:lnTo>
                      <a:lnTo>
                        <a:pt x="903" y="1305"/>
                      </a:lnTo>
                      <a:lnTo>
                        <a:pt x="902" y="1309"/>
                      </a:lnTo>
                      <a:lnTo>
                        <a:pt x="902" y="1311"/>
                      </a:lnTo>
                      <a:lnTo>
                        <a:pt x="903" y="1315"/>
                      </a:lnTo>
                      <a:lnTo>
                        <a:pt x="903" y="1315"/>
                      </a:lnTo>
                      <a:lnTo>
                        <a:pt x="906" y="1315"/>
                      </a:lnTo>
                      <a:lnTo>
                        <a:pt x="906" y="1315"/>
                      </a:lnTo>
                      <a:lnTo>
                        <a:pt x="908" y="1317"/>
                      </a:lnTo>
                      <a:lnTo>
                        <a:pt x="908" y="1317"/>
                      </a:lnTo>
                      <a:lnTo>
                        <a:pt x="904" y="1316"/>
                      </a:lnTo>
                      <a:lnTo>
                        <a:pt x="902" y="1316"/>
                      </a:lnTo>
                      <a:lnTo>
                        <a:pt x="898" y="1317"/>
                      </a:lnTo>
                      <a:lnTo>
                        <a:pt x="898" y="1317"/>
                      </a:lnTo>
                      <a:close/>
                      <a:moveTo>
                        <a:pt x="899" y="1259"/>
                      </a:moveTo>
                      <a:lnTo>
                        <a:pt x="899" y="1259"/>
                      </a:lnTo>
                      <a:lnTo>
                        <a:pt x="902" y="1255"/>
                      </a:lnTo>
                      <a:lnTo>
                        <a:pt x="902" y="1255"/>
                      </a:lnTo>
                      <a:lnTo>
                        <a:pt x="903" y="1258"/>
                      </a:lnTo>
                      <a:lnTo>
                        <a:pt x="904" y="1261"/>
                      </a:lnTo>
                      <a:lnTo>
                        <a:pt x="904" y="1261"/>
                      </a:lnTo>
                      <a:lnTo>
                        <a:pt x="902" y="1260"/>
                      </a:lnTo>
                      <a:lnTo>
                        <a:pt x="902" y="1260"/>
                      </a:lnTo>
                      <a:lnTo>
                        <a:pt x="902" y="1258"/>
                      </a:lnTo>
                      <a:lnTo>
                        <a:pt x="902" y="1258"/>
                      </a:lnTo>
                      <a:lnTo>
                        <a:pt x="899" y="1259"/>
                      </a:lnTo>
                      <a:lnTo>
                        <a:pt x="899" y="1259"/>
                      </a:lnTo>
                      <a:close/>
                      <a:moveTo>
                        <a:pt x="915" y="1278"/>
                      </a:moveTo>
                      <a:lnTo>
                        <a:pt x="915" y="1278"/>
                      </a:lnTo>
                      <a:lnTo>
                        <a:pt x="915" y="1276"/>
                      </a:lnTo>
                      <a:lnTo>
                        <a:pt x="914" y="1274"/>
                      </a:lnTo>
                      <a:lnTo>
                        <a:pt x="913" y="1272"/>
                      </a:lnTo>
                      <a:lnTo>
                        <a:pt x="913" y="1272"/>
                      </a:lnTo>
                      <a:lnTo>
                        <a:pt x="913" y="1271"/>
                      </a:lnTo>
                      <a:lnTo>
                        <a:pt x="913" y="1271"/>
                      </a:lnTo>
                      <a:lnTo>
                        <a:pt x="914" y="1269"/>
                      </a:lnTo>
                      <a:lnTo>
                        <a:pt x="914" y="1269"/>
                      </a:lnTo>
                      <a:lnTo>
                        <a:pt x="913" y="1269"/>
                      </a:lnTo>
                      <a:lnTo>
                        <a:pt x="913" y="1269"/>
                      </a:lnTo>
                      <a:lnTo>
                        <a:pt x="913" y="1265"/>
                      </a:lnTo>
                      <a:lnTo>
                        <a:pt x="913" y="1265"/>
                      </a:lnTo>
                      <a:lnTo>
                        <a:pt x="913" y="1266"/>
                      </a:lnTo>
                      <a:lnTo>
                        <a:pt x="915" y="1269"/>
                      </a:lnTo>
                      <a:lnTo>
                        <a:pt x="915" y="1269"/>
                      </a:lnTo>
                      <a:lnTo>
                        <a:pt x="917" y="1271"/>
                      </a:lnTo>
                      <a:lnTo>
                        <a:pt x="919" y="1275"/>
                      </a:lnTo>
                      <a:lnTo>
                        <a:pt x="919" y="1275"/>
                      </a:lnTo>
                      <a:lnTo>
                        <a:pt x="917" y="1276"/>
                      </a:lnTo>
                      <a:lnTo>
                        <a:pt x="915" y="1278"/>
                      </a:lnTo>
                      <a:lnTo>
                        <a:pt x="915" y="1278"/>
                      </a:lnTo>
                      <a:close/>
                      <a:moveTo>
                        <a:pt x="931" y="1283"/>
                      </a:moveTo>
                      <a:lnTo>
                        <a:pt x="931" y="1283"/>
                      </a:lnTo>
                      <a:lnTo>
                        <a:pt x="929" y="1283"/>
                      </a:lnTo>
                      <a:lnTo>
                        <a:pt x="928" y="1285"/>
                      </a:lnTo>
                      <a:lnTo>
                        <a:pt x="928" y="1285"/>
                      </a:lnTo>
                      <a:lnTo>
                        <a:pt x="929" y="1280"/>
                      </a:lnTo>
                      <a:lnTo>
                        <a:pt x="929" y="1276"/>
                      </a:lnTo>
                      <a:lnTo>
                        <a:pt x="929" y="1275"/>
                      </a:lnTo>
                      <a:lnTo>
                        <a:pt x="929" y="1275"/>
                      </a:lnTo>
                      <a:lnTo>
                        <a:pt x="926" y="1276"/>
                      </a:lnTo>
                      <a:lnTo>
                        <a:pt x="924" y="1278"/>
                      </a:lnTo>
                      <a:lnTo>
                        <a:pt x="923" y="1281"/>
                      </a:lnTo>
                      <a:lnTo>
                        <a:pt x="923" y="1281"/>
                      </a:lnTo>
                      <a:lnTo>
                        <a:pt x="923" y="1281"/>
                      </a:lnTo>
                      <a:lnTo>
                        <a:pt x="923" y="1281"/>
                      </a:lnTo>
                      <a:lnTo>
                        <a:pt x="923" y="1281"/>
                      </a:lnTo>
                      <a:lnTo>
                        <a:pt x="923" y="1281"/>
                      </a:lnTo>
                      <a:lnTo>
                        <a:pt x="921" y="1276"/>
                      </a:lnTo>
                      <a:lnTo>
                        <a:pt x="921" y="1276"/>
                      </a:lnTo>
                      <a:lnTo>
                        <a:pt x="924" y="1275"/>
                      </a:lnTo>
                      <a:lnTo>
                        <a:pt x="924" y="1272"/>
                      </a:lnTo>
                      <a:lnTo>
                        <a:pt x="925" y="1269"/>
                      </a:lnTo>
                      <a:lnTo>
                        <a:pt x="925" y="1269"/>
                      </a:lnTo>
                      <a:lnTo>
                        <a:pt x="929" y="1271"/>
                      </a:lnTo>
                      <a:lnTo>
                        <a:pt x="931" y="1274"/>
                      </a:lnTo>
                      <a:lnTo>
                        <a:pt x="931" y="1280"/>
                      </a:lnTo>
                      <a:lnTo>
                        <a:pt x="931" y="1280"/>
                      </a:lnTo>
                      <a:lnTo>
                        <a:pt x="931" y="1281"/>
                      </a:lnTo>
                      <a:lnTo>
                        <a:pt x="931" y="1283"/>
                      </a:lnTo>
                      <a:lnTo>
                        <a:pt x="931" y="1283"/>
                      </a:lnTo>
                      <a:close/>
                      <a:moveTo>
                        <a:pt x="937" y="1206"/>
                      </a:moveTo>
                      <a:lnTo>
                        <a:pt x="937" y="1206"/>
                      </a:lnTo>
                      <a:lnTo>
                        <a:pt x="935" y="1204"/>
                      </a:lnTo>
                      <a:lnTo>
                        <a:pt x="932" y="1203"/>
                      </a:lnTo>
                      <a:lnTo>
                        <a:pt x="932" y="1203"/>
                      </a:lnTo>
                      <a:lnTo>
                        <a:pt x="932" y="1206"/>
                      </a:lnTo>
                      <a:lnTo>
                        <a:pt x="932" y="1210"/>
                      </a:lnTo>
                      <a:lnTo>
                        <a:pt x="935" y="1213"/>
                      </a:lnTo>
                      <a:lnTo>
                        <a:pt x="935" y="1213"/>
                      </a:lnTo>
                      <a:lnTo>
                        <a:pt x="931" y="1210"/>
                      </a:lnTo>
                      <a:lnTo>
                        <a:pt x="926" y="1209"/>
                      </a:lnTo>
                      <a:lnTo>
                        <a:pt x="926" y="1209"/>
                      </a:lnTo>
                      <a:lnTo>
                        <a:pt x="926" y="1210"/>
                      </a:lnTo>
                      <a:lnTo>
                        <a:pt x="926" y="1213"/>
                      </a:lnTo>
                      <a:lnTo>
                        <a:pt x="928" y="1215"/>
                      </a:lnTo>
                      <a:lnTo>
                        <a:pt x="928" y="1215"/>
                      </a:lnTo>
                      <a:lnTo>
                        <a:pt x="925" y="1213"/>
                      </a:lnTo>
                      <a:lnTo>
                        <a:pt x="923" y="1213"/>
                      </a:lnTo>
                      <a:lnTo>
                        <a:pt x="920" y="1213"/>
                      </a:lnTo>
                      <a:lnTo>
                        <a:pt x="920" y="1213"/>
                      </a:lnTo>
                      <a:lnTo>
                        <a:pt x="920" y="1214"/>
                      </a:lnTo>
                      <a:lnTo>
                        <a:pt x="921" y="1216"/>
                      </a:lnTo>
                      <a:lnTo>
                        <a:pt x="921" y="1216"/>
                      </a:lnTo>
                      <a:lnTo>
                        <a:pt x="920" y="1217"/>
                      </a:lnTo>
                      <a:lnTo>
                        <a:pt x="920" y="1217"/>
                      </a:lnTo>
                      <a:lnTo>
                        <a:pt x="915" y="1215"/>
                      </a:lnTo>
                      <a:lnTo>
                        <a:pt x="915" y="1215"/>
                      </a:lnTo>
                      <a:lnTo>
                        <a:pt x="914" y="1215"/>
                      </a:lnTo>
                      <a:lnTo>
                        <a:pt x="914" y="1215"/>
                      </a:lnTo>
                      <a:lnTo>
                        <a:pt x="914" y="1215"/>
                      </a:lnTo>
                      <a:lnTo>
                        <a:pt x="914" y="1215"/>
                      </a:lnTo>
                      <a:lnTo>
                        <a:pt x="914" y="1211"/>
                      </a:lnTo>
                      <a:lnTo>
                        <a:pt x="914" y="1209"/>
                      </a:lnTo>
                      <a:lnTo>
                        <a:pt x="914" y="1209"/>
                      </a:lnTo>
                      <a:lnTo>
                        <a:pt x="910" y="1211"/>
                      </a:lnTo>
                      <a:lnTo>
                        <a:pt x="910" y="1211"/>
                      </a:lnTo>
                      <a:lnTo>
                        <a:pt x="908" y="1208"/>
                      </a:lnTo>
                      <a:lnTo>
                        <a:pt x="908" y="1208"/>
                      </a:lnTo>
                      <a:lnTo>
                        <a:pt x="898" y="1197"/>
                      </a:lnTo>
                      <a:lnTo>
                        <a:pt x="898" y="1197"/>
                      </a:lnTo>
                      <a:lnTo>
                        <a:pt x="898" y="1193"/>
                      </a:lnTo>
                      <a:lnTo>
                        <a:pt x="898" y="1191"/>
                      </a:lnTo>
                      <a:lnTo>
                        <a:pt x="898" y="1191"/>
                      </a:lnTo>
                      <a:lnTo>
                        <a:pt x="893" y="1192"/>
                      </a:lnTo>
                      <a:lnTo>
                        <a:pt x="892" y="1191"/>
                      </a:lnTo>
                      <a:lnTo>
                        <a:pt x="892" y="1191"/>
                      </a:lnTo>
                      <a:lnTo>
                        <a:pt x="892" y="1186"/>
                      </a:lnTo>
                      <a:lnTo>
                        <a:pt x="892" y="1182"/>
                      </a:lnTo>
                      <a:lnTo>
                        <a:pt x="892" y="1182"/>
                      </a:lnTo>
                      <a:lnTo>
                        <a:pt x="890" y="1183"/>
                      </a:lnTo>
                      <a:lnTo>
                        <a:pt x="887" y="1186"/>
                      </a:lnTo>
                      <a:lnTo>
                        <a:pt x="887" y="1186"/>
                      </a:lnTo>
                      <a:lnTo>
                        <a:pt x="884" y="1182"/>
                      </a:lnTo>
                      <a:lnTo>
                        <a:pt x="884" y="1182"/>
                      </a:lnTo>
                      <a:lnTo>
                        <a:pt x="884" y="1182"/>
                      </a:lnTo>
                      <a:lnTo>
                        <a:pt x="884" y="1182"/>
                      </a:lnTo>
                      <a:lnTo>
                        <a:pt x="887" y="1183"/>
                      </a:lnTo>
                      <a:lnTo>
                        <a:pt x="887" y="1183"/>
                      </a:lnTo>
                      <a:lnTo>
                        <a:pt x="888" y="1180"/>
                      </a:lnTo>
                      <a:lnTo>
                        <a:pt x="888" y="1176"/>
                      </a:lnTo>
                      <a:lnTo>
                        <a:pt x="887" y="1171"/>
                      </a:lnTo>
                      <a:lnTo>
                        <a:pt x="887" y="1171"/>
                      </a:lnTo>
                      <a:lnTo>
                        <a:pt x="890" y="1175"/>
                      </a:lnTo>
                      <a:lnTo>
                        <a:pt x="893" y="1176"/>
                      </a:lnTo>
                      <a:lnTo>
                        <a:pt x="898" y="1177"/>
                      </a:lnTo>
                      <a:lnTo>
                        <a:pt x="898" y="1177"/>
                      </a:lnTo>
                      <a:lnTo>
                        <a:pt x="897" y="1174"/>
                      </a:lnTo>
                      <a:lnTo>
                        <a:pt x="896" y="1171"/>
                      </a:lnTo>
                      <a:lnTo>
                        <a:pt x="893" y="1167"/>
                      </a:lnTo>
                      <a:lnTo>
                        <a:pt x="893" y="1167"/>
                      </a:lnTo>
                      <a:lnTo>
                        <a:pt x="895" y="1165"/>
                      </a:lnTo>
                      <a:lnTo>
                        <a:pt x="895" y="1165"/>
                      </a:lnTo>
                      <a:lnTo>
                        <a:pt x="895" y="1163"/>
                      </a:lnTo>
                      <a:lnTo>
                        <a:pt x="895" y="1160"/>
                      </a:lnTo>
                      <a:lnTo>
                        <a:pt x="895" y="1160"/>
                      </a:lnTo>
                      <a:lnTo>
                        <a:pt x="892" y="1160"/>
                      </a:lnTo>
                      <a:lnTo>
                        <a:pt x="890" y="1161"/>
                      </a:lnTo>
                      <a:lnTo>
                        <a:pt x="890" y="1161"/>
                      </a:lnTo>
                      <a:lnTo>
                        <a:pt x="888" y="1163"/>
                      </a:lnTo>
                      <a:lnTo>
                        <a:pt x="888" y="1163"/>
                      </a:lnTo>
                      <a:lnTo>
                        <a:pt x="888" y="1160"/>
                      </a:lnTo>
                      <a:lnTo>
                        <a:pt x="888" y="1160"/>
                      </a:lnTo>
                      <a:lnTo>
                        <a:pt x="888" y="1160"/>
                      </a:lnTo>
                      <a:lnTo>
                        <a:pt x="892" y="1160"/>
                      </a:lnTo>
                      <a:lnTo>
                        <a:pt x="896" y="1158"/>
                      </a:lnTo>
                      <a:lnTo>
                        <a:pt x="896" y="1158"/>
                      </a:lnTo>
                      <a:lnTo>
                        <a:pt x="895" y="1155"/>
                      </a:lnTo>
                      <a:lnTo>
                        <a:pt x="888" y="1152"/>
                      </a:lnTo>
                      <a:lnTo>
                        <a:pt x="888" y="1152"/>
                      </a:lnTo>
                      <a:lnTo>
                        <a:pt x="892" y="1153"/>
                      </a:lnTo>
                      <a:lnTo>
                        <a:pt x="895" y="1153"/>
                      </a:lnTo>
                      <a:lnTo>
                        <a:pt x="898" y="1152"/>
                      </a:lnTo>
                      <a:lnTo>
                        <a:pt x="898" y="1152"/>
                      </a:lnTo>
                      <a:lnTo>
                        <a:pt x="896" y="1148"/>
                      </a:lnTo>
                      <a:lnTo>
                        <a:pt x="893" y="1145"/>
                      </a:lnTo>
                      <a:lnTo>
                        <a:pt x="890" y="1143"/>
                      </a:lnTo>
                      <a:lnTo>
                        <a:pt x="890" y="1143"/>
                      </a:lnTo>
                      <a:lnTo>
                        <a:pt x="891" y="1143"/>
                      </a:lnTo>
                      <a:lnTo>
                        <a:pt x="891" y="1143"/>
                      </a:lnTo>
                      <a:lnTo>
                        <a:pt x="892" y="1143"/>
                      </a:lnTo>
                      <a:lnTo>
                        <a:pt x="892" y="1143"/>
                      </a:lnTo>
                      <a:lnTo>
                        <a:pt x="896" y="1145"/>
                      </a:lnTo>
                      <a:lnTo>
                        <a:pt x="898" y="1147"/>
                      </a:lnTo>
                      <a:lnTo>
                        <a:pt x="899" y="1145"/>
                      </a:lnTo>
                      <a:lnTo>
                        <a:pt x="898" y="1141"/>
                      </a:lnTo>
                      <a:lnTo>
                        <a:pt x="898" y="1141"/>
                      </a:lnTo>
                      <a:lnTo>
                        <a:pt x="901" y="1139"/>
                      </a:lnTo>
                      <a:lnTo>
                        <a:pt x="901" y="1139"/>
                      </a:lnTo>
                      <a:lnTo>
                        <a:pt x="902" y="1139"/>
                      </a:lnTo>
                      <a:lnTo>
                        <a:pt x="902" y="1139"/>
                      </a:lnTo>
                      <a:lnTo>
                        <a:pt x="901" y="1143"/>
                      </a:lnTo>
                      <a:lnTo>
                        <a:pt x="901" y="1145"/>
                      </a:lnTo>
                      <a:lnTo>
                        <a:pt x="902" y="1148"/>
                      </a:lnTo>
                      <a:lnTo>
                        <a:pt x="902" y="1148"/>
                      </a:lnTo>
                      <a:lnTo>
                        <a:pt x="904" y="1147"/>
                      </a:lnTo>
                      <a:lnTo>
                        <a:pt x="907" y="1145"/>
                      </a:lnTo>
                      <a:lnTo>
                        <a:pt x="908" y="1144"/>
                      </a:lnTo>
                      <a:lnTo>
                        <a:pt x="908" y="1144"/>
                      </a:lnTo>
                      <a:lnTo>
                        <a:pt x="908" y="1150"/>
                      </a:lnTo>
                      <a:lnTo>
                        <a:pt x="908" y="1153"/>
                      </a:lnTo>
                      <a:lnTo>
                        <a:pt x="909" y="1155"/>
                      </a:lnTo>
                      <a:lnTo>
                        <a:pt x="909" y="1155"/>
                      </a:lnTo>
                      <a:lnTo>
                        <a:pt x="912" y="1153"/>
                      </a:lnTo>
                      <a:lnTo>
                        <a:pt x="913" y="1149"/>
                      </a:lnTo>
                      <a:lnTo>
                        <a:pt x="914" y="1147"/>
                      </a:lnTo>
                      <a:lnTo>
                        <a:pt x="914" y="1147"/>
                      </a:lnTo>
                      <a:lnTo>
                        <a:pt x="917" y="1153"/>
                      </a:lnTo>
                      <a:lnTo>
                        <a:pt x="917" y="1153"/>
                      </a:lnTo>
                      <a:lnTo>
                        <a:pt x="917" y="1156"/>
                      </a:lnTo>
                      <a:lnTo>
                        <a:pt x="919" y="1160"/>
                      </a:lnTo>
                      <a:lnTo>
                        <a:pt x="919" y="1160"/>
                      </a:lnTo>
                      <a:lnTo>
                        <a:pt x="918" y="1163"/>
                      </a:lnTo>
                      <a:lnTo>
                        <a:pt x="917" y="1165"/>
                      </a:lnTo>
                      <a:lnTo>
                        <a:pt x="917" y="1167"/>
                      </a:lnTo>
                      <a:lnTo>
                        <a:pt x="917" y="1167"/>
                      </a:lnTo>
                      <a:lnTo>
                        <a:pt x="919" y="1167"/>
                      </a:lnTo>
                      <a:lnTo>
                        <a:pt x="921" y="1167"/>
                      </a:lnTo>
                      <a:lnTo>
                        <a:pt x="923" y="1166"/>
                      </a:lnTo>
                      <a:lnTo>
                        <a:pt x="923" y="1166"/>
                      </a:lnTo>
                      <a:lnTo>
                        <a:pt x="921" y="1172"/>
                      </a:lnTo>
                      <a:lnTo>
                        <a:pt x="920" y="1175"/>
                      </a:lnTo>
                      <a:lnTo>
                        <a:pt x="921" y="1177"/>
                      </a:lnTo>
                      <a:lnTo>
                        <a:pt x="921" y="1177"/>
                      </a:lnTo>
                      <a:lnTo>
                        <a:pt x="925" y="1175"/>
                      </a:lnTo>
                      <a:lnTo>
                        <a:pt x="928" y="1174"/>
                      </a:lnTo>
                      <a:lnTo>
                        <a:pt x="929" y="1171"/>
                      </a:lnTo>
                      <a:lnTo>
                        <a:pt x="929" y="1171"/>
                      </a:lnTo>
                      <a:lnTo>
                        <a:pt x="929" y="1175"/>
                      </a:lnTo>
                      <a:lnTo>
                        <a:pt x="930" y="1180"/>
                      </a:lnTo>
                      <a:lnTo>
                        <a:pt x="930" y="1180"/>
                      </a:lnTo>
                      <a:lnTo>
                        <a:pt x="931" y="1178"/>
                      </a:lnTo>
                      <a:lnTo>
                        <a:pt x="932" y="1177"/>
                      </a:lnTo>
                      <a:lnTo>
                        <a:pt x="932" y="1177"/>
                      </a:lnTo>
                      <a:lnTo>
                        <a:pt x="932" y="1180"/>
                      </a:lnTo>
                      <a:lnTo>
                        <a:pt x="932" y="1180"/>
                      </a:lnTo>
                      <a:lnTo>
                        <a:pt x="930" y="1181"/>
                      </a:lnTo>
                      <a:lnTo>
                        <a:pt x="929" y="1183"/>
                      </a:lnTo>
                      <a:lnTo>
                        <a:pt x="928" y="1186"/>
                      </a:lnTo>
                      <a:lnTo>
                        <a:pt x="928" y="1186"/>
                      </a:lnTo>
                      <a:lnTo>
                        <a:pt x="930" y="1187"/>
                      </a:lnTo>
                      <a:lnTo>
                        <a:pt x="931" y="1187"/>
                      </a:lnTo>
                      <a:lnTo>
                        <a:pt x="934" y="1187"/>
                      </a:lnTo>
                      <a:lnTo>
                        <a:pt x="934" y="1187"/>
                      </a:lnTo>
                      <a:lnTo>
                        <a:pt x="931" y="1189"/>
                      </a:lnTo>
                      <a:lnTo>
                        <a:pt x="931" y="1189"/>
                      </a:lnTo>
                      <a:lnTo>
                        <a:pt x="929" y="1193"/>
                      </a:lnTo>
                      <a:lnTo>
                        <a:pt x="926" y="1195"/>
                      </a:lnTo>
                      <a:lnTo>
                        <a:pt x="926" y="1195"/>
                      </a:lnTo>
                      <a:lnTo>
                        <a:pt x="931" y="1195"/>
                      </a:lnTo>
                      <a:lnTo>
                        <a:pt x="934" y="1195"/>
                      </a:lnTo>
                      <a:lnTo>
                        <a:pt x="936" y="1193"/>
                      </a:lnTo>
                      <a:lnTo>
                        <a:pt x="936" y="1193"/>
                      </a:lnTo>
                      <a:lnTo>
                        <a:pt x="935" y="1197"/>
                      </a:lnTo>
                      <a:lnTo>
                        <a:pt x="934" y="1199"/>
                      </a:lnTo>
                      <a:lnTo>
                        <a:pt x="934" y="1202"/>
                      </a:lnTo>
                      <a:lnTo>
                        <a:pt x="934" y="1202"/>
                      </a:lnTo>
                      <a:lnTo>
                        <a:pt x="936" y="1202"/>
                      </a:lnTo>
                      <a:lnTo>
                        <a:pt x="937" y="1202"/>
                      </a:lnTo>
                      <a:lnTo>
                        <a:pt x="940" y="1199"/>
                      </a:lnTo>
                      <a:lnTo>
                        <a:pt x="940" y="1199"/>
                      </a:lnTo>
                      <a:lnTo>
                        <a:pt x="938" y="1202"/>
                      </a:lnTo>
                      <a:lnTo>
                        <a:pt x="937" y="1206"/>
                      </a:lnTo>
                      <a:lnTo>
                        <a:pt x="937" y="1206"/>
                      </a:lnTo>
                      <a:close/>
                      <a:moveTo>
                        <a:pt x="895" y="1120"/>
                      </a:moveTo>
                      <a:lnTo>
                        <a:pt x="895" y="1120"/>
                      </a:lnTo>
                      <a:lnTo>
                        <a:pt x="896" y="1121"/>
                      </a:lnTo>
                      <a:lnTo>
                        <a:pt x="896" y="1121"/>
                      </a:lnTo>
                      <a:lnTo>
                        <a:pt x="898" y="1120"/>
                      </a:lnTo>
                      <a:lnTo>
                        <a:pt x="899" y="1120"/>
                      </a:lnTo>
                      <a:lnTo>
                        <a:pt x="902" y="1117"/>
                      </a:lnTo>
                      <a:lnTo>
                        <a:pt x="902" y="1117"/>
                      </a:lnTo>
                      <a:lnTo>
                        <a:pt x="901" y="1122"/>
                      </a:lnTo>
                      <a:lnTo>
                        <a:pt x="901" y="1122"/>
                      </a:lnTo>
                      <a:lnTo>
                        <a:pt x="899" y="1124"/>
                      </a:lnTo>
                      <a:lnTo>
                        <a:pt x="897" y="1126"/>
                      </a:lnTo>
                      <a:lnTo>
                        <a:pt x="897" y="1126"/>
                      </a:lnTo>
                      <a:lnTo>
                        <a:pt x="896" y="1125"/>
                      </a:lnTo>
                      <a:lnTo>
                        <a:pt x="895" y="1120"/>
                      </a:lnTo>
                      <a:lnTo>
                        <a:pt x="895" y="1120"/>
                      </a:lnTo>
                      <a:close/>
                      <a:moveTo>
                        <a:pt x="903" y="1132"/>
                      </a:moveTo>
                      <a:lnTo>
                        <a:pt x="903" y="1132"/>
                      </a:lnTo>
                      <a:lnTo>
                        <a:pt x="904" y="1130"/>
                      </a:lnTo>
                      <a:lnTo>
                        <a:pt x="906" y="1126"/>
                      </a:lnTo>
                      <a:lnTo>
                        <a:pt x="906" y="1126"/>
                      </a:lnTo>
                      <a:lnTo>
                        <a:pt x="906" y="1126"/>
                      </a:lnTo>
                      <a:lnTo>
                        <a:pt x="906" y="1126"/>
                      </a:lnTo>
                      <a:lnTo>
                        <a:pt x="906" y="1130"/>
                      </a:lnTo>
                      <a:lnTo>
                        <a:pt x="907" y="1136"/>
                      </a:lnTo>
                      <a:lnTo>
                        <a:pt x="907" y="1136"/>
                      </a:lnTo>
                      <a:lnTo>
                        <a:pt x="903" y="1132"/>
                      </a:lnTo>
                      <a:lnTo>
                        <a:pt x="903" y="1132"/>
                      </a:lnTo>
                      <a:close/>
                      <a:moveTo>
                        <a:pt x="917" y="1104"/>
                      </a:moveTo>
                      <a:lnTo>
                        <a:pt x="917" y="1104"/>
                      </a:lnTo>
                      <a:lnTo>
                        <a:pt x="923" y="1113"/>
                      </a:lnTo>
                      <a:lnTo>
                        <a:pt x="923" y="1113"/>
                      </a:lnTo>
                      <a:lnTo>
                        <a:pt x="919" y="1110"/>
                      </a:lnTo>
                      <a:lnTo>
                        <a:pt x="918" y="1108"/>
                      </a:lnTo>
                      <a:lnTo>
                        <a:pt x="917" y="1104"/>
                      </a:lnTo>
                      <a:lnTo>
                        <a:pt x="917" y="1104"/>
                      </a:lnTo>
                      <a:close/>
                      <a:moveTo>
                        <a:pt x="925" y="1155"/>
                      </a:moveTo>
                      <a:lnTo>
                        <a:pt x="925" y="1155"/>
                      </a:lnTo>
                      <a:lnTo>
                        <a:pt x="925" y="1155"/>
                      </a:lnTo>
                      <a:lnTo>
                        <a:pt x="925" y="1155"/>
                      </a:lnTo>
                      <a:lnTo>
                        <a:pt x="926" y="1158"/>
                      </a:lnTo>
                      <a:lnTo>
                        <a:pt x="926" y="1158"/>
                      </a:lnTo>
                      <a:lnTo>
                        <a:pt x="924" y="1155"/>
                      </a:lnTo>
                      <a:lnTo>
                        <a:pt x="920" y="1152"/>
                      </a:lnTo>
                      <a:lnTo>
                        <a:pt x="920" y="1152"/>
                      </a:lnTo>
                      <a:lnTo>
                        <a:pt x="920" y="1149"/>
                      </a:lnTo>
                      <a:lnTo>
                        <a:pt x="920" y="1149"/>
                      </a:lnTo>
                      <a:lnTo>
                        <a:pt x="921" y="1152"/>
                      </a:lnTo>
                      <a:lnTo>
                        <a:pt x="924" y="1154"/>
                      </a:lnTo>
                      <a:lnTo>
                        <a:pt x="925" y="1155"/>
                      </a:lnTo>
                      <a:lnTo>
                        <a:pt x="925" y="1155"/>
                      </a:lnTo>
                      <a:close/>
                      <a:moveTo>
                        <a:pt x="943" y="1054"/>
                      </a:moveTo>
                      <a:lnTo>
                        <a:pt x="943" y="1054"/>
                      </a:lnTo>
                      <a:lnTo>
                        <a:pt x="940" y="1053"/>
                      </a:lnTo>
                      <a:lnTo>
                        <a:pt x="937" y="1050"/>
                      </a:lnTo>
                      <a:lnTo>
                        <a:pt x="937" y="1048"/>
                      </a:lnTo>
                      <a:lnTo>
                        <a:pt x="937" y="1048"/>
                      </a:lnTo>
                      <a:lnTo>
                        <a:pt x="937" y="1052"/>
                      </a:lnTo>
                      <a:lnTo>
                        <a:pt x="937" y="1054"/>
                      </a:lnTo>
                      <a:lnTo>
                        <a:pt x="936" y="1056"/>
                      </a:lnTo>
                      <a:lnTo>
                        <a:pt x="936" y="1056"/>
                      </a:lnTo>
                      <a:lnTo>
                        <a:pt x="930" y="1054"/>
                      </a:lnTo>
                      <a:lnTo>
                        <a:pt x="930" y="1054"/>
                      </a:lnTo>
                      <a:lnTo>
                        <a:pt x="929" y="1056"/>
                      </a:lnTo>
                      <a:lnTo>
                        <a:pt x="929" y="1056"/>
                      </a:lnTo>
                      <a:lnTo>
                        <a:pt x="931" y="1059"/>
                      </a:lnTo>
                      <a:lnTo>
                        <a:pt x="934" y="1061"/>
                      </a:lnTo>
                      <a:lnTo>
                        <a:pt x="934" y="1065"/>
                      </a:lnTo>
                      <a:lnTo>
                        <a:pt x="934" y="1065"/>
                      </a:lnTo>
                      <a:lnTo>
                        <a:pt x="930" y="1065"/>
                      </a:lnTo>
                      <a:lnTo>
                        <a:pt x="926" y="1063"/>
                      </a:lnTo>
                      <a:lnTo>
                        <a:pt x="923" y="1059"/>
                      </a:lnTo>
                      <a:lnTo>
                        <a:pt x="923" y="1059"/>
                      </a:lnTo>
                      <a:lnTo>
                        <a:pt x="924" y="1064"/>
                      </a:lnTo>
                      <a:lnTo>
                        <a:pt x="924" y="1067"/>
                      </a:lnTo>
                      <a:lnTo>
                        <a:pt x="923" y="1071"/>
                      </a:lnTo>
                      <a:lnTo>
                        <a:pt x="923" y="1071"/>
                      </a:lnTo>
                      <a:lnTo>
                        <a:pt x="919" y="1070"/>
                      </a:lnTo>
                      <a:lnTo>
                        <a:pt x="917" y="1067"/>
                      </a:lnTo>
                      <a:lnTo>
                        <a:pt x="917" y="1065"/>
                      </a:lnTo>
                      <a:lnTo>
                        <a:pt x="917" y="1065"/>
                      </a:lnTo>
                      <a:lnTo>
                        <a:pt x="917" y="1072"/>
                      </a:lnTo>
                      <a:lnTo>
                        <a:pt x="915" y="1074"/>
                      </a:lnTo>
                      <a:lnTo>
                        <a:pt x="915" y="1074"/>
                      </a:lnTo>
                      <a:lnTo>
                        <a:pt x="912" y="1072"/>
                      </a:lnTo>
                      <a:lnTo>
                        <a:pt x="909" y="1071"/>
                      </a:lnTo>
                      <a:lnTo>
                        <a:pt x="908" y="1070"/>
                      </a:lnTo>
                      <a:lnTo>
                        <a:pt x="907" y="1067"/>
                      </a:lnTo>
                      <a:lnTo>
                        <a:pt x="907" y="1064"/>
                      </a:lnTo>
                      <a:lnTo>
                        <a:pt x="907" y="1063"/>
                      </a:lnTo>
                      <a:lnTo>
                        <a:pt x="907" y="1063"/>
                      </a:lnTo>
                      <a:lnTo>
                        <a:pt x="907" y="1058"/>
                      </a:lnTo>
                      <a:lnTo>
                        <a:pt x="904" y="1055"/>
                      </a:lnTo>
                      <a:lnTo>
                        <a:pt x="904" y="1055"/>
                      </a:lnTo>
                      <a:lnTo>
                        <a:pt x="903" y="1059"/>
                      </a:lnTo>
                      <a:lnTo>
                        <a:pt x="903" y="1060"/>
                      </a:lnTo>
                      <a:lnTo>
                        <a:pt x="903" y="1060"/>
                      </a:lnTo>
                      <a:lnTo>
                        <a:pt x="902" y="1060"/>
                      </a:lnTo>
                      <a:lnTo>
                        <a:pt x="902" y="1060"/>
                      </a:lnTo>
                      <a:lnTo>
                        <a:pt x="902" y="1060"/>
                      </a:lnTo>
                      <a:lnTo>
                        <a:pt x="902" y="1060"/>
                      </a:lnTo>
                      <a:lnTo>
                        <a:pt x="904" y="1065"/>
                      </a:lnTo>
                      <a:lnTo>
                        <a:pt x="904" y="1070"/>
                      </a:lnTo>
                      <a:lnTo>
                        <a:pt x="904" y="1070"/>
                      </a:lnTo>
                      <a:lnTo>
                        <a:pt x="906" y="1071"/>
                      </a:lnTo>
                      <a:lnTo>
                        <a:pt x="906" y="1072"/>
                      </a:lnTo>
                      <a:lnTo>
                        <a:pt x="903" y="1072"/>
                      </a:lnTo>
                      <a:lnTo>
                        <a:pt x="903" y="1072"/>
                      </a:lnTo>
                      <a:lnTo>
                        <a:pt x="901" y="1074"/>
                      </a:lnTo>
                      <a:lnTo>
                        <a:pt x="901" y="1074"/>
                      </a:lnTo>
                      <a:lnTo>
                        <a:pt x="898" y="1078"/>
                      </a:lnTo>
                      <a:lnTo>
                        <a:pt x="898" y="1082"/>
                      </a:lnTo>
                      <a:lnTo>
                        <a:pt x="901" y="1086"/>
                      </a:lnTo>
                      <a:lnTo>
                        <a:pt x="901" y="1086"/>
                      </a:lnTo>
                      <a:lnTo>
                        <a:pt x="903" y="1083"/>
                      </a:lnTo>
                      <a:lnTo>
                        <a:pt x="906" y="1082"/>
                      </a:lnTo>
                      <a:lnTo>
                        <a:pt x="908" y="1082"/>
                      </a:lnTo>
                      <a:lnTo>
                        <a:pt x="908" y="1082"/>
                      </a:lnTo>
                      <a:lnTo>
                        <a:pt x="909" y="1086"/>
                      </a:lnTo>
                      <a:lnTo>
                        <a:pt x="908" y="1089"/>
                      </a:lnTo>
                      <a:lnTo>
                        <a:pt x="906" y="1093"/>
                      </a:lnTo>
                      <a:lnTo>
                        <a:pt x="906" y="1093"/>
                      </a:lnTo>
                      <a:lnTo>
                        <a:pt x="906" y="1093"/>
                      </a:lnTo>
                      <a:lnTo>
                        <a:pt x="906" y="1093"/>
                      </a:lnTo>
                      <a:lnTo>
                        <a:pt x="906" y="1094"/>
                      </a:lnTo>
                      <a:lnTo>
                        <a:pt x="906" y="1094"/>
                      </a:lnTo>
                      <a:lnTo>
                        <a:pt x="906" y="1094"/>
                      </a:lnTo>
                      <a:lnTo>
                        <a:pt x="906" y="1094"/>
                      </a:lnTo>
                      <a:lnTo>
                        <a:pt x="906" y="1097"/>
                      </a:lnTo>
                      <a:lnTo>
                        <a:pt x="907" y="1102"/>
                      </a:lnTo>
                      <a:lnTo>
                        <a:pt x="907" y="1102"/>
                      </a:lnTo>
                      <a:lnTo>
                        <a:pt x="906" y="1099"/>
                      </a:lnTo>
                      <a:lnTo>
                        <a:pt x="903" y="1098"/>
                      </a:lnTo>
                      <a:lnTo>
                        <a:pt x="899" y="1097"/>
                      </a:lnTo>
                      <a:lnTo>
                        <a:pt x="899" y="1097"/>
                      </a:lnTo>
                      <a:lnTo>
                        <a:pt x="898" y="1102"/>
                      </a:lnTo>
                      <a:lnTo>
                        <a:pt x="898" y="1102"/>
                      </a:lnTo>
                      <a:lnTo>
                        <a:pt x="898" y="1100"/>
                      </a:lnTo>
                      <a:lnTo>
                        <a:pt x="898" y="1100"/>
                      </a:lnTo>
                      <a:lnTo>
                        <a:pt x="899" y="1098"/>
                      </a:lnTo>
                      <a:lnTo>
                        <a:pt x="899" y="1095"/>
                      </a:lnTo>
                      <a:lnTo>
                        <a:pt x="898" y="1092"/>
                      </a:lnTo>
                      <a:lnTo>
                        <a:pt x="896" y="1088"/>
                      </a:lnTo>
                      <a:lnTo>
                        <a:pt x="896" y="1088"/>
                      </a:lnTo>
                      <a:lnTo>
                        <a:pt x="893" y="1088"/>
                      </a:lnTo>
                      <a:lnTo>
                        <a:pt x="891" y="1091"/>
                      </a:lnTo>
                      <a:lnTo>
                        <a:pt x="890" y="1095"/>
                      </a:lnTo>
                      <a:lnTo>
                        <a:pt x="890" y="1095"/>
                      </a:lnTo>
                      <a:lnTo>
                        <a:pt x="887" y="1092"/>
                      </a:lnTo>
                      <a:lnTo>
                        <a:pt x="885" y="1089"/>
                      </a:lnTo>
                      <a:lnTo>
                        <a:pt x="885" y="1083"/>
                      </a:lnTo>
                      <a:lnTo>
                        <a:pt x="885" y="1083"/>
                      </a:lnTo>
                      <a:lnTo>
                        <a:pt x="881" y="1083"/>
                      </a:lnTo>
                      <a:lnTo>
                        <a:pt x="877" y="1081"/>
                      </a:lnTo>
                      <a:lnTo>
                        <a:pt x="875" y="1080"/>
                      </a:lnTo>
                      <a:lnTo>
                        <a:pt x="874" y="1077"/>
                      </a:lnTo>
                      <a:lnTo>
                        <a:pt x="871" y="1071"/>
                      </a:lnTo>
                      <a:lnTo>
                        <a:pt x="871" y="1065"/>
                      </a:lnTo>
                      <a:lnTo>
                        <a:pt x="871" y="1065"/>
                      </a:lnTo>
                      <a:lnTo>
                        <a:pt x="868" y="1061"/>
                      </a:lnTo>
                      <a:lnTo>
                        <a:pt x="866" y="1059"/>
                      </a:lnTo>
                      <a:lnTo>
                        <a:pt x="865" y="1056"/>
                      </a:lnTo>
                      <a:lnTo>
                        <a:pt x="865" y="1056"/>
                      </a:lnTo>
                      <a:lnTo>
                        <a:pt x="865" y="1054"/>
                      </a:lnTo>
                      <a:lnTo>
                        <a:pt x="865" y="1052"/>
                      </a:lnTo>
                      <a:lnTo>
                        <a:pt x="864" y="1049"/>
                      </a:lnTo>
                      <a:lnTo>
                        <a:pt x="864" y="1049"/>
                      </a:lnTo>
                      <a:lnTo>
                        <a:pt x="864" y="1048"/>
                      </a:lnTo>
                      <a:lnTo>
                        <a:pt x="864" y="1048"/>
                      </a:lnTo>
                      <a:lnTo>
                        <a:pt x="866" y="1056"/>
                      </a:lnTo>
                      <a:lnTo>
                        <a:pt x="866" y="1056"/>
                      </a:lnTo>
                      <a:lnTo>
                        <a:pt x="868" y="1055"/>
                      </a:lnTo>
                      <a:lnTo>
                        <a:pt x="870" y="1054"/>
                      </a:lnTo>
                      <a:lnTo>
                        <a:pt x="870" y="1054"/>
                      </a:lnTo>
                      <a:lnTo>
                        <a:pt x="870" y="1059"/>
                      </a:lnTo>
                      <a:lnTo>
                        <a:pt x="870" y="1061"/>
                      </a:lnTo>
                      <a:lnTo>
                        <a:pt x="871" y="1063"/>
                      </a:lnTo>
                      <a:lnTo>
                        <a:pt x="871" y="1063"/>
                      </a:lnTo>
                      <a:lnTo>
                        <a:pt x="871" y="1058"/>
                      </a:lnTo>
                      <a:lnTo>
                        <a:pt x="874" y="1055"/>
                      </a:lnTo>
                      <a:lnTo>
                        <a:pt x="877" y="1053"/>
                      </a:lnTo>
                      <a:lnTo>
                        <a:pt x="877" y="1053"/>
                      </a:lnTo>
                      <a:lnTo>
                        <a:pt x="882" y="1053"/>
                      </a:lnTo>
                      <a:lnTo>
                        <a:pt x="884" y="1052"/>
                      </a:lnTo>
                      <a:lnTo>
                        <a:pt x="882" y="1049"/>
                      </a:lnTo>
                      <a:lnTo>
                        <a:pt x="876" y="1044"/>
                      </a:lnTo>
                      <a:lnTo>
                        <a:pt x="876" y="1044"/>
                      </a:lnTo>
                      <a:lnTo>
                        <a:pt x="877" y="1043"/>
                      </a:lnTo>
                      <a:lnTo>
                        <a:pt x="877" y="1038"/>
                      </a:lnTo>
                      <a:lnTo>
                        <a:pt x="877" y="1038"/>
                      </a:lnTo>
                      <a:lnTo>
                        <a:pt x="879" y="1038"/>
                      </a:lnTo>
                      <a:lnTo>
                        <a:pt x="881" y="1038"/>
                      </a:lnTo>
                      <a:lnTo>
                        <a:pt x="881" y="1038"/>
                      </a:lnTo>
                      <a:lnTo>
                        <a:pt x="881" y="1036"/>
                      </a:lnTo>
                      <a:lnTo>
                        <a:pt x="880" y="1033"/>
                      </a:lnTo>
                      <a:lnTo>
                        <a:pt x="879" y="1033"/>
                      </a:lnTo>
                      <a:lnTo>
                        <a:pt x="879" y="1033"/>
                      </a:lnTo>
                      <a:lnTo>
                        <a:pt x="882" y="1033"/>
                      </a:lnTo>
                      <a:lnTo>
                        <a:pt x="886" y="1033"/>
                      </a:lnTo>
                      <a:lnTo>
                        <a:pt x="888" y="1033"/>
                      </a:lnTo>
                      <a:lnTo>
                        <a:pt x="888" y="1033"/>
                      </a:lnTo>
                      <a:lnTo>
                        <a:pt x="886" y="1031"/>
                      </a:lnTo>
                      <a:lnTo>
                        <a:pt x="884" y="1028"/>
                      </a:lnTo>
                      <a:lnTo>
                        <a:pt x="881" y="1028"/>
                      </a:lnTo>
                      <a:lnTo>
                        <a:pt x="881" y="1028"/>
                      </a:lnTo>
                      <a:lnTo>
                        <a:pt x="885" y="1027"/>
                      </a:lnTo>
                      <a:lnTo>
                        <a:pt x="888" y="1026"/>
                      </a:lnTo>
                      <a:lnTo>
                        <a:pt x="888" y="1026"/>
                      </a:lnTo>
                      <a:lnTo>
                        <a:pt x="888" y="1026"/>
                      </a:lnTo>
                      <a:lnTo>
                        <a:pt x="891" y="1027"/>
                      </a:lnTo>
                      <a:lnTo>
                        <a:pt x="895" y="1028"/>
                      </a:lnTo>
                      <a:lnTo>
                        <a:pt x="895" y="1028"/>
                      </a:lnTo>
                      <a:lnTo>
                        <a:pt x="895" y="1026"/>
                      </a:lnTo>
                      <a:lnTo>
                        <a:pt x="895" y="1021"/>
                      </a:lnTo>
                      <a:lnTo>
                        <a:pt x="895" y="1021"/>
                      </a:lnTo>
                      <a:lnTo>
                        <a:pt x="895" y="1023"/>
                      </a:lnTo>
                      <a:lnTo>
                        <a:pt x="897" y="1025"/>
                      </a:lnTo>
                      <a:lnTo>
                        <a:pt x="899" y="1026"/>
                      </a:lnTo>
                      <a:lnTo>
                        <a:pt x="899" y="1026"/>
                      </a:lnTo>
                      <a:lnTo>
                        <a:pt x="901" y="1022"/>
                      </a:lnTo>
                      <a:lnTo>
                        <a:pt x="901" y="1020"/>
                      </a:lnTo>
                      <a:lnTo>
                        <a:pt x="899" y="1016"/>
                      </a:lnTo>
                      <a:lnTo>
                        <a:pt x="899" y="1016"/>
                      </a:lnTo>
                      <a:lnTo>
                        <a:pt x="903" y="1020"/>
                      </a:lnTo>
                      <a:lnTo>
                        <a:pt x="903" y="1020"/>
                      </a:lnTo>
                      <a:lnTo>
                        <a:pt x="902" y="1021"/>
                      </a:lnTo>
                      <a:lnTo>
                        <a:pt x="902" y="1021"/>
                      </a:lnTo>
                      <a:lnTo>
                        <a:pt x="906" y="1022"/>
                      </a:lnTo>
                      <a:lnTo>
                        <a:pt x="909" y="1022"/>
                      </a:lnTo>
                      <a:lnTo>
                        <a:pt x="913" y="1021"/>
                      </a:lnTo>
                      <a:lnTo>
                        <a:pt x="913" y="1021"/>
                      </a:lnTo>
                      <a:lnTo>
                        <a:pt x="909" y="1023"/>
                      </a:lnTo>
                      <a:lnTo>
                        <a:pt x="908" y="1027"/>
                      </a:lnTo>
                      <a:lnTo>
                        <a:pt x="908" y="1031"/>
                      </a:lnTo>
                      <a:lnTo>
                        <a:pt x="908" y="1031"/>
                      </a:lnTo>
                      <a:lnTo>
                        <a:pt x="910" y="1030"/>
                      </a:lnTo>
                      <a:lnTo>
                        <a:pt x="913" y="1028"/>
                      </a:lnTo>
                      <a:lnTo>
                        <a:pt x="915" y="1026"/>
                      </a:lnTo>
                      <a:lnTo>
                        <a:pt x="915" y="1026"/>
                      </a:lnTo>
                      <a:lnTo>
                        <a:pt x="918" y="1027"/>
                      </a:lnTo>
                      <a:lnTo>
                        <a:pt x="920" y="1027"/>
                      </a:lnTo>
                      <a:lnTo>
                        <a:pt x="921" y="1027"/>
                      </a:lnTo>
                      <a:lnTo>
                        <a:pt x="921" y="1027"/>
                      </a:lnTo>
                      <a:lnTo>
                        <a:pt x="921" y="1025"/>
                      </a:lnTo>
                      <a:lnTo>
                        <a:pt x="920" y="1022"/>
                      </a:lnTo>
                      <a:lnTo>
                        <a:pt x="919" y="1022"/>
                      </a:lnTo>
                      <a:lnTo>
                        <a:pt x="919" y="1022"/>
                      </a:lnTo>
                      <a:lnTo>
                        <a:pt x="923" y="1022"/>
                      </a:lnTo>
                      <a:lnTo>
                        <a:pt x="926" y="1023"/>
                      </a:lnTo>
                      <a:lnTo>
                        <a:pt x="929" y="1022"/>
                      </a:lnTo>
                      <a:lnTo>
                        <a:pt x="929" y="1022"/>
                      </a:lnTo>
                      <a:lnTo>
                        <a:pt x="926" y="1020"/>
                      </a:lnTo>
                      <a:lnTo>
                        <a:pt x="925" y="1019"/>
                      </a:lnTo>
                      <a:lnTo>
                        <a:pt x="923" y="1017"/>
                      </a:lnTo>
                      <a:lnTo>
                        <a:pt x="923" y="1017"/>
                      </a:lnTo>
                      <a:lnTo>
                        <a:pt x="925" y="1017"/>
                      </a:lnTo>
                      <a:lnTo>
                        <a:pt x="929" y="1015"/>
                      </a:lnTo>
                      <a:lnTo>
                        <a:pt x="929" y="1015"/>
                      </a:lnTo>
                      <a:lnTo>
                        <a:pt x="929" y="1014"/>
                      </a:lnTo>
                      <a:lnTo>
                        <a:pt x="926" y="1013"/>
                      </a:lnTo>
                      <a:lnTo>
                        <a:pt x="925" y="1013"/>
                      </a:lnTo>
                      <a:lnTo>
                        <a:pt x="925" y="1013"/>
                      </a:lnTo>
                      <a:lnTo>
                        <a:pt x="928" y="1011"/>
                      </a:lnTo>
                      <a:lnTo>
                        <a:pt x="930" y="1011"/>
                      </a:lnTo>
                      <a:lnTo>
                        <a:pt x="931" y="1010"/>
                      </a:lnTo>
                      <a:lnTo>
                        <a:pt x="931" y="1010"/>
                      </a:lnTo>
                      <a:lnTo>
                        <a:pt x="929" y="1008"/>
                      </a:lnTo>
                      <a:lnTo>
                        <a:pt x="926" y="1008"/>
                      </a:lnTo>
                      <a:lnTo>
                        <a:pt x="924" y="1008"/>
                      </a:lnTo>
                      <a:lnTo>
                        <a:pt x="924" y="1008"/>
                      </a:lnTo>
                      <a:lnTo>
                        <a:pt x="932" y="1005"/>
                      </a:lnTo>
                      <a:lnTo>
                        <a:pt x="932" y="1005"/>
                      </a:lnTo>
                      <a:lnTo>
                        <a:pt x="931" y="1003"/>
                      </a:lnTo>
                      <a:lnTo>
                        <a:pt x="931" y="1003"/>
                      </a:lnTo>
                      <a:lnTo>
                        <a:pt x="935" y="1004"/>
                      </a:lnTo>
                      <a:lnTo>
                        <a:pt x="938" y="1003"/>
                      </a:lnTo>
                      <a:lnTo>
                        <a:pt x="938" y="1003"/>
                      </a:lnTo>
                      <a:lnTo>
                        <a:pt x="935" y="1002"/>
                      </a:lnTo>
                      <a:lnTo>
                        <a:pt x="932" y="1000"/>
                      </a:lnTo>
                      <a:lnTo>
                        <a:pt x="931" y="997"/>
                      </a:lnTo>
                      <a:lnTo>
                        <a:pt x="931" y="997"/>
                      </a:lnTo>
                      <a:lnTo>
                        <a:pt x="931" y="993"/>
                      </a:lnTo>
                      <a:lnTo>
                        <a:pt x="931" y="992"/>
                      </a:lnTo>
                      <a:lnTo>
                        <a:pt x="930" y="992"/>
                      </a:lnTo>
                      <a:lnTo>
                        <a:pt x="930" y="992"/>
                      </a:lnTo>
                      <a:lnTo>
                        <a:pt x="930" y="991"/>
                      </a:lnTo>
                      <a:lnTo>
                        <a:pt x="930" y="991"/>
                      </a:lnTo>
                      <a:lnTo>
                        <a:pt x="932" y="993"/>
                      </a:lnTo>
                      <a:lnTo>
                        <a:pt x="936" y="995"/>
                      </a:lnTo>
                      <a:lnTo>
                        <a:pt x="941" y="995"/>
                      </a:lnTo>
                      <a:lnTo>
                        <a:pt x="941" y="995"/>
                      </a:lnTo>
                      <a:lnTo>
                        <a:pt x="940" y="993"/>
                      </a:lnTo>
                      <a:lnTo>
                        <a:pt x="938" y="989"/>
                      </a:lnTo>
                      <a:lnTo>
                        <a:pt x="936" y="987"/>
                      </a:lnTo>
                      <a:lnTo>
                        <a:pt x="936" y="987"/>
                      </a:lnTo>
                      <a:lnTo>
                        <a:pt x="937" y="984"/>
                      </a:lnTo>
                      <a:lnTo>
                        <a:pt x="937" y="984"/>
                      </a:lnTo>
                      <a:lnTo>
                        <a:pt x="940" y="986"/>
                      </a:lnTo>
                      <a:lnTo>
                        <a:pt x="940" y="986"/>
                      </a:lnTo>
                      <a:lnTo>
                        <a:pt x="941" y="989"/>
                      </a:lnTo>
                      <a:lnTo>
                        <a:pt x="943" y="992"/>
                      </a:lnTo>
                      <a:lnTo>
                        <a:pt x="945" y="993"/>
                      </a:lnTo>
                      <a:lnTo>
                        <a:pt x="945" y="993"/>
                      </a:lnTo>
                      <a:lnTo>
                        <a:pt x="945" y="995"/>
                      </a:lnTo>
                      <a:lnTo>
                        <a:pt x="945" y="998"/>
                      </a:lnTo>
                      <a:lnTo>
                        <a:pt x="945" y="1000"/>
                      </a:lnTo>
                      <a:lnTo>
                        <a:pt x="945" y="1000"/>
                      </a:lnTo>
                      <a:lnTo>
                        <a:pt x="948" y="1000"/>
                      </a:lnTo>
                      <a:lnTo>
                        <a:pt x="949" y="999"/>
                      </a:lnTo>
                      <a:lnTo>
                        <a:pt x="951" y="998"/>
                      </a:lnTo>
                      <a:lnTo>
                        <a:pt x="951" y="998"/>
                      </a:lnTo>
                      <a:lnTo>
                        <a:pt x="951" y="1003"/>
                      </a:lnTo>
                      <a:lnTo>
                        <a:pt x="952" y="1006"/>
                      </a:lnTo>
                      <a:lnTo>
                        <a:pt x="952" y="1008"/>
                      </a:lnTo>
                      <a:lnTo>
                        <a:pt x="952" y="1008"/>
                      </a:lnTo>
                      <a:lnTo>
                        <a:pt x="956" y="1005"/>
                      </a:lnTo>
                      <a:lnTo>
                        <a:pt x="956" y="1005"/>
                      </a:lnTo>
                      <a:lnTo>
                        <a:pt x="956" y="1010"/>
                      </a:lnTo>
                      <a:lnTo>
                        <a:pt x="956" y="1010"/>
                      </a:lnTo>
                      <a:lnTo>
                        <a:pt x="953" y="1013"/>
                      </a:lnTo>
                      <a:lnTo>
                        <a:pt x="953" y="1013"/>
                      </a:lnTo>
                      <a:lnTo>
                        <a:pt x="949" y="1011"/>
                      </a:lnTo>
                      <a:lnTo>
                        <a:pt x="946" y="1011"/>
                      </a:lnTo>
                      <a:lnTo>
                        <a:pt x="946" y="1011"/>
                      </a:lnTo>
                      <a:lnTo>
                        <a:pt x="946" y="1014"/>
                      </a:lnTo>
                      <a:lnTo>
                        <a:pt x="948" y="1017"/>
                      </a:lnTo>
                      <a:lnTo>
                        <a:pt x="948" y="1017"/>
                      </a:lnTo>
                      <a:lnTo>
                        <a:pt x="938" y="1027"/>
                      </a:lnTo>
                      <a:lnTo>
                        <a:pt x="938" y="1027"/>
                      </a:lnTo>
                      <a:lnTo>
                        <a:pt x="938" y="1030"/>
                      </a:lnTo>
                      <a:lnTo>
                        <a:pt x="938" y="1030"/>
                      </a:lnTo>
                      <a:lnTo>
                        <a:pt x="940" y="1027"/>
                      </a:lnTo>
                      <a:lnTo>
                        <a:pt x="942" y="1025"/>
                      </a:lnTo>
                      <a:lnTo>
                        <a:pt x="946" y="1022"/>
                      </a:lnTo>
                      <a:lnTo>
                        <a:pt x="946" y="1022"/>
                      </a:lnTo>
                      <a:lnTo>
                        <a:pt x="946" y="1025"/>
                      </a:lnTo>
                      <a:lnTo>
                        <a:pt x="946" y="1027"/>
                      </a:lnTo>
                      <a:lnTo>
                        <a:pt x="945" y="1032"/>
                      </a:lnTo>
                      <a:lnTo>
                        <a:pt x="945" y="1032"/>
                      </a:lnTo>
                      <a:lnTo>
                        <a:pt x="946" y="1031"/>
                      </a:lnTo>
                      <a:lnTo>
                        <a:pt x="948" y="1031"/>
                      </a:lnTo>
                      <a:lnTo>
                        <a:pt x="951" y="1031"/>
                      </a:lnTo>
                      <a:lnTo>
                        <a:pt x="951" y="1031"/>
                      </a:lnTo>
                      <a:lnTo>
                        <a:pt x="952" y="1033"/>
                      </a:lnTo>
                      <a:lnTo>
                        <a:pt x="951" y="1036"/>
                      </a:lnTo>
                      <a:lnTo>
                        <a:pt x="949" y="1038"/>
                      </a:lnTo>
                      <a:lnTo>
                        <a:pt x="949" y="1038"/>
                      </a:lnTo>
                      <a:lnTo>
                        <a:pt x="952" y="1041"/>
                      </a:lnTo>
                      <a:lnTo>
                        <a:pt x="954" y="1044"/>
                      </a:lnTo>
                      <a:lnTo>
                        <a:pt x="954" y="1048"/>
                      </a:lnTo>
                      <a:lnTo>
                        <a:pt x="954" y="1048"/>
                      </a:lnTo>
                      <a:lnTo>
                        <a:pt x="951" y="1047"/>
                      </a:lnTo>
                      <a:lnTo>
                        <a:pt x="947" y="1044"/>
                      </a:lnTo>
                      <a:lnTo>
                        <a:pt x="943" y="1042"/>
                      </a:lnTo>
                      <a:lnTo>
                        <a:pt x="943" y="1042"/>
                      </a:lnTo>
                      <a:lnTo>
                        <a:pt x="945" y="1045"/>
                      </a:lnTo>
                      <a:lnTo>
                        <a:pt x="945" y="1049"/>
                      </a:lnTo>
                      <a:lnTo>
                        <a:pt x="943" y="1054"/>
                      </a:lnTo>
                      <a:lnTo>
                        <a:pt x="943" y="1054"/>
                      </a:lnTo>
                      <a:close/>
                      <a:moveTo>
                        <a:pt x="948" y="669"/>
                      </a:moveTo>
                      <a:lnTo>
                        <a:pt x="948" y="669"/>
                      </a:lnTo>
                      <a:lnTo>
                        <a:pt x="948" y="666"/>
                      </a:lnTo>
                      <a:lnTo>
                        <a:pt x="948" y="666"/>
                      </a:lnTo>
                      <a:lnTo>
                        <a:pt x="952" y="669"/>
                      </a:lnTo>
                      <a:lnTo>
                        <a:pt x="954" y="671"/>
                      </a:lnTo>
                      <a:lnTo>
                        <a:pt x="956" y="676"/>
                      </a:lnTo>
                      <a:lnTo>
                        <a:pt x="956" y="676"/>
                      </a:lnTo>
                      <a:lnTo>
                        <a:pt x="953" y="679"/>
                      </a:lnTo>
                      <a:lnTo>
                        <a:pt x="952" y="679"/>
                      </a:lnTo>
                      <a:lnTo>
                        <a:pt x="948" y="681"/>
                      </a:lnTo>
                      <a:lnTo>
                        <a:pt x="948" y="681"/>
                      </a:lnTo>
                      <a:lnTo>
                        <a:pt x="945" y="681"/>
                      </a:lnTo>
                      <a:lnTo>
                        <a:pt x="942" y="681"/>
                      </a:lnTo>
                      <a:lnTo>
                        <a:pt x="942" y="683"/>
                      </a:lnTo>
                      <a:lnTo>
                        <a:pt x="946" y="687"/>
                      </a:lnTo>
                      <a:lnTo>
                        <a:pt x="946" y="687"/>
                      </a:lnTo>
                      <a:lnTo>
                        <a:pt x="946" y="687"/>
                      </a:lnTo>
                      <a:lnTo>
                        <a:pt x="943" y="690"/>
                      </a:lnTo>
                      <a:lnTo>
                        <a:pt x="943" y="690"/>
                      </a:lnTo>
                      <a:lnTo>
                        <a:pt x="942" y="692"/>
                      </a:lnTo>
                      <a:lnTo>
                        <a:pt x="942" y="692"/>
                      </a:lnTo>
                      <a:lnTo>
                        <a:pt x="942" y="692"/>
                      </a:lnTo>
                      <a:lnTo>
                        <a:pt x="942" y="692"/>
                      </a:lnTo>
                      <a:lnTo>
                        <a:pt x="941" y="692"/>
                      </a:lnTo>
                      <a:lnTo>
                        <a:pt x="941" y="692"/>
                      </a:lnTo>
                      <a:lnTo>
                        <a:pt x="942" y="687"/>
                      </a:lnTo>
                      <a:lnTo>
                        <a:pt x="941" y="683"/>
                      </a:lnTo>
                      <a:lnTo>
                        <a:pt x="937" y="679"/>
                      </a:lnTo>
                      <a:lnTo>
                        <a:pt x="937" y="679"/>
                      </a:lnTo>
                      <a:lnTo>
                        <a:pt x="938" y="679"/>
                      </a:lnTo>
                      <a:lnTo>
                        <a:pt x="938" y="679"/>
                      </a:lnTo>
                      <a:lnTo>
                        <a:pt x="938" y="677"/>
                      </a:lnTo>
                      <a:lnTo>
                        <a:pt x="940" y="672"/>
                      </a:lnTo>
                      <a:lnTo>
                        <a:pt x="940" y="672"/>
                      </a:lnTo>
                      <a:lnTo>
                        <a:pt x="942" y="672"/>
                      </a:lnTo>
                      <a:lnTo>
                        <a:pt x="942" y="672"/>
                      </a:lnTo>
                      <a:lnTo>
                        <a:pt x="945" y="673"/>
                      </a:lnTo>
                      <a:lnTo>
                        <a:pt x="945" y="673"/>
                      </a:lnTo>
                      <a:lnTo>
                        <a:pt x="947" y="673"/>
                      </a:lnTo>
                      <a:lnTo>
                        <a:pt x="947" y="673"/>
                      </a:lnTo>
                      <a:lnTo>
                        <a:pt x="949" y="673"/>
                      </a:lnTo>
                      <a:lnTo>
                        <a:pt x="949" y="673"/>
                      </a:lnTo>
                      <a:lnTo>
                        <a:pt x="948" y="669"/>
                      </a:lnTo>
                      <a:lnTo>
                        <a:pt x="948" y="669"/>
                      </a:lnTo>
                      <a:close/>
                      <a:moveTo>
                        <a:pt x="959" y="329"/>
                      </a:moveTo>
                      <a:lnTo>
                        <a:pt x="959" y="329"/>
                      </a:lnTo>
                      <a:lnTo>
                        <a:pt x="959" y="327"/>
                      </a:lnTo>
                      <a:lnTo>
                        <a:pt x="959" y="324"/>
                      </a:lnTo>
                      <a:lnTo>
                        <a:pt x="959" y="324"/>
                      </a:lnTo>
                      <a:lnTo>
                        <a:pt x="963" y="323"/>
                      </a:lnTo>
                      <a:lnTo>
                        <a:pt x="964" y="322"/>
                      </a:lnTo>
                      <a:lnTo>
                        <a:pt x="965" y="320"/>
                      </a:lnTo>
                      <a:lnTo>
                        <a:pt x="965" y="320"/>
                      </a:lnTo>
                      <a:lnTo>
                        <a:pt x="964" y="318"/>
                      </a:lnTo>
                      <a:lnTo>
                        <a:pt x="960" y="317"/>
                      </a:lnTo>
                      <a:lnTo>
                        <a:pt x="960" y="317"/>
                      </a:lnTo>
                      <a:lnTo>
                        <a:pt x="962" y="316"/>
                      </a:lnTo>
                      <a:lnTo>
                        <a:pt x="962" y="316"/>
                      </a:lnTo>
                      <a:lnTo>
                        <a:pt x="964" y="318"/>
                      </a:lnTo>
                      <a:lnTo>
                        <a:pt x="968" y="318"/>
                      </a:lnTo>
                      <a:lnTo>
                        <a:pt x="968" y="318"/>
                      </a:lnTo>
                      <a:lnTo>
                        <a:pt x="969" y="317"/>
                      </a:lnTo>
                      <a:lnTo>
                        <a:pt x="968" y="312"/>
                      </a:lnTo>
                      <a:lnTo>
                        <a:pt x="968" y="312"/>
                      </a:lnTo>
                      <a:lnTo>
                        <a:pt x="969" y="312"/>
                      </a:lnTo>
                      <a:lnTo>
                        <a:pt x="969" y="312"/>
                      </a:lnTo>
                      <a:lnTo>
                        <a:pt x="968" y="311"/>
                      </a:lnTo>
                      <a:lnTo>
                        <a:pt x="968" y="311"/>
                      </a:lnTo>
                      <a:lnTo>
                        <a:pt x="968" y="310"/>
                      </a:lnTo>
                      <a:lnTo>
                        <a:pt x="968" y="310"/>
                      </a:lnTo>
                      <a:lnTo>
                        <a:pt x="969" y="312"/>
                      </a:lnTo>
                      <a:lnTo>
                        <a:pt x="971" y="315"/>
                      </a:lnTo>
                      <a:lnTo>
                        <a:pt x="975" y="316"/>
                      </a:lnTo>
                      <a:lnTo>
                        <a:pt x="975" y="316"/>
                      </a:lnTo>
                      <a:lnTo>
                        <a:pt x="975" y="311"/>
                      </a:lnTo>
                      <a:lnTo>
                        <a:pt x="975" y="307"/>
                      </a:lnTo>
                      <a:lnTo>
                        <a:pt x="974" y="304"/>
                      </a:lnTo>
                      <a:lnTo>
                        <a:pt x="974" y="304"/>
                      </a:lnTo>
                      <a:lnTo>
                        <a:pt x="975" y="305"/>
                      </a:lnTo>
                      <a:lnTo>
                        <a:pt x="975" y="305"/>
                      </a:lnTo>
                      <a:lnTo>
                        <a:pt x="976" y="306"/>
                      </a:lnTo>
                      <a:lnTo>
                        <a:pt x="976" y="306"/>
                      </a:lnTo>
                      <a:lnTo>
                        <a:pt x="976" y="310"/>
                      </a:lnTo>
                      <a:lnTo>
                        <a:pt x="978" y="312"/>
                      </a:lnTo>
                      <a:lnTo>
                        <a:pt x="979" y="312"/>
                      </a:lnTo>
                      <a:lnTo>
                        <a:pt x="982" y="309"/>
                      </a:lnTo>
                      <a:lnTo>
                        <a:pt x="982" y="309"/>
                      </a:lnTo>
                      <a:lnTo>
                        <a:pt x="986" y="309"/>
                      </a:lnTo>
                      <a:lnTo>
                        <a:pt x="986" y="309"/>
                      </a:lnTo>
                      <a:lnTo>
                        <a:pt x="985" y="305"/>
                      </a:lnTo>
                      <a:lnTo>
                        <a:pt x="985" y="305"/>
                      </a:lnTo>
                      <a:lnTo>
                        <a:pt x="985" y="305"/>
                      </a:lnTo>
                      <a:lnTo>
                        <a:pt x="985" y="305"/>
                      </a:lnTo>
                      <a:lnTo>
                        <a:pt x="986" y="305"/>
                      </a:lnTo>
                      <a:lnTo>
                        <a:pt x="990" y="305"/>
                      </a:lnTo>
                      <a:lnTo>
                        <a:pt x="995" y="304"/>
                      </a:lnTo>
                      <a:lnTo>
                        <a:pt x="997" y="301"/>
                      </a:lnTo>
                      <a:lnTo>
                        <a:pt x="1000" y="299"/>
                      </a:lnTo>
                      <a:lnTo>
                        <a:pt x="1000" y="299"/>
                      </a:lnTo>
                      <a:lnTo>
                        <a:pt x="998" y="296"/>
                      </a:lnTo>
                      <a:lnTo>
                        <a:pt x="995" y="295"/>
                      </a:lnTo>
                      <a:lnTo>
                        <a:pt x="991" y="296"/>
                      </a:lnTo>
                      <a:lnTo>
                        <a:pt x="991" y="296"/>
                      </a:lnTo>
                      <a:lnTo>
                        <a:pt x="992" y="293"/>
                      </a:lnTo>
                      <a:lnTo>
                        <a:pt x="992" y="293"/>
                      </a:lnTo>
                      <a:lnTo>
                        <a:pt x="993" y="294"/>
                      </a:lnTo>
                      <a:lnTo>
                        <a:pt x="993" y="294"/>
                      </a:lnTo>
                      <a:lnTo>
                        <a:pt x="995" y="293"/>
                      </a:lnTo>
                      <a:lnTo>
                        <a:pt x="995" y="292"/>
                      </a:lnTo>
                      <a:lnTo>
                        <a:pt x="996" y="289"/>
                      </a:lnTo>
                      <a:lnTo>
                        <a:pt x="996" y="289"/>
                      </a:lnTo>
                      <a:lnTo>
                        <a:pt x="996" y="292"/>
                      </a:lnTo>
                      <a:lnTo>
                        <a:pt x="997" y="294"/>
                      </a:lnTo>
                      <a:lnTo>
                        <a:pt x="998" y="295"/>
                      </a:lnTo>
                      <a:lnTo>
                        <a:pt x="998" y="295"/>
                      </a:lnTo>
                      <a:lnTo>
                        <a:pt x="1000" y="294"/>
                      </a:lnTo>
                      <a:lnTo>
                        <a:pt x="1000" y="294"/>
                      </a:lnTo>
                      <a:lnTo>
                        <a:pt x="1002" y="294"/>
                      </a:lnTo>
                      <a:lnTo>
                        <a:pt x="1002" y="294"/>
                      </a:lnTo>
                      <a:lnTo>
                        <a:pt x="1003" y="296"/>
                      </a:lnTo>
                      <a:lnTo>
                        <a:pt x="1003" y="296"/>
                      </a:lnTo>
                      <a:lnTo>
                        <a:pt x="1006" y="295"/>
                      </a:lnTo>
                      <a:lnTo>
                        <a:pt x="1006" y="295"/>
                      </a:lnTo>
                      <a:lnTo>
                        <a:pt x="1006" y="298"/>
                      </a:lnTo>
                      <a:lnTo>
                        <a:pt x="1006" y="298"/>
                      </a:lnTo>
                      <a:lnTo>
                        <a:pt x="1004" y="301"/>
                      </a:lnTo>
                      <a:lnTo>
                        <a:pt x="1003" y="304"/>
                      </a:lnTo>
                      <a:lnTo>
                        <a:pt x="1003" y="304"/>
                      </a:lnTo>
                      <a:lnTo>
                        <a:pt x="1001" y="305"/>
                      </a:lnTo>
                      <a:lnTo>
                        <a:pt x="998" y="306"/>
                      </a:lnTo>
                      <a:lnTo>
                        <a:pt x="997" y="307"/>
                      </a:lnTo>
                      <a:lnTo>
                        <a:pt x="997" y="307"/>
                      </a:lnTo>
                      <a:lnTo>
                        <a:pt x="998" y="310"/>
                      </a:lnTo>
                      <a:lnTo>
                        <a:pt x="1001" y="311"/>
                      </a:lnTo>
                      <a:lnTo>
                        <a:pt x="1002" y="311"/>
                      </a:lnTo>
                      <a:lnTo>
                        <a:pt x="1002" y="311"/>
                      </a:lnTo>
                      <a:lnTo>
                        <a:pt x="997" y="314"/>
                      </a:lnTo>
                      <a:lnTo>
                        <a:pt x="995" y="316"/>
                      </a:lnTo>
                      <a:lnTo>
                        <a:pt x="993" y="317"/>
                      </a:lnTo>
                      <a:lnTo>
                        <a:pt x="993" y="317"/>
                      </a:lnTo>
                      <a:lnTo>
                        <a:pt x="997" y="318"/>
                      </a:lnTo>
                      <a:lnTo>
                        <a:pt x="1001" y="318"/>
                      </a:lnTo>
                      <a:lnTo>
                        <a:pt x="1003" y="317"/>
                      </a:lnTo>
                      <a:lnTo>
                        <a:pt x="1003" y="317"/>
                      </a:lnTo>
                      <a:lnTo>
                        <a:pt x="1001" y="321"/>
                      </a:lnTo>
                      <a:lnTo>
                        <a:pt x="998" y="324"/>
                      </a:lnTo>
                      <a:lnTo>
                        <a:pt x="998" y="324"/>
                      </a:lnTo>
                      <a:lnTo>
                        <a:pt x="1000" y="326"/>
                      </a:lnTo>
                      <a:lnTo>
                        <a:pt x="1002" y="326"/>
                      </a:lnTo>
                      <a:lnTo>
                        <a:pt x="1002" y="326"/>
                      </a:lnTo>
                      <a:lnTo>
                        <a:pt x="1001" y="328"/>
                      </a:lnTo>
                      <a:lnTo>
                        <a:pt x="1001" y="328"/>
                      </a:lnTo>
                      <a:lnTo>
                        <a:pt x="997" y="327"/>
                      </a:lnTo>
                      <a:lnTo>
                        <a:pt x="995" y="327"/>
                      </a:lnTo>
                      <a:lnTo>
                        <a:pt x="992" y="328"/>
                      </a:lnTo>
                      <a:lnTo>
                        <a:pt x="992" y="328"/>
                      </a:lnTo>
                      <a:lnTo>
                        <a:pt x="993" y="331"/>
                      </a:lnTo>
                      <a:lnTo>
                        <a:pt x="995" y="333"/>
                      </a:lnTo>
                      <a:lnTo>
                        <a:pt x="996" y="334"/>
                      </a:lnTo>
                      <a:lnTo>
                        <a:pt x="996" y="334"/>
                      </a:lnTo>
                      <a:lnTo>
                        <a:pt x="990" y="334"/>
                      </a:lnTo>
                      <a:lnTo>
                        <a:pt x="987" y="334"/>
                      </a:lnTo>
                      <a:lnTo>
                        <a:pt x="985" y="335"/>
                      </a:lnTo>
                      <a:lnTo>
                        <a:pt x="985" y="335"/>
                      </a:lnTo>
                      <a:lnTo>
                        <a:pt x="989" y="338"/>
                      </a:lnTo>
                      <a:lnTo>
                        <a:pt x="991" y="339"/>
                      </a:lnTo>
                      <a:lnTo>
                        <a:pt x="993" y="340"/>
                      </a:lnTo>
                      <a:lnTo>
                        <a:pt x="993" y="340"/>
                      </a:lnTo>
                      <a:lnTo>
                        <a:pt x="990" y="342"/>
                      </a:lnTo>
                      <a:lnTo>
                        <a:pt x="986" y="344"/>
                      </a:lnTo>
                      <a:lnTo>
                        <a:pt x="986" y="344"/>
                      </a:lnTo>
                      <a:lnTo>
                        <a:pt x="987" y="345"/>
                      </a:lnTo>
                      <a:lnTo>
                        <a:pt x="991" y="346"/>
                      </a:lnTo>
                      <a:lnTo>
                        <a:pt x="991" y="346"/>
                      </a:lnTo>
                      <a:lnTo>
                        <a:pt x="990" y="348"/>
                      </a:lnTo>
                      <a:lnTo>
                        <a:pt x="990" y="348"/>
                      </a:lnTo>
                      <a:lnTo>
                        <a:pt x="987" y="349"/>
                      </a:lnTo>
                      <a:lnTo>
                        <a:pt x="986" y="350"/>
                      </a:lnTo>
                      <a:lnTo>
                        <a:pt x="986" y="350"/>
                      </a:lnTo>
                      <a:lnTo>
                        <a:pt x="986" y="346"/>
                      </a:lnTo>
                      <a:lnTo>
                        <a:pt x="985" y="344"/>
                      </a:lnTo>
                      <a:lnTo>
                        <a:pt x="985" y="344"/>
                      </a:lnTo>
                      <a:lnTo>
                        <a:pt x="982" y="346"/>
                      </a:lnTo>
                      <a:lnTo>
                        <a:pt x="980" y="350"/>
                      </a:lnTo>
                      <a:lnTo>
                        <a:pt x="979" y="353"/>
                      </a:lnTo>
                      <a:lnTo>
                        <a:pt x="979" y="353"/>
                      </a:lnTo>
                      <a:lnTo>
                        <a:pt x="979" y="349"/>
                      </a:lnTo>
                      <a:lnTo>
                        <a:pt x="976" y="344"/>
                      </a:lnTo>
                      <a:lnTo>
                        <a:pt x="976" y="344"/>
                      </a:lnTo>
                      <a:lnTo>
                        <a:pt x="974" y="345"/>
                      </a:lnTo>
                      <a:lnTo>
                        <a:pt x="973" y="348"/>
                      </a:lnTo>
                      <a:lnTo>
                        <a:pt x="973" y="350"/>
                      </a:lnTo>
                      <a:lnTo>
                        <a:pt x="973" y="350"/>
                      </a:lnTo>
                      <a:lnTo>
                        <a:pt x="971" y="346"/>
                      </a:lnTo>
                      <a:lnTo>
                        <a:pt x="970" y="344"/>
                      </a:lnTo>
                      <a:lnTo>
                        <a:pt x="969" y="343"/>
                      </a:lnTo>
                      <a:lnTo>
                        <a:pt x="969" y="343"/>
                      </a:lnTo>
                      <a:lnTo>
                        <a:pt x="968" y="344"/>
                      </a:lnTo>
                      <a:lnTo>
                        <a:pt x="967" y="346"/>
                      </a:lnTo>
                      <a:lnTo>
                        <a:pt x="967" y="346"/>
                      </a:lnTo>
                      <a:lnTo>
                        <a:pt x="965" y="348"/>
                      </a:lnTo>
                      <a:lnTo>
                        <a:pt x="965" y="348"/>
                      </a:lnTo>
                      <a:lnTo>
                        <a:pt x="963" y="342"/>
                      </a:lnTo>
                      <a:lnTo>
                        <a:pt x="963" y="342"/>
                      </a:lnTo>
                      <a:lnTo>
                        <a:pt x="962" y="342"/>
                      </a:lnTo>
                      <a:lnTo>
                        <a:pt x="960" y="343"/>
                      </a:lnTo>
                      <a:lnTo>
                        <a:pt x="960" y="343"/>
                      </a:lnTo>
                      <a:lnTo>
                        <a:pt x="960" y="343"/>
                      </a:lnTo>
                      <a:lnTo>
                        <a:pt x="960" y="343"/>
                      </a:lnTo>
                      <a:lnTo>
                        <a:pt x="964" y="340"/>
                      </a:lnTo>
                      <a:lnTo>
                        <a:pt x="965" y="338"/>
                      </a:lnTo>
                      <a:lnTo>
                        <a:pt x="967" y="337"/>
                      </a:lnTo>
                      <a:lnTo>
                        <a:pt x="967" y="337"/>
                      </a:lnTo>
                      <a:lnTo>
                        <a:pt x="964" y="337"/>
                      </a:lnTo>
                      <a:lnTo>
                        <a:pt x="960" y="337"/>
                      </a:lnTo>
                      <a:lnTo>
                        <a:pt x="960" y="337"/>
                      </a:lnTo>
                      <a:lnTo>
                        <a:pt x="959" y="335"/>
                      </a:lnTo>
                      <a:lnTo>
                        <a:pt x="959" y="335"/>
                      </a:lnTo>
                      <a:lnTo>
                        <a:pt x="959" y="337"/>
                      </a:lnTo>
                      <a:lnTo>
                        <a:pt x="959" y="337"/>
                      </a:lnTo>
                      <a:lnTo>
                        <a:pt x="957" y="337"/>
                      </a:lnTo>
                      <a:lnTo>
                        <a:pt x="956" y="338"/>
                      </a:lnTo>
                      <a:lnTo>
                        <a:pt x="956" y="338"/>
                      </a:lnTo>
                      <a:lnTo>
                        <a:pt x="958" y="335"/>
                      </a:lnTo>
                      <a:lnTo>
                        <a:pt x="959" y="333"/>
                      </a:lnTo>
                      <a:lnTo>
                        <a:pt x="960" y="331"/>
                      </a:lnTo>
                      <a:lnTo>
                        <a:pt x="960" y="331"/>
                      </a:lnTo>
                      <a:lnTo>
                        <a:pt x="959" y="329"/>
                      </a:lnTo>
                      <a:lnTo>
                        <a:pt x="959" y="329"/>
                      </a:lnTo>
                      <a:close/>
                      <a:moveTo>
                        <a:pt x="982" y="235"/>
                      </a:moveTo>
                      <a:lnTo>
                        <a:pt x="982" y="235"/>
                      </a:lnTo>
                      <a:lnTo>
                        <a:pt x="982" y="234"/>
                      </a:lnTo>
                      <a:lnTo>
                        <a:pt x="982" y="234"/>
                      </a:lnTo>
                      <a:lnTo>
                        <a:pt x="985" y="233"/>
                      </a:lnTo>
                      <a:lnTo>
                        <a:pt x="985" y="233"/>
                      </a:lnTo>
                      <a:lnTo>
                        <a:pt x="990" y="233"/>
                      </a:lnTo>
                      <a:lnTo>
                        <a:pt x="990" y="233"/>
                      </a:lnTo>
                      <a:lnTo>
                        <a:pt x="995" y="233"/>
                      </a:lnTo>
                      <a:lnTo>
                        <a:pt x="997" y="232"/>
                      </a:lnTo>
                      <a:lnTo>
                        <a:pt x="998" y="229"/>
                      </a:lnTo>
                      <a:lnTo>
                        <a:pt x="998" y="229"/>
                      </a:lnTo>
                      <a:lnTo>
                        <a:pt x="997" y="232"/>
                      </a:lnTo>
                      <a:lnTo>
                        <a:pt x="996" y="235"/>
                      </a:lnTo>
                      <a:lnTo>
                        <a:pt x="996" y="235"/>
                      </a:lnTo>
                      <a:lnTo>
                        <a:pt x="993" y="238"/>
                      </a:lnTo>
                      <a:lnTo>
                        <a:pt x="993" y="238"/>
                      </a:lnTo>
                      <a:lnTo>
                        <a:pt x="992" y="237"/>
                      </a:lnTo>
                      <a:lnTo>
                        <a:pt x="992" y="237"/>
                      </a:lnTo>
                      <a:lnTo>
                        <a:pt x="991" y="238"/>
                      </a:lnTo>
                      <a:lnTo>
                        <a:pt x="990" y="239"/>
                      </a:lnTo>
                      <a:lnTo>
                        <a:pt x="990" y="242"/>
                      </a:lnTo>
                      <a:lnTo>
                        <a:pt x="990" y="242"/>
                      </a:lnTo>
                      <a:lnTo>
                        <a:pt x="987" y="243"/>
                      </a:lnTo>
                      <a:lnTo>
                        <a:pt x="987" y="243"/>
                      </a:lnTo>
                      <a:lnTo>
                        <a:pt x="985" y="240"/>
                      </a:lnTo>
                      <a:lnTo>
                        <a:pt x="984" y="239"/>
                      </a:lnTo>
                      <a:lnTo>
                        <a:pt x="982" y="235"/>
                      </a:lnTo>
                      <a:lnTo>
                        <a:pt x="982" y="235"/>
                      </a:lnTo>
                      <a:close/>
                      <a:moveTo>
                        <a:pt x="1020" y="226"/>
                      </a:moveTo>
                      <a:lnTo>
                        <a:pt x="1020" y="226"/>
                      </a:lnTo>
                      <a:lnTo>
                        <a:pt x="1018" y="228"/>
                      </a:lnTo>
                      <a:lnTo>
                        <a:pt x="1017" y="231"/>
                      </a:lnTo>
                      <a:lnTo>
                        <a:pt x="1015" y="232"/>
                      </a:lnTo>
                      <a:lnTo>
                        <a:pt x="1015" y="232"/>
                      </a:lnTo>
                      <a:lnTo>
                        <a:pt x="1019" y="229"/>
                      </a:lnTo>
                      <a:lnTo>
                        <a:pt x="1023" y="228"/>
                      </a:lnTo>
                      <a:lnTo>
                        <a:pt x="1028" y="229"/>
                      </a:lnTo>
                      <a:lnTo>
                        <a:pt x="1028" y="229"/>
                      </a:lnTo>
                      <a:lnTo>
                        <a:pt x="1031" y="232"/>
                      </a:lnTo>
                      <a:lnTo>
                        <a:pt x="1034" y="232"/>
                      </a:lnTo>
                      <a:lnTo>
                        <a:pt x="1034" y="229"/>
                      </a:lnTo>
                      <a:lnTo>
                        <a:pt x="1032" y="222"/>
                      </a:lnTo>
                      <a:lnTo>
                        <a:pt x="1032" y="222"/>
                      </a:lnTo>
                      <a:lnTo>
                        <a:pt x="1034" y="221"/>
                      </a:lnTo>
                      <a:lnTo>
                        <a:pt x="1037" y="217"/>
                      </a:lnTo>
                      <a:lnTo>
                        <a:pt x="1037" y="217"/>
                      </a:lnTo>
                      <a:lnTo>
                        <a:pt x="1039" y="220"/>
                      </a:lnTo>
                      <a:lnTo>
                        <a:pt x="1040" y="221"/>
                      </a:lnTo>
                      <a:lnTo>
                        <a:pt x="1040" y="221"/>
                      </a:lnTo>
                      <a:lnTo>
                        <a:pt x="1042" y="218"/>
                      </a:lnTo>
                      <a:lnTo>
                        <a:pt x="1042" y="216"/>
                      </a:lnTo>
                      <a:lnTo>
                        <a:pt x="1042" y="215"/>
                      </a:lnTo>
                      <a:lnTo>
                        <a:pt x="1042" y="215"/>
                      </a:lnTo>
                      <a:lnTo>
                        <a:pt x="1045" y="218"/>
                      </a:lnTo>
                      <a:lnTo>
                        <a:pt x="1047" y="221"/>
                      </a:lnTo>
                      <a:lnTo>
                        <a:pt x="1048" y="221"/>
                      </a:lnTo>
                      <a:lnTo>
                        <a:pt x="1048" y="221"/>
                      </a:lnTo>
                      <a:lnTo>
                        <a:pt x="1050" y="218"/>
                      </a:lnTo>
                      <a:lnTo>
                        <a:pt x="1048" y="216"/>
                      </a:lnTo>
                      <a:lnTo>
                        <a:pt x="1047" y="213"/>
                      </a:lnTo>
                      <a:lnTo>
                        <a:pt x="1047" y="213"/>
                      </a:lnTo>
                      <a:lnTo>
                        <a:pt x="1050" y="215"/>
                      </a:lnTo>
                      <a:lnTo>
                        <a:pt x="1053" y="216"/>
                      </a:lnTo>
                      <a:lnTo>
                        <a:pt x="1053" y="216"/>
                      </a:lnTo>
                      <a:lnTo>
                        <a:pt x="1053" y="216"/>
                      </a:lnTo>
                      <a:lnTo>
                        <a:pt x="1053" y="216"/>
                      </a:lnTo>
                      <a:lnTo>
                        <a:pt x="1053" y="216"/>
                      </a:lnTo>
                      <a:lnTo>
                        <a:pt x="1054" y="216"/>
                      </a:lnTo>
                      <a:lnTo>
                        <a:pt x="1054" y="216"/>
                      </a:lnTo>
                      <a:lnTo>
                        <a:pt x="1054" y="216"/>
                      </a:lnTo>
                      <a:lnTo>
                        <a:pt x="1054" y="218"/>
                      </a:lnTo>
                      <a:lnTo>
                        <a:pt x="1057" y="222"/>
                      </a:lnTo>
                      <a:lnTo>
                        <a:pt x="1057" y="222"/>
                      </a:lnTo>
                      <a:lnTo>
                        <a:pt x="1059" y="220"/>
                      </a:lnTo>
                      <a:lnTo>
                        <a:pt x="1059" y="220"/>
                      </a:lnTo>
                      <a:lnTo>
                        <a:pt x="1058" y="222"/>
                      </a:lnTo>
                      <a:lnTo>
                        <a:pt x="1058" y="222"/>
                      </a:lnTo>
                      <a:lnTo>
                        <a:pt x="1061" y="222"/>
                      </a:lnTo>
                      <a:lnTo>
                        <a:pt x="1061" y="222"/>
                      </a:lnTo>
                      <a:lnTo>
                        <a:pt x="1062" y="224"/>
                      </a:lnTo>
                      <a:lnTo>
                        <a:pt x="1062" y="224"/>
                      </a:lnTo>
                      <a:lnTo>
                        <a:pt x="1063" y="223"/>
                      </a:lnTo>
                      <a:lnTo>
                        <a:pt x="1063" y="223"/>
                      </a:lnTo>
                      <a:lnTo>
                        <a:pt x="1061" y="227"/>
                      </a:lnTo>
                      <a:lnTo>
                        <a:pt x="1061" y="227"/>
                      </a:lnTo>
                      <a:lnTo>
                        <a:pt x="1064" y="228"/>
                      </a:lnTo>
                      <a:lnTo>
                        <a:pt x="1069" y="227"/>
                      </a:lnTo>
                      <a:lnTo>
                        <a:pt x="1069" y="227"/>
                      </a:lnTo>
                      <a:lnTo>
                        <a:pt x="1070" y="228"/>
                      </a:lnTo>
                      <a:lnTo>
                        <a:pt x="1070" y="228"/>
                      </a:lnTo>
                      <a:lnTo>
                        <a:pt x="1070" y="228"/>
                      </a:lnTo>
                      <a:lnTo>
                        <a:pt x="1070" y="228"/>
                      </a:lnTo>
                      <a:lnTo>
                        <a:pt x="1067" y="228"/>
                      </a:lnTo>
                      <a:lnTo>
                        <a:pt x="1063" y="231"/>
                      </a:lnTo>
                      <a:lnTo>
                        <a:pt x="1063" y="231"/>
                      </a:lnTo>
                      <a:lnTo>
                        <a:pt x="1065" y="233"/>
                      </a:lnTo>
                      <a:lnTo>
                        <a:pt x="1065" y="233"/>
                      </a:lnTo>
                      <a:lnTo>
                        <a:pt x="1067" y="239"/>
                      </a:lnTo>
                      <a:lnTo>
                        <a:pt x="1067" y="239"/>
                      </a:lnTo>
                      <a:lnTo>
                        <a:pt x="1067" y="239"/>
                      </a:lnTo>
                      <a:lnTo>
                        <a:pt x="1067" y="239"/>
                      </a:lnTo>
                      <a:lnTo>
                        <a:pt x="1064" y="237"/>
                      </a:lnTo>
                      <a:lnTo>
                        <a:pt x="1062" y="235"/>
                      </a:lnTo>
                      <a:lnTo>
                        <a:pt x="1058" y="235"/>
                      </a:lnTo>
                      <a:lnTo>
                        <a:pt x="1058" y="235"/>
                      </a:lnTo>
                      <a:lnTo>
                        <a:pt x="1058" y="238"/>
                      </a:lnTo>
                      <a:lnTo>
                        <a:pt x="1061" y="240"/>
                      </a:lnTo>
                      <a:lnTo>
                        <a:pt x="1063" y="243"/>
                      </a:lnTo>
                      <a:lnTo>
                        <a:pt x="1063" y="243"/>
                      </a:lnTo>
                      <a:lnTo>
                        <a:pt x="1062" y="244"/>
                      </a:lnTo>
                      <a:lnTo>
                        <a:pt x="1062" y="246"/>
                      </a:lnTo>
                      <a:lnTo>
                        <a:pt x="1062" y="249"/>
                      </a:lnTo>
                      <a:lnTo>
                        <a:pt x="1062" y="249"/>
                      </a:lnTo>
                      <a:lnTo>
                        <a:pt x="1064" y="248"/>
                      </a:lnTo>
                      <a:lnTo>
                        <a:pt x="1067" y="248"/>
                      </a:lnTo>
                      <a:lnTo>
                        <a:pt x="1067" y="246"/>
                      </a:lnTo>
                      <a:lnTo>
                        <a:pt x="1067" y="246"/>
                      </a:lnTo>
                      <a:lnTo>
                        <a:pt x="1067" y="254"/>
                      </a:lnTo>
                      <a:lnTo>
                        <a:pt x="1067" y="254"/>
                      </a:lnTo>
                      <a:lnTo>
                        <a:pt x="1067" y="254"/>
                      </a:lnTo>
                      <a:lnTo>
                        <a:pt x="1067" y="254"/>
                      </a:lnTo>
                      <a:lnTo>
                        <a:pt x="1063" y="254"/>
                      </a:lnTo>
                      <a:lnTo>
                        <a:pt x="1063" y="254"/>
                      </a:lnTo>
                      <a:lnTo>
                        <a:pt x="1062" y="256"/>
                      </a:lnTo>
                      <a:lnTo>
                        <a:pt x="1063" y="257"/>
                      </a:lnTo>
                      <a:lnTo>
                        <a:pt x="1064" y="259"/>
                      </a:lnTo>
                      <a:lnTo>
                        <a:pt x="1064" y="259"/>
                      </a:lnTo>
                      <a:lnTo>
                        <a:pt x="1064" y="261"/>
                      </a:lnTo>
                      <a:lnTo>
                        <a:pt x="1064" y="261"/>
                      </a:lnTo>
                      <a:lnTo>
                        <a:pt x="1059" y="262"/>
                      </a:lnTo>
                      <a:lnTo>
                        <a:pt x="1057" y="261"/>
                      </a:lnTo>
                      <a:lnTo>
                        <a:pt x="1054" y="260"/>
                      </a:lnTo>
                      <a:lnTo>
                        <a:pt x="1054" y="260"/>
                      </a:lnTo>
                      <a:lnTo>
                        <a:pt x="1054" y="259"/>
                      </a:lnTo>
                      <a:lnTo>
                        <a:pt x="1052" y="256"/>
                      </a:lnTo>
                      <a:lnTo>
                        <a:pt x="1048" y="256"/>
                      </a:lnTo>
                      <a:lnTo>
                        <a:pt x="1046" y="256"/>
                      </a:lnTo>
                      <a:lnTo>
                        <a:pt x="1043" y="259"/>
                      </a:lnTo>
                      <a:lnTo>
                        <a:pt x="1043" y="259"/>
                      </a:lnTo>
                      <a:lnTo>
                        <a:pt x="1043" y="260"/>
                      </a:lnTo>
                      <a:lnTo>
                        <a:pt x="1048" y="263"/>
                      </a:lnTo>
                      <a:lnTo>
                        <a:pt x="1048" y="263"/>
                      </a:lnTo>
                      <a:lnTo>
                        <a:pt x="1046" y="262"/>
                      </a:lnTo>
                      <a:lnTo>
                        <a:pt x="1043" y="262"/>
                      </a:lnTo>
                      <a:lnTo>
                        <a:pt x="1041" y="263"/>
                      </a:lnTo>
                      <a:lnTo>
                        <a:pt x="1041" y="263"/>
                      </a:lnTo>
                      <a:lnTo>
                        <a:pt x="1042" y="266"/>
                      </a:lnTo>
                      <a:lnTo>
                        <a:pt x="1045" y="268"/>
                      </a:lnTo>
                      <a:lnTo>
                        <a:pt x="1045" y="268"/>
                      </a:lnTo>
                      <a:lnTo>
                        <a:pt x="1041" y="272"/>
                      </a:lnTo>
                      <a:lnTo>
                        <a:pt x="1041" y="272"/>
                      </a:lnTo>
                      <a:lnTo>
                        <a:pt x="1041" y="272"/>
                      </a:lnTo>
                      <a:lnTo>
                        <a:pt x="1041" y="272"/>
                      </a:lnTo>
                      <a:lnTo>
                        <a:pt x="1040" y="271"/>
                      </a:lnTo>
                      <a:lnTo>
                        <a:pt x="1039" y="268"/>
                      </a:lnTo>
                      <a:lnTo>
                        <a:pt x="1039" y="265"/>
                      </a:lnTo>
                      <a:lnTo>
                        <a:pt x="1041" y="260"/>
                      </a:lnTo>
                      <a:lnTo>
                        <a:pt x="1041" y="260"/>
                      </a:lnTo>
                      <a:lnTo>
                        <a:pt x="1042" y="259"/>
                      </a:lnTo>
                      <a:lnTo>
                        <a:pt x="1043" y="256"/>
                      </a:lnTo>
                      <a:lnTo>
                        <a:pt x="1045" y="254"/>
                      </a:lnTo>
                      <a:lnTo>
                        <a:pt x="1043" y="251"/>
                      </a:lnTo>
                      <a:lnTo>
                        <a:pt x="1042" y="249"/>
                      </a:lnTo>
                      <a:lnTo>
                        <a:pt x="1040" y="245"/>
                      </a:lnTo>
                      <a:lnTo>
                        <a:pt x="1040" y="245"/>
                      </a:lnTo>
                      <a:lnTo>
                        <a:pt x="1039" y="248"/>
                      </a:lnTo>
                      <a:lnTo>
                        <a:pt x="1035" y="253"/>
                      </a:lnTo>
                      <a:lnTo>
                        <a:pt x="1035" y="253"/>
                      </a:lnTo>
                      <a:lnTo>
                        <a:pt x="1035" y="250"/>
                      </a:lnTo>
                      <a:lnTo>
                        <a:pt x="1035" y="248"/>
                      </a:lnTo>
                      <a:lnTo>
                        <a:pt x="1032" y="244"/>
                      </a:lnTo>
                      <a:lnTo>
                        <a:pt x="1032" y="244"/>
                      </a:lnTo>
                      <a:lnTo>
                        <a:pt x="1030" y="246"/>
                      </a:lnTo>
                      <a:lnTo>
                        <a:pt x="1028" y="250"/>
                      </a:lnTo>
                      <a:lnTo>
                        <a:pt x="1025" y="254"/>
                      </a:lnTo>
                      <a:lnTo>
                        <a:pt x="1025" y="254"/>
                      </a:lnTo>
                      <a:lnTo>
                        <a:pt x="1025" y="250"/>
                      </a:lnTo>
                      <a:lnTo>
                        <a:pt x="1024" y="248"/>
                      </a:lnTo>
                      <a:lnTo>
                        <a:pt x="1021" y="244"/>
                      </a:lnTo>
                      <a:lnTo>
                        <a:pt x="1021" y="244"/>
                      </a:lnTo>
                      <a:lnTo>
                        <a:pt x="1023" y="243"/>
                      </a:lnTo>
                      <a:lnTo>
                        <a:pt x="1024" y="239"/>
                      </a:lnTo>
                      <a:lnTo>
                        <a:pt x="1024" y="237"/>
                      </a:lnTo>
                      <a:lnTo>
                        <a:pt x="1024" y="232"/>
                      </a:lnTo>
                      <a:lnTo>
                        <a:pt x="1024" y="232"/>
                      </a:lnTo>
                      <a:lnTo>
                        <a:pt x="1021" y="232"/>
                      </a:lnTo>
                      <a:lnTo>
                        <a:pt x="1019" y="233"/>
                      </a:lnTo>
                      <a:lnTo>
                        <a:pt x="1015" y="235"/>
                      </a:lnTo>
                      <a:lnTo>
                        <a:pt x="1015" y="235"/>
                      </a:lnTo>
                      <a:lnTo>
                        <a:pt x="1014" y="232"/>
                      </a:lnTo>
                      <a:lnTo>
                        <a:pt x="1014" y="228"/>
                      </a:lnTo>
                      <a:lnTo>
                        <a:pt x="1015" y="223"/>
                      </a:lnTo>
                      <a:lnTo>
                        <a:pt x="1015" y="223"/>
                      </a:lnTo>
                      <a:lnTo>
                        <a:pt x="1018" y="222"/>
                      </a:lnTo>
                      <a:lnTo>
                        <a:pt x="1019" y="220"/>
                      </a:lnTo>
                      <a:lnTo>
                        <a:pt x="1019" y="217"/>
                      </a:lnTo>
                      <a:lnTo>
                        <a:pt x="1019" y="217"/>
                      </a:lnTo>
                      <a:lnTo>
                        <a:pt x="1020" y="215"/>
                      </a:lnTo>
                      <a:lnTo>
                        <a:pt x="1020" y="215"/>
                      </a:lnTo>
                      <a:lnTo>
                        <a:pt x="1017" y="224"/>
                      </a:lnTo>
                      <a:lnTo>
                        <a:pt x="1017" y="224"/>
                      </a:lnTo>
                      <a:lnTo>
                        <a:pt x="1018" y="224"/>
                      </a:lnTo>
                      <a:lnTo>
                        <a:pt x="1020" y="226"/>
                      </a:lnTo>
                      <a:lnTo>
                        <a:pt x="1020" y="226"/>
                      </a:lnTo>
                      <a:close/>
                      <a:moveTo>
                        <a:pt x="1051" y="196"/>
                      </a:moveTo>
                      <a:lnTo>
                        <a:pt x="1051" y="196"/>
                      </a:lnTo>
                      <a:lnTo>
                        <a:pt x="1047" y="196"/>
                      </a:lnTo>
                      <a:lnTo>
                        <a:pt x="1047" y="196"/>
                      </a:lnTo>
                      <a:lnTo>
                        <a:pt x="1046" y="196"/>
                      </a:lnTo>
                      <a:lnTo>
                        <a:pt x="1046" y="196"/>
                      </a:lnTo>
                      <a:lnTo>
                        <a:pt x="1046" y="195"/>
                      </a:lnTo>
                      <a:lnTo>
                        <a:pt x="1047" y="193"/>
                      </a:lnTo>
                      <a:lnTo>
                        <a:pt x="1050" y="189"/>
                      </a:lnTo>
                      <a:lnTo>
                        <a:pt x="1054" y="188"/>
                      </a:lnTo>
                      <a:lnTo>
                        <a:pt x="1054" y="188"/>
                      </a:lnTo>
                      <a:lnTo>
                        <a:pt x="1056" y="188"/>
                      </a:lnTo>
                      <a:lnTo>
                        <a:pt x="1056" y="188"/>
                      </a:lnTo>
                      <a:lnTo>
                        <a:pt x="1056" y="189"/>
                      </a:lnTo>
                      <a:lnTo>
                        <a:pt x="1057" y="190"/>
                      </a:lnTo>
                      <a:lnTo>
                        <a:pt x="1057" y="190"/>
                      </a:lnTo>
                      <a:lnTo>
                        <a:pt x="1057" y="193"/>
                      </a:lnTo>
                      <a:lnTo>
                        <a:pt x="1057" y="193"/>
                      </a:lnTo>
                      <a:lnTo>
                        <a:pt x="1056" y="193"/>
                      </a:lnTo>
                      <a:lnTo>
                        <a:pt x="1056" y="193"/>
                      </a:lnTo>
                      <a:lnTo>
                        <a:pt x="1054" y="192"/>
                      </a:lnTo>
                      <a:lnTo>
                        <a:pt x="1052" y="190"/>
                      </a:lnTo>
                      <a:lnTo>
                        <a:pt x="1052" y="190"/>
                      </a:lnTo>
                      <a:lnTo>
                        <a:pt x="1051" y="195"/>
                      </a:lnTo>
                      <a:lnTo>
                        <a:pt x="1051" y="195"/>
                      </a:lnTo>
                      <a:lnTo>
                        <a:pt x="1051" y="196"/>
                      </a:lnTo>
                      <a:lnTo>
                        <a:pt x="1051" y="196"/>
                      </a:lnTo>
                      <a:close/>
                      <a:moveTo>
                        <a:pt x="1058" y="274"/>
                      </a:moveTo>
                      <a:lnTo>
                        <a:pt x="1058" y="274"/>
                      </a:lnTo>
                      <a:lnTo>
                        <a:pt x="1062" y="276"/>
                      </a:lnTo>
                      <a:lnTo>
                        <a:pt x="1065" y="277"/>
                      </a:lnTo>
                      <a:lnTo>
                        <a:pt x="1065" y="277"/>
                      </a:lnTo>
                      <a:lnTo>
                        <a:pt x="1065" y="277"/>
                      </a:lnTo>
                      <a:lnTo>
                        <a:pt x="1065" y="279"/>
                      </a:lnTo>
                      <a:lnTo>
                        <a:pt x="1068" y="282"/>
                      </a:lnTo>
                      <a:lnTo>
                        <a:pt x="1068" y="282"/>
                      </a:lnTo>
                      <a:lnTo>
                        <a:pt x="1068" y="282"/>
                      </a:lnTo>
                      <a:lnTo>
                        <a:pt x="1068" y="282"/>
                      </a:lnTo>
                      <a:lnTo>
                        <a:pt x="1070" y="285"/>
                      </a:lnTo>
                      <a:lnTo>
                        <a:pt x="1070" y="285"/>
                      </a:lnTo>
                      <a:lnTo>
                        <a:pt x="1069" y="285"/>
                      </a:lnTo>
                      <a:lnTo>
                        <a:pt x="1069" y="285"/>
                      </a:lnTo>
                      <a:lnTo>
                        <a:pt x="1067" y="284"/>
                      </a:lnTo>
                      <a:lnTo>
                        <a:pt x="1062" y="284"/>
                      </a:lnTo>
                      <a:lnTo>
                        <a:pt x="1062" y="284"/>
                      </a:lnTo>
                      <a:lnTo>
                        <a:pt x="1063" y="289"/>
                      </a:lnTo>
                      <a:lnTo>
                        <a:pt x="1063" y="289"/>
                      </a:lnTo>
                      <a:lnTo>
                        <a:pt x="1061" y="284"/>
                      </a:lnTo>
                      <a:lnTo>
                        <a:pt x="1061" y="284"/>
                      </a:lnTo>
                      <a:lnTo>
                        <a:pt x="1059" y="282"/>
                      </a:lnTo>
                      <a:lnTo>
                        <a:pt x="1059" y="282"/>
                      </a:lnTo>
                      <a:lnTo>
                        <a:pt x="1059" y="282"/>
                      </a:lnTo>
                      <a:lnTo>
                        <a:pt x="1059" y="282"/>
                      </a:lnTo>
                      <a:lnTo>
                        <a:pt x="1061" y="278"/>
                      </a:lnTo>
                      <a:lnTo>
                        <a:pt x="1059" y="276"/>
                      </a:lnTo>
                      <a:lnTo>
                        <a:pt x="1058" y="274"/>
                      </a:lnTo>
                      <a:lnTo>
                        <a:pt x="1058" y="274"/>
                      </a:lnTo>
                      <a:close/>
                      <a:moveTo>
                        <a:pt x="1061" y="332"/>
                      </a:moveTo>
                      <a:lnTo>
                        <a:pt x="1061" y="332"/>
                      </a:lnTo>
                      <a:lnTo>
                        <a:pt x="1063" y="333"/>
                      </a:lnTo>
                      <a:lnTo>
                        <a:pt x="1064" y="334"/>
                      </a:lnTo>
                      <a:lnTo>
                        <a:pt x="1064" y="334"/>
                      </a:lnTo>
                      <a:lnTo>
                        <a:pt x="1065" y="333"/>
                      </a:lnTo>
                      <a:lnTo>
                        <a:pt x="1065" y="333"/>
                      </a:lnTo>
                      <a:lnTo>
                        <a:pt x="1068" y="334"/>
                      </a:lnTo>
                      <a:lnTo>
                        <a:pt x="1068" y="334"/>
                      </a:lnTo>
                      <a:lnTo>
                        <a:pt x="1065" y="331"/>
                      </a:lnTo>
                      <a:lnTo>
                        <a:pt x="1065" y="331"/>
                      </a:lnTo>
                      <a:lnTo>
                        <a:pt x="1067" y="329"/>
                      </a:lnTo>
                      <a:lnTo>
                        <a:pt x="1067" y="328"/>
                      </a:lnTo>
                      <a:lnTo>
                        <a:pt x="1067" y="328"/>
                      </a:lnTo>
                      <a:lnTo>
                        <a:pt x="1070" y="332"/>
                      </a:lnTo>
                      <a:lnTo>
                        <a:pt x="1073" y="333"/>
                      </a:lnTo>
                      <a:lnTo>
                        <a:pt x="1075" y="334"/>
                      </a:lnTo>
                      <a:lnTo>
                        <a:pt x="1075" y="333"/>
                      </a:lnTo>
                      <a:lnTo>
                        <a:pt x="1075" y="333"/>
                      </a:lnTo>
                      <a:lnTo>
                        <a:pt x="1076" y="334"/>
                      </a:lnTo>
                      <a:lnTo>
                        <a:pt x="1076" y="334"/>
                      </a:lnTo>
                      <a:lnTo>
                        <a:pt x="1073" y="337"/>
                      </a:lnTo>
                      <a:lnTo>
                        <a:pt x="1068" y="337"/>
                      </a:lnTo>
                      <a:lnTo>
                        <a:pt x="1063" y="334"/>
                      </a:lnTo>
                      <a:lnTo>
                        <a:pt x="1063" y="334"/>
                      </a:lnTo>
                      <a:lnTo>
                        <a:pt x="1061" y="333"/>
                      </a:lnTo>
                      <a:lnTo>
                        <a:pt x="1061" y="333"/>
                      </a:lnTo>
                      <a:lnTo>
                        <a:pt x="1061" y="332"/>
                      </a:lnTo>
                      <a:lnTo>
                        <a:pt x="1061" y="332"/>
                      </a:lnTo>
                      <a:close/>
                      <a:moveTo>
                        <a:pt x="1065" y="307"/>
                      </a:moveTo>
                      <a:lnTo>
                        <a:pt x="1065" y="307"/>
                      </a:lnTo>
                      <a:lnTo>
                        <a:pt x="1067" y="307"/>
                      </a:lnTo>
                      <a:lnTo>
                        <a:pt x="1067" y="307"/>
                      </a:lnTo>
                      <a:lnTo>
                        <a:pt x="1069" y="307"/>
                      </a:lnTo>
                      <a:lnTo>
                        <a:pt x="1069" y="307"/>
                      </a:lnTo>
                      <a:lnTo>
                        <a:pt x="1070" y="305"/>
                      </a:lnTo>
                      <a:lnTo>
                        <a:pt x="1070" y="305"/>
                      </a:lnTo>
                      <a:lnTo>
                        <a:pt x="1072" y="309"/>
                      </a:lnTo>
                      <a:lnTo>
                        <a:pt x="1072" y="309"/>
                      </a:lnTo>
                      <a:lnTo>
                        <a:pt x="1068" y="309"/>
                      </a:lnTo>
                      <a:lnTo>
                        <a:pt x="1065" y="307"/>
                      </a:lnTo>
                      <a:lnTo>
                        <a:pt x="1065" y="307"/>
                      </a:lnTo>
                      <a:close/>
                      <a:moveTo>
                        <a:pt x="1032" y="285"/>
                      </a:moveTo>
                      <a:lnTo>
                        <a:pt x="1032" y="285"/>
                      </a:lnTo>
                      <a:lnTo>
                        <a:pt x="1029" y="289"/>
                      </a:lnTo>
                      <a:lnTo>
                        <a:pt x="1028" y="292"/>
                      </a:lnTo>
                      <a:lnTo>
                        <a:pt x="1028" y="292"/>
                      </a:lnTo>
                      <a:lnTo>
                        <a:pt x="1025" y="292"/>
                      </a:lnTo>
                      <a:lnTo>
                        <a:pt x="1025" y="292"/>
                      </a:lnTo>
                      <a:lnTo>
                        <a:pt x="1025" y="288"/>
                      </a:lnTo>
                      <a:lnTo>
                        <a:pt x="1028" y="284"/>
                      </a:lnTo>
                      <a:lnTo>
                        <a:pt x="1028" y="284"/>
                      </a:lnTo>
                      <a:lnTo>
                        <a:pt x="1029" y="282"/>
                      </a:lnTo>
                      <a:lnTo>
                        <a:pt x="1030" y="281"/>
                      </a:lnTo>
                      <a:lnTo>
                        <a:pt x="1030" y="278"/>
                      </a:lnTo>
                      <a:lnTo>
                        <a:pt x="1030" y="278"/>
                      </a:lnTo>
                      <a:lnTo>
                        <a:pt x="1032" y="276"/>
                      </a:lnTo>
                      <a:lnTo>
                        <a:pt x="1032" y="276"/>
                      </a:lnTo>
                      <a:lnTo>
                        <a:pt x="1029" y="285"/>
                      </a:lnTo>
                      <a:lnTo>
                        <a:pt x="1029" y="285"/>
                      </a:lnTo>
                      <a:lnTo>
                        <a:pt x="1030" y="285"/>
                      </a:lnTo>
                      <a:lnTo>
                        <a:pt x="1032" y="285"/>
                      </a:lnTo>
                      <a:lnTo>
                        <a:pt x="1032" y="285"/>
                      </a:lnTo>
                      <a:close/>
                      <a:moveTo>
                        <a:pt x="1025" y="318"/>
                      </a:moveTo>
                      <a:lnTo>
                        <a:pt x="1025" y="318"/>
                      </a:lnTo>
                      <a:lnTo>
                        <a:pt x="1023" y="320"/>
                      </a:lnTo>
                      <a:lnTo>
                        <a:pt x="1020" y="322"/>
                      </a:lnTo>
                      <a:lnTo>
                        <a:pt x="1020" y="322"/>
                      </a:lnTo>
                      <a:lnTo>
                        <a:pt x="1021" y="323"/>
                      </a:lnTo>
                      <a:lnTo>
                        <a:pt x="1028" y="327"/>
                      </a:lnTo>
                      <a:lnTo>
                        <a:pt x="1028" y="327"/>
                      </a:lnTo>
                      <a:lnTo>
                        <a:pt x="1026" y="327"/>
                      </a:lnTo>
                      <a:lnTo>
                        <a:pt x="1026" y="327"/>
                      </a:lnTo>
                      <a:lnTo>
                        <a:pt x="1024" y="326"/>
                      </a:lnTo>
                      <a:lnTo>
                        <a:pt x="1020" y="328"/>
                      </a:lnTo>
                      <a:lnTo>
                        <a:pt x="1020" y="328"/>
                      </a:lnTo>
                      <a:lnTo>
                        <a:pt x="1019" y="328"/>
                      </a:lnTo>
                      <a:lnTo>
                        <a:pt x="1019" y="328"/>
                      </a:lnTo>
                      <a:lnTo>
                        <a:pt x="1019" y="329"/>
                      </a:lnTo>
                      <a:lnTo>
                        <a:pt x="1019" y="329"/>
                      </a:lnTo>
                      <a:lnTo>
                        <a:pt x="1018" y="324"/>
                      </a:lnTo>
                      <a:lnTo>
                        <a:pt x="1019" y="321"/>
                      </a:lnTo>
                      <a:lnTo>
                        <a:pt x="1023" y="317"/>
                      </a:lnTo>
                      <a:lnTo>
                        <a:pt x="1023" y="317"/>
                      </a:lnTo>
                      <a:lnTo>
                        <a:pt x="1024" y="316"/>
                      </a:lnTo>
                      <a:lnTo>
                        <a:pt x="1024" y="316"/>
                      </a:lnTo>
                      <a:lnTo>
                        <a:pt x="1025" y="318"/>
                      </a:lnTo>
                      <a:lnTo>
                        <a:pt x="1025" y="318"/>
                      </a:lnTo>
                      <a:close/>
                      <a:moveTo>
                        <a:pt x="1020" y="343"/>
                      </a:moveTo>
                      <a:lnTo>
                        <a:pt x="1020" y="343"/>
                      </a:lnTo>
                      <a:lnTo>
                        <a:pt x="1024" y="343"/>
                      </a:lnTo>
                      <a:lnTo>
                        <a:pt x="1029" y="343"/>
                      </a:lnTo>
                      <a:lnTo>
                        <a:pt x="1029" y="343"/>
                      </a:lnTo>
                      <a:lnTo>
                        <a:pt x="1026" y="345"/>
                      </a:lnTo>
                      <a:lnTo>
                        <a:pt x="1024" y="346"/>
                      </a:lnTo>
                      <a:lnTo>
                        <a:pt x="1024" y="346"/>
                      </a:lnTo>
                      <a:lnTo>
                        <a:pt x="1021" y="348"/>
                      </a:lnTo>
                      <a:lnTo>
                        <a:pt x="1021" y="348"/>
                      </a:lnTo>
                      <a:lnTo>
                        <a:pt x="1020" y="346"/>
                      </a:lnTo>
                      <a:lnTo>
                        <a:pt x="1020" y="346"/>
                      </a:lnTo>
                      <a:lnTo>
                        <a:pt x="1018" y="348"/>
                      </a:lnTo>
                      <a:lnTo>
                        <a:pt x="1017" y="349"/>
                      </a:lnTo>
                      <a:lnTo>
                        <a:pt x="1017" y="350"/>
                      </a:lnTo>
                      <a:lnTo>
                        <a:pt x="1017" y="350"/>
                      </a:lnTo>
                      <a:lnTo>
                        <a:pt x="1015" y="349"/>
                      </a:lnTo>
                      <a:lnTo>
                        <a:pt x="1015" y="349"/>
                      </a:lnTo>
                      <a:lnTo>
                        <a:pt x="1017" y="346"/>
                      </a:lnTo>
                      <a:lnTo>
                        <a:pt x="1017" y="346"/>
                      </a:lnTo>
                      <a:lnTo>
                        <a:pt x="1019" y="345"/>
                      </a:lnTo>
                      <a:lnTo>
                        <a:pt x="1020" y="343"/>
                      </a:lnTo>
                      <a:lnTo>
                        <a:pt x="1020" y="343"/>
                      </a:lnTo>
                      <a:close/>
                      <a:moveTo>
                        <a:pt x="1028" y="292"/>
                      </a:moveTo>
                      <a:lnTo>
                        <a:pt x="1028" y="292"/>
                      </a:lnTo>
                      <a:lnTo>
                        <a:pt x="1031" y="289"/>
                      </a:lnTo>
                      <a:lnTo>
                        <a:pt x="1035" y="289"/>
                      </a:lnTo>
                      <a:lnTo>
                        <a:pt x="1039" y="290"/>
                      </a:lnTo>
                      <a:lnTo>
                        <a:pt x="1039" y="290"/>
                      </a:lnTo>
                      <a:lnTo>
                        <a:pt x="1039" y="290"/>
                      </a:lnTo>
                      <a:lnTo>
                        <a:pt x="1039" y="290"/>
                      </a:lnTo>
                      <a:lnTo>
                        <a:pt x="1040" y="290"/>
                      </a:lnTo>
                      <a:lnTo>
                        <a:pt x="1040" y="290"/>
                      </a:lnTo>
                      <a:lnTo>
                        <a:pt x="1036" y="292"/>
                      </a:lnTo>
                      <a:lnTo>
                        <a:pt x="1034" y="292"/>
                      </a:lnTo>
                      <a:lnTo>
                        <a:pt x="1034" y="292"/>
                      </a:lnTo>
                      <a:lnTo>
                        <a:pt x="1035" y="292"/>
                      </a:lnTo>
                      <a:lnTo>
                        <a:pt x="1035" y="292"/>
                      </a:lnTo>
                      <a:lnTo>
                        <a:pt x="1032" y="292"/>
                      </a:lnTo>
                      <a:lnTo>
                        <a:pt x="1030" y="294"/>
                      </a:lnTo>
                      <a:lnTo>
                        <a:pt x="1030" y="294"/>
                      </a:lnTo>
                      <a:lnTo>
                        <a:pt x="1028" y="292"/>
                      </a:lnTo>
                      <a:lnTo>
                        <a:pt x="1028" y="292"/>
                      </a:lnTo>
                      <a:close/>
                      <a:moveTo>
                        <a:pt x="1031" y="315"/>
                      </a:moveTo>
                      <a:lnTo>
                        <a:pt x="1031" y="315"/>
                      </a:lnTo>
                      <a:lnTo>
                        <a:pt x="1036" y="318"/>
                      </a:lnTo>
                      <a:lnTo>
                        <a:pt x="1039" y="321"/>
                      </a:lnTo>
                      <a:lnTo>
                        <a:pt x="1041" y="321"/>
                      </a:lnTo>
                      <a:lnTo>
                        <a:pt x="1041" y="321"/>
                      </a:lnTo>
                      <a:lnTo>
                        <a:pt x="1040" y="317"/>
                      </a:lnTo>
                      <a:lnTo>
                        <a:pt x="1040" y="314"/>
                      </a:lnTo>
                      <a:lnTo>
                        <a:pt x="1037" y="311"/>
                      </a:lnTo>
                      <a:lnTo>
                        <a:pt x="1037" y="311"/>
                      </a:lnTo>
                      <a:lnTo>
                        <a:pt x="1043" y="314"/>
                      </a:lnTo>
                      <a:lnTo>
                        <a:pt x="1043" y="314"/>
                      </a:lnTo>
                      <a:lnTo>
                        <a:pt x="1043" y="317"/>
                      </a:lnTo>
                      <a:lnTo>
                        <a:pt x="1045" y="318"/>
                      </a:lnTo>
                      <a:lnTo>
                        <a:pt x="1048" y="321"/>
                      </a:lnTo>
                      <a:lnTo>
                        <a:pt x="1048" y="321"/>
                      </a:lnTo>
                      <a:lnTo>
                        <a:pt x="1043" y="323"/>
                      </a:lnTo>
                      <a:lnTo>
                        <a:pt x="1040" y="323"/>
                      </a:lnTo>
                      <a:lnTo>
                        <a:pt x="1035" y="321"/>
                      </a:lnTo>
                      <a:lnTo>
                        <a:pt x="1035" y="321"/>
                      </a:lnTo>
                      <a:lnTo>
                        <a:pt x="1034" y="320"/>
                      </a:lnTo>
                      <a:lnTo>
                        <a:pt x="1031" y="318"/>
                      </a:lnTo>
                      <a:lnTo>
                        <a:pt x="1031" y="318"/>
                      </a:lnTo>
                      <a:lnTo>
                        <a:pt x="1032" y="316"/>
                      </a:lnTo>
                      <a:lnTo>
                        <a:pt x="1031" y="315"/>
                      </a:lnTo>
                      <a:lnTo>
                        <a:pt x="1031" y="315"/>
                      </a:lnTo>
                      <a:close/>
                      <a:moveTo>
                        <a:pt x="1046" y="312"/>
                      </a:moveTo>
                      <a:lnTo>
                        <a:pt x="1046" y="312"/>
                      </a:lnTo>
                      <a:lnTo>
                        <a:pt x="1046" y="310"/>
                      </a:lnTo>
                      <a:lnTo>
                        <a:pt x="1043" y="309"/>
                      </a:lnTo>
                      <a:lnTo>
                        <a:pt x="1043" y="309"/>
                      </a:lnTo>
                      <a:lnTo>
                        <a:pt x="1046" y="309"/>
                      </a:lnTo>
                      <a:lnTo>
                        <a:pt x="1048" y="310"/>
                      </a:lnTo>
                      <a:lnTo>
                        <a:pt x="1051" y="310"/>
                      </a:lnTo>
                      <a:lnTo>
                        <a:pt x="1051" y="310"/>
                      </a:lnTo>
                      <a:lnTo>
                        <a:pt x="1052" y="310"/>
                      </a:lnTo>
                      <a:lnTo>
                        <a:pt x="1052" y="310"/>
                      </a:lnTo>
                      <a:lnTo>
                        <a:pt x="1053" y="311"/>
                      </a:lnTo>
                      <a:lnTo>
                        <a:pt x="1053" y="311"/>
                      </a:lnTo>
                      <a:lnTo>
                        <a:pt x="1053" y="311"/>
                      </a:lnTo>
                      <a:lnTo>
                        <a:pt x="1053" y="311"/>
                      </a:lnTo>
                      <a:lnTo>
                        <a:pt x="1057" y="314"/>
                      </a:lnTo>
                      <a:lnTo>
                        <a:pt x="1057" y="314"/>
                      </a:lnTo>
                      <a:lnTo>
                        <a:pt x="1056" y="312"/>
                      </a:lnTo>
                      <a:lnTo>
                        <a:pt x="1052" y="314"/>
                      </a:lnTo>
                      <a:lnTo>
                        <a:pt x="1052" y="314"/>
                      </a:lnTo>
                      <a:lnTo>
                        <a:pt x="1050" y="312"/>
                      </a:lnTo>
                      <a:lnTo>
                        <a:pt x="1046" y="312"/>
                      </a:lnTo>
                      <a:lnTo>
                        <a:pt x="1046" y="312"/>
                      </a:lnTo>
                      <a:close/>
                      <a:moveTo>
                        <a:pt x="1045" y="282"/>
                      </a:moveTo>
                      <a:lnTo>
                        <a:pt x="1045" y="282"/>
                      </a:lnTo>
                      <a:lnTo>
                        <a:pt x="1047" y="279"/>
                      </a:lnTo>
                      <a:lnTo>
                        <a:pt x="1047" y="279"/>
                      </a:lnTo>
                      <a:lnTo>
                        <a:pt x="1048" y="282"/>
                      </a:lnTo>
                      <a:lnTo>
                        <a:pt x="1051" y="285"/>
                      </a:lnTo>
                      <a:lnTo>
                        <a:pt x="1051" y="285"/>
                      </a:lnTo>
                      <a:lnTo>
                        <a:pt x="1050" y="283"/>
                      </a:lnTo>
                      <a:lnTo>
                        <a:pt x="1047" y="283"/>
                      </a:lnTo>
                      <a:lnTo>
                        <a:pt x="1045" y="282"/>
                      </a:lnTo>
                      <a:lnTo>
                        <a:pt x="1045" y="282"/>
                      </a:lnTo>
                      <a:close/>
                      <a:moveTo>
                        <a:pt x="1015" y="254"/>
                      </a:moveTo>
                      <a:lnTo>
                        <a:pt x="1015" y="254"/>
                      </a:lnTo>
                      <a:lnTo>
                        <a:pt x="1017" y="255"/>
                      </a:lnTo>
                      <a:lnTo>
                        <a:pt x="1017" y="255"/>
                      </a:lnTo>
                      <a:lnTo>
                        <a:pt x="1014" y="257"/>
                      </a:lnTo>
                      <a:lnTo>
                        <a:pt x="1013" y="260"/>
                      </a:lnTo>
                      <a:lnTo>
                        <a:pt x="1013" y="260"/>
                      </a:lnTo>
                      <a:lnTo>
                        <a:pt x="1015" y="261"/>
                      </a:lnTo>
                      <a:lnTo>
                        <a:pt x="1018" y="261"/>
                      </a:lnTo>
                      <a:lnTo>
                        <a:pt x="1020" y="261"/>
                      </a:lnTo>
                      <a:lnTo>
                        <a:pt x="1020" y="261"/>
                      </a:lnTo>
                      <a:lnTo>
                        <a:pt x="1015" y="266"/>
                      </a:lnTo>
                      <a:lnTo>
                        <a:pt x="1015" y="266"/>
                      </a:lnTo>
                      <a:lnTo>
                        <a:pt x="1012" y="266"/>
                      </a:lnTo>
                      <a:lnTo>
                        <a:pt x="1008" y="268"/>
                      </a:lnTo>
                      <a:lnTo>
                        <a:pt x="1008" y="268"/>
                      </a:lnTo>
                      <a:lnTo>
                        <a:pt x="1007" y="268"/>
                      </a:lnTo>
                      <a:lnTo>
                        <a:pt x="1007" y="268"/>
                      </a:lnTo>
                      <a:lnTo>
                        <a:pt x="1007" y="266"/>
                      </a:lnTo>
                      <a:lnTo>
                        <a:pt x="1007" y="263"/>
                      </a:lnTo>
                      <a:lnTo>
                        <a:pt x="1008" y="260"/>
                      </a:lnTo>
                      <a:lnTo>
                        <a:pt x="1012" y="256"/>
                      </a:lnTo>
                      <a:lnTo>
                        <a:pt x="1012" y="256"/>
                      </a:lnTo>
                      <a:lnTo>
                        <a:pt x="1013" y="256"/>
                      </a:lnTo>
                      <a:lnTo>
                        <a:pt x="1015" y="254"/>
                      </a:lnTo>
                      <a:lnTo>
                        <a:pt x="1015" y="254"/>
                      </a:lnTo>
                      <a:close/>
                      <a:moveTo>
                        <a:pt x="1012" y="304"/>
                      </a:moveTo>
                      <a:lnTo>
                        <a:pt x="1012" y="304"/>
                      </a:lnTo>
                      <a:lnTo>
                        <a:pt x="1013" y="304"/>
                      </a:lnTo>
                      <a:lnTo>
                        <a:pt x="1013" y="304"/>
                      </a:lnTo>
                      <a:lnTo>
                        <a:pt x="1010" y="306"/>
                      </a:lnTo>
                      <a:lnTo>
                        <a:pt x="1010" y="306"/>
                      </a:lnTo>
                      <a:lnTo>
                        <a:pt x="1010" y="304"/>
                      </a:lnTo>
                      <a:lnTo>
                        <a:pt x="1010" y="299"/>
                      </a:lnTo>
                      <a:lnTo>
                        <a:pt x="1010" y="299"/>
                      </a:lnTo>
                      <a:lnTo>
                        <a:pt x="1013" y="296"/>
                      </a:lnTo>
                      <a:lnTo>
                        <a:pt x="1013" y="296"/>
                      </a:lnTo>
                      <a:lnTo>
                        <a:pt x="1012" y="300"/>
                      </a:lnTo>
                      <a:lnTo>
                        <a:pt x="1012" y="303"/>
                      </a:lnTo>
                      <a:lnTo>
                        <a:pt x="1012" y="304"/>
                      </a:lnTo>
                      <a:lnTo>
                        <a:pt x="1012" y="304"/>
                      </a:lnTo>
                      <a:close/>
                      <a:moveTo>
                        <a:pt x="1007" y="376"/>
                      </a:moveTo>
                      <a:lnTo>
                        <a:pt x="1007" y="376"/>
                      </a:lnTo>
                      <a:lnTo>
                        <a:pt x="1009" y="373"/>
                      </a:lnTo>
                      <a:lnTo>
                        <a:pt x="1013" y="371"/>
                      </a:lnTo>
                      <a:lnTo>
                        <a:pt x="1012" y="371"/>
                      </a:lnTo>
                      <a:lnTo>
                        <a:pt x="1012" y="371"/>
                      </a:lnTo>
                      <a:lnTo>
                        <a:pt x="1015" y="371"/>
                      </a:lnTo>
                      <a:lnTo>
                        <a:pt x="1018" y="371"/>
                      </a:lnTo>
                      <a:lnTo>
                        <a:pt x="1018" y="371"/>
                      </a:lnTo>
                      <a:lnTo>
                        <a:pt x="1018" y="368"/>
                      </a:lnTo>
                      <a:lnTo>
                        <a:pt x="1015" y="364"/>
                      </a:lnTo>
                      <a:lnTo>
                        <a:pt x="1015" y="364"/>
                      </a:lnTo>
                      <a:lnTo>
                        <a:pt x="1017" y="366"/>
                      </a:lnTo>
                      <a:lnTo>
                        <a:pt x="1019" y="366"/>
                      </a:lnTo>
                      <a:lnTo>
                        <a:pt x="1023" y="366"/>
                      </a:lnTo>
                      <a:lnTo>
                        <a:pt x="1023" y="366"/>
                      </a:lnTo>
                      <a:lnTo>
                        <a:pt x="1021" y="362"/>
                      </a:lnTo>
                      <a:lnTo>
                        <a:pt x="1020" y="360"/>
                      </a:lnTo>
                      <a:lnTo>
                        <a:pt x="1018" y="357"/>
                      </a:lnTo>
                      <a:lnTo>
                        <a:pt x="1018" y="357"/>
                      </a:lnTo>
                      <a:lnTo>
                        <a:pt x="1023" y="359"/>
                      </a:lnTo>
                      <a:lnTo>
                        <a:pt x="1023" y="359"/>
                      </a:lnTo>
                      <a:lnTo>
                        <a:pt x="1023" y="361"/>
                      </a:lnTo>
                      <a:lnTo>
                        <a:pt x="1023" y="361"/>
                      </a:lnTo>
                      <a:lnTo>
                        <a:pt x="1026" y="360"/>
                      </a:lnTo>
                      <a:lnTo>
                        <a:pt x="1029" y="359"/>
                      </a:lnTo>
                      <a:lnTo>
                        <a:pt x="1032" y="356"/>
                      </a:lnTo>
                      <a:lnTo>
                        <a:pt x="1032" y="356"/>
                      </a:lnTo>
                      <a:lnTo>
                        <a:pt x="1030" y="360"/>
                      </a:lnTo>
                      <a:lnTo>
                        <a:pt x="1030" y="364"/>
                      </a:lnTo>
                      <a:lnTo>
                        <a:pt x="1031" y="367"/>
                      </a:lnTo>
                      <a:lnTo>
                        <a:pt x="1031" y="367"/>
                      </a:lnTo>
                      <a:lnTo>
                        <a:pt x="1034" y="365"/>
                      </a:lnTo>
                      <a:lnTo>
                        <a:pt x="1036" y="362"/>
                      </a:lnTo>
                      <a:lnTo>
                        <a:pt x="1037" y="360"/>
                      </a:lnTo>
                      <a:lnTo>
                        <a:pt x="1037" y="360"/>
                      </a:lnTo>
                      <a:lnTo>
                        <a:pt x="1040" y="360"/>
                      </a:lnTo>
                      <a:lnTo>
                        <a:pt x="1041" y="360"/>
                      </a:lnTo>
                      <a:lnTo>
                        <a:pt x="1043" y="359"/>
                      </a:lnTo>
                      <a:lnTo>
                        <a:pt x="1043" y="359"/>
                      </a:lnTo>
                      <a:lnTo>
                        <a:pt x="1042" y="356"/>
                      </a:lnTo>
                      <a:lnTo>
                        <a:pt x="1041" y="355"/>
                      </a:lnTo>
                      <a:lnTo>
                        <a:pt x="1039" y="354"/>
                      </a:lnTo>
                      <a:lnTo>
                        <a:pt x="1039" y="354"/>
                      </a:lnTo>
                      <a:lnTo>
                        <a:pt x="1043" y="353"/>
                      </a:lnTo>
                      <a:lnTo>
                        <a:pt x="1046" y="353"/>
                      </a:lnTo>
                      <a:lnTo>
                        <a:pt x="1047" y="351"/>
                      </a:lnTo>
                      <a:lnTo>
                        <a:pt x="1047" y="351"/>
                      </a:lnTo>
                      <a:lnTo>
                        <a:pt x="1045" y="349"/>
                      </a:lnTo>
                      <a:lnTo>
                        <a:pt x="1042" y="349"/>
                      </a:lnTo>
                      <a:lnTo>
                        <a:pt x="1040" y="349"/>
                      </a:lnTo>
                      <a:lnTo>
                        <a:pt x="1040" y="349"/>
                      </a:lnTo>
                      <a:lnTo>
                        <a:pt x="1042" y="346"/>
                      </a:lnTo>
                      <a:lnTo>
                        <a:pt x="1042" y="346"/>
                      </a:lnTo>
                      <a:lnTo>
                        <a:pt x="1045" y="348"/>
                      </a:lnTo>
                      <a:lnTo>
                        <a:pt x="1045" y="348"/>
                      </a:lnTo>
                      <a:lnTo>
                        <a:pt x="1045" y="345"/>
                      </a:lnTo>
                      <a:lnTo>
                        <a:pt x="1045" y="342"/>
                      </a:lnTo>
                      <a:lnTo>
                        <a:pt x="1043" y="339"/>
                      </a:lnTo>
                      <a:lnTo>
                        <a:pt x="1043" y="339"/>
                      </a:lnTo>
                      <a:lnTo>
                        <a:pt x="1043" y="339"/>
                      </a:lnTo>
                      <a:lnTo>
                        <a:pt x="1043" y="339"/>
                      </a:lnTo>
                      <a:lnTo>
                        <a:pt x="1047" y="340"/>
                      </a:lnTo>
                      <a:lnTo>
                        <a:pt x="1051" y="340"/>
                      </a:lnTo>
                      <a:lnTo>
                        <a:pt x="1051" y="340"/>
                      </a:lnTo>
                      <a:lnTo>
                        <a:pt x="1047" y="343"/>
                      </a:lnTo>
                      <a:lnTo>
                        <a:pt x="1047" y="343"/>
                      </a:lnTo>
                      <a:lnTo>
                        <a:pt x="1050" y="346"/>
                      </a:lnTo>
                      <a:lnTo>
                        <a:pt x="1053" y="348"/>
                      </a:lnTo>
                      <a:lnTo>
                        <a:pt x="1057" y="349"/>
                      </a:lnTo>
                      <a:lnTo>
                        <a:pt x="1057" y="349"/>
                      </a:lnTo>
                      <a:lnTo>
                        <a:pt x="1053" y="350"/>
                      </a:lnTo>
                      <a:lnTo>
                        <a:pt x="1050" y="353"/>
                      </a:lnTo>
                      <a:lnTo>
                        <a:pt x="1046" y="355"/>
                      </a:lnTo>
                      <a:lnTo>
                        <a:pt x="1046" y="355"/>
                      </a:lnTo>
                      <a:lnTo>
                        <a:pt x="1050" y="356"/>
                      </a:lnTo>
                      <a:lnTo>
                        <a:pt x="1053" y="357"/>
                      </a:lnTo>
                      <a:lnTo>
                        <a:pt x="1057" y="356"/>
                      </a:lnTo>
                      <a:lnTo>
                        <a:pt x="1057" y="356"/>
                      </a:lnTo>
                      <a:lnTo>
                        <a:pt x="1059" y="359"/>
                      </a:lnTo>
                      <a:lnTo>
                        <a:pt x="1061" y="361"/>
                      </a:lnTo>
                      <a:lnTo>
                        <a:pt x="1063" y="361"/>
                      </a:lnTo>
                      <a:lnTo>
                        <a:pt x="1063" y="361"/>
                      </a:lnTo>
                      <a:lnTo>
                        <a:pt x="1064" y="359"/>
                      </a:lnTo>
                      <a:lnTo>
                        <a:pt x="1065" y="357"/>
                      </a:lnTo>
                      <a:lnTo>
                        <a:pt x="1064" y="355"/>
                      </a:lnTo>
                      <a:lnTo>
                        <a:pt x="1064" y="355"/>
                      </a:lnTo>
                      <a:lnTo>
                        <a:pt x="1065" y="356"/>
                      </a:lnTo>
                      <a:lnTo>
                        <a:pt x="1065" y="356"/>
                      </a:lnTo>
                      <a:lnTo>
                        <a:pt x="1065" y="360"/>
                      </a:lnTo>
                      <a:lnTo>
                        <a:pt x="1064" y="364"/>
                      </a:lnTo>
                      <a:lnTo>
                        <a:pt x="1064" y="364"/>
                      </a:lnTo>
                      <a:lnTo>
                        <a:pt x="1067" y="364"/>
                      </a:lnTo>
                      <a:lnTo>
                        <a:pt x="1073" y="361"/>
                      </a:lnTo>
                      <a:lnTo>
                        <a:pt x="1073" y="361"/>
                      </a:lnTo>
                      <a:lnTo>
                        <a:pt x="1072" y="364"/>
                      </a:lnTo>
                      <a:lnTo>
                        <a:pt x="1069" y="366"/>
                      </a:lnTo>
                      <a:lnTo>
                        <a:pt x="1069" y="370"/>
                      </a:lnTo>
                      <a:lnTo>
                        <a:pt x="1069" y="370"/>
                      </a:lnTo>
                      <a:lnTo>
                        <a:pt x="1073" y="370"/>
                      </a:lnTo>
                      <a:lnTo>
                        <a:pt x="1076" y="368"/>
                      </a:lnTo>
                      <a:lnTo>
                        <a:pt x="1080" y="367"/>
                      </a:lnTo>
                      <a:lnTo>
                        <a:pt x="1080" y="367"/>
                      </a:lnTo>
                      <a:lnTo>
                        <a:pt x="1080" y="367"/>
                      </a:lnTo>
                      <a:lnTo>
                        <a:pt x="1080" y="367"/>
                      </a:lnTo>
                      <a:lnTo>
                        <a:pt x="1080" y="368"/>
                      </a:lnTo>
                      <a:lnTo>
                        <a:pt x="1080" y="368"/>
                      </a:lnTo>
                      <a:lnTo>
                        <a:pt x="1079" y="368"/>
                      </a:lnTo>
                      <a:lnTo>
                        <a:pt x="1079" y="368"/>
                      </a:lnTo>
                      <a:lnTo>
                        <a:pt x="1075" y="371"/>
                      </a:lnTo>
                      <a:lnTo>
                        <a:pt x="1073" y="372"/>
                      </a:lnTo>
                      <a:lnTo>
                        <a:pt x="1074" y="373"/>
                      </a:lnTo>
                      <a:lnTo>
                        <a:pt x="1078" y="376"/>
                      </a:lnTo>
                      <a:lnTo>
                        <a:pt x="1078" y="376"/>
                      </a:lnTo>
                      <a:lnTo>
                        <a:pt x="1078" y="378"/>
                      </a:lnTo>
                      <a:lnTo>
                        <a:pt x="1078" y="378"/>
                      </a:lnTo>
                      <a:lnTo>
                        <a:pt x="1080" y="377"/>
                      </a:lnTo>
                      <a:lnTo>
                        <a:pt x="1080" y="377"/>
                      </a:lnTo>
                      <a:lnTo>
                        <a:pt x="1081" y="377"/>
                      </a:lnTo>
                      <a:lnTo>
                        <a:pt x="1081" y="377"/>
                      </a:lnTo>
                      <a:lnTo>
                        <a:pt x="1081" y="379"/>
                      </a:lnTo>
                      <a:lnTo>
                        <a:pt x="1083" y="383"/>
                      </a:lnTo>
                      <a:lnTo>
                        <a:pt x="1083" y="383"/>
                      </a:lnTo>
                      <a:lnTo>
                        <a:pt x="1080" y="385"/>
                      </a:lnTo>
                      <a:lnTo>
                        <a:pt x="1080" y="388"/>
                      </a:lnTo>
                      <a:lnTo>
                        <a:pt x="1080" y="388"/>
                      </a:lnTo>
                      <a:lnTo>
                        <a:pt x="1076" y="388"/>
                      </a:lnTo>
                      <a:lnTo>
                        <a:pt x="1074" y="388"/>
                      </a:lnTo>
                      <a:lnTo>
                        <a:pt x="1072" y="390"/>
                      </a:lnTo>
                      <a:lnTo>
                        <a:pt x="1072" y="390"/>
                      </a:lnTo>
                      <a:lnTo>
                        <a:pt x="1073" y="393"/>
                      </a:lnTo>
                      <a:lnTo>
                        <a:pt x="1075" y="394"/>
                      </a:lnTo>
                      <a:lnTo>
                        <a:pt x="1076" y="395"/>
                      </a:lnTo>
                      <a:lnTo>
                        <a:pt x="1076" y="395"/>
                      </a:lnTo>
                      <a:lnTo>
                        <a:pt x="1072" y="396"/>
                      </a:lnTo>
                      <a:lnTo>
                        <a:pt x="1068" y="398"/>
                      </a:lnTo>
                      <a:lnTo>
                        <a:pt x="1067" y="399"/>
                      </a:lnTo>
                      <a:lnTo>
                        <a:pt x="1067" y="399"/>
                      </a:lnTo>
                      <a:lnTo>
                        <a:pt x="1070" y="401"/>
                      </a:lnTo>
                      <a:lnTo>
                        <a:pt x="1073" y="401"/>
                      </a:lnTo>
                      <a:lnTo>
                        <a:pt x="1076" y="401"/>
                      </a:lnTo>
                      <a:lnTo>
                        <a:pt x="1076" y="401"/>
                      </a:lnTo>
                      <a:lnTo>
                        <a:pt x="1073" y="404"/>
                      </a:lnTo>
                      <a:lnTo>
                        <a:pt x="1069" y="407"/>
                      </a:lnTo>
                      <a:lnTo>
                        <a:pt x="1069" y="407"/>
                      </a:lnTo>
                      <a:lnTo>
                        <a:pt x="1070" y="407"/>
                      </a:lnTo>
                      <a:lnTo>
                        <a:pt x="1073" y="409"/>
                      </a:lnTo>
                      <a:lnTo>
                        <a:pt x="1073" y="409"/>
                      </a:lnTo>
                      <a:lnTo>
                        <a:pt x="1070" y="410"/>
                      </a:lnTo>
                      <a:lnTo>
                        <a:pt x="1070" y="410"/>
                      </a:lnTo>
                      <a:lnTo>
                        <a:pt x="1067" y="409"/>
                      </a:lnTo>
                      <a:lnTo>
                        <a:pt x="1067" y="409"/>
                      </a:lnTo>
                      <a:lnTo>
                        <a:pt x="1067" y="409"/>
                      </a:lnTo>
                      <a:lnTo>
                        <a:pt x="1067" y="409"/>
                      </a:lnTo>
                      <a:lnTo>
                        <a:pt x="1067" y="409"/>
                      </a:lnTo>
                      <a:lnTo>
                        <a:pt x="1067" y="409"/>
                      </a:lnTo>
                      <a:lnTo>
                        <a:pt x="1069" y="406"/>
                      </a:lnTo>
                      <a:lnTo>
                        <a:pt x="1072" y="405"/>
                      </a:lnTo>
                      <a:lnTo>
                        <a:pt x="1072" y="405"/>
                      </a:lnTo>
                      <a:lnTo>
                        <a:pt x="1069" y="404"/>
                      </a:lnTo>
                      <a:lnTo>
                        <a:pt x="1065" y="403"/>
                      </a:lnTo>
                      <a:lnTo>
                        <a:pt x="1065" y="403"/>
                      </a:lnTo>
                      <a:lnTo>
                        <a:pt x="1065" y="401"/>
                      </a:lnTo>
                      <a:lnTo>
                        <a:pt x="1065" y="401"/>
                      </a:lnTo>
                      <a:lnTo>
                        <a:pt x="1064" y="403"/>
                      </a:lnTo>
                      <a:lnTo>
                        <a:pt x="1064" y="403"/>
                      </a:lnTo>
                      <a:lnTo>
                        <a:pt x="1063" y="403"/>
                      </a:lnTo>
                      <a:lnTo>
                        <a:pt x="1061" y="404"/>
                      </a:lnTo>
                      <a:lnTo>
                        <a:pt x="1061" y="404"/>
                      </a:lnTo>
                      <a:lnTo>
                        <a:pt x="1063" y="401"/>
                      </a:lnTo>
                      <a:lnTo>
                        <a:pt x="1065" y="399"/>
                      </a:lnTo>
                      <a:lnTo>
                        <a:pt x="1067" y="396"/>
                      </a:lnTo>
                      <a:lnTo>
                        <a:pt x="1067" y="396"/>
                      </a:lnTo>
                      <a:lnTo>
                        <a:pt x="1064" y="396"/>
                      </a:lnTo>
                      <a:lnTo>
                        <a:pt x="1063" y="396"/>
                      </a:lnTo>
                      <a:lnTo>
                        <a:pt x="1061" y="396"/>
                      </a:lnTo>
                      <a:lnTo>
                        <a:pt x="1061" y="396"/>
                      </a:lnTo>
                      <a:lnTo>
                        <a:pt x="1063" y="394"/>
                      </a:lnTo>
                      <a:lnTo>
                        <a:pt x="1064" y="392"/>
                      </a:lnTo>
                      <a:lnTo>
                        <a:pt x="1064" y="390"/>
                      </a:lnTo>
                      <a:lnTo>
                        <a:pt x="1064" y="390"/>
                      </a:lnTo>
                      <a:lnTo>
                        <a:pt x="1062" y="390"/>
                      </a:lnTo>
                      <a:lnTo>
                        <a:pt x="1058" y="390"/>
                      </a:lnTo>
                      <a:lnTo>
                        <a:pt x="1057" y="392"/>
                      </a:lnTo>
                      <a:lnTo>
                        <a:pt x="1057" y="392"/>
                      </a:lnTo>
                      <a:lnTo>
                        <a:pt x="1063" y="384"/>
                      </a:lnTo>
                      <a:lnTo>
                        <a:pt x="1063" y="384"/>
                      </a:lnTo>
                      <a:lnTo>
                        <a:pt x="1062" y="384"/>
                      </a:lnTo>
                      <a:lnTo>
                        <a:pt x="1061" y="383"/>
                      </a:lnTo>
                      <a:lnTo>
                        <a:pt x="1061" y="383"/>
                      </a:lnTo>
                      <a:lnTo>
                        <a:pt x="1064" y="381"/>
                      </a:lnTo>
                      <a:lnTo>
                        <a:pt x="1067" y="379"/>
                      </a:lnTo>
                      <a:lnTo>
                        <a:pt x="1068" y="378"/>
                      </a:lnTo>
                      <a:lnTo>
                        <a:pt x="1068" y="378"/>
                      </a:lnTo>
                      <a:lnTo>
                        <a:pt x="1063" y="379"/>
                      </a:lnTo>
                      <a:lnTo>
                        <a:pt x="1059" y="379"/>
                      </a:lnTo>
                      <a:lnTo>
                        <a:pt x="1056" y="377"/>
                      </a:lnTo>
                      <a:lnTo>
                        <a:pt x="1056" y="377"/>
                      </a:lnTo>
                      <a:lnTo>
                        <a:pt x="1053" y="373"/>
                      </a:lnTo>
                      <a:lnTo>
                        <a:pt x="1052" y="372"/>
                      </a:lnTo>
                      <a:lnTo>
                        <a:pt x="1050" y="373"/>
                      </a:lnTo>
                      <a:lnTo>
                        <a:pt x="1048" y="381"/>
                      </a:lnTo>
                      <a:lnTo>
                        <a:pt x="1048" y="381"/>
                      </a:lnTo>
                      <a:lnTo>
                        <a:pt x="1047" y="382"/>
                      </a:lnTo>
                      <a:lnTo>
                        <a:pt x="1043" y="383"/>
                      </a:lnTo>
                      <a:lnTo>
                        <a:pt x="1040" y="385"/>
                      </a:lnTo>
                      <a:lnTo>
                        <a:pt x="1039" y="389"/>
                      </a:lnTo>
                      <a:lnTo>
                        <a:pt x="1039" y="393"/>
                      </a:lnTo>
                      <a:lnTo>
                        <a:pt x="1039" y="393"/>
                      </a:lnTo>
                      <a:lnTo>
                        <a:pt x="1040" y="394"/>
                      </a:lnTo>
                      <a:lnTo>
                        <a:pt x="1043" y="394"/>
                      </a:lnTo>
                      <a:lnTo>
                        <a:pt x="1047" y="392"/>
                      </a:lnTo>
                      <a:lnTo>
                        <a:pt x="1047" y="392"/>
                      </a:lnTo>
                      <a:lnTo>
                        <a:pt x="1047" y="395"/>
                      </a:lnTo>
                      <a:lnTo>
                        <a:pt x="1046" y="399"/>
                      </a:lnTo>
                      <a:lnTo>
                        <a:pt x="1043" y="403"/>
                      </a:lnTo>
                      <a:lnTo>
                        <a:pt x="1043" y="403"/>
                      </a:lnTo>
                      <a:lnTo>
                        <a:pt x="1039" y="403"/>
                      </a:lnTo>
                      <a:lnTo>
                        <a:pt x="1037" y="401"/>
                      </a:lnTo>
                      <a:lnTo>
                        <a:pt x="1035" y="400"/>
                      </a:lnTo>
                      <a:lnTo>
                        <a:pt x="1035" y="400"/>
                      </a:lnTo>
                      <a:lnTo>
                        <a:pt x="1032" y="396"/>
                      </a:lnTo>
                      <a:lnTo>
                        <a:pt x="1031" y="395"/>
                      </a:lnTo>
                      <a:lnTo>
                        <a:pt x="1029" y="396"/>
                      </a:lnTo>
                      <a:lnTo>
                        <a:pt x="1028" y="400"/>
                      </a:lnTo>
                      <a:lnTo>
                        <a:pt x="1028" y="400"/>
                      </a:lnTo>
                      <a:lnTo>
                        <a:pt x="1028" y="400"/>
                      </a:lnTo>
                      <a:lnTo>
                        <a:pt x="1028" y="400"/>
                      </a:lnTo>
                      <a:lnTo>
                        <a:pt x="1028" y="400"/>
                      </a:lnTo>
                      <a:lnTo>
                        <a:pt x="1029" y="399"/>
                      </a:lnTo>
                      <a:lnTo>
                        <a:pt x="1029" y="396"/>
                      </a:lnTo>
                      <a:lnTo>
                        <a:pt x="1029" y="396"/>
                      </a:lnTo>
                      <a:lnTo>
                        <a:pt x="1025" y="396"/>
                      </a:lnTo>
                      <a:lnTo>
                        <a:pt x="1023" y="396"/>
                      </a:lnTo>
                      <a:lnTo>
                        <a:pt x="1020" y="399"/>
                      </a:lnTo>
                      <a:lnTo>
                        <a:pt x="1020" y="399"/>
                      </a:lnTo>
                      <a:lnTo>
                        <a:pt x="1028" y="392"/>
                      </a:lnTo>
                      <a:lnTo>
                        <a:pt x="1028" y="392"/>
                      </a:lnTo>
                      <a:lnTo>
                        <a:pt x="1026" y="390"/>
                      </a:lnTo>
                      <a:lnTo>
                        <a:pt x="1024" y="389"/>
                      </a:lnTo>
                      <a:lnTo>
                        <a:pt x="1024" y="389"/>
                      </a:lnTo>
                      <a:lnTo>
                        <a:pt x="1029" y="388"/>
                      </a:lnTo>
                      <a:lnTo>
                        <a:pt x="1031" y="387"/>
                      </a:lnTo>
                      <a:lnTo>
                        <a:pt x="1031" y="385"/>
                      </a:lnTo>
                      <a:lnTo>
                        <a:pt x="1031" y="385"/>
                      </a:lnTo>
                      <a:lnTo>
                        <a:pt x="1028" y="387"/>
                      </a:lnTo>
                      <a:lnTo>
                        <a:pt x="1024" y="385"/>
                      </a:lnTo>
                      <a:lnTo>
                        <a:pt x="1020" y="383"/>
                      </a:lnTo>
                      <a:lnTo>
                        <a:pt x="1020" y="383"/>
                      </a:lnTo>
                      <a:lnTo>
                        <a:pt x="1018" y="379"/>
                      </a:lnTo>
                      <a:lnTo>
                        <a:pt x="1015" y="378"/>
                      </a:lnTo>
                      <a:lnTo>
                        <a:pt x="1014" y="381"/>
                      </a:lnTo>
                      <a:lnTo>
                        <a:pt x="1013" y="388"/>
                      </a:lnTo>
                      <a:lnTo>
                        <a:pt x="1013" y="388"/>
                      </a:lnTo>
                      <a:lnTo>
                        <a:pt x="1012" y="388"/>
                      </a:lnTo>
                      <a:lnTo>
                        <a:pt x="1008" y="389"/>
                      </a:lnTo>
                      <a:lnTo>
                        <a:pt x="1008" y="389"/>
                      </a:lnTo>
                      <a:lnTo>
                        <a:pt x="1007" y="387"/>
                      </a:lnTo>
                      <a:lnTo>
                        <a:pt x="1007" y="387"/>
                      </a:lnTo>
                      <a:lnTo>
                        <a:pt x="1009" y="385"/>
                      </a:lnTo>
                      <a:lnTo>
                        <a:pt x="1010" y="384"/>
                      </a:lnTo>
                      <a:lnTo>
                        <a:pt x="1010" y="384"/>
                      </a:lnTo>
                      <a:lnTo>
                        <a:pt x="1009" y="383"/>
                      </a:lnTo>
                      <a:lnTo>
                        <a:pt x="1008" y="381"/>
                      </a:lnTo>
                      <a:lnTo>
                        <a:pt x="1007" y="381"/>
                      </a:lnTo>
                      <a:lnTo>
                        <a:pt x="1007" y="381"/>
                      </a:lnTo>
                      <a:lnTo>
                        <a:pt x="1012" y="379"/>
                      </a:lnTo>
                      <a:lnTo>
                        <a:pt x="1013" y="378"/>
                      </a:lnTo>
                      <a:lnTo>
                        <a:pt x="1015" y="377"/>
                      </a:lnTo>
                      <a:lnTo>
                        <a:pt x="1015" y="377"/>
                      </a:lnTo>
                      <a:lnTo>
                        <a:pt x="1012" y="376"/>
                      </a:lnTo>
                      <a:lnTo>
                        <a:pt x="1009" y="375"/>
                      </a:lnTo>
                      <a:lnTo>
                        <a:pt x="1007" y="376"/>
                      </a:lnTo>
                      <a:lnTo>
                        <a:pt x="1007" y="376"/>
                      </a:lnTo>
                      <a:close/>
                      <a:moveTo>
                        <a:pt x="1084" y="436"/>
                      </a:moveTo>
                      <a:lnTo>
                        <a:pt x="1084" y="436"/>
                      </a:lnTo>
                      <a:lnTo>
                        <a:pt x="1085" y="437"/>
                      </a:lnTo>
                      <a:lnTo>
                        <a:pt x="1085" y="437"/>
                      </a:lnTo>
                      <a:lnTo>
                        <a:pt x="1085" y="439"/>
                      </a:lnTo>
                      <a:lnTo>
                        <a:pt x="1085" y="439"/>
                      </a:lnTo>
                      <a:lnTo>
                        <a:pt x="1085" y="443"/>
                      </a:lnTo>
                      <a:lnTo>
                        <a:pt x="1085" y="445"/>
                      </a:lnTo>
                      <a:lnTo>
                        <a:pt x="1086" y="445"/>
                      </a:lnTo>
                      <a:lnTo>
                        <a:pt x="1090" y="442"/>
                      </a:lnTo>
                      <a:lnTo>
                        <a:pt x="1090" y="442"/>
                      </a:lnTo>
                      <a:lnTo>
                        <a:pt x="1092" y="443"/>
                      </a:lnTo>
                      <a:lnTo>
                        <a:pt x="1092" y="443"/>
                      </a:lnTo>
                      <a:lnTo>
                        <a:pt x="1093" y="444"/>
                      </a:lnTo>
                      <a:lnTo>
                        <a:pt x="1096" y="445"/>
                      </a:lnTo>
                      <a:lnTo>
                        <a:pt x="1096" y="445"/>
                      </a:lnTo>
                      <a:lnTo>
                        <a:pt x="1090" y="446"/>
                      </a:lnTo>
                      <a:lnTo>
                        <a:pt x="1087" y="446"/>
                      </a:lnTo>
                      <a:lnTo>
                        <a:pt x="1085" y="448"/>
                      </a:lnTo>
                      <a:lnTo>
                        <a:pt x="1085" y="448"/>
                      </a:lnTo>
                      <a:lnTo>
                        <a:pt x="1089" y="450"/>
                      </a:lnTo>
                      <a:lnTo>
                        <a:pt x="1091" y="451"/>
                      </a:lnTo>
                      <a:lnTo>
                        <a:pt x="1095" y="451"/>
                      </a:lnTo>
                      <a:lnTo>
                        <a:pt x="1095" y="451"/>
                      </a:lnTo>
                      <a:lnTo>
                        <a:pt x="1090" y="455"/>
                      </a:lnTo>
                      <a:lnTo>
                        <a:pt x="1090" y="455"/>
                      </a:lnTo>
                      <a:lnTo>
                        <a:pt x="1085" y="456"/>
                      </a:lnTo>
                      <a:lnTo>
                        <a:pt x="1081" y="459"/>
                      </a:lnTo>
                      <a:lnTo>
                        <a:pt x="1081" y="459"/>
                      </a:lnTo>
                      <a:lnTo>
                        <a:pt x="1079" y="457"/>
                      </a:lnTo>
                      <a:lnTo>
                        <a:pt x="1076" y="457"/>
                      </a:lnTo>
                      <a:lnTo>
                        <a:pt x="1074" y="457"/>
                      </a:lnTo>
                      <a:lnTo>
                        <a:pt x="1074" y="457"/>
                      </a:lnTo>
                      <a:lnTo>
                        <a:pt x="1074" y="460"/>
                      </a:lnTo>
                      <a:lnTo>
                        <a:pt x="1075" y="462"/>
                      </a:lnTo>
                      <a:lnTo>
                        <a:pt x="1076" y="464"/>
                      </a:lnTo>
                      <a:lnTo>
                        <a:pt x="1076" y="464"/>
                      </a:lnTo>
                      <a:lnTo>
                        <a:pt x="1076" y="464"/>
                      </a:lnTo>
                      <a:lnTo>
                        <a:pt x="1072" y="464"/>
                      </a:lnTo>
                      <a:lnTo>
                        <a:pt x="1072" y="464"/>
                      </a:lnTo>
                      <a:lnTo>
                        <a:pt x="1072" y="459"/>
                      </a:lnTo>
                      <a:lnTo>
                        <a:pt x="1070" y="455"/>
                      </a:lnTo>
                      <a:lnTo>
                        <a:pt x="1068" y="453"/>
                      </a:lnTo>
                      <a:lnTo>
                        <a:pt x="1068" y="453"/>
                      </a:lnTo>
                      <a:lnTo>
                        <a:pt x="1070" y="451"/>
                      </a:lnTo>
                      <a:lnTo>
                        <a:pt x="1072" y="450"/>
                      </a:lnTo>
                      <a:lnTo>
                        <a:pt x="1072" y="450"/>
                      </a:lnTo>
                      <a:lnTo>
                        <a:pt x="1069" y="446"/>
                      </a:lnTo>
                      <a:lnTo>
                        <a:pt x="1069" y="446"/>
                      </a:lnTo>
                      <a:lnTo>
                        <a:pt x="1069" y="446"/>
                      </a:lnTo>
                      <a:lnTo>
                        <a:pt x="1069" y="446"/>
                      </a:lnTo>
                      <a:lnTo>
                        <a:pt x="1074" y="449"/>
                      </a:lnTo>
                      <a:lnTo>
                        <a:pt x="1074" y="449"/>
                      </a:lnTo>
                      <a:lnTo>
                        <a:pt x="1075" y="446"/>
                      </a:lnTo>
                      <a:lnTo>
                        <a:pt x="1075" y="440"/>
                      </a:lnTo>
                      <a:lnTo>
                        <a:pt x="1075" y="440"/>
                      </a:lnTo>
                      <a:lnTo>
                        <a:pt x="1076" y="443"/>
                      </a:lnTo>
                      <a:lnTo>
                        <a:pt x="1078" y="445"/>
                      </a:lnTo>
                      <a:lnTo>
                        <a:pt x="1081" y="448"/>
                      </a:lnTo>
                      <a:lnTo>
                        <a:pt x="1081" y="448"/>
                      </a:lnTo>
                      <a:lnTo>
                        <a:pt x="1083" y="444"/>
                      </a:lnTo>
                      <a:lnTo>
                        <a:pt x="1084" y="440"/>
                      </a:lnTo>
                      <a:lnTo>
                        <a:pt x="1084" y="436"/>
                      </a:lnTo>
                      <a:lnTo>
                        <a:pt x="1084" y="436"/>
                      </a:lnTo>
                      <a:close/>
                      <a:moveTo>
                        <a:pt x="1124" y="409"/>
                      </a:moveTo>
                      <a:lnTo>
                        <a:pt x="1124" y="409"/>
                      </a:lnTo>
                      <a:lnTo>
                        <a:pt x="1124" y="405"/>
                      </a:lnTo>
                      <a:lnTo>
                        <a:pt x="1126" y="401"/>
                      </a:lnTo>
                      <a:lnTo>
                        <a:pt x="1131" y="398"/>
                      </a:lnTo>
                      <a:lnTo>
                        <a:pt x="1131" y="398"/>
                      </a:lnTo>
                      <a:lnTo>
                        <a:pt x="1133" y="398"/>
                      </a:lnTo>
                      <a:lnTo>
                        <a:pt x="1135" y="396"/>
                      </a:lnTo>
                      <a:lnTo>
                        <a:pt x="1135" y="396"/>
                      </a:lnTo>
                      <a:lnTo>
                        <a:pt x="1137" y="399"/>
                      </a:lnTo>
                      <a:lnTo>
                        <a:pt x="1137" y="399"/>
                      </a:lnTo>
                      <a:lnTo>
                        <a:pt x="1136" y="401"/>
                      </a:lnTo>
                      <a:lnTo>
                        <a:pt x="1137" y="401"/>
                      </a:lnTo>
                      <a:lnTo>
                        <a:pt x="1139" y="401"/>
                      </a:lnTo>
                      <a:lnTo>
                        <a:pt x="1141" y="401"/>
                      </a:lnTo>
                      <a:lnTo>
                        <a:pt x="1141" y="401"/>
                      </a:lnTo>
                      <a:lnTo>
                        <a:pt x="1141" y="401"/>
                      </a:lnTo>
                      <a:lnTo>
                        <a:pt x="1141" y="401"/>
                      </a:lnTo>
                      <a:lnTo>
                        <a:pt x="1142" y="401"/>
                      </a:lnTo>
                      <a:lnTo>
                        <a:pt x="1142" y="401"/>
                      </a:lnTo>
                      <a:lnTo>
                        <a:pt x="1142" y="403"/>
                      </a:lnTo>
                      <a:lnTo>
                        <a:pt x="1142" y="403"/>
                      </a:lnTo>
                      <a:lnTo>
                        <a:pt x="1146" y="403"/>
                      </a:lnTo>
                      <a:lnTo>
                        <a:pt x="1146" y="403"/>
                      </a:lnTo>
                      <a:lnTo>
                        <a:pt x="1144" y="406"/>
                      </a:lnTo>
                      <a:lnTo>
                        <a:pt x="1144" y="406"/>
                      </a:lnTo>
                      <a:lnTo>
                        <a:pt x="1142" y="406"/>
                      </a:lnTo>
                      <a:lnTo>
                        <a:pt x="1140" y="409"/>
                      </a:lnTo>
                      <a:lnTo>
                        <a:pt x="1139" y="412"/>
                      </a:lnTo>
                      <a:lnTo>
                        <a:pt x="1139" y="415"/>
                      </a:lnTo>
                      <a:lnTo>
                        <a:pt x="1140" y="417"/>
                      </a:lnTo>
                      <a:lnTo>
                        <a:pt x="1140" y="417"/>
                      </a:lnTo>
                      <a:lnTo>
                        <a:pt x="1139" y="418"/>
                      </a:lnTo>
                      <a:lnTo>
                        <a:pt x="1139" y="418"/>
                      </a:lnTo>
                      <a:lnTo>
                        <a:pt x="1141" y="420"/>
                      </a:lnTo>
                      <a:lnTo>
                        <a:pt x="1146" y="423"/>
                      </a:lnTo>
                      <a:lnTo>
                        <a:pt x="1146" y="423"/>
                      </a:lnTo>
                      <a:lnTo>
                        <a:pt x="1146" y="428"/>
                      </a:lnTo>
                      <a:lnTo>
                        <a:pt x="1146" y="428"/>
                      </a:lnTo>
                      <a:lnTo>
                        <a:pt x="1150" y="428"/>
                      </a:lnTo>
                      <a:lnTo>
                        <a:pt x="1150" y="428"/>
                      </a:lnTo>
                      <a:lnTo>
                        <a:pt x="1151" y="429"/>
                      </a:lnTo>
                      <a:lnTo>
                        <a:pt x="1151" y="429"/>
                      </a:lnTo>
                      <a:lnTo>
                        <a:pt x="1150" y="433"/>
                      </a:lnTo>
                      <a:lnTo>
                        <a:pt x="1150" y="433"/>
                      </a:lnTo>
                      <a:lnTo>
                        <a:pt x="1146" y="432"/>
                      </a:lnTo>
                      <a:lnTo>
                        <a:pt x="1142" y="433"/>
                      </a:lnTo>
                      <a:lnTo>
                        <a:pt x="1142" y="433"/>
                      </a:lnTo>
                      <a:lnTo>
                        <a:pt x="1144" y="434"/>
                      </a:lnTo>
                      <a:lnTo>
                        <a:pt x="1144" y="434"/>
                      </a:lnTo>
                      <a:lnTo>
                        <a:pt x="1139" y="437"/>
                      </a:lnTo>
                      <a:lnTo>
                        <a:pt x="1139" y="437"/>
                      </a:lnTo>
                      <a:lnTo>
                        <a:pt x="1141" y="436"/>
                      </a:lnTo>
                      <a:lnTo>
                        <a:pt x="1142" y="432"/>
                      </a:lnTo>
                      <a:lnTo>
                        <a:pt x="1142" y="428"/>
                      </a:lnTo>
                      <a:lnTo>
                        <a:pt x="1142" y="428"/>
                      </a:lnTo>
                      <a:lnTo>
                        <a:pt x="1137" y="429"/>
                      </a:lnTo>
                      <a:lnTo>
                        <a:pt x="1134" y="431"/>
                      </a:lnTo>
                      <a:lnTo>
                        <a:pt x="1130" y="433"/>
                      </a:lnTo>
                      <a:lnTo>
                        <a:pt x="1130" y="433"/>
                      </a:lnTo>
                      <a:lnTo>
                        <a:pt x="1133" y="428"/>
                      </a:lnTo>
                      <a:lnTo>
                        <a:pt x="1134" y="425"/>
                      </a:lnTo>
                      <a:lnTo>
                        <a:pt x="1133" y="421"/>
                      </a:lnTo>
                      <a:lnTo>
                        <a:pt x="1133" y="421"/>
                      </a:lnTo>
                      <a:lnTo>
                        <a:pt x="1129" y="422"/>
                      </a:lnTo>
                      <a:lnTo>
                        <a:pt x="1126" y="425"/>
                      </a:lnTo>
                      <a:lnTo>
                        <a:pt x="1125" y="428"/>
                      </a:lnTo>
                      <a:lnTo>
                        <a:pt x="1125" y="428"/>
                      </a:lnTo>
                      <a:lnTo>
                        <a:pt x="1122" y="427"/>
                      </a:lnTo>
                      <a:lnTo>
                        <a:pt x="1119" y="428"/>
                      </a:lnTo>
                      <a:lnTo>
                        <a:pt x="1117" y="429"/>
                      </a:lnTo>
                      <a:lnTo>
                        <a:pt x="1117" y="429"/>
                      </a:lnTo>
                      <a:lnTo>
                        <a:pt x="1118" y="432"/>
                      </a:lnTo>
                      <a:lnTo>
                        <a:pt x="1119" y="433"/>
                      </a:lnTo>
                      <a:lnTo>
                        <a:pt x="1122" y="434"/>
                      </a:lnTo>
                      <a:lnTo>
                        <a:pt x="1122" y="434"/>
                      </a:lnTo>
                      <a:lnTo>
                        <a:pt x="1115" y="436"/>
                      </a:lnTo>
                      <a:lnTo>
                        <a:pt x="1113" y="436"/>
                      </a:lnTo>
                      <a:lnTo>
                        <a:pt x="1111" y="438"/>
                      </a:lnTo>
                      <a:lnTo>
                        <a:pt x="1111" y="438"/>
                      </a:lnTo>
                      <a:lnTo>
                        <a:pt x="1114" y="439"/>
                      </a:lnTo>
                      <a:lnTo>
                        <a:pt x="1114" y="439"/>
                      </a:lnTo>
                      <a:lnTo>
                        <a:pt x="1109" y="440"/>
                      </a:lnTo>
                      <a:lnTo>
                        <a:pt x="1104" y="443"/>
                      </a:lnTo>
                      <a:lnTo>
                        <a:pt x="1104" y="443"/>
                      </a:lnTo>
                      <a:lnTo>
                        <a:pt x="1106" y="442"/>
                      </a:lnTo>
                      <a:lnTo>
                        <a:pt x="1107" y="438"/>
                      </a:lnTo>
                      <a:lnTo>
                        <a:pt x="1107" y="438"/>
                      </a:lnTo>
                      <a:lnTo>
                        <a:pt x="1109" y="436"/>
                      </a:lnTo>
                      <a:lnTo>
                        <a:pt x="1109" y="436"/>
                      </a:lnTo>
                      <a:lnTo>
                        <a:pt x="1108" y="436"/>
                      </a:lnTo>
                      <a:lnTo>
                        <a:pt x="1107" y="433"/>
                      </a:lnTo>
                      <a:lnTo>
                        <a:pt x="1107" y="433"/>
                      </a:lnTo>
                      <a:lnTo>
                        <a:pt x="1107" y="431"/>
                      </a:lnTo>
                      <a:lnTo>
                        <a:pt x="1107" y="431"/>
                      </a:lnTo>
                      <a:lnTo>
                        <a:pt x="1104" y="432"/>
                      </a:lnTo>
                      <a:lnTo>
                        <a:pt x="1104" y="432"/>
                      </a:lnTo>
                      <a:lnTo>
                        <a:pt x="1101" y="432"/>
                      </a:lnTo>
                      <a:lnTo>
                        <a:pt x="1101" y="432"/>
                      </a:lnTo>
                      <a:lnTo>
                        <a:pt x="1103" y="428"/>
                      </a:lnTo>
                      <a:lnTo>
                        <a:pt x="1107" y="426"/>
                      </a:lnTo>
                      <a:lnTo>
                        <a:pt x="1112" y="426"/>
                      </a:lnTo>
                      <a:lnTo>
                        <a:pt x="1112" y="426"/>
                      </a:lnTo>
                      <a:lnTo>
                        <a:pt x="1114" y="426"/>
                      </a:lnTo>
                      <a:lnTo>
                        <a:pt x="1114" y="426"/>
                      </a:lnTo>
                      <a:lnTo>
                        <a:pt x="1115" y="428"/>
                      </a:lnTo>
                      <a:lnTo>
                        <a:pt x="1117" y="427"/>
                      </a:lnTo>
                      <a:lnTo>
                        <a:pt x="1118" y="426"/>
                      </a:lnTo>
                      <a:lnTo>
                        <a:pt x="1118" y="426"/>
                      </a:lnTo>
                      <a:lnTo>
                        <a:pt x="1122" y="423"/>
                      </a:lnTo>
                      <a:lnTo>
                        <a:pt x="1124" y="418"/>
                      </a:lnTo>
                      <a:lnTo>
                        <a:pt x="1124" y="418"/>
                      </a:lnTo>
                      <a:lnTo>
                        <a:pt x="1126" y="417"/>
                      </a:lnTo>
                      <a:lnTo>
                        <a:pt x="1129" y="416"/>
                      </a:lnTo>
                      <a:lnTo>
                        <a:pt x="1131" y="414"/>
                      </a:lnTo>
                      <a:lnTo>
                        <a:pt x="1133" y="409"/>
                      </a:lnTo>
                      <a:lnTo>
                        <a:pt x="1133" y="409"/>
                      </a:lnTo>
                      <a:lnTo>
                        <a:pt x="1131" y="407"/>
                      </a:lnTo>
                      <a:lnTo>
                        <a:pt x="1129" y="407"/>
                      </a:lnTo>
                      <a:lnTo>
                        <a:pt x="1124" y="409"/>
                      </a:lnTo>
                      <a:lnTo>
                        <a:pt x="1124" y="409"/>
                      </a:lnTo>
                      <a:close/>
                      <a:moveTo>
                        <a:pt x="1133" y="468"/>
                      </a:moveTo>
                      <a:lnTo>
                        <a:pt x="1133" y="468"/>
                      </a:lnTo>
                      <a:lnTo>
                        <a:pt x="1133" y="465"/>
                      </a:lnTo>
                      <a:lnTo>
                        <a:pt x="1133" y="465"/>
                      </a:lnTo>
                      <a:lnTo>
                        <a:pt x="1133" y="465"/>
                      </a:lnTo>
                      <a:lnTo>
                        <a:pt x="1133" y="465"/>
                      </a:lnTo>
                      <a:lnTo>
                        <a:pt x="1133" y="466"/>
                      </a:lnTo>
                      <a:lnTo>
                        <a:pt x="1133" y="466"/>
                      </a:lnTo>
                      <a:lnTo>
                        <a:pt x="1133" y="466"/>
                      </a:lnTo>
                      <a:lnTo>
                        <a:pt x="1133" y="466"/>
                      </a:lnTo>
                      <a:lnTo>
                        <a:pt x="1134" y="468"/>
                      </a:lnTo>
                      <a:lnTo>
                        <a:pt x="1134" y="468"/>
                      </a:lnTo>
                      <a:lnTo>
                        <a:pt x="1136" y="468"/>
                      </a:lnTo>
                      <a:lnTo>
                        <a:pt x="1136" y="468"/>
                      </a:lnTo>
                      <a:lnTo>
                        <a:pt x="1135" y="471"/>
                      </a:lnTo>
                      <a:lnTo>
                        <a:pt x="1135" y="471"/>
                      </a:lnTo>
                      <a:lnTo>
                        <a:pt x="1139" y="472"/>
                      </a:lnTo>
                      <a:lnTo>
                        <a:pt x="1139" y="472"/>
                      </a:lnTo>
                      <a:lnTo>
                        <a:pt x="1140" y="475"/>
                      </a:lnTo>
                      <a:lnTo>
                        <a:pt x="1140" y="475"/>
                      </a:lnTo>
                      <a:lnTo>
                        <a:pt x="1141" y="475"/>
                      </a:lnTo>
                      <a:lnTo>
                        <a:pt x="1141" y="475"/>
                      </a:lnTo>
                      <a:lnTo>
                        <a:pt x="1141" y="477"/>
                      </a:lnTo>
                      <a:lnTo>
                        <a:pt x="1141" y="477"/>
                      </a:lnTo>
                      <a:lnTo>
                        <a:pt x="1140" y="477"/>
                      </a:lnTo>
                      <a:lnTo>
                        <a:pt x="1140" y="477"/>
                      </a:lnTo>
                      <a:lnTo>
                        <a:pt x="1139" y="477"/>
                      </a:lnTo>
                      <a:lnTo>
                        <a:pt x="1136" y="476"/>
                      </a:lnTo>
                      <a:lnTo>
                        <a:pt x="1134" y="473"/>
                      </a:lnTo>
                      <a:lnTo>
                        <a:pt x="1133" y="468"/>
                      </a:lnTo>
                      <a:lnTo>
                        <a:pt x="1133" y="468"/>
                      </a:lnTo>
                      <a:close/>
                      <a:moveTo>
                        <a:pt x="1135" y="526"/>
                      </a:moveTo>
                      <a:lnTo>
                        <a:pt x="1135" y="526"/>
                      </a:lnTo>
                      <a:lnTo>
                        <a:pt x="1134" y="527"/>
                      </a:lnTo>
                      <a:lnTo>
                        <a:pt x="1134" y="527"/>
                      </a:lnTo>
                      <a:lnTo>
                        <a:pt x="1131" y="526"/>
                      </a:lnTo>
                      <a:lnTo>
                        <a:pt x="1128" y="526"/>
                      </a:lnTo>
                      <a:lnTo>
                        <a:pt x="1128" y="526"/>
                      </a:lnTo>
                      <a:lnTo>
                        <a:pt x="1129" y="525"/>
                      </a:lnTo>
                      <a:lnTo>
                        <a:pt x="1133" y="521"/>
                      </a:lnTo>
                      <a:lnTo>
                        <a:pt x="1133" y="521"/>
                      </a:lnTo>
                      <a:lnTo>
                        <a:pt x="1134" y="523"/>
                      </a:lnTo>
                      <a:lnTo>
                        <a:pt x="1135" y="526"/>
                      </a:lnTo>
                      <a:lnTo>
                        <a:pt x="1135" y="526"/>
                      </a:lnTo>
                      <a:close/>
                      <a:moveTo>
                        <a:pt x="1136" y="449"/>
                      </a:moveTo>
                      <a:lnTo>
                        <a:pt x="1136" y="449"/>
                      </a:lnTo>
                      <a:lnTo>
                        <a:pt x="1136" y="451"/>
                      </a:lnTo>
                      <a:lnTo>
                        <a:pt x="1136" y="455"/>
                      </a:lnTo>
                      <a:lnTo>
                        <a:pt x="1136" y="455"/>
                      </a:lnTo>
                      <a:lnTo>
                        <a:pt x="1133" y="456"/>
                      </a:lnTo>
                      <a:lnTo>
                        <a:pt x="1133" y="456"/>
                      </a:lnTo>
                      <a:lnTo>
                        <a:pt x="1131" y="456"/>
                      </a:lnTo>
                      <a:lnTo>
                        <a:pt x="1131" y="456"/>
                      </a:lnTo>
                      <a:lnTo>
                        <a:pt x="1131" y="454"/>
                      </a:lnTo>
                      <a:lnTo>
                        <a:pt x="1133" y="451"/>
                      </a:lnTo>
                      <a:lnTo>
                        <a:pt x="1135" y="448"/>
                      </a:lnTo>
                      <a:lnTo>
                        <a:pt x="1139" y="446"/>
                      </a:lnTo>
                      <a:lnTo>
                        <a:pt x="1139" y="446"/>
                      </a:lnTo>
                      <a:lnTo>
                        <a:pt x="1140" y="446"/>
                      </a:lnTo>
                      <a:lnTo>
                        <a:pt x="1140" y="446"/>
                      </a:lnTo>
                      <a:lnTo>
                        <a:pt x="1140" y="446"/>
                      </a:lnTo>
                      <a:lnTo>
                        <a:pt x="1140" y="446"/>
                      </a:lnTo>
                      <a:lnTo>
                        <a:pt x="1141" y="448"/>
                      </a:lnTo>
                      <a:lnTo>
                        <a:pt x="1141" y="448"/>
                      </a:lnTo>
                      <a:lnTo>
                        <a:pt x="1141" y="449"/>
                      </a:lnTo>
                      <a:lnTo>
                        <a:pt x="1142" y="453"/>
                      </a:lnTo>
                      <a:lnTo>
                        <a:pt x="1142" y="453"/>
                      </a:lnTo>
                      <a:lnTo>
                        <a:pt x="1141" y="451"/>
                      </a:lnTo>
                      <a:lnTo>
                        <a:pt x="1140" y="450"/>
                      </a:lnTo>
                      <a:lnTo>
                        <a:pt x="1136" y="449"/>
                      </a:lnTo>
                      <a:lnTo>
                        <a:pt x="1136" y="449"/>
                      </a:lnTo>
                      <a:close/>
                      <a:moveTo>
                        <a:pt x="1115" y="461"/>
                      </a:moveTo>
                      <a:lnTo>
                        <a:pt x="1115" y="461"/>
                      </a:lnTo>
                      <a:lnTo>
                        <a:pt x="1111" y="462"/>
                      </a:lnTo>
                      <a:lnTo>
                        <a:pt x="1108" y="462"/>
                      </a:lnTo>
                      <a:lnTo>
                        <a:pt x="1107" y="464"/>
                      </a:lnTo>
                      <a:lnTo>
                        <a:pt x="1107" y="464"/>
                      </a:lnTo>
                      <a:lnTo>
                        <a:pt x="1109" y="464"/>
                      </a:lnTo>
                      <a:lnTo>
                        <a:pt x="1114" y="465"/>
                      </a:lnTo>
                      <a:lnTo>
                        <a:pt x="1114" y="465"/>
                      </a:lnTo>
                      <a:lnTo>
                        <a:pt x="1115" y="468"/>
                      </a:lnTo>
                      <a:lnTo>
                        <a:pt x="1117" y="473"/>
                      </a:lnTo>
                      <a:lnTo>
                        <a:pt x="1117" y="473"/>
                      </a:lnTo>
                      <a:lnTo>
                        <a:pt x="1112" y="471"/>
                      </a:lnTo>
                      <a:lnTo>
                        <a:pt x="1112" y="471"/>
                      </a:lnTo>
                      <a:lnTo>
                        <a:pt x="1113" y="468"/>
                      </a:lnTo>
                      <a:lnTo>
                        <a:pt x="1113" y="468"/>
                      </a:lnTo>
                      <a:lnTo>
                        <a:pt x="1112" y="466"/>
                      </a:lnTo>
                      <a:lnTo>
                        <a:pt x="1109" y="466"/>
                      </a:lnTo>
                      <a:lnTo>
                        <a:pt x="1104" y="467"/>
                      </a:lnTo>
                      <a:lnTo>
                        <a:pt x="1104" y="467"/>
                      </a:lnTo>
                      <a:lnTo>
                        <a:pt x="1106" y="462"/>
                      </a:lnTo>
                      <a:lnTo>
                        <a:pt x="1108" y="460"/>
                      </a:lnTo>
                      <a:lnTo>
                        <a:pt x="1113" y="456"/>
                      </a:lnTo>
                      <a:lnTo>
                        <a:pt x="1113" y="456"/>
                      </a:lnTo>
                      <a:lnTo>
                        <a:pt x="1115" y="456"/>
                      </a:lnTo>
                      <a:lnTo>
                        <a:pt x="1117" y="456"/>
                      </a:lnTo>
                      <a:lnTo>
                        <a:pt x="1119" y="454"/>
                      </a:lnTo>
                      <a:lnTo>
                        <a:pt x="1119" y="454"/>
                      </a:lnTo>
                      <a:lnTo>
                        <a:pt x="1120" y="454"/>
                      </a:lnTo>
                      <a:lnTo>
                        <a:pt x="1120" y="454"/>
                      </a:lnTo>
                      <a:lnTo>
                        <a:pt x="1113" y="459"/>
                      </a:lnTo>
                      <a:lnTo>
                        <a:pt x="1113" y="459"/>
                      </a:lnTo>
                      <a:lnTo>
                        <a:pt x="1114" y="460"/>
                      </a:lnTo>
                      <a:lnTo>
                        <a:pt x="1115" y="461"/>
                      </a:lnTo>
                      <a:lnTo>
                        <a:pt x="1115" y="461"/>
                      </a:lnTo>
                      <a:close/>
                      <a:moveTo>
                        <a:pt x="1108" y="476"/>
                      </a:moveTo>
                      <a:lnTo>
                        <a:pt x="1108" y="476"/>
                      </a:lnTo>
                      <a:lnTo>
                        <a:pt x="1112" y="478"/>
                      </a:lnTo>
                      <a:lnTo>
                        <a:pt x="1112" y="478"/>
                      </a:lnTo>
                      <a:lnTo>
                        <a:pt x="1111" y="481"/>
                      </a:lnTo>
                      <a:lnTo>
                        <a:pt x="1111" y="483"/>
                      </a:lnTo>
                      <a:lnTo>
                        <a:pt x="1111" y="486"/>
                      </a:lnTo>
                      <a:lnTo>
                        <a:pt x="1111" y="486"/>
                      </a:lnTo>
                      <a:lnTo>
                        <a:pt x="1114" y="486"/>
                      </a:lnTo>
                      <a:lnTo>
                        <a:pt x="1115" y="484"/>
                      </a:lnTo>
                      <a:lnTo>
                        <a:pt x="1117" y="483"/>
                      </a:lnTo>
                      <a:lnTo>
                        <a:pt x="1117" y="483"/>
                      </a:lnTo>
                      <a:lnTo>
                        <a:pt x="1117" y="488"/>
                      </a:lnTo>
                      <a:lnTo>
                        <a:pt x="1118" y="492"/>
                      </a:lnTo>
                      <a:lnTo>
                        <a:pt x="1118" y="493"/>
                      </a:lnTo>
                      <a:lnTo>
                        <a:pt x="1118" y="493"/>
                      </a:lnTo>
                      <a:lnTo>
                        <a:pt x="1122" y="490"/>
                      </a:lnTo>
                      <a:lnTo>
                        <a:pt x="1122" y="490"/>
                      </a:lnTo>
                      <a:lnTo>
                        <a:pt x="1122" y="495"/>
                      </a:lnTo>
                      <a:lnTo>
                        <a:pt x="1123" y="500"/>
                      </a:lnTo>
                      <a:lnTo>
                        <a:pt x="1123" y="500"/>
                      </a:lnTo>
                      <a:lnTo>
                        <a:pt x="1119" y="498"/>
                      </a:lnTo>
                      <a:lnTo>
                        <a:pt x="1115" y="496"/>
                      </a:lnTo>
                      <a:lnTo>
                        <a:pt x="1112" y="496"/>
                      </a:lnTo>
                      <a:lnTo>
                        <a:pt x="1112" y="496"/>
                      </a:lnTo>
                      <a:lnTo>
                        <a:pt x="1113" y="499"/>
                      </a:lnTo>
                      <a:lnTo>
                        <a:pt x="1114" y="503"/>
                      </a:lnTo>
                      <a:lnTo>
                        <a:pt x="1117" y="505"/>
                      </a:lnTo>
                      <a:lnTo>
                        <a:pt x="1117" y="505"/>
                      </a:lnTo>
                      <a:lnTo>
                        <a:pt x="1118" y="505"/>
                      </a:lnTo>
                      <a:lnTo>
                        <a:pt x="1118" y="505"/>
                      </a:lnTo>
                      <a:lnTo>
                        <a:pt x="1117" y="506"/>
                      </a:lnTo>
                      <a:lnTo>
                        <a:pt x="1117" y="510"/>
                      </a:lnTo>
                      <a:lnTo>
                        <a:pt x="1117" y="510"/>
                      </a:lnTo>
                      <a:lnTo>
                        <a:pt x="1114" y="511"/>
                      </a:lnTo>
                      <a:lnTo>
                        <a:pt x="1114" y="511"/>
                      </a:lnTo>
                      <a:lnTo>
                        <a:pt x="1115" y="511"/>
                      </a:lnTo>
                      <a:lnTo>
                        <a:pt x="1117" y="514"/>
                      </a:lnTo>
                      <a:lnTo>
                        <a:pt x="1117" y="514"/>
                      </a:lnTo>
                      <a:lnTo>
                        <a:pt x="1114" y="514"/>
                      </a:lnTo>
                      <a:lnTo>
                        <a:pt x="1114" y="514"/>
                      </a:lnTo>
                      <a:lnTo>
                        <a:pt x="1113" y="512"/>
                      </a:lnTo>
                      <a:lnTo>
                        <a:pt x="1111" y="510"/>
                      </a:lnTo>
                      <a:lnTo>
                        <a:pt x="1108" y="510"/>
                      </a:lnTo>
                      <a:lnTo>
                        <a:pt x="1108" y="510"/>
                      </a:lnTo>
                      <a:lnTo>
                        <a:pt x="1107" y="512"/>
                      </a:lnTo>
                      <a:lnTo>
                        <a:pt x="1107" y="515"/>
                      </a:lnTo>
                      <a:lnTo>
                        <a:pt x="1107" y="516"/>
                      </a:lnTo>
                      <a:lnTo>
                        <a:pt x="1107" y="516"/>
                      </a:lnTo>
                      <a:lnTo>
                        <a:pt x="1102" y="512"/>
                      </a:lnTo>
                      <a:lnTo>
                        <a:pt x="1100" y="511"/>
                      </a:lnTo>
                      <a:lnTo>
                        <a:pt x="1097" y="511"/>
                      </a:lnTo>
                      <a:lnTo>
                        <a:pt x="1097" y="511"/>
                      </a:lnTo>
                      <a:lnTo>
                        <a:pt x="1098" y="515"/>
                      </a:lnTo>
                      <a:lnTo>
                        <a:pt x="1100" y="517"/>
                      </a:lnTo>
                      <a:lnTo>
                        <a:pt x="1102" y="520"/>
                      </a:lnTo>
                      <a:lnTo>
                        <a:pt x="1102" y="520"/>
                      </a:lnTo>
                      <a:lnTo>
                        <a:pt x="1097" y="518"/>
                      </a:lnTo>
                      <a:lnTo>
                        <a:pt x="1092" y="518"/>
                      </a:lnTo>
                      <a:lnTo>
                        <a:pt x="1092" y="518"/>
                      </a:lnTo>
                      <a:lnTo>
                        <a:pt x="1092" y="518"/>
                      </a:lnTo>
                      <a:lnTo>
                        <a:pt x="1092" y="518"/>
                      </a:lnTo>
                      <a:lnTo>
                        <a:pt x="1091" y="517"/>
                      </a:lnTo>
                      <a:lnTo>
                        <a:pt x="1091" y="517"/>
                      </a:lnTo>
                      <a:lnTo>
                        <a:pt x="1089" y="518"/>
                      </a:lnTo>
                      <a:lnTo>
                        <a:pt x="1089" y="518"/>
                      </a:lnTo>
                      <a:lnTo>
                        <a:pt x="1086" y="518"/>
                      </a:lnTo>
                      <a:lnTo>
                        <a:pt x="1086" y="518"/>
                      </a:lnTo>
                      <a:lnTo>
                        <a:pt x="1085" y="515"/>
                      </a:lnTo>
                      <a:lnTo>
                        <a:pt x="1085" y="515"/>
                      </a:lnTo>
                      <a:lnTo>
                        <a:pt x="1085" y="512"/>
                      </a:lnTo>
                      <a:lnTo>
                        <a:pt x="1085" y="512"/>
                      </a:lnTo>
                      <a:lnTo>
                        <a:pt x="1084" y="512"/>
                      </a:lnTo>
                      <a:lnTo>
                        <a:pt x="1084" y="512"/>
                      </a:lnTo>
                      <a:lnTo>
                        <a:pt x="1083" y="511"/>
                      </a:lnTo>
                      <a:lnTo>
                        <a:pt x="1083" y="511"/>
                      </a:lnTo>
                      <a:lnTo>
                        <a:pt x="1081" y="514"/>
                      </a:lnTo>
                      <a:lnTo>
                        <a:pt x="1081" y="514"/>
                      </a:lnTo>
                      <a:lnTo>
                        <a:pt x="1079" y="515"/>
                      </a:lnTo>
                      <a:lnTo>
                        <a:pt x="1079" y="515"/>
                      </a:lnTo>
                      <a:lnTo>
                        <a:pt x="1080" y="512"/>
                      </a:lnTo>
                      <a:lnTo>
                        <a:pt x="1080" y="510"/>
                      </a:lnTo>
                      <a:lnTo>
                        <a:pt x="1080" y="507"/>
                      </a:lnTo>
                      <a:lnTo>
                        <a:pt x="1080" y="507"/>
                      </a:lnTo>
                      <a:lnTo>
                        <a:pt x="1076" y="509"/>
                      </a:lnTo>
                      <a:lnTo>
                        <a:pt x="1076" y="509"/>
                      </a:lnTo>
                      <a:lnTo>
                        <a:pt x="1075" y="506"/>
                      </a:lnTo>
                      <a:lnTo>
                        <a:pt x="1075" y="506"/>
                      </a:lnTo>
                      <a:lnTo>
                        <a:pt x="1076" y="505"/>
                      </a:lnTo>
                      <a:lnTo>
                        <a:pt x="1076" y="505"/>
                      </a:lnTo>
                      <a:lnTo>
                        <a:pt x="1080" y="505"/>
                      </a:lnTo>
                      <a:lnTo>
                        <a:pt x="1083" y="505"/>
                      </a:lnTo>
                      <a:lnTo>
                        <a:pt x="1086" y="504"/>
                      </a:lnTo>
                      <a:lnTo>
                        <a:pt x="1086" y="504"/>
                      </a:lnTo>
                      <a:lnTo>
                        <a:pt x="1084" y="501"/>
                      </a:lnTo>
                      <a:lnTo>
                        <a:pt x="1083" y="500"/>
                      </a:lnTo>
                      <a:lnTo>
                        <a:pt x="1079" y="498"/>
                      </a:lnTo>
                      <a:lnTo>
                        <a:pt x="1079" y="498"/>
                      </a:lnTo>
                      <a:lnTo>
                        <a:pt x="1078" y="496"/>
                      </a:lnTo>
                      <a:lnTo>
                        <a:pt x="1078" y="496"/>
                      </a:lnTo>
                      <a:lnTo>
                        <a:pt x="1078" y="496"/>
                      </a:lnTo>
                      <a:lnTo>
                        <a:pt x="1078" y="496"/>
                      </a:lnTo>
                      <a:lnTo>
                        <a:pt x="1081" y="495"/>
                      </a:lnTo>
                      <a:lnTo>
                        <a:pt x="1086" y="492"/>
                      </a:lnTo>
                      <a:lnTo>
                        <a:pt x="1086" y="492"/>
                      </a:lnTo>
                      <a:lnTo>
                        <a:pt x="1085" y="489"/>
                      </a:lnTo>
                      <a:lnTo>
                        <a:pt x="1083" y="488"/>
                      </a:lnTo>
                      <a:lnTo>
                        <a:pt x="1079" y="488"/>
                      </a:lnTo>
                      <a:lnTo>
                        <a:pt x="1079" y="488"/>
                      </a:lnTo>
                      <a:lnTo>
                        <a:pt x="1081" y="487"/>
                      </a:lnTo>
                      <a:lnTo>
                        <a:pt x="1081" y="484"/>
                      </a:lnTo>
                      <a:lnTo>
                        <a:pt x="1081" y="484"/>
                      </a:lnTo>
                      <a:lnTo>
                        <a:pt x="1080" y="484"/>
                      </a:lnTo>
                      <a:lnTo>
                        <a:pt x="1080" y="484"/>
                      </a:lnTo>
                      <a:lnTo>
                        <a:pt x="1084" y="482"/>
                      </a:lnTo>
                      <a:lnTo>
                        <a:pt x="1089" y="481"/>
                      </a:lnTo>
                      <a:lnTo>
                        <a:pt x="1089" y="481"/>
                      </a:lnTo>
                      <a:lnTo>
                        <a:pt x="1090" y="481"/>
                      </a:lnTo>
                      <a:lnTo>
                        <a:pt x="1092" y="481"/>
                      </a:lnTo>
                      <a:lnTo>
                        <a:pt x="1092" y="481"/>
                      </a:lnTo>
                      <a:lnTo>
                        <a:pt x="1093" y="484"/>
                      </a:lnTo>
                      <a:lnTo>
                        <a:pt x="1095" y="486"/>
                      </a:lnTo>
                      <a:lnTo>
                        <a:pt x="1097" y="483"/>
                      </a:lnTo>
                      <a:lnTo>
                        <a:pt x="1101" y="477"/>
                      </a:lnTo>
                      <a:lnTo>
                        <a:pt x="1101" y="477"/>
                      </a:lnTo>
                      <a:lnTo>
                        <a:pt x="1103" y="477"/>
                      </a:lnTo>
                      <a:lnTo>
                        <a:pt x="1106" y="477"/>
                      </a:lnTo>
                      <a:lnTo>
                        <a:pt x="1108" y="476"/>
                      </a:lnTo>
                      <a:lnTo>
                        <a:pt x="1108" y="476"/>
                      </a:lnTo>
                      <a:close/>
                      <a:moveTo>
                        <a:pt x="1102" y="848"/>
                      </a:moveTo>
                      <a:lnTo>
                        <a:pt x="1102" y="848"/>
                      </a:lnTo>
                      <a:lnTo>
                        <a:pt x="1100" y="848"/>
                      </a:lnTo>
                      <a:lnTo>
                        <a:pt x="1100" y="848"/>
                      </a:lnTo>
                      <a:lnTo>
                        <a:pt x="1100" y="849"/>
                      </a:lnTo>
                      <a:lnTo>
                        <a:pt x="1100" y="849"/>
                      </a:lnTo>
                      <a:lnTo>
                        <a:pt x="1096" y="849"/>
                      </a:lnTo>
                      <a:lnTo>
                        <a:pt x="1096" y="849"/>
                      </a:lnTo>
                      <a:lnTo>
                        <a:pt x="1096" y="850"/>
                      </a:lnTo>
                      <a:lnTo>
                        <a:pt x="1096" y="850"/>
                      </a:lnTo>
                      <a:lnTo>
                        <a:pt x="1095" y="849"/>
                      </a:lnTo>
                      <a:lnTo>
                        <a:pt x="1095" y="849"/>
                      </a:lnTo>
                      <a:lnTo>
                        <a:pt x="1095" y="849"/>
                      </a:lnTo>
                      <a:lnTo>
                        <a:pt x="1095" y="849"/>
                      </a:lnTo>
                      <a:lnTo>
                        <a:pt x="1093" y="849"/>
                      </a:lnTo>
                      <a:lnTo>
                        <a:pt x="1093" y="849"/>
                      </a:lnTo>
                      <a:lnTo>
                        <a:pt x="1093" y="847"/>
                      </a:lnTo>
                      <a:lnTo>
                        <a:pt x="1093" y="844"/>
                      </a:lnTo>
                      <a:lnTo>
                        <a:pt x="1093" y="844"/>
                      </a:lnTo>
                      <a:lnTo>
                        <a:pt x="1091" y="845"/>
                      </a:lnTo>
                      <a:lnTo>
                        <a:pt x="1089" y="848"/>
                      </a:lnTo>
                      <a:lnTo>
                        <a:pt x="1089" y="848"/>
                      </a:lnTo>
                      <a:lnTo>
                        <a:pt x="1087" y="848"/>
                      </a:lnTo>
                      <a:lnTo>
                        <a:pt x="1087" y="848"/>
                      </a:lnTo>
                      <a:lnTo>
                        <a:pt x="1089" y="844"/>
                      </a:lnTo>
                      <a:lnTo>
                        <a:pt x="1089" y="844"/>
                      </a:lnTo>
                      <a:lnTo>
                        <a:pt x="1085" y="844"/>
                      </a:lnTo>
                      <a:lnTo>
                        <a:pt x="1085" y="844"/>
                      </a:lnTo>
                      <a:lnTo>
                        <a:pt x="1085" y="843"/>
                      </a:lnTo>
                      <a:lnTo>
                        <a:pt x="1085" y="843"/>
                      </a:lnTo>
                      <a:lnTo>
                        <a:pt x="1083" y="844"/>
                      </a:lnTo>
                      <a:lnTo>
                        <a:pt x="1083" y="844"/>
                      </a:lnTo>
                      <a:lnTo>
                        <a:pt x="1084" y="841"/>
                      </a:lnTo>
                      <a:lnTo>
                        <a:pt x="1083" y="838"/>
                      </a:lnTo>
                      <a:lnTo>
                        <a:pt x="1083" y="838"/>
                      </a:lnTo>
                      <a:lnTo>
                        <a:pt x="1081" y="839"/>
                      </a:lnTo>
                      <a:lnTo>
                        <a:pt x="1079" y="841"/>
                      </a:lnTo>
                      <a:lnTo>
                        <a:pt x="1079" y="841"/>
                      </a:lnTo>
                      <a:lnTo>
                        <a:pt x="1078" y="839"/>
                      </a:lnTo>
                      <a:lnTo>
                        <a:pt x="1078" y="839"/>
                      </a:lnTo>
                      <a:lnTo>
                        <a:pt x="1080" y="833"/>
                      </a:lnTo>
                      <a:lnTo>
                        <a:pt x="1080" y="833"/>
                      </a:lnTo>
                      <a:lnTo>
                        <a:pt x="1079" y="833"/>
                      </a:lnTo>
                      <a:lnTo>
                        <a:pt x="1076" y="833"/>
                      </a:lnTo>
                      <a:lnTo>
                        <a:pt x="1076" y="833"/>
                      </a:lnTo>
                      <a:lnTo>
                        <a:pt x="1076" y="833"/>
                      </a:lnTo>
                      <a:lnTo>
                        <a:pt x="1076" y="833"/>
                      </a:lnTo>
                      <a:lnTo>
                        <a:pt x="1081" y="833"/>
                      </a:lnTo>
                      <a:lnTo>
                        <a:pt x="1085" y="832"/>
                      </a:lnTo>
                      <a:lnTo>
                        <a:pt x="1085" y="832"/>
                      </a:lnTo>
                      <a:lnTo>
                        <a:pt x="1084" y="831"/>
                      </a:lnTo>
                      <a:lnTo>
                        <a:pt x="1081" y="828"/>
                      </a:lnTo>
                      <a:lnTo>
                        <a:pt x="1081" y="828"/>
                      </a:lnTo>
                      <a:lnTo>
                        <a:pt x="1081" y="826"/>
                      </a:lnTo>
                      <a:lnTo>
                        <a:pt x="1081" y="826"/>
                      </a:lnTo>
                      <a:lnTo>
                        <a:pt x="1080" y="827"/>
                      </a:lnTo>
                      <a:lnTo>
                        <a:pt x="1080" y="827"/>
                      </a:lnTo>
                      <a:lnTo>
                        <a:pt x="1078" y="827"/>
                      </a:lnTo>
                      <a:lnTo>
                        <a:pt x="1076" y="827"/>
                      </a:lnTo>
                      <a:lnTo>
                        <a:pt x="1076" y="827"/>
                      </a:lnTo>
                      <a:lnTo>
                        <a:pt x="1080" y="826"/>
                      </a:lnTo>
                      <a:lnTo>
                        <a:pt x="1083" y="825"/>
                      </a:lnTo>
                      <a:lnTo>
                        <a:pt x="1085" y="823"/>
                      </a:lnTo>
                      <a:lnTo>
                        <a:pt x="1085" y="823"/>
                      </a:lnTo>
                      <a:lnTo>
                        <a:pt x="1084" y="821"/>
                      </a:lnTo>
                      <a:lnTo>
                        <a:pt x="1081" y="821"/>
                      </a:lnTo>
                      <a:lnTo>
                        <a:pt x="1079" y="820"/>
                      </a:lnTo>
                      <a:lnTo>
                        <a:pt x="1079" y="820"/>
                      </a:lnTo>
                      <a:lnTo>
                        <a:pt x="1081" y="819"/>
                      </a:lnTo>
                      <a:lnTo>
                        <a:pt x="1084" y="817"/>
                      </a:lnTo>
                      <a:lnTo>
                        <a:pt x="1085" y="816"/>
                      </a:lnTo>
                      <a:lnTo>
                        <a:pt x="1085" y="816"/>
                      </a:lnTo>
                      <a:lnTo>
                        <a:pt x="1084" y="815"/>
                      </a:lnTo>
                      <a:lnTo>
                        <a:pt x="1081" y="814"/>
                      </a:lnTo>
                      <a:lnTo>
                        <a:pt x="1079" y="814"/>
                      </a:lnTo>
                      <a:lnTo>
                        <a:pt x="1079" y="814"/>
                      </a:lnTo>
                      <a:lnTo>
                        <a:pt x="1079" y="814"/>
                      </a:lnTo>
                      <a:lnTo>
                        <a:pt x="1087" y="810"/>
                      </a:lnTo>
                      <a:lnTo>
                        <a:pt x="1087" y="810"/>
                      </a:lnTo>
                      <a:lnTo>
                        <a:pt x="1086" y="809"/>
                      </a:lnTo>
                      <a:lnTo>
                        <a:pt x="1085" y="808"/>
                      </a:lnTo>
                      <a:lnTo>
                        <a:pt x="1085" y="808"/>
                      </a:lnTo>
                      <a:lnTo>
                        <a:pt x="1090" y="808"/>
                      </a:lnTo>
                      <a:lnTo>
                        <a:pt x="1091" y="808"/>
                      </a:lnTo>
                      <a:lnTo>
                        <a:pt x="1093" y="806"/>
                      </a:lnTo>
                      <a:lnTo>
                        <a:pt x="1093" y="806"/>
                      </a:lnTo>
                      <a:lnTo>
                        <a:pt x="1089" y="805"/>
                      </a:lnTo>
                      <a:lnTo>
                        <a:pt x="1086" y="804"/>
                      </a:lnTo>
                      <a:lnTo>
                        <a:pt x="1084" y="800"/>
                      </a:lnTo>
                      <a:lnTo>
                        <a:pt x="1084" y="800"/>
                      </a:lnTo>
                      <a:lnTo>
                        <a:pt x="1089" y="803"/>
                      </a:lnTo>
                      <a:lnTo>
                        <a:pt x="1089" y="803"/>
                      </a:lnTo>
                      <a:lnTo>
                        <a:pt x="1090" y="800"/>
                      </a:lnTo>
                      <a:lnTo>
                        <a:pt x="1090" y="795"/>
                      </a:lnTo>
                      <a:lnTo>
                        <a:pt x="1090" y="795"/>
                      </a:lnTo>
                      <a:lnTo>
                        <a:pt x="1090" y="795"/>
                      </a:lnTo>
                      <a:lnTo>
                        <a:pt x="1091" y="797"/>
                      </a:lnTo>
                      <a:lnTo>
                        <a:pt x="1092" y="799"/>
                      </a:lnTo>
                      <a:lnTo>
                        <a:pt x="1092" y="799"/>
                      </a:lnTo>
                      <a:lnTo>
                        <a:pt x="1093" y="801"/>
                      </a:lnTo>
                      <a:lnTo>
                        <a:pt x="1097" y="805"/>
                      </a:lnTo>
                      <a:lnTo>
                        <a:pt x="1097" y="805"/>
                      </a:lnTo>
                      <a:lnTo>
                        <a:pt x="1100" y="803"/>
                      </a:lnTo>
                      <a:lnTo>
                        <a:pt x="1100" y="803"/>
                      </a:lnTo>
                      <a:lnTo>
                        <a:pt x="1101" y="803"/>
                      </a:lnTo>
                      <a:lnTo>
                        <a:pt x="1101" y="803"/>
                      </a:lnTo>
                      <a:lnTo>
                        <a:pt x="1101" y="806"/>
                      </a:lnTo>
                      <a:lnTo>
                        <a:pt x="1101" y="806"/>
                      </a:lnTo>
                      <a:lnTo>
                        <a:pt x="1101" y="806"/>
                      </a:lnTo>
                      <a:lnTo>
                        <a:pt x="1101" y="806"/>
                      </a:lnTo>
                      <a:lnTo>
                        <a:pt x="1101" y="809"/>
                      </a:lnTo>
                      <a:lnTo>
                        <a:pt x="1101" y="812"/>
                      </a:lnTo>
                      <a:lnTo>
                        <a:pt x="1101" y="812"/>
                      </a:lnTo>
                      <a:lnTo>
                        <a:pt x="1103" y="811"/>
                      </a:lnTo>
                      <a:lnTo>
                        <a:pt x="1103" y="811"/>
                      </a:lnTo>
                      <a:lnTo>
                        <a:pt x="1103" y="811"/>
                      </a:lnTo>
                      <a:lnTo>
                        <a:pt x="1103" y="811"/>
                      </a:lnTo>
                      <a:lnTo>
                        <a:pt x="1103" y="811"/>
                      </a:lnTo>
                      <a:lnTo>
                        <a:pt x="1103" y="811"/>
                      </a:lnTo>
                      <a:lnTo>
                        <a:pt x="1102" y="814"/>
                      </a:lnTo>
                      <a:lnTo>
                        <a:pt x="1102" y="816"/>
                      </a:lnTo>
                      <a:lnTo>
                        <a:pt x="1103" y="819"/>
                      </a:lnTo>
                      <a:lnTo>
                        <a:pt x="1103" y="819"/>
                      </a:lnTo>
                      <a:lnTo>
                        <a:pt x="1101" y="819"/>
                      </a:lnTo>
                      <a:lnTo>
                        <a:pt x="1101" y="819"/>
                      </a:lnTo>
                      <a:lnTo>
                        <a:pt x="1103" y="823"/>
                      </a:lnTo>
                      <a:lnTo>
                        <a:pt x="1103" y="823"/>
                      </a:lnTo>
                      <a:lnTo>
                        <a:pt x="1102" y="825"/>
                      </a:lnTo>
                      <a:lnTo>
                        <a:pt x="1102" y="825"/>
                      </a:lnTo>
                      <a:lnTo>
                        <a:pt x="1104" y="832"/>
                      </a:lnTo>
                      <a:lnTo>
                        <a:pt x="1104" y="832"/>
                      </a:lnTo>
                      <a:lnTo>
                        <a:pt x="1101" y="831"/>
                      </a:lnTo>
                      <a:lnTo>
                        <a:pt x="1101" y="831"/>
                      </a:lnTo>
                      <a:lnTo>
                        <a:pt x="1101" y="834"/>
                      </a:lnTo>
                      <a:lnTo>
                        <a:pt x="1101" y="838"/>
                      </a:lnTo>
                      <a:lnTo>
                        <a:pt x="1102" y="841"/>
                      </a:lnTo>
                      <a:lnTo>
                        <a:pt x="1103" y="842"/>
                      </a:lnTo>
                      <a:lnTo>
                        <a:pt x="1107" y="843"/>
                      </a:lnTo>
                      <a:lnTo>
                        <a:pt x="1108" y="843"/>
                      </a:lnTo>
                      <a:lnTo>
                        <a:pt x="1108" y="843"/>
                      </a:lnTo>
                      <a:lnTo>
                        <a:pt x="1109" y="844"/>
                      </a:lnTo>
                      <a:lnTo>
                        <a:pt x="1109" y="844"/>
                      </a:lnTo>
                      <a:lnTo>
                        <a:pt x="1106" y="843"/>
                      </a:lnTo>
                      <a:lnTo>
                        <a:pt x="1106" y="844"/>
                      </a:lnTo>
                      <a:lnTo>
                        <a:pt x="1106" y="844"/>
                      </a:lnTo>
                      <a:lnTo>
                        <a:pt x="1103" y="842"/>
                      </a:lnTo>
                      <a:lnTo>
                        <a:pt x="1101" y="842"/>
                      </a:lnTo>
                      <a:lnTo>
                        <a:pt x="1101" y="842"/>
                      </a:lnTo>
                      <a:lnTo>
                        <a:pt x="1102" y="848"/>
                      </a:lnTo>
                      <a:lnTo>
                        <a:pt x="1102" y="848"/>
                      </a:lnTo>
                      <a:close/>
                      <a:moveTo>
                        <a:pt x="1063" y="941"/>
                      </a:moveTo>
                      <a:lnTo>
                        <a:pt x="1063" y="941"/>
                      </a:lnTo>
                      <a:lnTo>
                        <a:pt x="1061" y="942"/>
                      </a:lnTo>
                      <a:lnTo>
                        <a:pt x="1059" y="944"/>
                      </a:lnTo>
                      <a:lnTo>
                        <a:pt x="1058" y="947"/>
                      </a:lnTo>
                      <a:lnTo>
                        <a:pt x="1058" y="947"/>
                      </a:lnTo>
                      <a:lnTo>
                        <a:pt x="1061" y="947"/>
                      </a:lnTo>
                      <a:lnTo>
                        <a:pt x="1064" y="948"/>
                      </a:lnTo>
                      <a:lnTo>
                        <a:pt x="1064" y="948"/>
                      </a:lnTo>
                      <a:lnTo>
                        <a:pt x="1064" y="952"/>
                      </a:lnTo>
                      <a:lnTo>
                        <a:pt x="1064" y="952"/>
                      </a:lnTo>
                      <a:lnTo>
                        <a:pt x="1063" y="953"/>
                      </a:lnTo>
                      <a:lnTo>
                        <a:pt x="1063" y="953"/>
                      </a:lnTo>
                      <a:lnTo>
                        <a:pt x="1062" y="953"/>
                      </a:lnTo>
                      <a:lnTo>
                        <a:pt x="1059" y="950"/>
                      </a:lnTo>
                      <a:lnTo>
                        <a:pt x="1057" y="948"/>
                      </a:lnTo>
                      <a:lnTo>
                        <a:pt x="1056" y="944"/>
                      </a:lnTo>
                      <a:lnTo>
                        <a:pt x="1056" y="944"/>
                      </a:lnTo>
                      <a:lnTo>
                        <a:pt x="1056" y="942"/>
                      </a:lnTo>
                      <a:lnTo>
                        <a:pt x="1054" y="939"/>
                      </a:lnTo>
                      <a:lnTo>
                        <a:pt x="1053" y="937"/>
                      </a:lnTo>
                      <a:lnTo>
                        <a:pt x="1052" y="936"/>
                      </a:lnTo>
                      <a:lnTo>
                        <a:pt x="1048" y="934"/>
                      </a:lnTo>
                      <a:lnTo>
                        <a:pt x="1045" y="933"/>
                      </a:lnTo>
                      <a:lnTo>
                        <a:pt x="1045" y="933"/>
                      </a:lnTo>
                      <a:lnTo>
                        <a:pt x="1045" y="934"/>
                      </a:lnTo>
                      <a:lnTo>
                        <a:pt x="1045" y="934"/>
                      </a:lnTo>
                      <a:lnTo>
                        <a:pt x="1045" y="937"/>
                      </a:lnTo>
                      <a:lnTo>
                        <a:pt x="1046" y="942"/>
                      </a:lnTo>
                      <a:lnTo>
                        <a:pt x="1046" y="942"/>
                      </a:lnTo>
                      <a:lnTo>
                        <a:pt x="1045" y="939"/>
                      </a:lnTo>
                      <a:lnTo>
                        <a:pt x="1042" y="938"/>
                      </a:lnTo>
                      <a:lnTo>
                        <a:pt x="1039" y="937"/>
                      </a:lnTo>
                      <a:lnTo>
                        <a:pt x="1039" y="937"/>
                      </a:lnTo>
                      <a:lnTo>
                        <a:pt x="1037" y="942"/>
                      </a:lnTo>
                      <a:lnTo>
                        <a:pt x="1039" y="945"/>
                      </a:lnTo>
                      <a:lnTo>
                        <a:pt x="1040" y="949"/>
                      </a:lnTo>
                      <a:lnTo>
                        <a:pt x="1040" y="949"/>
                      </a:lnTo>
                      <a:lnTo>
                        <a:pt x="1039" y="948"/>
                      </a:lnTo>
                      <a:lnTo>
                        <a:pt x="1039" y="948"/>
                      </a:lnTo>
                      <a:lnTo>
                        <a:pt x="1037" y="945"/>
                      </a:lnTo>
                      <a:lnTo>
                        <a:pt x="1036" y="947"/>
                      </a:lnTo>
                      <a:lnTo>
                        <a:pt x="1036" y="947"/>
                      </a:lnTo>
                      <a:lnTo>
                        <a:pt x="1032" y="945"/>
                      </a:lnTo>
                      <a:lnTo>
                        <a:pt x="1029" y="945"/>
                      </a:lnTo>
                      <a:lnTo>
                        <a:pt x="1029" y="945"/>
                      </a:lnTo>
                      <a:lnTo>
                        <a:pt x="1029" y="947"/>
                      </a:lnTo>
                      <a:lnTo>
                        <a:pt x="1031" y="950"/>
                      </a:lnTo>
                      <a:lnTo>
                        <a:pt x="1031" y="950"/>
                      </a:lnTo>
                      <a:lnTo>
                        <a:pt x="1026" y="949"/>
                      </a:lnTo>
                      <a:lnTo>
                        <a:pt x="1024" y="950"/>
                      </a:lnTo>
                      <a:lnTo>
                        <a:pt x="1021" y="952"/>
                      </a:lnTo>
                      <a:lnTo>
                        <a:pt x="1021" y="952"/>
                      </a:lnTo>
                      <a:lnTo>
                        <a:pt x="1020" y="948"/>
                      </a:lnTo>
                      <a:lnTo>
                        <a:pt x="1019" y="945"/>
                      </a:lnTo>
                      <a:lnTo>
                        <a:pt x="1017" y="942"/>
                      </a:lnTo>
                      <a:lnTo>
                        <a:pt x="1017" y="942"/>
                      </a:lnTo>
                      <a:lnTo>
                        <a:pt x="1018" y="939"/>
                      </a:lnTo>
                      <a:lnTo>
                        <a:pt x="1018" y="939"/>
                      </a:lnTo>
                      <a:lnTo>
                        <a:pt x="1020" y="942"/>
                      </a:lnTo>
                      <a:lnTo>
                        <a:pt x="1024" y="942"/>
                      </a:lnTo>
                      <a:lnTo>
                        <a:pt x="1024" y="942"/>
                      </a:lnTo>
                      <a:lnTo>
                        <a:pt x="1024" y="941"/>
                      </a:lnTo>
                      <a:lnTo>
                        <a:pt x="1024" y="937"/>
                      </a:lnTo>
                      <a:lnTo>
                        <a:pt x="1024" y="933"/>
                      </a:lnTo>
                      <a:lnTo>
                        <a:pt x="1024" y="933"/>
                      </a:lnTo>
                      <a:lnTo>
                        <a:pt x="1025" y="937"/>
                      </a:lnTo>
                      <a:lnTo>
                        <a:pt x="1028" y="938"/>
                      </a:lnTo>
                      <a:lnTo>
                        <a:pt x="1031" y="941"/>
                      </a:lnTo>
                      <a:lnTo>
                        <a:pt x="1031" y="941"/>
                      </a:lnTo>
                      <a:lnTo>
                        <a:pt x="1031" y="939"/>
                      </a:lnTo>
                      <a:lnTo>
                        <a:pt x="1031" y="939"/>
                      </a:lnTo>
                      <a:lnTo>
                        <a:pt x="1031" y="936"/>
                      </a:lnTo>
                      <a:lnTo>
                        <a:pt x="1031" y="936"/>
                      </a:lnTo>
                      <a:lnTo>
                        <a:pt x="1034" y="936"/>
                      </a:lnTo>
                      <a:lnTo>
                        <a:pt x="1034" y="936"/>
                      </a:lnTo>
                      <a:lnTo>
                        <a:pt x="1037" y="936"/>
                      </a:lnTo>
                      <a:lnTo>
                        <a:pt x="1042" y="934"/>
                      </a:lnTo>
                      <a:lnTo>
                        <a:pt x="1042" y="934"/>
                      </a:lnTo>
                      <a:lnTo>
                        <a:pt x="1042" y="933"/>
                      </a:lnTo>
                      <a:lnTo>
                        <a:pt x="1041" y="931"/>
                      </a:lnTo>
                      <a:lnTo>
                        <a:pt x="1041" y="931"/>
                      </a:lnTo>
                      <a:lnTo>
                        <a:pt x="1039" y="926"/>
                      </a:lnTo>
                      <a:lnTo>
                        <a:pt x="1039" y="926"/>
                      </a:lnTo>
                      <a:lnTo>
                        <a:pt x="1042" y="925"/>
                      </a:lnTo>
                      <a:lnTo>
                        <a:pt x="1042" y="925"/>
                      </a:lnTo>
                      <a:lnTo>
                        <a:pt x="1046" y="925"/>
                      </a:lnTo>
                      <a:lnTo>
                        <a:pt x="1050" y="926"/>
                      </a:lnTo>
                      <a:lnTo>
                        <a:pt x="1050" y="926"/>
                      </a:lnTo>
                      <a:lnTo>
                        <a:pt x="1051" y="927"/>
                      </a:lnTo>
                      <a:lnTo>
                        <a:pt x="1051" y="927"/>
                      </a:lnTo>
                      <a:lnTo>
                        <a:pt x="1052" y="930"/>
                      </a:lnTo>
                      <a:lnTo>
                        <a:pt x="1054" y="928"/>
                      </a:lnTo>
                      <a:lnTo>
                        <a:pt x="1054" y="928"/>
                      </a:lnTo>
                      <a:lnTo>
                        <a:pt x="1058" y="928"/>
                      </a:lnTo>
                      <a:lnTo>
                        <a:pt x="1063" y="925"/>
                      </a:lnTo>
                      <a:lnTo>
                        <a:pt x="1063" y="925"/>
                      </a:lnTo>
                      <a:lnTo>
                        <a:pt x="1064" y="925"/>
                      </a:lnTo>
                      <a:lnTo>
                        <a:pt x="1064" y="925"/>
                      </a:lnTo>
                      <a:lnTo>
                        <a:pt x="1067" y="927"/>
                      </a:lnTo>
                      <a:lnTo>
                        <a:pt x="1067" y="927"/>
                      </a:lnTo>
                      <a:lnTo>
                        <a:pt x="1068" y="926"/>
                      </a:lnTo>
                      <a:lnTo>
                        <a:pt x="1068" y="926"/>
                      </a:lnTo>
                      <a:lnTo>
                        <a:pt x="1069" y="927"/>
                      </a:lnTo>
                      <a:lnTo>
                        <a:pt x="1072" y="928"/>
                      </a:lnTo>
                      <a:lnTo>
                        <a:pt x="1072" y="928"/>
                      </a:lnTo>
                      <a:lnTo>
                        <a:pt x="1073" y="930"/>
                      </a:lnTo>
                      <a:lnTo>
                        <a:pt x="1073" y="930"/>
                      </a:lnTo>
                      <a:lnTo>
                        <a:pt x="1070" y="932"/>
                      </a:lnTo>
                      <a:lnTo>
                        <a:pt x="1068" y="933"/>
                      </a:lnTo>
                      <a:lnTo>
                        <a:pt x="1065" y="934"/>
                      </a:lnTo>
                      <a:lnTo>
                        <a:pt x="1065" y="934"/>
                      </a:lnTo>
                      <a:lnTo>
                        <a:pt x="1064" y="933"/>
                      </a:lnTo>
                      <a:lnTo>
                        <a:pt x="1062" y="933"/>
                      </a:lnTo>
                      <a:lnTo>
                        <a:pt x="1058" y="936"/>
                      </a:lnTo>
                      <a:lnTo>
                        <a:pt x="1057" y="938"/>
                      </a:lnTo>
                      <a:lnTo>
                        <a:pt x="1056" y="941"/>
                      </a:lnTo>
                      <a:lnTo>
                        <a:pt x="1056" y="941"/>
                      </a:lnTo>
                      <a:lnTo>
                        <a:pt x="1058" y="942"/>
                      </a:lnTo>
                      <a:lnTo>
                        <a:pt x="1063" y="941"/>
                      </a:lnTo>
                      <a:lnTo>
                        <a:pt x="1063" y="941"/>
                      </a:lnTo>
                      <a:close/>
                      <a:moveTo>
                        <a:pt x="1010" y="945"/>
                      </a:moveTo>
                      <a:lnTo>
                        <a:pt x="1010" y="945"/>
                      </a:lnTo>
                      <a:lnTo>
                        <a:pt x="1013" y="949"/>
                      </a:lnTo>
                      <a:lnTo>
                        <a:pt x="1017" y="950"/>
                      </a:lnTo>
                      <a:lnTo>
                        <a:pt x="1021" y="952"/>
                      </a:lnTo>
                      <a:lnTo>
                        <a:pt x="1021" y="952"/>
                      </a:lnTo>
                      <a:lnTo>
                        <a:pt x="1019" y="954"/>
                      </a:lnTo>
                      <a:lnTo>
                        <a:pt x="1019" y="954"/>
                      </a:lnTo>
                      <a:lnTo>
                        <a:pt x="1020" y="955"/>
                      </a:lnTo>
                      <a:lnTo>
                        <a:pt x="1021" y="956"/>
                      </a:lnTo>
                      <a:lnTo>
                        <a:pt x="1025" y="956"/>
                      </a:lnTo>
                      <a:lnTo>
                        <a:pt x="1025" y="956"/>
                      </a:lnTo>
                      <a:lnTo>
                        <a:pt x="1024" y="960"/>
                      </a:lnTo>
                      <a:lnTo>
                        <a:pt x="1021" y="961"/>
                      </a:lnTo>
                      <a:lnTo>
                        <a:pt x="1017" y="962"/>
                      </a:lnTo>
                      <a:lnTo>
                        <a:pt x="1017" y="962"/>
                      </a:lnTo>
                      <a:lnTo>
                        <a:pt x="1013" y="962"/>
                      </a:lnTo>
                      <a:lnTo>
                        <a:pt x="1013" y="962"/>
                      </a:lnTo>
                      <a:lnTo>
                        <a:pt x="1013" y="961"/>
                      </a:lnTo>
                      <a:lnTo>
                        <a:pt x="1013" y="961"/>
                      </a:lnTo>
                      <a:lnTo>
                        <a:pt x="1010" y="961"/>
                      </a:lnTo>
                      <a:lnTo>
                        <a:pt x="1008" y="962"/>
                      </a:lnTo>
                      <a:lnTo>
                        <a:pt x="1008" y="964"/>
                      </a:lnTo>
                      <a:lnTo>
                        <a:pt x="1008" y="964"/>
                      </a:lnTo>
                      <a:lnTo>
                        <a:pt x="1009" y="958"/>
                      </a:lnTo>
                      <a:lnTo>
                        <a:pt x="1009" y="958"/>
                      </a:lnTo>
                      <a:lnTo>
                        <a:pt x="1010" y="958"/>
                      </a:lnTo>
                      <a:lnTo>
                        <a:pt x="1010" y="958"/>
                      </a:lnTo>
                      <a:lnTo>
                        <a:pt x="1010" y="954"/>
                      </a:lnTo>
                      <a:lnTo>
                        <a:pt x="1012" y="950"/>
                      </a:lnTo>
                      <a:lnTo>
                        <a:pt x="1010" y="945"/>
                      </a:lnTo>
                      <a:lnTo>
                        <a:pt x="1010" y="945"/>
                      </a:lnTo>
                      <a:close/>
                      <a:moveTo>
                        <a:pt x="1043" y="719"/>
                      </a:moveTo>
                      <a:lnTo>
                        <a:pt x="1043" y="719"/>
                      </a:lnTo>
                      <a:lnTo>
                        <a:pt x="1046" y="717"/>
                      </a:lnTo>
                      <a:lnTo>
                        <a:pt x="1050" y="715"/>
                      </a:lnTo>
                      <a:lnTo>
                        <a:pt x="1050" y="715"/>
                      </a:lnTo>
                      <a:lnTo>
                        <a:pt x="1051" y="719"/>
                      </a:lnTo>
                      <a:lnTo>
                        <a:pt x="1054" y="722"/>
                      </a:lnTo>
                      <a:lnTo>
                        <a:pt x="1054" y="722"/>
                      </a:lnTo>
                      <a:lnTo>
                        <a:pt x="1057" y="721"/>
                      </a:lnTo>
                      <a:lnTo>
                        <a:pt x="1058" y="720"/>
                      </a:lnTo>
                      <a:lnTo>
                        <a:pt x="1058" y="715"/>
                      </a:lnTo>
                      <a:lnTo>
                        <a:pt x="1058" y="715"/>
                      </a:lnTo>
                      <a:lnTo>
                        <a:pt x="1062" y="716"/>
                      </a:lnTo>
                      <a:lnTo>
                        <a:pt x="1063" y="719"/>
                      </a:lnTo>
                      <a:lnTo>
                        <a:pt x="1065" y="722"/>
                      </a:lnTo>
                      <a:lnTo>
                        <a:pt x="1065" y="722"/>
                      </a:lnTo>
                      <a:lnTo>
                        <a:pt x="1065" y="722"/>
                      </a:lnTo>
                      <a:lnTo>
                        <a:pt x="1065" y="722"/>
                      </a:lnTo>
                      <a:lnTo>
                        <a:pt x="1064" y="722"/>
                      </a:lnTo>
                      <a:lnTo>
                        <a:pt x="1061" y="721"/>
                      </a:lnTo>
                      <a:lnTo>
                        <a:pt x="1057" y="722"/>
                      </a:lnTo>
                      <a:lnTo>
                        <a:pt x="1054" y="723"/>
                      </a:lnTo>
                      <a:lnTo>
                        <a:pt x="1052" y="726"/>
                      </a:lnTo>
                      <a:lnTo>
                        <a:pt x="1052" y="726"/>
                      </a:lnTo>
                      <a:lnTo>
                        <a:pt x="1053" y="727"/>
                      </a:lnTo>
                      <a:lnTo>
                        <a:pt x="1056" y="728"/>
                      </a:lnTo>
                      <a:lnTo>
                        <a:pt x="1059" y="728"/>
                      </a:lnTo>
                      <a:lnTo>
                        <a:pt x="1059" y="728"/>
                      </a:lnTo>
                      <a:lnTo>
                        <a:pt x="1059" y="729"/>
                      </a:lnTo>
                      <a:lnTo>
                        <a:pt x="1059" y="729"/>
                      </a:lnTo>
                      <a:lnTo>
                        <a:pt x="1058" y="729"/>
                      </a:lnTo>
                      <a:lnTo>
                        <a:pt x="1058" y="729"/>
                      </a:lnTo>
                      <a:lnTo>
                        <a:pt x="1052" y="729"/>
                      </a:lnTo>
                      <a:lnTo>
                        <a:pt x="1052" y="731"/>
                      </a:lnTo>
                      <a:lnTo>
                        <a:pt x="1054" y="734"/>
                      </a:lnTo>
                      <a:lnTo>
                        <a:pt x="1054" y="734"/>
                      </a:lnTo>
                      <a:lnTo>
                        <a:pt x="1050" y="734"/>
                      </a:lnTo>
                      <a:lnTo>
                        <a:pt x="1050" y="734"/>
                      </a:lnTo>
                      <a:lnTo>
                        <a:pt x="1047" y="734"/>
                      </a:lnTo>
                      <a:lnTo>
                        <a:pt x="1047" y="734"/>
                      </a:lnTo>
                      <a:lnTo>
                        <a:pt x="1047" y="733"/>
                      </a:lnTo>
                      <a:lnTo>
                        <a:pt x="1047" y="733"/>
                      </a:lnTo>
                      <a:lnTo>
                        <a:pt x="1045" y="733"/>
                      </a:lnTo>
                      <a:lnTo>
                        <a:pt x="1045" y="733"/>
                      </a:lnTo>
                      <a:lnTo>
                        <a:pt x="1045" y="732"/>
                      </a:lnTo>
                      <a:lnTo>
                        <a:pt x="1045" y="732"/>
                      </a:lnTo>
                      <a:lnTo>
                        <a:pt x="1042" y="731"/>
                      </a:lnTo>
                      <a:lnTo>
                        <a:pt x="1042" y="731"/>
                      </a:lnTo>
                      <a:lnTo>
                        <a:pt x="1042" y="731"/>
                      </a:lnTo>
                      <a:lnTo>
                        <a:pt x="1042" y="731"/>
                      </a:lnTo>
                      <a:lnTo>
                        <a:pt x="1047" y="731"/>
                      </a:lnTo>
                      <a:lnTo>
                        <a:pt x="1051" y="729"/>
                      </a:lnTo>
                      <a:lnTo>
                        <a:pt x="1051" y="729"/>
                      </a:lnTo>
                      <a:lnTo>
                        <a:pt x="1050" y="728"/>
                      </a:lnTo>
                      <a:lnTo>
                        <a:pt x="1046" y="726"/>
                      </a:lnTo>
                      <a:lnTo>
                        <a:pt x="1046" y="726"/>
                      </a:lnTo>
                      <a:lnTo>
                        <a:pt x="1046" y="725"/>
                      </a:lnTo>
                      <a:lnTo>
                        <a:pt x="1046" y="725"/>
                      </a:lnTo>
                      <a:lnTo>
                        <a:pt x="1045" y="726"/>
                      </a:lnTo>
                      <a:lnTo>
                        <a:pt x="1045" y="726"/>
                      </a:lnTo>
                      <a:lnTo>
                        <a:pt x="1043" y="725"/>
                      </a:lnTo>
                      <a:lnTo>
                        <a:pt x="1041" y="725"/>
                      </a:lnTo>
                      <a:lnTo>
                        <a:pt x="1041" y="725"/>
                      </a:lnTo>
                      <a:lnTo>
                        <a:pt x="1045" y="723"/>
                      </a:lnTo>
                      <a:lnTo>
                        <a:pt x="1047" y="722"/>
                      </a:lnTo>
                      <a:lnTo>
                        <a:pt x="1050" y="721"/>
                      </a:lnTo>
                      <a:lnTo>
                        <a:pt x="1050" y="721"/>
                      </a:lnTo>
                      <a:lnTo>
                        <a:pt x="1048" y="720"/>
                      </a:lnTo>
                      <a:lnTo>
                        <a:pt x="1046" y="719"/>
                      </a:lnTo>
                      <a:lnTo>
                        <a:pt x="1043" y="719"/>
                      </a:lnTo>
                      <a:lnTo>
                        <a:pt x="1043" y="719"/>
                      </a:lnTo>
                      <a:close/>
                      <a:moveTo>
                        <a:pt x="1051" y="623"/>
                      </a:moveTo>
                      <a:lnTo>
                        <a:pt x="1051" y="623"/>
                      </a:lnTo>
                      <a:lnTo>
                        <a:pt x="1050" y="627"/>
                      </a:lnTo>
                      <a:lnTo>
                        <a:pt x="1047" y="629"/>
                      </a:lnTo>
                      <a:lnTo>
                        <a:pt x="1042" y="632"/>
                      </a:lnTo>
                      <a:lnTo>
                        <a:pt x="1042" y="632"/>
                      </a:lnTo>
                      <a:lnTo>
                        <a:pt x="1039" y="631"/>
                      </a:lnTo>
                      <a:lnTo>
                        <a:pt x="1037" y="628"/>
                      </a:lnTo>
                      <a:lnTo>
                        <a:pt x="1036" y="626"/>
                      </a:lnTo>
                      <a:lnTo>
                        <a:pt x="1036" y="626"/>
                      </a:lnTo>
                      <a:lnTo>
                        <a:pt x="1035" y="622"/>
                      </a:lnTo>
                      <a:lnTo>
                        <a:pt x="1035" y="620"/>
                      </a:lnTo>
                      <a:lnTo>
                        <a:pt x="1032" y="621"/>
                      </a:lnTo>
                      <a:lnTo>
                        <a:pt x="1030" y="623"/>
                      </a:lnTo>
                      <a:lnTo>
                        <a:pt x="1030" y="623"/>
                      </a:lnTo>
                      <a:lnTo>
                        <a:pt x="1029" y="623"/>
                      </a:lnTo>
                      <a:lnTo>
                        <a:pt x="1029" y="623"/>
                      </a:lnTo>
                      <a:lnTo>
                        <a:pt x="1029" y="622"/>
                      </a:lnTo>
                      <a:lnTo>
                        <a:pt x="1029" y="618"/>
                      </a:lnTo>
                      <a:lnTo>
                        <a:pt x="1028" y="615"/>
                      </a:lnTo>
                      <a:lnTo>
                        <a:pt x="1026" y="614"/>
                      </a:lnTo>
                      <a:lnTo>
                        <a:pt x="1023" y="611"/>
                      </a:lnTo>
                      <a:lnTo>
                        <a:pt x="1023" y="611"/>
                      </a:lnTo>
                      <a:lnTo>
                        <a:pt x="1023" y="612"/>
                      </a:lnTo>
                      <a:lnTo>
                        <a:pt x="1023" y="612"/>
                      </a:lnTo>
                      <a:lnTo>
                        <a:pt x="1020" y="610"/>
                      </a:lnTo>
                      <a:lnTo>
                        <a:pt x="1017" y="609"/>
                      </a:lnTo>
                      <a:lnTo>
                        <a:pt x="1017" y="609"/>
                      </a:lnTo>
                      <a:lnTo>
                        <a:pt x="1017" y="606"/>
                      </a:lnTo>
                      <a:lnTo>
                        <a:pt x="1017" y="606"/>
                      </a:lnTo>
                      <a:lnTo>
                        <a:pt x="1019" y="606"/>
                      </a:lnTo>
                      <a:lnTo>
                        <a:pt x="1023" y="605"/>
                      </a:lnTo>
                      <a:lnTo>
                        <a:pt x="1023" y="605"/>
                      </a:lnTo>
                      <a:lnTo>
                        <a:pt x="1023" y="604"/>
                      </a:lnTo>
                      <a:lnTo>
                        <a:pt x="1021" y="600"/>
                      </a:lnTo>
                      <a:lnTo>
                        <a:pt x="1021" y="600"/>
                      </a:lnTo>
                      <a:lnTo>
                        <a:pt x="1021" y="599"/>
                      </a:lnTo>
                      <a:lnTo>
                        <a:pt x="1021" y="599"/>
                      </a:lnTo>
                      <a:lnTo>
                        <a:pt x="1024" y="600"/>
                      </a:lnTo>
                      <a:lnTo>
                        <a:pt x="1029" y="600"/>
                      </a:lnTo>
                      <a:lnTo>
                        <a:pt x="1029" y="600"/>
                      </a:lnTo>
                      <a:lnTo>
                        <a:pt x="1028" y="599"/>
                      </a:lnTo>
                      <a:lnTo>
                        <a:pt x="1028" y="599"/>
                      </a:lnTo>
                      <a:lnTo>
                        <a:pt x="1030" y="598"/>
                      </a:lnTo>
                      <a:lnTo>
                        <a:pt x="1030" y="598"/>
                      </a:lnTo>
                      <a:lnTo>
                        <a:pt x="1029" y="595"/>
                      </a:lnTo>
                      <a:lnTo>
                        <a:pt x="1029" y="594"/>
                      </a:lnTo>
                      <a:lnTo>
                        <a:pt x="1026" y="593"/>
                      </a:lnTo>
                      <a:lnTo>
                        <a:pt x="1026" y="593"/>
                      </a:lnTo>
                      <a:lnTo>
                        <a:pt x="1029" y="593"/>
                      </a:lnTo>
                      <a:lnTo>
                        <a:pt x="1029" y="593"/>
                      </a:lnTo>
                      <a:lnTo>
                        <a:pt x="1030" y="595"/>
                      </a:lnTo>
                      <a:lnTo>
                        <a:pt x="1032" y="599"/>
                      </a:lnTo>
                      <a:lnTo>
                        <a:pt x="1032" y="599"/>
                      </a:lnTo>
                      <a:lnTo>
                        <a:pt x="1035" y="597"/>
                      </a:lnTo>
                      <a:lnTo>
                        <a:pt x="1036" y="595"/>
                      </a:lnTo>
                      <a:lnTo>
                        <a:pt x="1037" y="592"/>
                      </a:lnTo>
                      <a:lnTo>
                        <a:pt x="1037" y="592"/>
                      </a:lnTo>
                      <a:lnTo>
                        <a:pt x="1037" y="594"/>
                      </a:lnTo>
                      <a:lnTo>
                        <a:pt x="1037" y="597"/>
                      </a:lnTo>
                      <a:lnTo>
                        <a:pt x="1040" y="600"/>
                      </a:lnTo>
                      <a:lnTo>
                        <a:pt x="1040" y="600"/>
                      </a:lnTo>
                      <a:lnTo>
                        <a:pt x="1043" y="598"/>
                      </a:lnTo>
                      <a:lnTo>
                        <a:pt x="1045" y="594"/>
                      </a:lnTo>
                      <a:lnTo>
                        <a:pt x="1047" y="590"/>
                      </a:lnTo>
                      <a:lnTo>
                        <a:pt x="1047" y="590"/>
                      </a:lnTo>
                      <a:lnTo>
                        <a:pt x="1047" y="592"/>
                      </a:lnTo>
                      <a:lnTo>
                        <a:pt x="1047" y="592"/>
                      </a:lnTo>
                      <a:lnTo>
                        <a:pt x="1047" y="593"/>
                      </a:lnTo>
                      <a:lnTo>
                        <a:pt x="1047" y="593"/>
                      </a:lnTo>
                      <a:lnTo>
                        <a:pt x="1045" y="597"/>
                      </a:lnTo>
                      <a:lnTo>
                        <a:pt x="1045" y="599"/>
                      </a:lnTo>
                      <a:lnTo>
                        <a:pt x="1046" y="600"/>
                      </a:lnTo>
                      <a:lnTo>
                        <a:pt x="1051" y="599"/>
                      </a:lnTo>
                      <a:lnTo>
                        <a:pt x="1051" y="599"/>
                      </a:lnTo>
                      <a:lnTo>
                        <a:pt x="1053" y="600"/>
                      </a:lnTo>
                      <a:lnTo>
                        <a:pt x="1053" y="600"/>
                      </a:lnTo>
                      <a:lnTo>
                        <a:pt x="1054" y="598"/>
                      </a:lnTo>
                      <a:lnTo>
                        <a:pt x="1054" y="598"/>
                      </a:lnTo>
                      <a:lnTo>
                        <a:pt x="1054" y="598"/>
                      </a:lnTo>
                      <a:lnTo>
                        <a:pt x="1054" y="598"/>
                      </a:lnTo>
                      <a:lnTo>
                        <a:pt x="1056" y="599"/>
                      </a:lnTo>
                      <a:lnTo>
                        <a:pt x="1059" y="601"/>
                      </a:lnTo>
                      <a:lnTo>
                        <a:pt x="1059" y="601"/>
                      </a:lnTo>
                      <a:lnTo>
                        <a:pt x="1062" y="605"/>
                      </a:lnTo>
                      <a:lnTo>
                        <a:pt x="1064" y="608"/>
                      </a:lnTo>
                      <a:lnTo>
                        <a:pt x="1064" y="608"/>
                      </a:lnTo>
                      <a:lnTo>
                        <a:pt x="1064" y="609"/>
                      </a:lnTo>
                      <a:lnTo>
                        <a:pt x="1064" y="609"/>
                      </a:lnTo>
                      <a:lnTo>
                        <a:pt x="1063" y="608"/>
                      </a:lnTo>
                      <a:lnTo>
                        <a:pt x="1062" y="608"/>
                      </a:lnTo>
                      <a:lnTo>
                        <a:pt x="1057" y="615"/>
                      </a:lnTo>
                      <a:lnTo>
                        <a:pt x="1057" y="615"/>
                      </a:lnTo>
                      <a:lnTo>
                        <a:pt x="1056" y="615"/>
                      </a:lnTo>
                      <a:lnTo>
                        <a:pt x="1052" y="614"/>
                      </a:lnTo>
                      <a:lnTo>
                        <a:pt x="1047" y="616"/>
                      </a:lnTo>
                      <a:lnTo>
                        <a:pt x="1045" y="617"/>
                      </a:lnTo>
                      <a:lnTo>
                        <a:pt x="1042" y="621"/>
                      </a:lnTo>
                      <a:lnTo>
                        <a:pt x="1042" y="621"/>
                      </a:lnTo>
                      <a:lnTo>
                        <a:pt x="1043" y="623"/>
                      </a:lnTo>
                      <a:lnTo>
                        <a:pt x="1046" y="623"/>
                      </a:lnTo>
                      <a:lnTo>
                        <a:pt x="1051" y="623"/>
                      </a:lnTo>
                      <a:lnTo>
                        <a:pt x="1051" y="623"/>
                      </a:lnTo>
                      <a:close/>
                      <a:moveTo>
                        <a:pt x="1030" y="664"/>
                      </a:moveTo>
                      <a:lnTo>
                        <a:pt x="1030" y="664"/>
                      </a:lnTo>
                      <a:lnTo>
                        <a:pt x="1034" y="662"/>
                      </a:lnTo>
                      <a:lnTo>
                        <a:pt x="1034" y="662"/>
                      </a:lnTo>
                      <a:lnTo>
                        <a:pt x="1030" y="661"/>
                      </a:lnTo>
                      <a:lnTo>
                        <a:pt x="1030" y="661"/>
                      </a:lnTo>
                      <a:lnTo>
                        <a:pt x="1029" y="660"/>
                      </a:lnTo>
                      <a:lnTo>
                        <a:pt x="1028" y="659"/>
                      </a:lnTo>
                      <a:lnTo>
                        <a:pt x="1028" y="659"/>
                      </a:lnTo>
                      <a:lnTo>
                        <a:pt x="1032" y="659"/>
                      </a:lnTo>
                      <a:lnTo>
                        <a:pt x="1036" y="659"/>
                      </a:lnTo>
                      <a:lnTo>
                        <a:pt x="1039" y="658"/>
                      </a:lnTo>
                      <a:lnTo>
                        <a:pt x="1037" y="658"/>
                      </a:lnTo>
                      <a:lnTo>
                        <a:pt x="1037" y="658"/>
                      </a:lnTo>
                      <a:lnTo>
                        <a:pt x="1040" y="658"/>
                      </a:lnTo>
                      <a:lnTo>
                        <a:pt x="1040" y="658"/>
                      </a:lnTo>
                      <a:lnTo>
                        <a:pt x="1039" y="661"/>
                      </a:lnTo>
                      <a:lnTo>
                        <a:pt x="1035" y="665"/>
                      </a:lnTo>
                      <a:lnTo>
                        <a:pt x="1030" y="666"/>
                      </a:lnTo>
                      <a:lnTo>
                        <a:pt x="1030" y="666"/>
                      </a:lnTo>
                      <a:lnTo>
                        <a:pt x="1026" y="666"/>
                      </a:lnTo>
                      <a:lnTo>
                        <a:pt x="1026" y="666"/>
                      </a:lnTo>
                      <a:lnTo>
                        <a:pt x="1026" y="666"/>
                      </a:lnTo>
                      <a:lnTo>
                        <a:pt x="1026" y="666"/>
                      </a:lnTo>
                      <a:lnTo>
                        <a:pt x="1029" y="666"/>
                      </a:lnTo>
                      <a:lnTo>
                        <a:pt x="1030" y="665"/>
                      </a:lnTo>
                      <a:lnTo>
                        <a:pt x="1030" y="665"/>
                      </a:lnTo>
                      <a:lnTo>
                        <a:pt x="1030" y="664"/>
                      </a:lnTo>
                      <a:lnTo>
                        <a:pt x="1030" y="664"/>
                      </a:lnTo>
                      <a:close/>
                      <a:moveTo>
                        <a:pt x="1050" y="470"/>
                      </a:moveTo>
                      <a:lnTo>
                        <a:pt x="1050" y="470"/>
                      </a:lnTo>
                      <a:lnTo>
                        <a:pt x="1047" y="470"/>
                      </a:lnTo>
                      <a:lnTo>
                        <a:pt x="1047" y="470"/>
                      </a:lnTo>
                      <a:lnTo>
                        <a:pt x="1046" y="467"/>
                      </a:lnTo>
                      <a:lnTo>
                        <a:pt x="1046" y="467"/>
                      </a:lnTo>
                      <a:lnTo>
                        <a:pt x="1047" y="466"/>
                      </a:lnTo>
                      <a:lnTo>
                        <a:pt x="1050" y="464"/>
                      </a:lnTo>
                      <a:lnTo>
                        <a:pt x="1050" y="464"/>
                      </a:lnTo>
                      <a:lnTo>
                        <a:pt x="1050" y="466"/>
                      </a:lnTo>
                      <a:lnTo>
                        <a:pt x="1050" y="470"/>
                      </a:lnTo>
                      <a:lnTo>
                        <a:pt x="1050" y="470"/>
                      </a:lnTo>
                      <a:close/>
                      <a:moveTo>
                        <a:pt x="1056" y="566"/>
                      </a:moveTo>
                      <a:lnTo>
                        <a:pt x="1056" y="566"/>
                      </a:lnTo>
                      <a:lnTo>
                        <a:pt x="1056" y="566"/>
                      </a:lnTo>
                      <a:lnTo>
                        <a:pt x="1056" y="566"/>
                      </a:lnTo>
                      <a:lnTo>
                        <a:pt x="1046" y="570"/>
                      </a:lnTo>
                      <a:lnTo>
                        <a:pt x="1046" y="570"/>
                      </a:lnTo>
                      <a:lnTo>
                        <a:pt x="1047" y="567"/>
                      </a:lnTo>
                      <a:lnTo>
                        <a:pt x="1047" y="567"/>
                      </a:lnTo>
                      <a:lnTo>
                        <a:pt x="1048" y="568"/>
                      </a:lnTo>
                      <a:lnTo>
                        <a:pt x="1048" y="568"/>
                      </a:lnTo>
                      <a:lnTo>
                        <a:pt x="1050" y="565"/>
                      </a:lnTo>
                      <a:lnTo>
                        <a:pt x="1050" y="565"/>
                      </a:lnTo>
                      <a:lnTo>
                        <a:pt x="1050" y="565"/>
                      </a:lnTo>
                      <a:lnTo>
                        <a:pt x="1050" y="565"/>
                      </a:lnTo>
                      <a:lnTo>
                        <a:pt x="1050" y="566"/>
                      </a:lnTo>
                      <a:lnTo>
                        <a:pt x="1050" y="567"/>
                      </a:lnTo>
                      <a:lnTo>
                        <a:pt x="1056" y="566"/>
                      </a:lnTo>
                      <a:lnTo>
                        <a:pt x="1056" y="566"/>
                      </a:lnTo>
                      <a:close/>
                      <a:moveTo>
                        <a:pt x="1070" y="618"/>
                      </a:moveTo>
                      <a:lnTo>
                        <a:pt x="1070" y="618"/>
                      </a:lnTo>
                      <a:lnTo>
                        <a:pt x="1068" y="617"/>
                      </a:lnTo>
                      <a:lnTo>
                        <a:pt x="1065" y="615"/>
                      </a:lnTo>
                      <a:lnTo>
                        <a:pt x="1065" y="615"/>
                      </a:lnTo>
                      <a:lnTo>
                        <a:pt x="1069" y="614"/>
                      </a:lnTo>
                      <a:lnTo>
                        <a:pt x="1070" y="612"/>
                      </a:lnTo>
                      <a:lnTo>
                        <a:pt x="1070" y="612"/>
                      </a:lnTo>
                      <a:lnTo>
                        <a:pt x="1070" y="618"/>
                      </a:lnTo>
                      <a:lnTo>
                        <a:pt x="1070" y="618"/>
                      </a:lnTo>
                      <a:close/>
                      <a:moveTo>
                        <a:pt x="1067" y="621"/>
                      </a:moveTo>
                      <a:lnTo>
                        <a:pt x="1067" y="621"/>
                      </a:lnTo>
                      <a:lnTo>
                        <a:pt x="1072" y="621"/>
                      </a:lnTo>
                      <a:lnTo>
                        <a:pt x="1072" y="621"/>
                      </a:lnTo>
                      <a:lnTo>
                        <a:pt x="1072" y="622"/>
                      </a:lnTo>
                      <a:lnTo>
                        <a:pt x="1072" y="622"/>
                      </a:lnTo>
                      <a:lnTo>
                        <a:pt x="1074" y="621"/>
                      </a:lnTo>
                      <a:lnTo>
                        <a:pt x="1074" y="621"/>
                      </a:lnTo>
                      <a:lnTo>
                        <a:pt x="1074" y="620"/>
                      </a:lnTo>
                      <a:lnTo>
                        <a:pt x="1074" y="620"/>
                      </a:lnTo>
                      <a:lnTo>
                        <a:pt x="1075" y="625"/>
                      </a:lnTo>
                      <a:lnTo>
                        <a:pt x="1076" y="629"/>
                      </a:lnTo>
                      <a:lnTo>
                        <a:pt x="1076" y="629"/>
                      </a:lnTo>
                      <a:lnTo>
                        <a:pt x="1074" y="627"/>
                      </a:lnTo>
                      <a:lnTo>
                        <a:pt x="1070" y="626"/>
                      </a:lnTo>
                      <a:lnTo>
                        <a:pt x="1067" y="625"/>
                      </a:lnTo>
                      <a:lnTo>
                        <a:pt x="1067" y="625"/>
                      </a:lnTo>
                      <a:lnTo>
                        <a:pt x="1069" y="623"/>
                      </a:lnTo>
                      <a:lnTo>
                        <a:pt x="1069" y="623"/>
                      </a:lnTo>
                      <a:lnTo>
                        <a:pt x="1068" y="622"/>
                      </a:lnTo>
                      <a:lnTo>
                        <a:pt x="1067" y="621"/>
                      </a:lnTo>
                      <a:lnTo>
                        <a:pt x="1067" y="621"/>
                      </a:lnTo>
                      <a:close/>
                      <a:moveTo>
                        <a:pt x="1063" y="575"/>
                      </a:moveTo>
                      <a:lnTo>
                        <a:pt x="1063" y="575"/>
                      </a:lnTo>
                      <a:lnTo>
                        <a:pt x="1063" y="571"/>
                      </a:lnTo>
                      <a:lnTo>
                        <a:pt x="1062" y="570"/>
                      </a:lnTo>
                      <a:lnTo>
                        <a:pt x="1061" y="567"/>
                      </a:lnTo>
                      <a:lnTo>
                        <a:pt x="1061" y="567"/>
                      </a:lnTo>
                      <a:lnTo>
                        <a:pt x="1065" y="572"/>
                      </a:lnTo>
                      <a:lnTo>
                        <a:pt x="1065" y="572"/>
                      </a:lnTo>
                      <a:lnTo>
                        <a:pt x="1067" y="575"/>
                      </a:lnTo>
                      <a:lnTo>
                        <a:pt x="1069" y="576"/>
                      </a:lnTo>
                      <a:lnTo>
                        <a:pt x="1069" y="576"/>
                      </a:lnTo>
                      <a:lnTo>
                        <a:pt x="1063" y="575"/>
                      </a:lnTo>
                      <a:lnTo>
                        <a:pt x="1063" y="575"/>
                      </a:lnTo>
                      <a:close/>
                      <a:moveTo>
                        <a:pt x="1063" y="581"/>
                      </a:moveTo>
                      <a:lnTo>
                        <a:pt x="1063" y="581"/>
                      </a:lnTo>
                      <a:lnTo>
                        <a:pt x="1061" y="579"/>
                      </a:lnTo>
                      <a:lnTo>
                        <a:pt x="1056" y="579"/>
                      </a:lnTo>
                      <a:lnTo>
                        <a:pt x="1056" y="579"/>
                      </a:lnTo>
                      <a:lnTo>
                        <a:pt x="1058" y="576"/>
                      </a:lnTo>
                      <a:lnTo>
                        <a:pt x="1058" y="576"/>
                      </a:lnTo>
                      <a:lnTo>
                        <a:pt x="1061" y="576"/>
                      </a:lnTo>
                      <a:lnTo>
                        <a:pt x="1061" y="576"/>
                      </a:lnTo>
                      <a:lnTo>
                        <a:pt x="1061" y="578"/>
                      </a:lnTo>
                      <a:lnTo>
                        <a:pt x="1063" y="581"/>
                      </a:lnTo>
                      <a:lnTo>
                        <a:pt x="1063" y="581"/>
                      </a:lnTo>
                      <a:close/>
                      <a:moveTo>
                        <a:pt x="1052" y="575"/>
                      </a:moveTo>
                      <a:lnTo>
                        <a:pt x="1052" y="575"/>
                      </a:lnTo>
                      <a:lnTo>
                        <a:pt x="1052" y="571"/>
                      </a:lnTo>
                      <a:lnTo>
                        <a:pt x="1052" y="570"/>
                      </a:lnTo>
                      <a:lnTo>
                        <a:pt x="1052" y="570"/>
                      </a:lnTo>
                      <a:lnTo>
                        <a:pt x="1054" y="572"/>
                      </a:lnTo>
                      <a:lnTo>
                        <a:pt x="1057" y="575"/>
                      </a:lnTo>
                      <a:lnTo>
                        <a:pt x="1057" y="575"/>
                      </a:lnTo>
                      <a:lnTo>
                        <a:pt x="1052" y="575"/>
                      </a:lnTo>
                      <a:lnTo>
                        <a:pt x="1052" y="575"/>
                      </a:lnTo>
                      <a:close/>
                      <a:moveTo>
                        <a:pt x="1048" y="476"/>
                      </a:moveTo>
                      <a:lnTo>
                        <a:pt x="1048" y="476"/>
                      </a:lnTo>
                      <a:lnTo>
                        <a:pt x="1047" y="477"/>
                      </a:lnTo>
                      <a:lnTo>
                        <a:pt x="1047" y="477"/>
                      </a:lnTo>
                      <a:lnTo>
                        <a:pt x="1043" y="477"/>
                      </a:lnTo>
                      <a:lnTo>
                        <a:pt x="1041" y="477"/>
                      </a:lnTo>
                      <a:lnTo>
                        <a:pt x="1041" y="477"/>
                      </a:lnTo>
                      <a:lnTo>
                        <a:pt x="1041" y="478"/>
                      </a:lnTo>
                      <a:lnTo>
                        <a:pt x="1041" y="478"/>
                      </a:lnTo>
                      <a:lnTo>
                        <a:pt x="1040" y="478"/>
                      </a:lnTo>
                      <a:lnTo>
                        <a:pt x="1040" y="478"/>
                      </a:lnTo>
                      <a:lnTo>
                        <a:pt x="1039" y="478"/>
                      </a:lnTo>
                      <a:lnTo>
                        <a:pt x="1039" y="478"/>
                      </a:lnTo>
                      <a:lnTo>
                        <a:pt x="1039" y="478"/>
                      </a:lnTo>
                      <a:lnTo>
                        <a:pt x="1039" y="478"/>
                      </a:lnTo>
                      <a:lnTo>
                        <a:pt x="1040" y="473"/>
                      </a:lnTo>
                      <a:lnTo>
                        <a:pt x="1040" y="473"/>
                      </a:lnTo>
                      <a:lnTo>
                        <a:pt x="1042" y="473"/>
                      </a:lnTo>
                      <a:lnTo>
                        <a:pt x="1045" y="472"/>
                      </a:lnTo>
                      <a:lnTo>
                        <a:pt x="1045" y="472"/>
                      </a:lnTo>
                      <a:lnTo>
                        <a:pt x="1048" y="476"/>
                      </a:lnTo>
                      <a:lnTo>
                        <a:pt x="1048" y="476"/>
                      </a:lnTo>
                      <a:close/>
                      <a:moveTo>
                        <a:pt x="1061" y="633"/>
                      </a:moveTo>
                      <a:lnTo>
                        <a:pt x="1061" y="633"/>
                      </a:lnTo>
                      <a:lnTo>
                        <a:pt x="1063" y="633"/>
                      </a:lnTo>
                      <a:lnTo>
                        <a:pt x="1065" y="632"/>
                      </a:lnTo>
                      <a:lnTo>
                        <a:pt x="1067" y="629"/>
                      </a:lnTo>
                      <a:lnTo>
                        <a:pt x="1067" y="629"/>
                      </a:lnTo>
                      <a:lnTo>
                        <a:pt x="1069" y="632"/>
                      </a:lnTo>
                      <a:lnTo>
                        <a:pt x="1072" y="634"/>
                      </a:lnTo>
                      <a:lnTo>
                        <a:pt x="1072" y="634"/>
                      </a:lnTo>
                      <a:lnTo>
                        <a:pt x="1070" y="637"/>
                      </a:lnTo>
                      <a:lnTo>
                        <a:pt x="1070" y="639"/>
                      </a:lnTo>
                      <a:lnTo>
                        <a:pt x="1072" y="642"/>
                      </a:lnTo>
                      <a:lnTo>
                        <a:pt x="1072" y="642"/>
                      </a:lnTo>
                      <a:lnTo>
                        <a:pt x="1074" y="640"/>
                      </a:lnTo>
                      <a:lnTo>
                        <a:pt x="1075" y="640"/>
                      </a:lnTo>
                      <a:lnTo>
                        <a:pt x="1078" y="638"/>
                      </a:lnTo>
                      <a:lnTo>
                        <a:pt x="1078" y="638"/>
                      </a:lnTo>
                      <a:lnTo>
                        <a:pt x="1076" y="643"/>
                      </a:lnTo>
                      <a:lnTo>
                        <a:pt x="1078" y="647"/>
                      </a:lnTo>
                      <a:lnTo>
                        <a:pt x="1078" y="647"/>
                      </a:lnTo>
                      <a:lnTo>
                        <a:pt x="1074" y="648"/>
                      </a:lnTo>
                      <a:lnTo>
                        <a:pt x="1069" y="653"/>
                      </a:lnTo>
                      <a:lnTo>
                        <a:pt x="1069" y="653"/>
                      </a:lnTo>
                      <a:lnTo>
                        <a:pt x="1070" y="654"/>
                      </a:lnTo>
                      <a:lnTo>
                        <a:pt x="1075" y="656"/>
                      </a:lnTo>
                      <a:lnTo>
                        <a:pt x="1075" y="656"/>
                      </a:lnTo>
                      <a:lnTo>
                        <a:pt x="1075" y="656"/>
                      </a:lnTo>
                      <a:lnTo>
                        <a:pt x="1075" y="656"/>
                      </a:lnTo>
                      <a:lnTo>
                        <a:pt x="1073" y="656"/>
                      </a:lnTo>
                      <a:lnTo>
                        <a:pt x="1070" y="658"/>
                      </a:lnTo>
                      <a:lnTo>
                        <a:pt x="1070" y="658"/>
                      </a:lnTo>
                      <a:lnTo>
                        <a:pt x="1070" y="658"/>
                      </a:lnTo>
                      <a:lnTo>
                        <a:pt x="1070" y="658"/>
                      </a:lnTo>
                      <a:lnTo>
                        <a:pt x="1069" y="658"/>
                      </a:lnTo>
                      <a:lnTo>
                        <a:pt x="1065" y="658"/>
                      </a:lnTo>
                      <a:lnTo>
                        <a:pt x="1065" y="658"/>
                      </a:lnTo>
                      <a:lnTo>
                        <a:pt x="1067" y="655"/>
                      </a:lnTo>
                      <a:lnTo>
                        <a:pt x="1067" y="655"/>
                      </a:lnTo>
                      <a:lnTo>
                        <a:pt x="1065" y="655"/>
                      </a:lnTo>
                      <a:lnTo>
                        <a:pt x="1065" y="655"/>
                      </a:lnTo>
                      <a:lnTo>
                        <a:pt x="1065" y="651"/>
                      </a:lnTo>
                      <a:lnTo>
                        <a:pt x="1065" y="651"/>
                      </a:lnTo>
                      <a:lnTo>
                        <a:pt x="1063" y="653"/>
                      </a:lnTo>
                      <a:lnTo>
                        <a:pt x="1063" y="653"/>
                      </a:lnTo>
                      <a:lnTo>
                        <a:pt x="1063" y="653"/>
                      </a:lnTo>
                      <a:lnTo>
                        <a:pt x="1063" y="653"/>
                      </a:lnTo>
                      <a:lnTo>
                        <a:pt x="1061" y="653"/>
                      </a:lnTo>
                      <a:lnTo>
                        <a:pt x="1061" y="653"/>
                      </a:lnTo>
                      <a:lnTo>
                        <a:pt x="1062" y="648"/>
                      </a:lnTo>
                      <a:lnTo>
                        <a:pt x="1062" y="648"/>
                      </a:lnTo>
                      <a:lnTo>
                        <a:pt x="1061" y="647"/>
                      </a:lnTo>
                      <a:lnTo>
                        <a:pt x="1058" y="647"/>
                      </a:lnTo>
                      <a:lnTo>
                        <a:pt x="1058" y="647"/>
                      </a:lnTo>
                      <a:lnTo>
                        <a:pt x="1058" y="647"/>
                      </a:lnTo>
                      <a:lnTo>
                        <a:pt x="1058" y="647"/>
                      </a:lnTo>
                      <a:lnTo>
                        <a:pt x="1063" y="647"/>
                      </a:lnTo>
                      <a:lnTo>
                        <a:pt x="1065" y="647"/>
                      </a:lnTo>
                      <a:lnTo>
                        <a:pt x="1068" y="645"/>
                      </a:lnTo>
                      <a:lnTo>
                        <a:pt x="1068" y="645"/>
                      </a:lnTo>
                      <a:lnTo>
                        <a:pt x="1065" y="644"/>
                      </a:lnTo>
                      <a:lnTo>
                        <a:pt x="1063" y="642"/>
                      </a:lnTo>
                      <a:lnTo>
                        <a:pt x="1063" y="642"/>
                      </a:lnTo>
                      <a:lnTo>
                        <a:pt x="1063" y="640"/>
                      </a:lnTo>
                      <a:lnTo>
                        <a:pt x="1063" y="640"/>
                      </a:lnTo>
                      <a:lnTo>
                        <a:pt x="1062" y="640"/>
                      </a:lnTo>
                      <a:lnTo>
                        <a:pt x="1062" y="640"/>
                      </a:lnTo>
                      <a:lnTo>
                        <a:pt x="1061" y="640"/>
                      </a:lnTo>
                      <a:lnTo>
                        <a:pt x="1058" y="640"/>
                      </a:lnTo>
                      <a:lnTo>
                        <a:pt x="1058" y="640"/>
                      </a:lnTo>
                      <a:lnTo>
                        <a:pt x="1062" y="639"/>
                      </a:lnTo>
                      <a:lnTo>
                        <a:pt x="1064" y="638"/>
                      </a:lnTo>
                      <a:lnTo>
                        <a:pt x="1067" y="637"/>
                      </a:lnTo>
                      <a:lnTo>
                        <a:pt x="1067" y="637"/>
                      </a:lnTo>
                      <a:lnTo>
                        <a:pt x="1065" y="634"/>
                      </a:lnTo>
                      <a:lnTo>
                        <a:pt x="1063" y="634"/>
                      </a:lnTo>
                      <a:lnTo>
                        <a:pt x="1061" y="633"/>
                      </a:lnTo>
                      <a:lnTo>
                        <a:pt x="1061" y="633"/>
                      </a:lnTo>
                      <a:close/>
                      <a:moveTo>
                        <a:pt x="1048" y="849"/>
                      </a:moveTo>
                      <a:lnTo>
                        <a:pt x="1048" y="849"/>
                      </a:lnTo>
                      <a:lnTo>
                        <a:pt x="1047" y="848"/>
                      </a:lnTo>
                      <a:lnTo>
                        <a:pt x="1047" y="848"/>
                      </a:lnTo>
                      <a:lnTo>
                        <a:pt x="1047" y="847"/>
                      </a:lnTo>
                      <a:lnTo>
                        <a:pt x="1046" y="845"/>
                      </a:lnTo>
                      <a:lnTo>
                        <a:pt x="1046" y="845"/>
                      </a:lnTo>
                      <a:lnTo>
                        <a:pt x="1051" y="845"/>
                      </a:lnTo>
                      <a:lnTo>
                        <a:pt x="1053" y="845"/>
                      </a:lnTo>
                      <a:lnTo>
                        <a:pt x="1056" y="844"/>
                      </a:lnTo>
                      <a:lnTo>
                        <a:pt x="1056" y="844"/>
                      </a:lnTo>
                      <a:lnTo>
                        <a:pt x="1057" y="848"/>
                      </a:lnTo>
                      <a:lnTo>
                        <a:pt x="1057" y="848"/>
                      </a:lnTo>
                      <a:lnTo>
                        <a:pt x="1056" y="848"/>
                      </a:lnTo>
                      <a:lnTo>
                        <a:pt x="1056" y="848"/>
                      </a:lnTo>
                      <a:lnTo>
                        <a:pt x="1052" y="847"/>
                      </a:lnTo>
                      <a:lnTo>
                        <a:pt x="1048" y="847"/>
                      </a:lnTo>
                      <a:lnTo>
                        <a:pt x="1048" y="847"/>
                      </a:lnTo>
                      <a:lnTo>
                        <a:pt x="1048" y="849"/>
                      </a:lnTo>
                      <a:lnTo>
                        <a:pt x="1048" y="849"/>
                      </a:lnTo>
                      <a:close/>
                      <a:moveTo>
                        <a:pt x="1041" y="900"/>
                      </a:moveTo>
                      <a:lnTo>
                        <a:pt x="1041" y="900"/>
                      </a:lnTo>
                      <a:lnTo>
                        <a:pt x="1042" y="903"/>
                      </a:lnTo>
                      <a:lnTo>
                        <a:pt x="1042" y="903"/>
                      </a:lnTo>
                      <a:lnTo>
                        <a:pt x="1039" y="900"/>
                      </a:lnTo>
                      <a:lnTo>
                        <a:pt x="1039" y="900"/>
                      </a:lnTo>
                      <a:lnTo>
                        <a:pt x="1037" y="897"/>
                      </a:lnTo>
                      <a:lnTo>
                        <a:pt x="1034" y="893"/>
                      </a:lnTo>
                      <a:lnTo>
                        <a:pt x="1034" y="893"/>
                      </a:lnTo>
                      <a:lnTo>
                        <a:pt x="1035" y="892"/>
                      </a:lnTo>
                      <a:lnTo>
                        <a:pt x="1036" y="889"/>
                      </a:lnTo>
                      <a:lnTo>
                        <a:pt x="1036" y="889"/>
                      </a:lnTo>
                      <a:lnTo>
                        <a:pt x="1039" y="888"/>
                      </a:lnTo>
                      <a:lnTo>
                        <a:pt x="1039" y="888"/>
                      </a:lnTo>
                      <a:lnTo>
                        <a:pt x="1041" y="892"/>
                      </a:lnTo>
                      <a:lnTo>
                        <a:pt x="1042" y="895"/>
                      </a:lnTo>
                      <a:lnTo>
                        <a:pt x="1042" y="898"/>
                      </a:lnTo>
                      <a:lnTo>
                        <a:pt x="1041" y="900"/>
                      </a:lnTo>
                      <a:lnTo>
                        <a:pt x="1041" y="900"/>
                      </a:lnTo>
                      <a:close/>
                      <a:moveTo>
                        <a:pt x="1035" y="903"/>
                      </a:moveTo>
                      <a:lnTo>
                        <a:pt x="1035" y="903"/>
                      </a:lnTo>
                      <a:lnTo>
                        <a:pt x="1037" y="903"/>
                      </a:lnTo>
                      <a:lnTo>
                        <a:pt x="1037" y="903"/>
                      </a:lnTo>
                      <a:lnTo>
                        <a:pt x="1039" y="906"/>
                      </a:lnTo>
                      <a:lnTo>
                        <a:pt x="1040" y="909"/>
                      </a:lnTo>
                      <a:lnTo>
                        <a:pt x="1041" y="910"/>
                      </a:lnTo>
                      <a:lnTo>
                        <a:pt x="1041" y="910"/>
                      </a:lnTo>
                      <a:lnTo>
                        <a:pt x="1037" y="908"/>
                      </a:lnTo>
                      <a:lnTo>
                        <a:pt x="1037" y="908"/>
                      </a:lnTo>
                      <a:lnTo>
                        <a:pt x="1032" y="908"/>
                      </a:lnTo>
                      <a:lnTo>
                        <a:pt x="1032" y="908"/>
                      </a:lnTo>
                      <a:lnTo>
                        <a:pt x="1032" y="909"/>
                      </a:lnTo>
                      <a:lnTo>
                        <a:pt x="1032" y="909"/>
                      </a:lnTo>
                      <a:lnTo>
                        <a:pt x="1030" y="910"/>
                      </a:lnTo>
                      <a:lnTo>
                        <a:pt x="1030" y="910"/>
                      </a:lnTo>
                      <a:lnTo>
                        <a:pt x="1031" y="908"/>
                      </a:lnTo>
                      <a:lnTo>
                        <a:pt x="1031" y="908"/>
                      </a:lnTo>
                      <a:lnTo>
                        <a:pt x="1028" y="908"/>
                      </a:lnTo>
                      <a:lnTo>
                        <a:pt x="1028" y="908"/>
                      </a:lnTo>
                      <a:lnTo>
                        <a:pt x="1029" y="904"/>
                      </a:lnTo>
                      <a:lnTo>
                        <a:pt x="1029" y="900"/>
                      </a:lnTo>
                      <a:lnTo>
                        <a:pt x="1028" y="897"/>
                      </a:lnTo>
                      <a:lnTo>
                        <a:pt x="1028" y="897"/>
                      </a:lnTo>
                      <a:lnTo>
                        <a:pt x="1030" y="899"/>
                      </a:lnTo>
                      <a:lnTo>
                        <a:pt x="1032" y="902"/>
                      </a:lnTo>
                      <a:lnTo>
                        <a:pt x="1035" y="903"/>
                      </a:lnTo>
                      <a:lnTo>
                        <a:pt x="1035" y="903"/>
                      </a:lnTo>
                      <a:close/>
                      <a:moveTo>
                        <a:pt x="1061" y="808"/>
                      </a:moveTo>
                      <a:lnTo>
                        <a:pt x="1061" y="808"/>
                      </a:lnTo>
                      <a:lnTo>
                        <a:pt x="1061" y="809"/>
                      </a:lnTo>
                      <a:lnTo>
                        <a:pt x="1061" y="809"/>
                      </a:lnTo>
                      <a:lnTo>
                        <a:pt x="1059" y="810"/>
                      </a:lnTo>
                      <a:lnTo>
                        <a:pt x="1059" y="812"/>
                      </a:lnTo>
                      <a:lnTo>
                        <a:pt x="1059" y="812"/>
                      </a:lnTo>
                      <a:lnTo>
                        <a:pt x="1057" y="815"/>
                      </a:lnTo>
                      <a:lnTo>
                        <a:pt x="1057" y="815"/>
                      </a:lnTo>
                      <a:lnTo>
                        <a:pt x="1054" y="812"/>
                      </a:lnTo>
                      <a:lnTo>
                        <a:pt x="1054" y="812"/>
                      </a:lnTo>
                      <a:lnTo>
                        <a:pt x="1054" y="812"/>
                      </a:lnTo>
                      <a:lnTo>
                        <a:pt x="1053" y="806"/>
                      </a:lnTo>
                      <a:lnTo>
                        <a:pt x="1053" y="806"/>
                      </a:lnTo>
                      <a:lnTo>
                        <a:pt x="1054" y="803"/>
                      </a:lnTo>
                      <a:lnTo>
                        <a:pt x="1054" y="803"/>
                      </a:lnTo>
                      <a:lnTo>
                        <a:pt x="1057" y="803"/>
                      </a:lnTo>
                      <a:lnTo>
                        <a:pt x="1061" y="803"/>
                      </a:lnTo>
                      <a:lnTo>
                        <a:pt x="1064" y="800"/>
                      </a:lnTo>
                      <a:lnTo>
                        <a:pt x="1067" y="798"/>
                      </a:lnTo>
                      <a:lnTo>
                        <a:pt x="1068" y="794"/>
                      </a:lnTo>
                      <a:lnTo>
                        <a:pt x="1068" y="794"/>
                      </a:lnTo>
                      <a:lnTo>
                        <a:pt x="1067" y="793"/>
                      </a:lnTo>
                      <a:lnTo>
                        <a:pt x="1064" y="792"/>
                      </a:lnTo>
                      <a:lnTo>
                        <a:pt x="1059" y="793"/>
                      </a:lnTo>
                      <a:lnTo>
                        <a:pt x="1059" y="793"/>
                      </a:lnTo>
                      <a:lnTo>
                        <a:pt x="1059" y="790"/>
                      </a:lnTo>
                      <a:lnTo>
                        <a:pt x="1062" y="787"/>
                      </a:lnTo>
                      <a:lnTo>
                        <a:pt x="1062" y="787"/>
                      </a:lnTo>
                      <a:lnTo>
                        <a:pt x="1063" y="788"/>
                      </a:lnTo>
                      <a:lnTo>
                        <a:pt x="1063" y="788"/>
                      </a:lnTo>
                      <a:lnTo>
                        <a:pt x="1067" y="786"/>
                      </a:lnTo>
                      <a:lnTo>
                        <a:pt x="1067" y="786"/>
                      </a:lnTo>
                      <a:lnTo>
                        <a:pt x="1069" y="788"/>
                      </a:lnTo>
                      <a:lnTo>
                        <a:pt x="1069" y="788"/>
                      </a:lnTo>
                      <a:lnTo>
                        <a:pt x="1064" y="788"/>
                      </a:lnTo>
                      <a:lnTo>
                        <a:pt x="1062" y="789"/>
                      </a:lnTo>
                      <a:lnTo>
                        <a:pt x="1062" y="789"/>
                      </a:lnTo>
                      <a:lnTo>
                        <a:pt x="1067" y="789"/>
                      </a:lnTo>
                      <a:lnTo>
                        <a:pt x="1069" y="792"/>
                      </a:lnTo>
                      <a:lnTo>
                        <a:pt x="1073" y="794"/>
                      </a:lnTo>
                      <a:lnTo>
                        <a:pt x="1073" y="794"/>
                      </a:lnTo>
                      <a:lnTo>
                        <a:pt x="1074" y="799"/>
                      </a:lnTo>
                      <a:lnTo>
                        <a:pt x="1075" y="800"/>
                      </a:lnTo>
                      <a:lnTo>
                        <a:pt x="1075" y="800"/>
                      </a:lnTo>
                      <a:lnTo>
                        <a:pt x="1075" y="800"/>
                      </a:lnTo>
                      <a:lnTo>
                        <a:pt x="1075" y="801"/>
                      </a:lnTo>
                      <a:lnTo>
                        <a:pt x="1075" y="801"/>
                      </a:lnTo>
                      <a:lnTo>
                        <a:pt x="1074" y="801"/>
                      </a:lnTo>
                      <a:lnTo>
                        <a:pt x="1070" y="800"/>
                      </a:lnTo>
                      <a:lnTo>
                        <a:pt x="1065" y="803"/>
                      </a:lnTo>
                      <a:lnTo>
                        <a:pt x="1063" y="804"/>
                      </a:lnTo>
                      <a:lnTo>
                        <a:pt x="1061" y="808"/>
                      </a:lnTo>
                      <a:lnTo>
                        <a:pt x="1061" y="808"/>
                      </a:lnTo>
                      <a:close/>
                      <a:moveTo>
                        <a:pt x="1075" y="703"/>
                      </a:moveTo>
                      <a:lnTo>
                        <a:pt x="1075" y="703"/>
                      </a:lnTo>
                      <a:lnTo>
                        <a:pt x="1078" y="701"/>
                      </a:lnTo>
                      <a:lnTo>
                        <a:pt x="1078" y="701"/>
                      </a:lnTo>
                      <a:lnTo>
                        <a:pt x="1075" y="699"/>
                      </a:lnTo>
                      <a:lnTo>
                        <a:pt x="1072" y="697"/>
                      </a:lnTo>
                      <a:lnTo>
                        <a:pt x="1069" y="697"/>
                      </a:lnTo>
                      <a:lnTo>
                        <a:pt x="1069" y="697"/>
                      </a:lnTo>
                      <a:lnTo>
                        <a:pt x="1072" y="697"/>
                      </a:lnTo>
                      <a:lnTo>
                        <a:pt x="1072" y="697"/>
                      </a:lnTo>
                      <a:lnTo>
                        <a:pt x="1073" y="697"/>
                      </a:lnTo>
                      <a:lnTo>
                        <a:pt x="1073" y="697"/>
                      </a:lnTo>
                      <a:lnTo>
                        <a:pt x="1073" y="697"/>
                      </a:lnTo>
                      <a:lnTo>
                        <a:pt x="1073" y="697"/>
                      </a:lnTo>
                      <a:lnTo>
                        <a:pt x="1073" y="697"/>
                      </a:lnTo>
                      <a:lnTo>
                        <a:pt x="1073" y="697"/>
                      </a:lnTo>
                      <a:lnTo>
                        <a:pt x="1073" y="697"/>
                      </a:lnTo>
                      <a:lnTo>
                        <a:pt x="1075" y="698"/>
                      </a:lnTo>
                      <a:lnTo>
                        <a:pt x="1075" y="698"/>
                      </a:lnTo>
                      <a:lnTo>
                        <a:pt x="1075" y="695"/>
                      </a:lnTo>
                      <a:lnTo>
                        <a:pt x="1075" y="695"/>
                      </a:lnTo>
                      <a:lnTo>
                        <a:pt x="1078" y="697"/>
                      </a:lnTo>
                      <a:lnTo>
                        <a:pt x="1084" y="697"/>
                      </a:lnTo>
                      <a:lnTo>
                        <a:pt x="1084" y="697"/>
                      </a:lnTo>
                      <a:lnTo>
                        <a:pt x="1083" y="700"/>
                      </a:lnTo>
                      <a:lnTo>
                        <a:pt x="1080" y="703"/>
                      </a:lnTo>
                      <a:lnTo>
                        <a:pt x="1075" y="705"/>
                      </a:lnTo>
                      <a:lnTo>
                        <a:pt x="1075" y="705"/>
                      </a:lnTo>
                      <a:lnTo>
                        <a:pt x="1075" y="703"/>
                      </a:lnTo>
                      <a:lnTo>
                        <a:pt x="1075" y="703"/>
                      </a:lnTo>
                      <a:close/>
                      <a:moveTo>
                        <a:pt x="1084" y="640"/>
                      </a:moveTo>
                      <a:lnTo>
                        <a:pt x="1084" y="640"/>
                      </a:lnTo>
                      <a:lnTo>
                        <a:pt x="1084" y="642"/>
                      </a:lnTo>
                      <a:lnTo>
                        <a:pt x="1085" y="647"/>
                      </a:lnTo>
                      <a:lnTo>
                        <a:pt x="1085" y="647"/>
                      </a:lnTo>
                      <a:lnTo>
                        <a:pt x="1086" y="650"/>
                      </a:lnTo>
                      <a:lnTo>
                        <a:pt x="1086" y="650"/>
                      </a:lnTo>
                      <a:lnTo>
                        <a:pt x="1084" y="650"/>
                      </a:lnTo>
                      <a:lnTo>
                        <a:pt x="1084" y="650"/>
                      </a:lnTo>
                      <a:lnTo>
                        <a:pt x="1083" y="649"/>
                      </a:lnTo>
                      <a:lnTo>
                        <a:pt x="1080" y="648"/>
                      </a:lnTo>
                      <a:lnTo>
                        <a:pt x="1080" y="648"/>
                      </a:lnTo>
                      <a:lnTo>
                        <a:pt x="1083" y="644"/>
                      </a:lnTo>
                      <a:lnTo>
                        <a:pt x="1084" y="642"/>
                      </a:lnTo>
                      <a:lnTo>
                        <a:pt x="1084" y="640"/>
                      </a:lnTo>
                      <a:lnTo>
                        <a:pt x="1084" y="640"/>
                      </a:lnTo>
                      <a:close/>
                      <a:moveTo>
                        <a:pt x="1095" y="601"/>
                      </a:moveTo>
                      <a:lnTo>
                        <a:pt x="1095" y="601"/>
                      </a:lnTo>
                      <a:lnTo>
                        <a:pt x="1095" y="605"/>
                      </a:lnTo>
                      <a:lnTo>
                        <a:pt x="1095" y="605"/>
                      </a:lnTo>
                      <a:lnTo>
                        <a:pt x="1093" y="606"/>
                      </a:lnTo>
                      <a:lnTo>
                        <a:pt x="1093" y="606"/>
                      </a:lnTo>
                      <a:lnTo>
                        <a:pt x="1092" y="606"/>
                      </a:lnTo>
                      <a:lnTo>
                        <a:pt x="1090" y="604"/>
                      </a:lnTo>
                      <a:lnTo>
                        <a:pt x="1087" y="601"/>
                      </a:lnTo>
                      <a:lnTo>
                        <a:pt x="1085" y="598"/>
                      </a:lnTo>
                      <a:lnTo>
                        <a:pt x="1085" y="598"/>
                      </a:lnTo>
                      <a:lnTo>
                        <a:pt x="1086" y="595"/>
                      </a:lnTo>
                      <a:lnTo>
                        <a:pt x="1086" y="595"/>
                      </a:lnTo>
                      <a:lnTo>
                        <a:pt x="1086" y="595"/>
                      </a:lnTo>
                      <a:lnTo>
                        <a:pt x="1086" y="595"/>
                      </a:lnTo>
                      <a:lnTo>
                        <a:pt x="1089" y="595"/>
                      </a:lnTo>
                      <a:lnTo>
                        <a:pt x="1093" y="594"/>
                      </a:lnTo>
                      <a:lnTo>
                        <a:pt x="1093" y="594"/>
                      </a:lnTo>
                      <a:lnTo>
                        <a:pt x="1091" y="595"/>
                      </a:lnTo>
                      <a:lnTo>
                        <a:pt x="1090" y="598"/>
                      </a:lnTo>
                      <a:lnTo>
                        <a:pt x="1089" y="600"/>
                      </a:lnTo>
                      <a:lnTo>
                        <a:pt x="1089" y="600"/>
                      </a:lnTo>
                      <a:lnTo>
                        <a:pt x="1090" y="600"/>
                      </a:lnTo>
                      <a:lnTo>
                        <a:pt x="1095" y="601"/>
                      </a:lnTo>
                      <a:lnTo>
                        <a:pt x="1095" y="601"/>
                      </a:lnTo>
                      <a:close/>
                      <a:moveTo>
                        <a:pt x="1106" y="559"/>
                      </a:moveTo>
                      <a:lnTo>
                        <a:pt x="1106" y="559"/>
                      </a:lnTo>
                      <a:lnTo>
                        <a:pt x="1106" y="559"/>
                      </a:lnTo>
                      <a:lnTo>
                        <a:pt x="1106" y="559"/>
                      </a:lnTo>
                      <a:lnTo>
                        <a:pt x="1103" y="560"/>
                      </a:lnTo>
                      <a:lnTo>
                        <a:pt x="1103" y="560"/>
                      </a:lnTo>
                      <a:lnTo>
                        <a:pt x="1104" y="557"/>
                      </a:lnTo>
                      <a:lnTo>
                        <a:pt x="1108" y="554"/>
                      </a:lnTo>
                      <a:lnTo>
                        <a:pt x="1108" y="554"/>
                      </a:lnTo>
                      <a:lnTo>
                        <a:pt x="1112" y="553"/>
                      </a:lnTo>
                      <a:lnTo>
                        <a:pt x="1112" y="553"/>
                      </a:lnTo>
                      <a:lnTo>
                        <a:pt x="1108" y="555"/>
                      </a:lnTo>
                      <a:lnTo>
                        <a:pt x="1106" y="556"/>
                      </a:lnTo>
                      <a:lnTo>
                        <a:pt x="1106" y="559"/>
                      </a:lnTo>
                      <a:lnTo>
                        <a:pt x="1106" y="559"/>
                      </a:lnTo>
                      <a:close/>
                      <a:moveTo>
                        <a:pt x="1107" y="549"/>
                      </a:moveTo>
                      <a:lnTo>
                        <a:pt x="1107" y="549"/>
                      </a:lnTo>
                      <a:lnTo>
                        <a:pt x="1103" y="550"/>
                      </a:lnTo>
                      <a:lnTo>
                        <a:pt x="1100" y="554"/>
                      </a:lnTo>
                      <a:lnTo>
                        <a:pt x="1100" y="554"/>
                      </a:lnTo>
                      <a:lnTo>
                        <a:pt x="1098" y="554"/>
                      </a:lnTo>
                      <a:lnTo>
                        <a:pt x="1098" y="554"/>
                      </a:lnTo>
                      <a:lnTo>
                        <a:pt x="1103" y="549"/>
                      </a:lnTo>
                      <a:lnTo>
                        <a:pt x="1104" y="545"/>
                      </a:lnTo>
                      <a:lnTo>
                        <a:pt x="1104" y="545"/>
                      </a:lnTo>
                      <a:lnTo>
                        <a:pt x="1102" y="545"/>
                      </a:lnTo>
                      <a:lnTo>
                        <a:pt x="1102" y="545"/>
                      </a:lnTo>
                      <a:lnTo>
                        <a:pt x="1102" y="545"/>
                      </a:lnTo>
                      <a:lnTo>
                        <a:pt x="1103" y="543"/>
                      </a:lnTo>
                      <a:lnTo>
                        <a:pt x="1103" y="543"/>
                      </a:lnTo>
                      <a:lnTo>
                        <a:pt x="1107" y="545"/>
                      </a:lnTo>
                      <a:lnTo>
                        <a:pt x="1109" y="547"/>
                      </a:lnTo>
                      <a:lnTo>
                        <a:pt x="1112" y="547"/>
                      </a:lnTo>
                      <a:lnTo>
                        <a:pt x="1112" y="547"/>
                      </a:lnTo>
                      <a:lnTo>
                        <a:pt x="1107" y="549"/>
                      </a:lnTo>
                      <a:lnTo>
                        <a:pt x="1107" y="549"/>
                      </a:lnTo>
                      <a:close/>
                      <a:moveTo>
                        <a:pt x="1103" y="543"/>
                      </a:moveTo>
                      <a:lnTo>
                        <a:pt x="1103" y="543"/>
                      </a:lnTo>
                      <a:lnTo>
                        <a:pt x="1101" y="540"/>
                      </a:lnTo>
                      <a:lnTo>
                        <a:pt x="1101" y="540"/>
                      </a:lnTo>
                      <a:lnTo>
                        <a:pt x="1102" y="539"/>
                      </a:lnTo>
                      <a:lnTo>
                        <a:pt x="1102" y="539"/>
                      </a:lnTo>
                      <a:lnTo>
                        <a:pt x="1098" y="538"/>
                      </a:lnTo>
                      <a:lnTo>
                        <a:pt x="1098" y="538"/>
                      </a:lnTo>
                      <a:lnTo>
                        <a:pt x="1102" y="536"/>
                      </a:lnTo>
                      <a:lnTo>
                        <a:pt x="1106" y="534"/>
                      </a:lnTo>
                      <a:lnTo>
                        <a:pt x="1109" y="536"/>
                      </a:lnTo>
                      <a:lnTo>
                        <a:pt x="1109" y="536"/>
                      </a:lnTo>
                      <a:lnTo>
                        <a:pt x="1111" y="538"/>
                      </a:lnTo>
                      <a:lnTo>
                        <a:pt x="1113" y="539"/>
                      </a:lnTo>
                      <a:lnTo>
                        <a:pt x="1113" y="539"/>
                      </a:lnTo>
                      <a:lnTo>
                        <a:pt x="1113" y="540"/>
                      </a:lnTo>
                      <a:lnTo>
                        <a:pt x="1113" y="540"/>
                      </a:lnTo>
                      <a:lnTo>
                        <a:pt x="1107" y="540"/>
                      </a:lnTo>
                      <a:lnTo>
                        <a:pt x="1104" y="542"/>
                      </a:lnTo>
                      <a:lnTo>
                        <a:pt x="1103" y="543"/>
                      </a:lnTo>
                      <a:lnTo>
                        <a:pt x="1103" y="543"/>
                      </a:lnTo>
                      <a:close/>
                      <a:moveTo>
                        <a:pt x="1089" y="464"/>
                      </a:moveTo>
                      <a:lnTo>
                        <a:pt x="1089" y="464"/>
                      </a:lnTo>
                      <a:lnTo>
                        <a:pt x="1085" y="465"/>
                      </a:lnTo>
                      <a:lnTo>
                        <a:pt x="1085" y="465"/>
                      </a:lnTo>
                      <a:lnTo>
                        <a:pt x="1087" y="464"/>
                      </a:lnTo>
                      <a:lnTo>
                        <a:pt x="1091" y="459"/>
                      </a:lnTo>
                      <a:lnTo>
                        <a:pt x="1091" y="459"/>
                      </a:lnTo>
                      <a:lnTo>
                        <a:pt x="1093" y="459"/>
                      </a:lnTo>
                      <a:lnTo>
                        <a:pt x="1093" y="459"/>
                      </a:lnTo>
                      <a:lnTo>
                        <a:pt x="1091" y="460"/>
                      </a:lnTo>
                      <a:lnTo>
                        <a:pt x="1089" y="462"/>
                      </a:lnTo>
                      <a:lnTo>
                        <a:pt x="1087" y="464"/>
                      </a:lnTo>
                      <a:lnTo>
                        <a:pt x="1087" y="464"/>
                      </a:lnTo>
                      <a:lnTo>
                        <a:pt x="1089" y="464"/>
                      </a:lnTo>
                      <a:lnTo>
                        <a:pt x="1089" y="464"/>
                      </a:lnTo>
                      <a:close/>
                      <a:moveTo>
                        <a:pt x="1091" y="407"/>
                      </a:moveTo>
                      <a:lnTo>
                        <a:pt x="1091" y="407"/>
                      </a:lnTo>
                      <a:lnTo>
                        <a:pt x="1095" y="405"/>
                      </a:lnTo>
                      <a:lnTo>
                        <a:pt x="1095" y="405"/>
                      </a:lnTo>
                      <a:lnTo>
                        <a:pt x="1098" y="404"/>
                      </a:lnTo>
                      <a:lnTo>
                        <a:pt x="1098" y="404"/>
                      </a:lnTo>
                      <a:lnTo>
                        <a:pt x="1100" y="406"/>
                      </a:lnTo>
                      <a:lnTo>
                        <a:pt x="1101" y="409"/>
                      </a:lnTo>
                      <a:lnTo>
                        <a:pt x="1101" y="409"/>
                      </a:lnTo>
                      <a:lnTo>
                        <a:pt x="1096" y="407"/>
                      </a:lnTo>
                      <a:lnTo>
                        <a:pt x="1091" y="407"/>
                      </a:lnTo>
                      <a:lnTo>
                        <a:pt x="1091" y="407"/>
                      </a:lnTo>
                      <a:close/>
                      <a:moveTo>
                        <a:pt x="1098" y="414"/>
                      </a:moveTo>
                      <a:lnTo>
                        <a:pt x="1098" y="414"/>
                      </a:lnTo>
                      <a:lnTo>
                        <a:pt x="1095" y="414"/>
                      </a:lnTo>
                      <a:lnTo>
                        <a:pt x="1095" y="414"/>
                      </a:lnTo>
                      <a:lnTo>
                        <a:pt x="1092" y="415"/>
                      </a:lnTo>
                      <a:lnTo>
                        <a:pt x="1089" y="416"/>
                      </a:lnTo>
                      <a:lnTo>
                        <a:pt x="1089" y="416"/>
                      </a:lnTo>
                      <a:lnTo>
                        <a:pt x="1089" y="414"/>
                      </a:lnTo>
                      <a:lnTo>
                        <a:pt x="1089" y="411"/>
                      </a:lnTo>
                      <a:lnTo>
                        <a:pt x="1090" y="409"/>
                      </a:lnTo>
                      <a:lnTo>
                        <a:pt x="1090" y="409"/>
                      </a:lnTo>
                      <a:lnTo>
                        <a:pt x="1093" y="412"/>
                      </a:lnTo>
                      <a:lnTo>
                        <a:pt x="1096" y="414"/>
                      </a:lnTo>
                      <a:lnTo>
                        <a:pt x="1098" y="414"/>
                      </a:lnTo>
                      <a:lnTo>
                        <a:pt x="1098" y="414"/>
                      </a:lnTo>
                      <a:close/>
                      <a:moveTo>
                        <a:pt x="1008" y="698"/>
                      </a:moveTo>
                      <a:lnTo>
                        <a:pt x="1008" y="698"/>
                      </a:lnTo>
                      <a:lnTo>
                        <a:pt x="1010" y="695"/>
                      </a:lnTo>
                      <a:lnTo>
                        <a:pt x="1010" y="695"/>
                      </a:lnTo>
                      <a:lnTo>
                        <a:pt x="1015" y="697"/>
                      </a:lnTo>
                      <a:lnTo>
                        <a:pt x="1015" y="697"/>
                      </a:lnTo>
                      <a:lnTo>
                        <a:pt x="1015" y="695"/>
                      </a:lnTo>
                      <a:lnTo>
                        <a:pt x="1015" y="695"/>
                      </a:lnTo>
                      <a:lnTo>
                        <a:pt x="1018" y="695"/>
                      </a:lnTo>
                      <a:lnTo>
                        <a:pt x="1018" y="695"/>
                      </a:lnTo>
                      <a:lnTo>
                        <a:pt x="1017" y="692"/>
                      </a:lnTo>
                      <a:lnTo>
                        <a:pt x="1017" y="690"/>
                      </a:lnTo>
                      <a:lnTo>
                        <a:pt x="1014" y="689"/>
                      </a:lnTo>
                      <a:lnTo>
                        <a:pt x="1014" y="689"/>
                      </a:lnTo>
                      <a:lnTo>
                        <a:pt x="1019" y="689"/>
                      </a:lnTo>
                      <a:lnTo>
                        <a:pt x="1024" y="688"/>
                      </a:lnTo>
                      <a:lnTo>
                        <a:pt x="1024" y="688"/>
                      </a:lnTo>
                      <a:lnTo>
                        <a:pt x="1025" y="688"/>
                      </a:lnTo>
                      <a:lnTo>
                        <a:pt x="1025" y="688"/>
                      </a:lnTo>
                      <a:lnTo>
                        <a:pt x="1023" y="684"/>
                      </a:lnTo>
                      <a:lnTo>
                        <a:pt x="1020" y="683"/>
                      </a:lnTo>
                      <a:lnTo>
                        <a:pt x="1017" y="683"/>
                      </a:lnTo>
                      <a:lnTo>
                        <a:pt x="1017" y="683"/>
                      </a:lnTo>
                      <a:lnTo>
                        <a:pt x="1020" y="682"/>
                      </a:lnTo>
                      <a:lnTo>
                        <a:pt x="1024" y="679"/>
                      </a:lnTo>
                      <a:lnTo>
                        <a:pt x="1024" y="679"/>
                      </a:lnTo>
                      <a:lnTo>
                        <a:pt x="1024" y="683"/>
                      </a:lnTo>
                      <a:lnTo>
                        <a:pt x="1024" y="683"/>
                      </a:lnTo>
                      <a:lnTo>
                        <a:pt x="1028" y="683"/>
                      </a:lnTo>
                      <a:lnTo>
                        <a:pt x="1031" y="683"/>
                      </a:lnTo>
                      <a:lnTo>
                        <a:pt x="1036" y="681"/>
                      </a:lnTo>
                      <a:lnTo>
                        <a:pt x="1036" y="681"/>
                      </a:lnTo>
                      <a:lnTo>
                        <a:pt x="1034" y="684"/>
                      </a:lnTo>
                      <a:lnTo>
                        <a:pt x="1031" y="688"/>
                      </a:lnTo>
                      <a:lnTo>
                        <a:pt x="1031" y="693"/>
                      </a:lnTo>
                      <a:lnTo>
                        <a:pt x="1031" y="693"/>
                      </a:lnTo>
                      <a:lnTo>
                        <a:pt x="1035" y="692"/>
                      </a:lnTo>
                      <a:lnTo>
                        <a:pt x="1039" y="689"/>
                      </a:lnTo>
                      <a:lnTo>
                        <a:pt x="1041" y="687"/>
                      </a:lnTo>
                      <a:lnTo>
                        <a:pt x="1041" y="687"/>
                      </a:lnTo>
                      <a:lnTo>
                        <a:pt x="1043" y="687"/>
                      </a:lnTo>
                      <a:lnTo>
                        <a:pt x="1046" y="687"/>
                      </a:lnTo>
                      <a:lnTo>
                        <a:pt x="1048" y="687"/>
                      </a:lnTo>
                      <a:lnTo>
                        <a:pt x="1048" y="687"/>
                      </a:lnTo>
                      <a:lnTo>
                        <a:pt x="1047" y="683"/>
                      </a:lnTo>
                      <a:lnTo>
                        <a:pt x="1047" y="682"/>
                      </a:lnTo>
                      <a:lnTo>
                        <a:pt x="1045" y="681"/>
                      </a:lnTo>
                      <a:lnTo>
                        <a:pt x="1045" y="681"/>
                      </a:lnTo>
                      <a:lnTo>
                        <a:pt x="1047" y="681"/>
                      </a:lnTo>
                      <a:lnTo>
                        <a:pt x="1047" y="681"/>
                      </a:lnTo>
                      <a:lnTo>
                        <a:pt x="1048" y="683"/>
                      </a:lnTo>
                      <a:lnTo>
                        <a:pt x="1051" y="687"/>
                      </a:lnTo>
                      <a:lnTo>
                        <a:pt x="1051" y="687"/>
                      </a:lnTo>
                      <a:lnTo>
                        <a:pt x="1053" y="684"/>
                      </a:lnTo>
                      <a:lnTo>
                        <a:pt x="1053" y="684"/>
                      </a:lnTo>
                      <a:lnTo>
                        <a:pt x="1056" y="684"/>
                      </a:lnTo>
                      <a:lnTo>
                        <a:pt x="1056" y="684"/>
                      </a:lnTo>
                      <a:lnTo>
                        <a:pt x="1057" y="687"/>
                      </a:lnTo>
                      <a:lnTo>
                        <a:pt x="1057" y="687"/>
                      </a:lnTo>
                      <a:lnTo>
                        <a:pt x="1052" y="689"/>
                      </a:lnTo>
                      <a:lnTo>
                        <a:pt x="1052" y="689"/>
                      </a:lnTo>
                      <a:lnTo>
                        <a:pt x="1051" y="688"/>
                      </a:lnTo>
                      <a:lnTo>
                        <a:pt x="1048" y="689"/>
                      </a:lnTo>
                      <a:lnTo>
                        <a:pt x="1045" y="690"/>
                      </a:lnTo>
                      <a:lnTo>
                        <a:pt x="1043" y="693"/>
                      </a:lnTo>
                      <a:lnTo>
                        <a:pt x="1042" y="695"/>
                      </a:lnTo>
                      <a:lnTo>
                        <a:pt x="1042" y="695"/>
                      </a:lnTo>
                      <a:lnTo>
                        <a:pt x="1040" y="699"/>
                      </a:lnTo>
                      <a:lnTo>
                        <a:pt x="1040" y="699"/>
                      </a:lnTo>
                      <a:lnTo>
                        <a:pt x="1039" y="699"/>
                      </a:lnTo>
                      <a:lnTo>
                        <a:pt x="1035" y="699"/>
                      </a:lnTo>
                      <a:lnTo>
                        <a:pt x="1030" y="700"/>
                      </a:lnTo>
                      <a:lnTo>
                        <a:pt x="1028" y="703"/>
                      </a:lnTo>
                      <a:lnTo>
                        <a:pt x="1025" y="705"/>
                      </a:lnTo>
                      <a:lnTo>
                        <a:pt x="1025" y="705"/>
                      </a:lnTo>
                      <a:lnTo>
                        <a:pt x="1026" y="706"/>
                      </a:lnTo>
                      <a:lnTo>
                        <a:pt x="1026" y="706"/>
                      </a:lnTo>
                      <a:lnTo>
                        <a:pt x="1025" y="708"/>
                      </a:lnTo>
                      <a:lnTo>
                        <a:pt x="1024" y="711"/>
                      </a:lnTo>
                      <a:lnTo>
                        <a:pt x="1024" y="711"/>
                      </a:lnTo>
                      <a:lnTo>
                        <a:pt x="1023" y="712"/>
                      </a:lnTo>
                      <a:lnTo>
                        <a:pt x="1023" y="712"/>
                      </a:lnTo>
                      <a:lnTo>
                        <a:pt x="1019" y="711"/>
                      </a:lnTo>
                      <a:lnTo>
                        <a:pt x="1019" y="711"/>
                      </a:lnTo>
                      <a:lnTo>
                        <a:pt x="1019" y="711"/>
                      </a:lnTo>
                      <a:lnTo>
                        <a:pt x="1019" y="711"/>
                      </a:lnTo>
                      <a:lnTo>
                        <a:pt x="1018" y="706"/>
                      </a:lnTo>
                      <a:lnTo>
                        <a:pt x="1018" y="705"/>
                      </a:lnTo>
                      <a:lnTo>
                        <a:pt x="1017" y="704"/>
                      </a:lnTo>
                      <a:lnTo>
                        <a:pt x="1017" y="704"/>
                      </a:lnTo>
                      <a:lnTo>
                        <a:pt x="1017" y="703"/>
                      </a:lnTo>
                      <a:lnTo>
                        <a:pt x="1015" y="700"/>
                      </a:lnTo>
                      <a:lnTo>
                        <a:pt x="1013" y="699"/>
                      </a:lnTo>
                      <a:lnTo>
                        <a:pt x="1008" y="698"/>
                      </a:lnTo>
                      <a:lnTo>
                        <a:pt x="1008" y="698"/>
                      </a:lnTo>
                      <a:lnTo>
                        <a:pt x="1008" y="699"/>
                      </a:lnTo>
                      <a:lnTo>
                        <a:pt x="1008" y="703"/>
                      </a:lnTo>
                      <a:lnTo>
                        <a:pt x="1008" y="703"/>
                      </a:lnTo>
                      <a:lnTo>
                        <a:pt x="1008" y="703"/>
                      </a:lnTo>
                      <a:lnTo>
                        <a:pt x="1008" y="703"/>
                      </a:lnTo>
                      <a:lnTo>
                        <a:pt x="1004" y="701"/>
                      </a:lnTo>
                      <a:lnTo>
                        <a:pt x="1004" y="701"/>
                      </a:lnTo>
                      <a:lnTo>
                        <a:pt x="1004" y="700"/>
                      </a:lnTo>
                      <a:lnTo>
                        <a:pt x="1004" y="700"/>
                      </a:lnTo>
                      <a:lnTo>
                        <a:pt x="1008" y="698"/>
                      </a:lnTo>
                      <a:lnTo>
                        <a:pt x="1008" y="698"/>
                      </a:lnTo>
                      <a:close/>
                      <a:moveTo>
                        <a:pt x="1003" y="952"/>
                      </a:moveTo>
                      <a:lnTo>
                        <a:pt x="1003" y="952"/>
                      </a:lnTo>
                      <a:lnTo>
                        <a:pt x="1003" y="953"/>
                      </a:lnTo>
                      <a:lnTo>
                        <a:pt x="1006" y="956"/>
                      </a:lnTo>
                      <a:lnTo>
                        <a:pt x="1006" y="956"/>
                      </a:lnTo>
                      <a:lnTo>
                        <a:pt x="1004" y="958"/>
                      </a:lnTo>
                      <a:lnTo>
                        <a:pt x="1003" y="960"/>
                      </a:lnTo>
                      <a:lnTo>
                        <a:pt x="1003" y="960"/>
                      </a:lnTo>
                      <a:lnTo>
                        <a:pt x="1003" y="960"/>
                      </a:lnTo>
                      <a:lnTo>
                        <a:pt x="1003" y="960"/>
                      </a:lnTo>
                      <a:lnTo>
                        <a:pt x="1003" y="958"/>
                      </a:lnTo>
                      <a:lnTo>
                        <a:pt x="1003" y="952"/>
                      </a:lnTo>
                      <a:lnTo>
                        <a:pt x="1003" y="952"/>
                      </a:lnTo>
                      <a:close/>
                      <a:moveTo>
                        <a:pt x="995" y="854"/>
                      </a:moveTo>
                      <a:lnTo>
                        <a:pt x="995" y="854"/>
                      </a:lnTo>
                      <a:lnTo>
                        <a:pt x="992" y="855"/>
                      </a:lnTo>
                      <a:lnTo>
                        <a:pt x="990" y="858"/>
                      </a:lnTo>
                      <a:lnTo>
                        <a:pt x="990" y="861"/>
                      </a:lnTo>
                      <a:lnTo>
                        <a:pt x="990" y="861"/>
                      </a:lnTo>
                      <a:lnTo>
                        <a:pt x="992" y="861"/>
                      </a:lnTo>
                      <a:lnTo>
                        <a:pt x="996" y="861"/>
                      </a:lnTo>
                      <a:lnTo>
                        <a:pt x="996" y="861"/>
                      </a:lnTo>
                      <a:lnTo>
                        <a:pt x="992" y="864"/>
                      </a:lnTo>
                      <a:lnTo>
                        <a:pt x="992" y="864"/>
                      </a:lnTo>
                      <a:lnTo>
                        <a:pt x="991" y="864"/>
                      </a:lnTo>
                      <a:lnTo>
                        <a:pt x="991" y="864"/>
                      </a:lnTo>
                      <a:lnTo>
                        <a:pt x="992" y="865"/>
                      </a:lnTo>
                      <a:lnTo>
                        <a:pt x="992" y="865"/>
                      </a:lnTo>
                      <a:lnTo>
                        <a:pt x="991" y="866"/>
                      </a:lnTo>
                      <a:lnTo>
                        <a:pt x="991" y="869"/>
                      </a:lnTo>
                      <a:lnTo>
                        <a:pt x="991" y="869"/>
                      </a:lnTo>
                      <a:lnTo>
                        <a:pt x="990" y="865"/>
                      </a:lnTo>
                      <a:lnTo>
                        <a:pt x="990" y="862"/>
                      </a:lnTo>
                      <a:lnTo>
                        <a:pt x="989" y="860"/>
                      </a:lnTo>
                      <a:lnTo>
                        <a:pt x="989" y="860"/>
                      </a:lnTo>
                      <a:lnTo>
                        <a:pt x="986" y="861"/>
                      </a:lnTo>
                      <a:lnTo>
                        <a:pt x="985" y="862"/>
                      </a:lnTo>
                      <a:lnTo>
                        <a:pt x="984" y="865"/>
                      </a:lnTo>
                      <a:lnTo>
                        <a:pt x="984" y="865"/>
                      </a:lnTo>
                      <a:lnTo>
                        <a:pt x="984" y="861"/>
                      </a:lnTo>
                      <a:lnTo>
                        <a:pt x="982" y="859"/>
                      </a:lnTo>
                      <a:lnTo>
                        <a:pt x="981" y="858"/>
                      </a:lnTo>
                      <a:lnTo>
                        <a:pt x="981" y="858"/>
                      </a:lnTo>
                      <a:lnTo>
                        <a:pt x="979" y="860"/>
                      </a:lnTo>
                      <a:lnTo>
                        <a:pt x="978" y="862"/>
                      </a:lnTo>
                      <a:lnTo>
                        <a:pt x="978" y="865"/>
                      </a:lnTo>
                      <a:lnTo>
                        <a:pt x="978" y="865"/>
                      </a:lnTo>
                      <a:lnTo>
                        <a:pt x="976" y="855"/>
                      </a:lnTo>
                      <a:lnTo>
                        <a:pt x="976" y="855"/>
                      </a:lnTo>
                      <a:lnTo>
                        <a:pt x="974" y="856"/>
                      </a:lnTo>
                      <a:lnTo>
                        <a:pt x="973" y="858"/>
                      </a:lnTo>
                      <a:lnTo>
                        <a:pt x="973" y="858"/>
                      </a:lnTo>
                      <a:lnTo>
                        <a:pt x="973" y="851"/>
                      </a:lnTo>
                      <a:lnTo>
                        <a:pt x="973" y="851"/>
                      </a:lnTo>
                      <a:lnTo>
                        <a:pt x="975" y="850"/>
                      </a:lnTo>
                      <a:lnTo>
                        <a:pt x="975" y="850"/>
                      </a:lnTo>
                      <a:lnTo>
                        <a:pt x="978" y="850"/>
                      </a:lnTo>
                      <a:lnTo>
                        <a:pt x="981" y="850"/>
                      </a:lnTo>
                      <a:lnTo>
                        <a:pt x="984" y="848"/>
                      </a:lnTo>
                      <a:lnTo>
                        <a:pt x="987" y="845"/>
                      </a:lnTo>
                      <a:lnTo>
                        <a:pt x="987" y="845"/>
                      </a:lnTo>
                      <a:lnTo>
                        <a:pt x="986" y="843"/>
                      </a:lnTo>
                      <a:lnTo>
                        <a:pt x="984" y="842"/>
                      </a:lnTo>
                      <a:lnTo>
                        <a:pt x="980" y="842"/>
                      </a:lnTo>
                      <a:lnTo>
                        <a:pt x="980" y="842"/>
                      </a:lnTo>
                      <a:lnTo>
                        <a:pt x="981" y="838"/>
                      </a:lnTo>
                      <a:lnTo>
                        <a:pt x="985" y="836"/>
                      </a:lnTo>
                      <a:lnTo>
                        <a:pt x="990" y="834"/>
                      </a:lnTo>
                      <a:lnTo>
                        <a:pt x="990" y="834"/>
                      </a:lnTo>
                      <a:lnTo>
                        <a:pt x="991" y="834"/>
                      </a:lnTo>
                      <a:lnTo>
                        <a:pt x="995" y="834"/>
                      </a:lnTo>
                      <a:lnTo>
                        <a:pt x="995" y="834"/>
                      </a:lnTo>
                      <a:lnTo>
                        <a:pt x="996" y="838"/>
                      </a:lnTo>
                      <a:lnTo>
                        <a:pt x="997" y="838"/>
                      </a:lnTo>
                      <a:lnTo>
                        <a:pt x="1000" y="836"/>
                      </a:lnTo>
                      <a:lnTo>
                        <a:pt x="1000" y="836"/>
                      </a:lnTo>
                      <a:lnTo>
                        <a:pt x="1000" y="836"/>
                      </a:lnTo>
                      <a:lnTo>
                        <a:pt x="1000" y="836"/>
                      </a:lnTo>
                      <a:lnTo>
                        <a:pt x="998" y="838"/>
                      </a:lnTo>
                      <a:lnTo>
                        <a:pt x="997" y="841"/>
                      </a:lnTo>
                      <a:lnTo>
                        <a:pt x="997" y="841"/>
                      </a:lnTo>
                      <a:lnTo>
                        <a:pt x="998" y="841"/>
                      </a:lnTo>
                      <a:lnTo>
                        <a:pt x="1003" y="841"/>
                      </a:lnTo>
                      <a:lnTo>
                        <a:pt x="1003" y="841"/>
                      </a:lnTo>
                      <a:lnTo>
                        <a:pt x="1001" y="843"/>
                      </a:lnTo>
                      <a:lnTo>
                        <a:pt x="996" y="844"/>
                      </a:lnTo>
                      <a:lnTo>
                        <a:pt x="996" y="844"/>
                      </a:lnTo>
                      <a:lnTo>
                        <a:pt x="995" y="844"/>
                      </a:lnTo>
                      <a:lnTo>
                        <a:pt x="991" y="845"/>
                      </a:lnTo>
                      <a:lnTo>
                        <a:pt x="989" y="847"/>
                      </a:lnTo>
                      <a:lnTo>
                        <a:pt x="987" y="848"/>
                      </a:lnTo>
                      <a:lnTo>
                        <a:pt x="986" y="850"/>
                      </a:lnTo>
                      <a:lnTo>
                        <a:pt x="986" y="855"/>
                      </a:lnTo>
                      <a:lnTo>
                        <a:pt x="986" y="855"/>
                      </a:lnTo>
                      <a:lnTo>
                        <a:pt x="989" y="855"/>
                      </a:lnTo>
                      <a:lnTo>
                        <a:pt x="995" y="854"/>
                      </a:lnTo>
                      <a:lnTo>
                        <a:pt x="995" y="854"/>
                      </a:lnTo>
                      <a:close/>
                      <a:moveTo>
                        <a:pt x="993" y="954"/>
                      </a:moveTo>
                      <a:lnTo>
                        <a:pt x="993" y="954"/>
                      </a:lnTo>
                      <a:lnTo>
                        <a:pt x="993" y="955"/>
                      </a:lnTo>
                      <a:lnTo>
                        <a:pt x="993" y="958"/>
                      </a:lnTo>
                      <a:lnTo>
                        <a:pt x="993" y="958"/>
                      </a:lnTo>
                      <a:lnTo>
                        <a:pt x="991" y="950"/>
                      </a:lnTo>
                      <a:lnTo>
                        <a:pt x="991" y="950"/>
                      </a:lnTo>
                      <a:lnTo>
                        <a:pt x="989" y="952"/>
                      </a:lnTo>
                      <a:lnTo>
                        <a:pt x="989" y="952"/>
                      </a:lnTo>
                      <a:lnTo>
                        <a:pt x="989" y="947"/>
                      </a:lnTo>
                      <a:lnTo>
                        <a:pt x="989" y="947"/>
                      </a:lnTo>
                      <a:lnTo>
                        <a:pt x="989" y="947"/>
                      </a:lnTo>
                      <a:lnTo>
                        <a:pt x="990" y="947"/>
                      </a:lnTo>
                      <a:lnTo>
                        <a:pt x="990" y="947"/>
                      </a:lnTo>
                      <a:lnTo>
                        <a:pt x="991" y="945"/>
                      </a:lnTo>
                      <a:lnTo>
                        <a:pt x="992" y="942"/>
                      </a:lnTo>
                      <a:lnTo>
                        <a:pt x="992" y="942"/>
                      </a:lnTo>
                      <a:lnTo>
                        <a:pt x="993" y="944"/>
                      </a:lnTo>
                      <a:lnTo>
                        <a:pt x="995" y="949"/>
                      </a:lnTo>
                      <a:lnTo>
                        <a:pt x="995" y="949"/>
                      </a:lnTo>
                      <a:lnTo>
                        <a:pt x="993" y="952"/>
                      </a:lnTo>
                      <a:lnTo>
                        <a:pt x="993" y="952"/>
                      </a:lnTo>
                      <a:lnTo>
                        <a:pt x="993" y="954"/>
                      </a:lnTo>
                      <a:lnTo>
                        <a:pt x="993" y="954"/>
                      </a:lnTo>
                      <a:close/>
                      <a:moveTo>
                        <a:pt x="979" y="371"/>
                      </a:moveTo>
                      <a:lnTo>
                        <a:pt x="979" y="371"/>
                      </a:lnTo>
                      <a:lnTo>
                        <a:pt x="980" y="373"/>
                      </a:lnTo>
                      <a:lnTo>
                        <a:pt x="982" y="375"/>
                      </a:lnTo>
                      <a:lnTo>
                        <a:pt x="986" y="376"/>
                      </a:lnTo>
                      <a:lnTo>
                        <a:pt x="986" y="376"/>
                      </a:lnTo>
                      <a:lnTo>
                        <a:pt x="986" y="379"/>
                      </a:lnTo>
                      <a:lnTo>
                        <a:pt x="986" y="383"/>
                      </a:lnTo>
                      <a:lnTo>
                        <a:pt x="986" y="383"/>
                      </a:lnTo>
                      <a:lnTo>
                        <a:pt x="989" y="383"/>
                      </a:lnTo>
                      <a:lnTo>
                        <a:pt x="992" y="381"/>
                      </a:lnTo>
                      <a:lnTo>
                        <a:pt x="992" y="381"/>
                      </a:lnTo>
                      <a:lnTo>
                        <a:pt x="991" y="382"/>
                      </a:lnTo>
                      <a:lnTo>
                        <a:pt x="990" y="384"/>
                      </a:lnTo>
                      <a:lnTo>
                        <a:pt x="990" y="387"/>
                      </a:lnTo>
                      <a:lnTo>
                        <a:pt x="990" y="387"/>
                      </a:lnTo>
                      <a:lnTo>
                        <a:pt x="992" y="387"/>
                      </a:lnTo>
                      <a:lnTo>
                        <a:pt x="996" y="385"/>
                      </a:lnTo>
                      <a:lnTo>
                        <a:pt x="996" y="385"/>
                      </a:lnTo>
                      <a:lnTo>
                        <a:pt x="998" y="389"/>
                      </a:lnTo>
                      <a:lnTo>
                        <a:pt x="998" y="389"/>
                      </a:lnTo>
                      <a:lnTo>
                        <a:pt x="998" y="390"/>
                      </a:lnTo>
                      <a:lnTo>
                        <a:pt x="998" y="390"/>
                      </a:lnTo>
                      <a:lnTo>
                        <a:pt x="996" y="390"/>
                      </a:lnTo>
                      <a:lnTo>
                        <a:pt x="993" y="390"/>
                      </a:lnTo>
                      <a:lnTo>
                        <a:pt x="990" y="389"/>
                      </a:lnTo>
                      <a:lnTo>
                        <a:pt x="986" y="385"/>
                      </a:lnTo>
                      <a:lnTo>
                        <a:pt x="986" y="385"/>
                      </a:lnTo>
                      <a:lnTo>
                        <a:pt x="986" y="384"/>
                      </a:lnTo>
                      <a:lnTo>
                        <a:pt x="985" y="382"/>
                      </a:lnTo>
                      <a:lnTo>
                        <a:pt x="981" y="379"/>
                      </a:lnTo>
                      <a:lnTo>
                        <a:pt x="980" y="379"/>
                      </a:lnTo>
                      <a:lnTo>
                        <a:pt x="976" y="379"/>
                      </a:lnTo>
                      <a:lnTo>
                        <a:pt x="976" y="379"/>
                      </a:lnTo>
                      <a:lnTo>
                        <a:pt x="974" y="378"/>
                      </a:lnTo>
                      <a:lnTo>
                        <a:pt x="971" y="378"/>
                      </a:lnTo>
                      <a:lnTo>
                        <a:pt x="971" y="378"/>
                      </a:lnTo>
                      <a:lnTo>
                        <a:pt x="973" y="377"/>
                      </a:lnTo>
                      <a:lnTo>
                        <a:pt x="973" y="377"/>
                      </a:lnTo>
                      <a:lnTo>
                        <a:pt x="975" y="378"/>
                      </a:lnTo>
                      <a:lnTo>
                        <a:pt x="980" y="379"/>
                      </a:lnTo>
                      <a:lnTo>
                        <a:pt x="980" y="379"/>
                      </a:lnTo>
                      <a:lnTo>
                        <a:pt x="980" y="377"/>
                      </a:lnTo>
                      <a:lnTo>
                        <a:pt x="979" y="371"/>
                      </a:lnTo>
                      <a:lnTo>
                        <a:pt x="979" y="371"/>
                      </a:lnTo>
                      <a:close/>
                      <a:moveTo>
                        <a:pt x="985" y="364"/>
                      </a:moveTo>
                      <a:lnTo>
                        <a:pt x="985" y="364"/>
                      </a:lnTo>
                      <a:lnTo>
                        <a:pt x="987" y="366"/>
                      </a:lnTo>
                      <a:lnTo>
                        <a:pt x="987" y="366"/>
                      </a:lnTo>
                      <a:lnTo>
                        <a:pt x="987" y="367"/>
                      </a:lnTo>
                      <a:lnTo>
                        <a:pt x="987" y="367"/>
                      </a:lnTo>
                      <a:lnTo>
                        <a:pt x="989" y="371"/>
                      </a:lnTo>
                      <a:lnTo>
                        <a:pt x="989" y="373"/>
                      </a:lnTo>
                      <a:lnTo>
                        <a:pt x="991" y="372"/>
                      </a:lnTo>
                      <a:lnTo>
                        <a:pt x="993" y="368"/>
                      </a:lnTo>
                      <a:lnTo>
                        <a:pt x="993" y="368"/>
                      </a:lnTo>
                      <a:lnTo>
                        <a:pt x="996" y="368"/>
                      </a:lnTo>
                      <a:lnTo>
                        <a:pt x="996" y="368"/>
                      </a:lnTo>
                      <a:lnTo>
                        <a:pt x="995" y="371"/>
                      </a:lnTo>
                      <a:lnTo>
                        <a:pt x="992" y="373"/>
                      </a:lnTo>
                      <a:lnTo>
                        <a:pt x="992" y="373"/>
                      </a:lnTo>
                      <a:lnTo>
                        <a:pt x="990" y="373"/>
                      </a:lnTo>
                      <a:lnTo>
                        <a:pt x="987" y="375"/>
                      </a:lnTo>
                      <a:lnTo>
                        <a:pt x="986" y="376"/>
                      </a:lnTo>
                      <a:lnTo>
                        <a:pt x="986" y="376"/>
                      </a:lnTo>
                      <a:lnTo>
                        <a:pt x="987" y="372"/>
                      </a:lnTo>
                      <a:lnTo>
                        <a:pt x="986" y="368"/>
                      </a:lnTo>
                      <a:lnTo>
                        <a:pt x="985" y="364"/>
                      </a:lnTo>
                      <a:lnTo>
                        <a:pt x="985" y="364"/>
                      </a:lnTo>
                      <a:close/>
                      <a:moveTo>
                        <a:pt x="981" y="654"/>
                      </a:moveTo>
                      <a:lnTo>
                        <a:pt x="981" y="654"/>
                      </a:lnTo>
                      <a:lnTo>
                        <a:pt x="985" y="654"/>
                      </a:lnTo>
                      <a:lnTo>
                        <a:pt x="985" y="654"/>
                      </a:lnTo>
                      <a:lnTo>
                        <a:pt x="982" y="656"/>
                      </a:lnTo>
                      <a:lnTo>
                        <a:pt x="980" y="658"/>
                      </a:lnTo>
                      <a:lnTo>
                        <a:pt x="980" y="658"/>
                      </a:lnTo>
                      <a:lnTo>
                        <a:pt x="980" y="658"/>
                      </a:lnTo>
                      <a:lnTo>
                        <a:pt x="978" y="658"/>
                      </a:lnTo>
                      <a:lnTo>
                        <a:pt x="978" y="658"/>
                      </a:lnTo>
                      <a:lnTo>
                        <a:pt x="976" y="658"/>
                      </a:lnTo>
                      <a:lnTo>
                        <a:pt x="976" y="658"/>
                      </a:lnTo>
                      <a:lnTo>
                        <a:pt x="978" y="658"/>
                      </a:lnTo>
                      <a:lnTo>
                        <a:pt x="978" y="658"/>
                      </a:lnTo>
                      <a:lnTo>
                        <a:pt x="981" y="656"/>
                      </a:lnTo>
                      <a:lnTo>
                        <a:pt x="982" y="655"/>
                      </a:lnTo>
                      <a:lnTo>
                        <a:pt x="981" y="654"/>
                      </a:lnTo>
                      <a:lnTo>
                        <a:pt x="981" y="654"/>
                      </a:lnTo>
                      <a:close/>
                      <a:moveTo>
                        <a:pt x="984" y="798"/>
                      </a:moveTo>
                      <a:lnTo>
                        <a:pt x="984" y="798"/>
                      </a:lnTo>
                      <a:lnTo>
                        <a:pt x="985" y="799"/>
                      </a:lnTo>
                      <a:lnTo>
                        <a:pt x="985" y="799"/>
                      </a:lnTo>
                      <a:lnTo>
                        <a:pt x="987" y="799"/>
                      </a:lnTo>
                      <a:lnTo>
                        <a:pt x="987" y="799"/>
                      </a:lnTo>
                      <a:lnTo>
                        <a:pt x="989" y="800"/>
                      </a:lnTo>
                      <a:lnTo>
                        <a:pt x="989" y="800"/>
                      </a:lnTo>
                      <a:lnTo>
                        <a:pt x="986" y="800"/>
                      </a:lnTo>
                      <a:lnTo>
                        <a:pt x="982" y="803"/>
                      </a:lnTo>
                      <a:lnTo>
                        <a:pt x="982" y="803"/>
                      </a:lnTo>
                      <a:lnTo>
                        <a:pt x="984" y="798"/>
                      </a:lnTo>
                      <a:lnTo>
                        <a:pt x="984" y="798"/>
                      </a:lnTo>
                      <a:close/>
                      <a:moveTo>
                        <a:pt x="989" y="804"/>
                      </a:moveTo>
                      <a:lnTo>
                        <a:pt x="989" y="804"/>
                      </a:lnTo>
                      <a:lnTo>
                        <a:pt x="991" y="805"/>
                      </a:lnTo>
                      <a:lnTo>
                        <a:pt x="991" y="805"/>
                      </a:lnTo>
                      <a:lnTo>
                        <a:pt x="992" y="806"/>
                      </a:lnTo>
                      <a:lnTo>
                        <a:pt x="992" y="806"/>
                      </a:lnTo>
                      <a:lnTo>
                        <a:pt x="989" y="806"/>
                      </a:lnTo>
                      <a:lnTo>
                        <a:pt x="986" y="809"/>
                      </a:lnTo>
                      <a:lnTo>
                        <a:pt x="986" y="809"/>
                      </a:lnTo>
                      <a:lnTo>
                        <a:pt x="989" y="804"/>
                      </a:lnTo>
                      <a:lnTo>
                        <a:pt x="989" y="804"/>
                      </a:lnTo>
                      <a:close/>
                      <a:moveTo>
                        <a:pt x="964" y="865"/>
                      </a:moveTo>
                      <a:lnTo>
                        <a:pt x="964" y="865"/>
                      </a:lnTo>
                      <a:lnTo>
                        <a:pt x="963" y="864"/>
                      </a:lnTo>
                      <a:lnTo>
                        <a:pt x="963" y="864"/>
                      </a:lnTo>
                      <a:lnTo>
                        <a:pt x="962" y="864"/>
                      </a:lnTo>
                      <a:lnTo>
                        <a:pt x="958" y="861"/>
                      </a:lnTo>
                      <a:lnTo>
                        <a:pt x="958" y="861"/>
                      </a:lnTo>
                      <a:lnTo>
                        <a:pt x="956" y="859"/>
                      </a:lnTo>
                      <a:lnTo>
                        <a:pt x="956" y="859"/>
                      </a:lnTo>
                      <a:lnTo>
                        <a:pt x="954" y="859"/>
                      </a:lnTo>
                      <a:lnTo>
                        <a:pt x="954" y="859"/>
                      </a:lnTo>
                      <a:lnTo>
                        <a:pt x="953" y="856"/>
                      </a:lnTo>
                      <a:lnTo>
                        <a:pt x="948" y="853"/>
                      </a:lnTo>
                      <a:lnTo>
                        <a:pt x="948" y="853"/>
                      </a:lnTo>
                      <a:lnTo>
                        <a:pt x="952" y="850"/>
                      </a:lnTo>
                      <a:lnTo>
                        <a:pt x="957" y="850"/>
                      </a:lnTo>
                      <a:lnTo>
                        <a:pt x="962" y="851"/>
                      </a:lnTo>
                      <a:lnTo>
                        <a:pt x="962" y="851"/>
                      </a:lnTo>
                      <a:lnTo>
                        <a:pt x="963" y="853"/>
                      </a:lnTo>
                      <a:lnTo>
                        <a:pt x="963" y="853"/>
                      </a:lnTo>
                      <a:lnTo>
                        <a:pt x="964" y="855"/>
                      </a:lnTo>
                      <a:lnTo>
                        <a:pt x="967" y="854"/>
                      </a:lnTo>
                      <a:lnTo>
                        <a:pt x="967" y="854"/>
                      </a:lnTo>
                      <a:lnTo>
                        <a:pt x="970" y="854"/>
                      </a:lnTo>
                      <a:lnTo>
                        <a:pt x="970" y="854"/>
                      </a:lnTo>
                      <a:lnTo>
                        <a:pt x="968" y="855"/>
                      </a:lnTo>
                      <a:lnTo>
                        <a:pt x="964" y="856"/>
                      </a:lnTo>
                      <a:lnTo>
                        <a:pt x="964" y="856"/>
                      </a:lnTo>
                      <a:lnTo>
                        <a:pt x="960" y="856"/>
                      </a:lnTo>
                      <a:lnTo>
                        <a:pt x="958" y="858"/>
                      </a:lnTo>
                      <a:lnTo>
                        <a:pt x="959" y="860"/>
                      </a:lnTo>
                      <a:lnTo>
                        <a:pt x="964" y="865"/>
                      </a:lnTo>
                      <a:lnTo>
                        <a:pt x="964" y="865"/>
                      </a:lnTo>
                      <a:close/>
                      <a:moveTo>
                        <a:pt x="948" y="803"/>
                      </a:moveTo>
                      <a:lnTo>
                        <a:pt x="948" y="803"/>
                      </a:lnTo>
                      <a:lnTo>
                        <a:pt x="953" y="803"/>
                      </a:lnTo>
                      <a:lnTo>
                        <a:pt x="957" y="801"/>
                      </a:lnTo>
                      <a:lnTo>
                        <a:pt x="957" y="801"/>
                      </a:lnTo>
                      <a:lnTo>
                        <a:pt x="957" y="801"/>
                      </a:lnTo>
                      <a:lnTo>
                        <a:pt x="958" y="800"/>
                      </a:lnTo>
                      <a:lnTo>
                        <a:pt x="958" y="800"/>
                      </a:lnTo>
                      <a:lnTo>
                        <a:pt x="957" y="804"/>
                      </a:lnTo>
                      <a:lnTo>
                        <a:pt x="954" y="806"/>
                      </a:lnTo>
                      <a:lnTo>
                        <a:pt x="951" y="809"/>
                      </a:lnTo>
                      <a:lnTo>
                        <a:pt x="951" y="809"/>
                      </a:lnTo>
                      <a:lnTo>
                        <a:pt x="951" y="806"/>
                      </a:lnTo>
                      <a:lnTo>
                        <a:pt x="951" y="806"/>
                      </a:lnTo>
                      <a:lnTo>
                        <a:pt x="952" y="805"/>
                      </a:lnTo>
                      <a:lnTo>
                        <a:pt x="952" y="805"/>
                      </a:lnTo>
                      <a:lnTo>
                        <a:pt x="951" y="805"/>
                      </a:lnTo>
                      <a:lnTo>
                        <a:pt x="951" y="805"/>
                      </a:lnTo>
                      <a:lnTo>
                        <a:pt x="949" y="803"/>
                      </a:lnTo>
                      <a:lnTo>
                        <a:pt x="949" y="803"/>
                      </a:lnTo>
                      <a:lnTo>
                        <a:pt x="948" y="804"/>
                      </a:lnTo>
                      <a:lnTo>
                        <a:pt x="948" y="804"/>
                      </a:lnTo>
                      <a:lnTo>
                        <a:pt x="947" y="804"/>
                      </a:lnTo>
                      <a:lnTo>
                        <a:pt x="947" y="804"/>
                      </a:lnTo>
                      <a:lnTo>
                        <a:pt x="948" y="803"/>
                      </a:lnTo>
                      <a:lnTo>
                        <a:pt x="948" y="803"/>
                      </a:lnTo>
                      <a:lnTo>
                        <a:pt x="948" y="803"/>
                      </a:lnTo>
                      <a:lnTo>
                        <a:pt x="948" y="803"/>
                      </a:lnTo>
                      <a:close/>
                      <a:moveTo>
                        <a:pt x="952" y="861"/>
                      </a:moveTo>
                      <a:lnTo>
                        <a:pt x="952" y="861"/>
                      </a:lnTo>
                      <a:lnTo>
                        <a:pt x="951" y="865"/>
                      </a:lnTo>
                      <a:lnTo>
                        <a:pt x="951" y="865"/>
                      </a:lnTo>
                      <a:lnTo>
                        <a:pt x="948" y="864"/>
                      </a:lnTo>
                      <a:lnTo>
                        <a:pt x="946" y="861"/>
                      </a:lnTo>
                      <a:lnTo>
                        <a:pt x="946" y="861"/>
                      </a:lnTo>
                      <a:lnTo>
                        <a:pt x="952" y="861"/>
                      </a:lnTo>
                      <a:lnTo>
                        <a:pt x="952" y="861"/>
                      </a:lnTo>
                      <a:close/>
                      <a:moveTo>
                        <a:pt x="957" y="418"/>
                      </a:moveTo>
                      <a:lnTo>
                        <a:pt x="957" y="418"/>
                      </a:lnTo>
                      <a:lnTo>
                        <a:pt x="957" y="421"/>
                      </a:lnTo>
                      <a:lnTo>
                        <a:pt x="957" y="421"/>
                      </a:lnTo>
                      <a:lnTo>
                        <a:pt x="960" y="420"/>
                      </a:lnTo>
                      <a:lnTo>
                        <a:pt x="960" y="420"/>
                      </a:lnTo>
                      <a:lnTo>
                        <a:pt x="964" y="420"/>
                      </a:lnTo>
                      <a:lnTo>
                        <a:pt x="964" y="420"/>
                      </a:lnTo>
                      <a:lnTo>
                        <a:pt x="964" y="422"/>
                      </a:lnTo>
                      <a:lnTo>
                        <a:pt x="964" y="422"/>
                      </a:lnTo>
                      <a:lnTo>
                        <a:pt x="963" y="423"/>
                      </a:lnTo>
                      <a:lnTo>
                        <a:pt x="962" y="427"/>
                      </a:lnTo>
                      <a:lnTo>
                        <a:pt x="962" y="427"/>
                      </a:lnTo>
                      <a:lnTo>
                        <a:pt x="967" y="427"/>
                      </a:lnTo>
                      <a:lnTo>
                        <a:pt x="967" y="427"/>
                      </a:lnTo>
                      <a:lnTo>
                        <a:pt x="962" y="428"/>
                      </a:lnTo>
                      <a:lnTo>
                        <a:pt x="962" y="428"/>
                      </a:lnTo>
                      <a:lnTo>
                        <a:pt x="962" y="426"/>
                      </a:lnTo>
                      <a:lnTo>
                        <a:pt x="962" y="426"/>
                      </a:lnTo>
                      <a:lnTo>
                        <a:pt x="959" y="427"/>
                      </a:lnTo>
                      <a:lnTo>
                        <a:pt x="959" y="427"/>
                      </a:lnTo>
                      <a:lnTo>
                        <a:pt x="959" y="427"/>
                      </a:lnTo>
                      <a:lnTo>
                        <a:pt x="959" y="427"/>
                      </a:lnTo>
                      <a:lnTo>
                        <a:pt x="959" y="423"/>
                      </a:lnTo>
                      <a:lnTo>
                        <a:pt x="959" y="421"/>
                      </a:lnTo>
                      <a:lnTo>
                        <a:pt x="959" y="421"/>
                      </a:lnTo>
                      <a:lnTo>
                        <a:pt x="958" y="422"/>
                      </a:lnTo>
                      <a:lnTo>
                        <a:pt x="957" y="426"/>
                      </a:lnTo>
                      <a:lnTo>
                        <a:pt x="957" y="426"/>
                      </a:lnTo>
                      <a:lnTo>
                        <a:pt x="956" y="422"/>
                      </a:lnTo>
                      <a:lnTo>
                        <a:pt x="954" y="420"/>
                      </a:lnTo>
                      <a:lnTo>
                        <a:pt x="953" y="417"/>
                      </a:lnTo>
                      <a:lnTo>
                        <a:pt x="953" y="417"/>
                      </a:lnTo>
                      <a:lnTo>
                        <a:pt x="957" y="418"/>
                      </a:lnTo>
                      <a:lnTo>
                        <a:pt x="957" y="418"/>
                      </a:lnTo>
                      <a:close/>
                      <a:moveTo>
                        <a:pt x="956" y="426"/>
                      </a:moveTo>
                      <a:lnTo>
                        <a:pt x="956" y="426"/>
                      </a:lnTo>
                      <a:lnTo>
                        <a:pt x="952" y="427"/>
                      </a:lnTo>
                      <a:lnTo>
                        <a:pt x="952" y="427"/>
                      </a:lnTo>
                      <a:lnTo>
                        <a:pt x="952" y="427"/>
                      </a:lnTo>
                      <a:lnTo>
                        <a:pt x="952" y="427"/>
                      </a:lnTo>
                      <a:lnTo>
                        <a:pt x="949" y="423"/>
                      </a:lnTo>
                      <a:lnTo>
                        <a:pt x="949" y="423"/>
                      </a:lnTo>
                      <a:lnTo>
                        <a:pt x="951" y="425"/>
                      </a:lnTo>
                      <a:lnTo>
                        <a:pt x="953" y="426"/>
                      </a:lnTo>
                      <a:lnTo>
                        <a:pt x="956" y="426"/>
                      </a:lnTo>
                      <a:lnTo>
                        <a:pt x="956" y="426"/>
                      </a:lnTo>
                      <a:close/>
                      <a:moveTo>
                        <a:pt x="951" y="988"/>
                      </a:moveTo>
                      <a:lnTo>
                        <a:pt x="951" y="988"/>
                      </a:lnTo>
                      <a:lnTo>
                        <a:pt x="948" y="987"/>
                      </a:lnTo>
                      <a:lnTo>
                        <a:pt x="943" y="984"/>
                      </a:lnTo>
                      <a:lnTo>
                        <a:pt x="943" y="984"/>
                      </a:lnTo>
                      <a:lnTo>
                        <a:pt x="945" y="982"/>
                      </a:lnTo>
                      <a:lnTo>
                        <a:pt x="943" y="978"/>
                      </a:lnTo>
                      <a:lnTo>
                        <a:pt x="943" y="978"/>
                      </a:lnTo>
                      <a:lnTo>
                        <a:pt x="945" y="981"/>
                      </a:lnTo>
                      <a:lnTo>
                        <a:pt x="946" y="982"/>
                      </a:lnTo>
                      <a:lnTo>
                        <a:pt x="949" y="984"/>
                      </a:lnTo>
                      <a:lnTo>
                        <a:pt x="949" y="984"/>
                      </a:lnTo>
                      <a:lnTo>
                        <a:pt x="951" y="988"/>
                      </a:lnTo>
                      <a:lnTo>
                        <a:pt x="951" y="988"/>
                      </a:lnTo>
                      <a:close/>
                      <a:moveTo>
                        <a:pt x="951" y="972"/>
                      </a:moveTo>
                      <a:lnTo>
                        <a:pt x="951" y="972"/>
                      </a:lnTo>
                      <a:lnTo>
                        <a:pt x="952" y="973"/>
                      </a:lnTo>
                      <a:lnTo>
                        <a:pt x="956" y="977"/>
                      </a:lnTo>
                      <a:lnTo>
                        <a:pt x="956" y="977"/>
                      </a:lnTo>
                      <a:lnTo>
                        <a:pt x="957" y="982"/>
                      </a:lnTo>
                      <a:lnTo>
                        <a:pt x="957" y="982"/>
                      </a:lnTo>
                      <a:lnTo>
                        <a:pt x="956" y="980"/>
                      </a:lnTo>
                      <a:lnTo>
                        <a:pt x="954" y="978"/>
                      </a:lnTo>
                      <a:lnTo>
                        <a:pt x="952" y="977"/>
                      </a:lnTo>
                      <a:lnTo>
                        <a:pt x="952" y="977"/>
                      </a:lnTo>
                      <a:lnTo>
                        <a:pt x="951" y="972"/>
                      </a:lnTo>
                      <a:lnTo>
                        <a:pt x="951" y="972"/>
                      </a:lnTo>
                      <a:close/>
                      <a:moveTo>
                        <a:pt x="952" y="1231"/>
                      </a:moveTo>
                      <a:lnTo>
                        <a:pt x="952" y="1231"/>
                      </a:lnTo>
                      <a:lnTo>
                        <a:pt x="949" y="1228"/>
                      </a:lnTo>
                      <a:lnTo>
                        <a:pt x="946" y="1226"/>
                      </a:lnTo>
                      <a:lnTo>
                        <a:pt x="946" y="1226"/>
                      </a:lnTo>
                      <a:lnTo>
                        <a:pt x="949" y="1227"/>
                      </a:lnTo>
                      <a:lnTo>
                        <a:pt x="952" y="1227"/>
                      </a:lnTo>
                      <a:lnTo>
                        <a:pt x="956" y="1225"/>
                      </a:lnTo>
                      <a:lnTo>
                        <a:pt x="956" y="1225"/>
                      </a:lnTo>
                      <a:lnTo>
                        <a:pt x="953" y="1221"/>
                      </a:lnTo>
                      <a:lnTo>
                        <a:pt x="951" y="1219"/>
                      </a:lnTo>
                      <a:lnTo>
                        <a:pt x="947" y="1217"/>
                      </a:lnTo>
                      <a:lnTo>
                        <a:pt x="947" y="1217"/>
                      </a:lnTo>
                      <a:lnTo>
                        <a:pt x="948" y="1217"/>
                      </a:lnTo>
                      <a:lnTo>
                        <a:pt x="948" y="1217"/>
                      </a:lnTo>
                      <a:lnTo>
                        <a:pt x="951" y="1217"/>
                      </a:lnTo>
                      <a:lnTo>
                        <a:pt x="951" y="1217"/>
                      </a:lnTo>
                      <a:lnTo>
                        <a:pt x="953" y="1220"/>
                      </a:lnTo>
                      <a:lnTo>
                        <a:pt x="956" y="1221"/>
                      </a:lnTo>
                      <a:lnTo>
                        <a:pt x="957" y="1220"/>
                      </a:lnTo>
                      <a:lnTo>
                        <a:pt x="956" y="1215"/>
                      </a:lnTo>
                      <a:lnTo>
                        <a:pt x="956" y="1215"/>
                      </a:lnTo>
                      <a:lnTo>
                        <a:pt x="958" y="1214"/>
                      </a:lnTo>
                      <a:lnTo>
                        <a:pt x="958" y="1214"/>
                      </a:lnTo>
                      <a:lnTo>
                        <a:pt x="963" y="1217"/>
                      </a:lnTo>
                      <a:lnTo>
                        <a:pt x="965" y="1221"/>
                      </a:lnTo>
                      <a:lnTo>
                        <a:pt x="965" y="1221"/>
                      </a:lnTo>
                      <a:lnTo>
                        <a:pt x="964" y="1224"/>
                      </a:lnTo>
                      <a:lnTo>
                        <a:pt x="962" y="1226"/>
                      </a:lnTo>
                      <a:lnTo>
                        <a:pt x="958" y="1228"/>
                      </a:lnTo>
                      <a:lnTo>
                        <a:pt x="952" y="1231"/>
                      </a:lnTo>
                      <a:lnTo>
                        <a:pt x="952" y="1231"/>
                      </a:lnTo>
                      <a:close/>
                      <a:moveTo>
                        <a:pt x="960" y="973"/>
                      </a:moveTo>
                      <a:lnTo>
                        <a:pt x="960" y="973"/>
                      </a:lnTo>
                      <a:lnTo>
                        <a:pt x="959" y="971"/>
                      </a:lnTo>
                      <a:lnTo>
                        <a:pt x="957" y="969"/>
                      </a:lnTo>
                      <a:lnTo>
                        <a:pt x="957" y="969"/>
                      </a:lnTo>
                      <a:lnTo>
                        <a:pt x="958" y="966"/>
                      </a:lnTo>
                      <a:lnTo>
                        <a:pt x="958" y="964"/>
                      </a:lnTo>
                      <a:lnTo>
                        <a:pt x="958" y="961"/>
                      </a:lnTo>
                      <a:lnTo>
                        <a:pt x="958" y="961"/>
                      </a:lnTo>
                      <a:lnTo>
                        <a:pt x="956" y="961"/>
                      </a:lnTo>
                      <a:lnTo>
                        <a:pt x="953" y="962"/>
                      </a:lnTo>
                      <a:lnTo>
                        <a:pt x="952" y="964"/>
                      </a:lnTo>
                      <a:lnTo>
                        <a:pt x="952" y="964"/>
                      </a:lnTo>
                      <a:lnTo>
                        <a:pt x="953" y="958"/>
                      </a:lnTo>
                      <a:lnTo>
                        <a:pt x="953" y="955"/>
                      </a:lnTo>
                      <a:lnTo>
                        <a:pt x="952" y="953"/>
                      </a:lnTo>
                      <a:lnTo>
                        <a:pt x="952" y="953"/>
                      </a:lnTo>
                      <a:lnTo>
                        <a:pt x="948" y="955"/>
                      </a:lnTo>
                      <a:lnTo>
                        <a:pt x="947" y="958"/>
                      </a:lnTo>
                      <a:lnTo>
                        <a:pt x="946" y="960"/>
                      </a:lnTo>
                      <a:lnTo>
                        <a:pt x="946" y="960"/>
                      </a:lnTo>
                      <a:lnTo>
                        <a:pt x="946" y="956"/>
                      </a:lnTo>
                      <a:lnTo>
                        <a:pt x="943" y="952"/>
                      </a:lnTo>
                      <a:lnTo>
                        <a:pt x="943" y="952"/>
                      </a:lnTo>
                      <a:lnTo>
                        <a:pt x="947" y="954"/>
                      </a:lnTo>
                      <a:lnTo>
                        <a:pt x="947" y="954"/>
                      </a:lnTo>
                      <a:lnTo>
                        <a:pt x="948" y="949"/>
                      </a:lnTo>
                      <a:lnTo>
                        <a:pt x="948" y="945"/>
                      </a:lnTo>
                      <a:lnTo>
                        <a:pt x="947" y="942"/>
                      </a:lnTo>
                      <a:lnTo>
                        <a:pt x="947" y="942"/>
                      </a:lnTo>
                      <a:lnTo>
                        <a:pt x="951" y="944"/>
                      </a:lnTo>
                      <a:lnTo>
                        <a:pt x="954" y="947"/>
                      </a:lnTo>
                      <a:lnTo>
                        <a:pt x="958" y="948"/>
                      </a:lnTo>
                      <a:lnTo>
                        <a:pt x="958" y="948"/>
                      </a:lnTo>
                      <a:lnTo>
                        <a:pt x="958" y="945"/>
                      </a:lnTo>
                      <a:lnTo>
                        <a:pt x="958" y="945"/>
                      </a:lnTo>
                      <a:lnTo>
                        <a:pt x="960" y="943"/>
                      </a:lnTo>
                      <a:lnTo>
                        <a:pt x="964" y="941"/>
                      </a:lnTo>
                      <a:lnTo>
                        <a:pt x="964" y="941"/>
                      </a:lnTo>
                      <a:lnTo>
                        <a:pt x="968" y="941"/>
                      </a:lnTo>
                      <a:lnTo>
                        <a:pt x="968" y="941"/>
                      </a:lnTo>
                      <a:lnTo>
                        <a:pt x="970" y="944"/>
                      </a:lnTo>
                      <a:lnTo>
                        <a:pt x="970" y="944"/>
                      </a:lnTo>
                      <a:lnTo>
                        <a:pt x="971" y="942"/>
                      </a:lnTo>
                      <a:lnTo>
                        <a:pt x="975" y="937"/>
                      </a:lnTo>
                      <a:lnTo>
                        <a:pt x="975" y="937"/>
                      </a:lnTo>
                      <a:lnTo>
                        <a:pt x="975" y="939"/>
                      </a:lnTo>
                      <a:lnTo>
                        <a:pt x="975" y="943"/>
                      </a:lnTo>
                      <a:lnTo>
                        <a:pt x="978" y="945"/>
                      </a:lnTo>
                      <a:lnTo>
                        <a:pt x="978" y="945"/>
                      </a:lnTo>
                      <a:lnTo>
                        <a:pt x="980" y="943"/>
                      </a:lnTo>
                      <a:lnTo>
                        <a:pt x="980" y="943"/>
                      </a:lnTo>
                      <a:lnTo>
                        <a:pt x="982" y="945"/>
                      </a:lnTo>
                      <a:lnTo>
                        <a:pt x="982" y="945"/>
                      </a:lnTo>
                      <a:lnTo>
                        <a:pt x="984" y="945"/>
                      </a:lnTo>
                      <a:lnTo>
                        <a:pt x="986" y="943"/>
                      </a:lnTo>
                      <a:lnTo>
                        <a:pt x="986" y="943"/>
                      </a:lnTo>
                      <a:lnTo>
                        <a:pt x="986" y="943"/>
                      </a:lnTo>
                      <a:lnTo>
                        <a:pt x="986" y="943"/>
                      </a:lnTo>
                      <a:lnTo>
                        <a:pt x="987" y="944"/>
                      </a:lnTo>
                      <a:lnTo>
                        <a:pt x="987" y="944"/>
                      </a:lnTo>
                      <a:lnTo>
                        <a:pt x="989" y="945"/>
                      </a:lnTo>
                      <a:lnTo>
                        <a:pt x="989" y="945"/>
                      </a:lnTo>
                      <a:lnTo>
                        <a:pt x="986" y="949"/>
                      </a:lnTo>
                      <a:lnTo>
                        <a:pt x="985" y="950"/>
                      </a:lnTo>
                      <a:lnTo>
                        <a:pt x="982" y="952"/>
                      </a:lnTo>
                      <a:lnTo>
                        <a:pt x="982" y="952"/>
                      </a:lnTo>
                      <a:lnTo>
                        <a:pt x="979" y="952"/>
                      </a:lnTo>
                      <a:lnTo>
                        <a:pt x="976" y="952"/>
                      </a:lnTo>
                      <a:lnTo>
                        <a:pt x="978" y="954"/>
                      </a:lnTo>
                      <a:lnTo>
                        <a:pt x="982" y="958"/>
                      </a:lnTo>
                      <a:lnTo>
                        <a:pt x="982" y="958"/>
                      </a:lnTo>
                      <a:lnTo>
                        <a:pt x="981" y="959"/>
                      </a:lnTo>
                      <a:lnTo>
                        <a:pt x="981" y="962"/>
                      </a:lnTo>
                      <a:lnTo>
                        <a:pt x="981" y="962"/>
                      </a:lnTo>
                      <a:lnTo>
                        <a:pt x="979" y="965"/>
                      </a:lnTo>
                      <a:lnTo>
                        <a:pt x="979" y="965"/>
                      </a:lnTo>
                      <a:lnTo>
                        <a:pt x="979" y="966"/>
                      </a:lnTo>
                      <a:lnTo>
                        <a:pt x="980" y="967"/>
                      </a:lnTo>
                      <a:lnTo>
                        <a:pt x="982" y="967"/>
                      </a:lnTo>
                      <a:lnTo>
                        <a:pt x="982" y="967"/>
                      </a:lnTo>
                      <a:lnTo>
                        <a:pt x="984" y="969"/>
                      </a:lnTo>
                      <a:lnTo>
                        <a:pt x="984" y="969"/>
                      </a:lnTo>
                      <a:lnTo>
                        <a:pt x="981" y="972"/>
                      </a:lnTo>
                      <a:lnTo>
                        <a:pt x="979" y="973"/>
                      </a:lnTo>
                      <a:lnTo>
                        <a:pt x="976" y="973"/>
                      </a:lnTo>
                      <a:lnTo>
                        <a:pt x="976" y="973"/>
                      </a:lnTo>
                      <a:lnTo>
                        <a:pt x="975" y="973"/>
                      </a:lnTo>
                      <a:lnTo>
                        <a:pt x="971" y="973"/>
                      </a:lnTo>
                      <a:lnTo>
                        <a:pt x="969" y="975"/>
                      </a:lnTo>
                      <a:lnTo>
                        <a:pt x="968" y="977"/>
                      </a:lnTo>
                      <a:lnTo>
                        <a:pt x="967" y="981"/>
                      </a:lnTo>
                      <a:lnTo>
                        <a:pt x="967" y="981"/>
                      </a:lnTo>
                      <a:lnTo>
                        <a:pt x="968" y="981"/>
                      </a:lnTo>
                      <a:lnTo>
                        <a:pt x="974" y="981"/>
                      </a:lnTo>
                      <a:lnTo>
                        <a:pt x="974" y="981"/>
                      </a:lnTo>
                      <a:lnTo>
                        <a:pt x="971" y="982"/>
                      </a:lnTo>
                      <a:lnTo>
                        <a:pt x="970" y="983"/>
                      </a:lnTo>
                      <a:lnTo>
                        <a:pt x="969" y="986"/>
                      </a:lnTo>
                      <a:lnTo>
                        <a:pt x="969" y="986"/>
                      </a:lnTo>
                      <a:lnTo>
                        <a:pt x="970" y="987"/>
                      </a:lnTo>
                      <a:lnTo>
                        <a:pt x="975" y="987"/>
                      </a:lnTo>
                      <a:lnTo>
                        <a:pt x="975" y="987"/>
                      </a:lnTo>
                      <a:lnTo>
                        <a:pt x="975" y="992"/>
                      </a:lnTo>
                      <a:lnTo>
                        <a:pt x="975" y="992"/>
                      </a:lnTo>
                      <a:lnTo>
                        <a:pt x="974" y="992"/>
                      </a:lnTo>
                      <a:lnTo>
                        <a:pt x="974" y="992"/>
                      </a:lnTo>
                      <a:lnTo>
                        <a:pt x="973" y="992"/>
                      </a:lnTo>
                      <a:lnTo>
                        <a:pt x="970" y="991"/>
                      </a:lnTo>
                      <a:lnTo>
                        <a:pt x="968" y="988"/>
                      </a:lnTo>
                      <a:lnTo>
                        <a:pt x="965" y="983"/>
                      </a:lnTo>
                      <a:lnTo>
                        <a:pt x="965" y="983"/>
                      </a:lnTo>
                      <a:lnTo>
                        <a:pt x="965" y="980"/>
                      </a:lnTo>
                      <a:lnTo>
                        <a:pt x="964" y="976"/>
                      </a:lnTo>
                      <a:lnTo>
                        <a:pt x="960" y="973"/>
                      </a:lnTo>
                      <a:lnTo>
                        <a:pt x="960" y="973"/>
                      </a:lnTo>
                      <a:close/>
                      <a:moveTo>
                        <a:pt x="971" y="1004"/>
                      </a:moveTo>
                      <a:lnTo>
                        <a:pt x="971" y="1004"/>
                      </a:lnTo>
                      <a:lnTo>
                        <a:pt x="971" y="1004"/>
                      </a:lnTo>
                      <a:lnTo>
                        <a:pt x="971" y="1004"/>
                      </a:lnTo>
                      <a:lnTo>
                        <a:pt x="971" y="1004"/>
                      </a:lnTo>
                      <a:lnTo>
                        <a:pt x="974" y="1010"/>
                      </a:lnTo>
                      <a:lnTo>
                        <a:pt x="974" y="1010"/>
                      </a:lnTo>
                      <a:lnTo>
                        <a:pt x="975" y="1009"/>
                      </a:lnTo>
                      <a:lnTo>
                        <a:pt x="978" y="1008"/>
                      </a:lnTo>
                      <a:lnTo>
                        <a:pt x="978" y="1008"/>
                      </a:lnTo>
                      <a:lnTo>
                        <a:pt x="978" y="1011"/>
                      </a:lnTo>
                      <a:lnTo>
                        <a:pt x="978" y="1011"/>
                      </a:lnTo>
                      <a:lnTo>
                        <a:pt x="975" y="1015"/>
                      </a:lnTo>
                      <a:lnTo>
                        <a:pt x="975" y="1015"/>
                      </a:lnTo>
                      <a:lnTo>
                        <a:pt x="973" y="1013"/>
                      </a:lnTo>
                      <a:lnTo>
                        <a:pt x="973" y="1010"/>
                      </a:lnTo>
                      <a:lnTo>
                        <a:pt x="973" y="1010"/>
                      </a:lnTo>
                      <a:lnTo>
                        <a:pt x="973" y="1008"/>
                      </a:lnTo>
                      <a:lnTo>
                        <a:pt x="971" y="1004"/>
                      </a:lnTo>
                      <a:lnTo>
                        <a:pt x="971" y="1004"/>
                      </a:lnTo>
                      <a:close/>
                      <a:moveTo>
                        <a:pt x="973" y="1082"/>
                      </a:moveTo>
                      <a:lnTo>
                        <a:pt x="973" y="1082"/>
                      </a:lnTo>
                      <a:lnTo>
                        <a:pt x="970" y="1077"/>
                      </a:lnTo>
                      <a:lnTo>
                        <a:pt x="970" y="1077"/>
                      </a:lnTo>
                      <a:lnTo>
                        <a:pt x="970" y="1076"/>
                      </a:lnTo>
                      <a:lnTo>
                        <a:pt x="970" y="1076"/>
                      </a:lnTo>
                      <a:lnTo>
                        <a:pt x="971" y="1077"/>
                      </a:lnTo>
                      <a:lnTo>
                        <a:pt x="975" y="1077"/>
                      </a:lnTo>
                      <a:lnTo>
                        <a:pt x="975" y="1077"/>
                      </a:lnTo>
                      <a:lnTo>
                        <a:pt x="975" y="1078"/>
                      </a:lnTo>
                      <a:lnTo>
                        <a:pt x="973" y="1082"/>
                      </a:lnTo>
                      <a:lnTo>
                        <a:pt x="973" y="1082"/>
                      </a:lnTo>
                      <a:close/>
                      <a:moveTo>
                        <a:pt x="980" y="1070"/>
                      </a:moveTo>
                      <a:lnTo>
                        <a:pt x="980" y="1070"/>
                      </a:lnTo>
                      <a:lnTo>
                        <a:pt x="978" y="1070"/>
                      </a:lnTo>
                      <a:lnTo>
                        <a:pt x="975" y="1070"/>
                      </a:lnTo>
                      <a:lnTo>
                        <a:pt x="973" y="1071"/>
                      </a:lnTo>
                      <a:lnTo>
                        <a:pt x="969" y="1074"/>
                      </a:lnTo>
                      <a:lnTo>
                        <a:pt x="969" y="1074"/>
                      </a:lnTo>
                      <a:lnTo>
                        <a:pt x="968" y="1067"/>
                      </a:lnTo>
                      <a:lnTo>
                        <a:pt x="967" y="1060"/>
                      </a:lnTo>
                      <a:lnTo>
                        <a:pt x="967" y="1054"/>
                      </a:lnTo>
                      <a:lnTo>
                        <a:pt x="968" y="1048"/>
                      </a:lnTo>
                      <a:lnTo>
                        <a:pt x="968" y="1048"/>
                      </a:lnTo>
                      <a:lnTo>
                        <a:pt x="970" y="1048"/>
                      </a:lnTo>
                      <a:lnTo>
                        <a:pt x="973" y="1047"/>
                      </a:lnTo>
                      <a:lnTo>
                        <a:pt x="973" y="1047"/>
                      </a:lnTo>
                      <a:lnTo>
                        <a:pt x="971" y="1052"/>
                      </a:lnTo>
                      <a:lnTo>
                        <a:pt x="970" y="1054"/>
                      </a:lnTo>
                      <a:lnTo>
                        <a:pt x="970" y="1056"/>
                      </a:lnTo>
                      <a:lnTo>
                        <a:pt x="970" y="1056"/>
                      </a:lnTo>
                      <a:lnTo>
                        <a:pt x="974" y="1055"/>
                      </a:lnTo>
                      <a:lnTo>
                        <a:pt x="976" y="1053"/>
                      </a:lnTo>
                      <a:lnTo>
                        <a:pt x="979" y="1050"/>
                      </a:lnTo>
                      <a:lnTo>
                        <a:pt x="979" y="1050"/>
                      </a:lnTo>
                      <a:lnTo>
                        <a:pt x="979" y="1054"/>
                      </a:lnTo>
                      <a:lnTo>
                        <a:pt x="980" y="1059"/>
                      </a:lnTo>
                      <a:lnTo>
                        <a:pt x="980" y="1059"/>
                      </a:lnTo>
                      <a:lnTo>
                        <a:pt x="980" y="1059"/>
                      </a:lnTo>
                      <a:lnTo>
                        <a:pt x="982" y="1058"/>
                      </a:lnTo>
                      <a:lnTo>
                        <a:pt x="982" y="1058"/>
                      </a:lnTo>
                      <a:lnTo>
                        <a:pt x="982" y="1060"/>
                      </a:lnTo>
                      <a:lnTo>
                        <a:pt x="982" y="1060"/>
                      </a:lnTo>
                      <a:lnTo>
                        <a:pt x="980" y="1061"/>
                      </a:lnTo>
                      <a:lnTo>
                        <a:pt x="978" y="1063"/>
                      </a:lnTo>
                      <a:lnTo>
                        <a:pt x="978" y="1065"/>
                      </a:lnTo>
                      <a:lnTo>
                        <a:pt x="978" y="1065"/>
                      </a:lnTo>
                      <a:lnTo>
                        <a:pt x="979" y="1066"/>
                      </a:lnTo>
                      <a:lnTo>
                        <a:pt x="981" y="1067"/>
                      </a:lnTo>
                      <a:lnTo>
                        <a:pt x="984" y="1067"/>
                      </a:lnTo>
                      <a:lnTo>
                        <a:pt x="984" y="1067"/>
                      </a:lnTo>
                      <a:lnTo>
                        <a:pt x="980" y="1070"/>
                      </a:lnTo>
                      <a:lnTo>
                        <a:pt x="980" y="1070"/>
                      </a:lnTo>
                      <a:close/>
                      <a:moveTo>
                        <a:pt x="1057" y="1241"/>
                      </a:moveTo>
                      <a:lnTo>
                        <a:pt x="1057" y="1241"/>
                      </a:lnTo>
                      <a:lnTo>
                        <a:pt x="1043" y="1233"/>
                      </a:lnTo>
                      <a:lnTo>
                        <a:pt x="1031" y="1226"/>
                      </a:lnTo>
                      <a:lnTo>
                        <a:pt x="1021" y="1217"/>
                      </a:lnTo>
                      <a:lnTo>
                        <a:pt x="1013" y="1209"/>
                      </a:lnTo>
                      <a:lnTo>
                        <a:pt x="1006" y="1199"/>
                      </a:lnTo>
                      <a:lnTo>
                        <a:pt x="1000" y="1189"/>
                      </a:lnTo>
                      <a:lnTo>
                        <a:pt x="995" y="1178"/>
                      </a:lnTo>
                      <a:lnTo>
                        <a:pt x="991" y="1167"/>
                      </a:lnTo>
                      <a:lnTo>
                        <a:pt x="991" y="1167"/>
                      </a:lnTo>
                      <a:lnTo>
                        <a:pt x="991" y="1161"/>
                      </a:lnTo>
                      <a:lnTo>
                        <a:pt x="991" y="1161"/>
                      </a:lnTo>
                      <a:lnTo>
                        <a:pt x="991" y="1164"/>
                      </a:lnTo>
                      <a:lnTo>
                        <a:pt x="993" y="1166"/>
                      </a:lnTo>
                      <a:lnTo>
                        <a:pt x="997" y="1167"/>
                      </a:lnTo>
                      <a:lnTo>
                        <a:pt x="997" y="1167"/>
                      </a:lnTo>
                      <a:lnTo>
                        <a:pt x="998" y="1164"/>
                      </a:lnTo>
                      <a:lnTo>
                        <a:pt x="998" y="1160"/>
                      </a:lnTo>
                      <a:lnTo>
                        <a:pt x="997" y="1155"/>
                      </a:lnTo>
                      <a:lnTo>
                        <a:pt x="997" y="1155"/>
                      </a:lnTo>
                      <a:lnTo>
                        <a:pt x="1001" y="1159"/>
                      </a:lnTo>
                      <a:lnTo>
                        <a:pt x="1004" y="1161"/>
                      </a:lnTo>
                      <a:lnTo>
                        <a:pt x="1008" y="1161"/>
                      </a:lnTo>
                      <a:lnTo>
                        <a:pt x="1008" y="1161"/>
                      </a:lnTo>
                      <a:lnTo>
                        <a:pt x="1008" y="1158"/>
                      </a:lnTo>
                      <a:lnTo>
                        <a:pt x="1007" y="1155"/>
                      </a:lnTo>
                      <a:lnTo>
                        <a:pt x="1003" y="1153"/>
                      </a:lnTo>
                      <a:lnTo>
                        <a:pt x="1003" y="1153"/>
                      </a:lnTo>
                      <a:lnTo>
                        <a:pt x="1004" y="1149"/>
                      </a:lnTo>
                      <a:lnTo>
                        <a:pt x="1006" y="1147"/>
                      </a:lnTo>
                      <a:lnTo>
                        <a:pt x="1006" y="1144"/>
                      </a:lnTo>
                      <a:lnTo>
                        <a:pt x="1006" y="1144"/>
                      </a:lnTo>
                      <a:lnTo>
                        <a:pt x="1002" y="1145"/>
                      </a:lnTo>
                      <a:lnTo>
                        <a:pt x="1000" y="1145"/>
                      </a:lnTo>
                      <a:lnTo>
                        <a:pt x="998" y="1147"/>
                      </a:lnTo>
                      <a:lnTo>
                        <a:pt x="998" y="1147"/>
                      </a:lnTo>
                      <a:lnTo>
                        <a:pt x="1000" y="1142"/>
                      </a:lnTo>
                      <a:lnTo>
                        <a:pt x="1000" y="1138"/>
                      </a:lnTo>
                      <a:lnTo>
                        <a:pt x="1000" y="1136"/>
                      </a:lnTo>
                      <a:lnTo>
                        <a:pt x="1000" y="1136"/>
                      </a:lnTo>
                      <a:lnTo>
                        <a:pt x="996" y="1138"/>
                      </a:lnTo>
                      <a:lnTo>
                        <a:pt x="993" y="1141"/>
                      </a:lnTo>
                      <a:lnTo>
                        <a:pt x="992" y="1144"/>
                      </a:lnTo>
                      <a:lnTo>
                        <a:pt x="992" y="1144"/>
                      </a:lnTo>
                      <a:lnTo>
                        <a:pt x="992" y="1141"/>
                      </a:lnTo>
                      <a:lnTo>
                        <a:pt x="992" y="1141"/>
                      </a:lnTo>
                      <a:lnTo>
                        <a:pt x="992" y="1138"/>
                      </a:lnTo>
                      <a:lnTo>
                        <a:pt x="990" y="1136"/>
                      </a:lnTo>
                      <a:lnTo>
                        <a:pt x="990" y="1136"/>
                      </a:lnTo>
                      <a:lnTo>
                        <a:pt x="993" y="1137"/>
                      </a:lnTo>
                      <a:lnTo>
                        <a:pt x="993" y="1137"/>
                      </a:lnTo>
                      <a:lnTo>
                        <a:pt x="995" y="1133"/>
                      </a:lnTo>
                      <a:lnTo>
                        <a:pt x="995" y="1130"/>
                      </a:lnTo>
                      <a:lnTo>
                        <a:pt x="995" y="1125"/>
                      </a:lnTo>
                      <a:lnTo>
                        <a:pt x="995" y="1125"/>
                      </a:lnTo>
                      <a:lnTo>
                        <a:pt x="997" y="1127"/>
                      </a:lnTo>
                      <a:lnTo>
                        <a:pt x="1000" y="1130"/>
                      </a:lnTo>
                      <a:lnTo>
                        <a:pt x="1003" y="1131"/>
                      </a:lnTo>
                      <a:lnTo>
                        <a:pt x="1003" y="1131"/>
                      </a:lnTo>
                      <a:lnTo>
                        <a:pt x="1006" y="1131"/>
                      </a:lnTo>
                      <a:lnTo>
                        <a:pt x="1006" y="1131"/>
                      </a:lnTo>
                      <a:lnTo>
                        <a:pt x="1004" y="1128"/>
                      </a:lnTo>
                      <a:lnTo>
                        <a:pt x="1004" y="1128"/>
                      </a:lnTo>
                      <a:lnTo>
                        <a:pt x="1003" y="1125"/>
                      </a:lnTo>
                      <a:lnTo>
                        <a:pt x="1001" y="1121"/>
                      </a:lnTo>
                      <a:lnTo>
                        <a:pt x="1001" y="1121"/>
                      </a:lnTo>
                      <a:lnTo>
                        <a:pt x="1002" y="1119"/>
                      </a:lnTo>
                      <a:lnTo>
                        <a:pt x="1002" y="1116"/>
                      </a:lnTo>
                      <a:lnTo>
                        <a:pt x="1002" y="1114"/>
                      </a:lnTo>
                      <a:lnTo>
                        <a:pt x="1002" y="1114"/>
                      </a:lnTo>
                      <a:lnTo>
                        <a:pt x="1000" y="1114"/>
                      </a:lnTo>
                      <a:lnTo>
                        <a:pt x="997" y="1115"/>
                      </a:lnTo>
                      <a:lnTo>
                        <a:pt x="996" y="1116"/>
                      </a:lnTo>
                      <a:lnTo>
                        <a:pt x="996" y="1116"/>
                      </a:lnTo>
                      <a:lnTo>
                        <a:pt x="996" y="1115"/>
                      </a:lnTo>
                      <a:lnTo>
                        <a:pt x="996" y="1115"/>
                      </a:lnTo>
                      <a:lnTo>
                        <a:pt x="998" y="1114"/>
                      </a:lnTo>
                      <a:lnTo>
                        <a:pt x="1003" y="1111"/>
                      </a:lnTo>
                      <a:lnTo>
                        <a:pt x="1003" y="1111"/>
                      </a:lnTo>
                      <a:lnTo>
                        <a:pt x="1002" y="1110"/>
                      </a:lnTo>
                      <a:lnTo>
                        <a:pt x="996" y="1105"/>
                      </a:lnTo>
                      <a:lnTo>
                        <a:pt x="996" y="1105"/>
                      </a:lnTo>
                      <a:lnTo>
                        <a:pt x="1000" y="1106"/>
                      </a:lnTo>
                      <a:lnTo>
                        <a:pt x="1002" y="1106"/>
                      </a:lnTo>
                      <a:lnTo>
                        <a:pt x="1006" y="1105"/>
                      </a:lnTo>
                      <a:lnTo>
                        <a:pt x="1006" y="1105"/>
                      </a:lnTo>
                      <a:lnTo>
                        <a:pt x="1003" y="1102"/>
                      </a:lnTo>
                      <a:lnTo>
                        <a:pt x="1001" y="1099"/>
                      </a:lnTo>
                      <a:lnTo>
                        <a:pt x="997" y="1097"/>
                      </a:lnTo>
                      <a:lnTo>
                        <a:pt x="997" y="1097"/>
                      </a:lnTo>
                      <a:lnTo>
                        <a:pt x="998" y="1097"/>
                      </a:lnTo>
                      <a:lnTo>
                        <a:pt x="998" y="1097"/>
                      </a:lnTo>
                      <a:lnTo>
                        <a:pt x="1000" y="1097"/>
                      </a:lnTo>
                      <a:lnTo>
                        <a:pt x="1000" y="1097"/>
                      </a:lnTo>
                      <a:lnTo>
                        <a:pt x="1003" y="1099"/>
                      </a:lnTo>
                      <a:lnTo>
                        <a:pt x="1006" y="1100"/>
                      </a:lnTo>
                      <a:lnTo>
                        <a:pt x="1007" y="1099"/>
                      </a:lnTo>
                      <a:lnTo>
                        <a:pt x="1006" y="1094"/>
                      </a:lnTo>
                      <a:lnTo>
                        <a:pt x="1006" y="1094"/>
                      </a:lnTo>
                      <a:lnTo>
                        <a:pt x="1008" y="1093"/>
                      </a:lnTo>
                      <a:lnTo>
                        <a:pt x="1008" y="1093"/>
                      </a:lnTo>
                      <a:lnTo>
                        <a:pt x="1006" y="1091"/>
                      </a:lnTo>
                      <a:lnTo>
                        <a:pt x="1006" y="1091"/>
                      </a:lnTo>
                      <a:lnTo>
                        <a:pt x="1006" y="1091"/>
                      </a:lnTo>
                      <a:lnTo>
                        <a:pt x="1006" y="1091"/>
                      </a:lnTo>
                      <a:lnTo>
                        <a:pt x="1007" y="1089"/>
                      </a:lnTo>
                      <a:lnTo>
                        <a:pt x="1009" y="1088"/>
                      </a:lnTo>
                      <a:lnTo>
                        <a:pt x="1012" y="1083"/>
                      </a:lnTo>
                      <a:lnTo>
                        <a:pt x="1012" y="1080"/>
                      </a:lnTo>
                      <a:lnTo>
                        <a:pt x="1012" y="1076"/>
                      </a:lnTo>
                      <a:lnTo>
                        <a:pt x="1012" y="1076"/>
                      </a:lnTo>
                      <a:lnTo>
                        <a:pt x="1009" y="1076"/>
                      </a:lnTo>
                      <a:lnTo>
                        <a:pt x="1007" y="1077"/>
                      </a:lnTo>
                      <a:lnTo>
                        <a:pt x="1003" y="1080"/>
                      </a:lnTo>
                      <a:lnTo>
                        <a:pt x="1003" y="1080"/>
                      </a:lnTo>
                      <a:lnTo>
                        <a:pt x="1002" y="1076"/>
                      </a:lnTo>
                      <a:lnTo>
                        <a:pt x="1002" y="1072"/>
                      </a:lnTo>
                      <a:lnTo>
                        <a:pt x="1004" y="1067"/>
                      </a:lnTo>
                      <a:lnTo>
                        <a:pt x="1004" y="1067"/>
                      </a:lnTo>
                      <a:lnTo>
                        <a:pt x="1006" y="1066"/>
                      </a:lnTo>
                      <a:lnTo>
                        <a:pt x="1006" y="1066"/>
                      </a:lnTo>
                      <a:lnTo>
                        <a:pt x="1008" y="1066"/>
                      </a:lnTo>
                      <a:lnTo>
                        <a:pt x="1009" y="1065"/>
                      </a:lnTo>
                      <a:lnTo>
                        <a:pt x="1008" y="1064"/>
                      </a:lnTo>
                      <a:lnTo>
                        <a:pt x="1008" y="1064"/>
                      </a:lnTo>
                      <a:lnTo>
                        <a:pt x="1008" y="1060"/>
                      </a:lnTo>
                      <a:lnTo>
                        <a:pt x="1008" y="1060"/>
                      </a:lnTo>
                      <a:lnTo>
                        <a:pt x="1003" y="1058"/>
                      </a:lnTo>
                      <a:lnTo>
                        <a:pt x="1000" y="1055"/>
                      </a:lnTo>
                      <a:lnTo>
                        <a:pt x="997" y="1052"/>
                      </a:lnTo>
                      <a:lnTo>
                        <a:pt x="995" y="1047"/>
                      </a:lnTo>
                      <a:lnTo>
                        <a:pt x="995" y="1047"/>
                      </a:lnTo>
                      <a:lnTo>
                        <a:pt x="992" y="1043"/>
                      </a:lnTo>
                      <a:lnTo>
                        <a:pt x="992" y="1041"/>
                      </a:lnTo>
                      <a:lnTo>
                        <a:pt x="992" y="1037"/>
                      </a:lnTo>
                      <a:lnTo>
                        <a:pt x="992" y="1037"/>
                      </a:lnTo>
                      <a:lnTo>
                        <a:pt x="992" y="1036"/>
                      </a:lnTo>
                      <a:lnTo>
                        <a:pt x="993" y="1033"/>
                      </a:lnTo>
                      <a:lnTo>
                        <a:pt x="993" y="1033"/>
                      </a:lnTo>
                      <a:lnTo>
                        <a:pt x="996" y="1032"/>
                      </a:lnTo>
                      <a:lnTo>
                        <a:pt x="997" y="1032"/>
                      </a:lnTo>
                      <a:lnTo>
                        <a:pt x="996" y="1030"/>
                      </a:lnTo>
                      <a:lnTo>
                        <a:pt x="990" y="1025"/>
                      </a:lnTo>
                      <a:lnTo>
                        <a:pt x="990" y="1025"/>
                      </a:lnTo>
                      <a:lnTo>
                        <a:pt x="991" y="1023"/>
                      </a:lnTo>
                      <a:lnTo>
                        <a:pt x="991" y="1020"/>
                      </a:lnTo>
                      <a:lnTo>
                        <a:pt x="989" y="1015"/>
                      </a:lnTo>
                      <a:lnTo>
                        <a:pt x="987" y="1013"/>
                      </a:lnTo>
                      <a:lnTo>
                        <a:pt x="984" y="1011"/>
                      </a:lnTo>
                      <a:lnTo>
                        <a:pt x="984" y="1011"/>
                      </a:lnTo>
                      <a:lnTo>
                        <a:pt x="982" y="1013"/>
                      </a:lnTo>
                      <a:lnTo>
                        <a:pt x="981" y="1015"/>
                      </a:lnTo>
                      <a:lnTo>
                        <a:pt x="981" y="1019"/>
                      </a:lnTo>
                      <a:lnTo>
                        <a:pt x="981" y="1019"/>
                      </a:lnTo>
                      <a:lnTo>
                        <a:pt x="980" y="1019"/>
                      </a:lnTo>
                      <a:lnTo>
                        <a:pt x="980" y="1019"/>
                      </a:lnTo>
                      <a:lnTo>
                        <a:pt x="978" y="1017"/>
                      </a:lnTo>
                      <a:lnTo>
                        <a:pt x="978" y="1017"/>
                      </a:lnTo>
                      <a:lnTo>
                        <a:pt x="976" y="1014"/>
                      </a:lnTo>
                      <a:lnTo>
                        <a:pt x="978" y="1011"/>
                      </a:lnTo>
                      <a:lnTo>
                        <a:pt x="978" y="1011"/>
                      </a:lnTo>
                      <a:lnTo>
                        <a:pt x="978" y="1014"/>
                      </a:lnTo>
                      <a:lnTo>
                        <a:pt x="979" y="1016"/>
                      </a:lnTo>
                      <a:lnTo>
                        <a:pt x="979" y="1016"/>
                      </a:lnTo>
                      <a:lnTo>
                        <a:pt x="979" y="1013"/>
                      </a:lnTo>
                      <a:lnTo>
                        <a:pt x="981" y="1009"/>
                      </a:lnTo>
                      <a:lnTo>
                        <a:pt x="985" y="1006"/>
                      </a:lnTo>
                      <a:lnTo>
                        <a:pt x="985" y="1006"/>
                      </a:lnTo>
                      <a:lnTo>
                        <a:pt x="990" y="1006"/>
                      </a:lnTo>
                      <a:lnTo>
                        <a:pt x="991" y="1005"/>
                      </a:lnTo>
                      <a:lnTo>
                        <a:pt x="990" y="1003"/>
                      </a:lnTo>
                      <a:lnTo>
                        <a:pt x="984" y="998"/>
                      </a:lnTo>
                      <a:lnTo>
                        <a:pt x="984" y="998"/>
                      </a:lnTo>
                      <a:lnTo>
                        <a:pt x="984" y="997"/>
                      </a:lnTo>
                      <a:lnTo>
                        <a:pt x="984" y="992"/>
                      </a:lnTo>
                      <a:lnTo>
                        <a:pt x="984" y="992"/>
                      </a:lnTo>
                      <a:lnTo>
                        <a:pt x="986" y="992"/>
                      </a:lnTo>
                      <a:lnTo>
                        <a:pt x="989" y="992"/>
                      </a:lnTo>
                      <a:lnTo>
                        <a:pt x="989" y="992"/>
                      </a:lnTo>
                      <a:lnTo>
                        <a:pt x="989" y="989"/>
                      </a:lnTo>
                      <a:lnTo>
                        <a:pt x="987" y="987"/>
                      </a:lnTo>
                      <a:lnTo>
                        <a:pt x="986" y="987"/>
                      </a:lnTo>
                      <a:lnTo>
                        <a:pt x="986" y="987"/>
                      </a:lnTo>
                      <a:lnTo>
                        <a:pt x="990" y="987"/>
                      </a:lnTo>
                      <a:lnTo>
                        <a:pt x="993" y="987"/>
                      </a:lnTo>
                      <a:lnTo>
                        <a:pt x="996" y="987"/>
                      </a:lnTo>
                      <a:lnTo>
                        <a:pt x="996" y="987"/>
                      </a:lnTo>
                      <a:lnTo>
                        <a:pt x="993" y="984"/>
                      </a:lnTo>
                      <a:lnTo>
                        <a:pt x="991" y="982"/>
                      </a:lnTo>
                      <a:lnTo>
                        <a:pt x="989" y="982"/>
                      </a:lnTo>
                      <a:lnTo>
                        <a:pt x="989" y="982"/>
                      </a:lnTo>
                      <a:lnTo>
                        <a:pt x="992" y="982"/>
                      </a:lnTo>
                      <a:lnTo>
                        <a:pt x="996" y="980"/>
                      </a:lnTo>
                      <a:lnTo>
                        <a:pt x="996" y="980"/>
                      </a:lnTo>
                      <a:lnTo>
                        <a:pt x="996" y="980"/>
                      </a:lnTo>
                      <a:lnTo>
                        <a:pt x="996" y="980"/>
                      </a:lnTo>
                      <a:lnTo>
                        <a:pt x="998" y="981"/>
                      </a:lnTo>
                      <a:lnTo>
                        <a:pt x="1001" y="982"/>
                      </a:lnTo>
                      <a:lnTo>
                        <a:pt x="1001" y="982"/>
                      </a:lnTo>
                      <a:lnTo>
                        <a:pt x="1002" y="980"/>
                      </a:lnTo>
                      <a:lnTo>
                        <a:pt x="1002" y="975"/>
                      </a:lnTo>
                      <a:lnTo>
                        <a:pt x="1002" y="975"/>
                      </a:lnTo>
                      <a:lnTo>
                        <a:pt x="1002" y="977"/>
                      </a:lnTo>
                      <a:lnTo>
                        <a:pt x="1004" y="978"/>
                      </a:lnTo>
                      <a:lnTo>
                        <a:pt x="1007" y="980"/>
                      </a:lnTo>
                      <a:lnTo>
                        <a:pt x="1007" y="980"/>
                      </a:lnTo>
                      <a:lnTo>
                        <a:pt x="1008" y="977"/>
                      </a:lnTo>
                      <a:lnTo>
                        <a:pt x="1008" y="975"/>
                      </a:lnTo>
                      <a:lnTo>
                        <a:pt x="1007" y="971"/>
                      </a:lnTo>
                      <a:lnTo>
                        <a:pt x="1007" y="971"/>
                      </a:lnTo>
                      <a:lnTo>
                        <a:pt x="1007" y="970"/>
                      </a:lnTo>
                      <a:lnTo>
                        <a:pt x="1007" y="970"/>
                      </a:lnTo>
                      <a:lnTo>
                        <a:pt x="1010" y="973"/>
                      </a:lnTo>
                      <a:lnTo>
                        <a:pt x="1010" y="973"/>
                      </a:lnTo>
                      <a:lnTo>
                        <a:pt x="1009" y="973"/>
                      </a:lnTo>
                      <a:lnTo>
                        <a:pt x="1009" y="973"/>
                      </a:lnTo>
                      <a:lnTo>
                        <a:pt x="1009" y="976"/>
                      </a:lnTo>
                      <a:lnTo>
                        <a:pt x="1009" y="976"/>
                      </a:lnTo>
                      <a:lnTo>
                        <a:pt x="1010" y="976"/>
                      </a:lnTo>
                      <a:lnTo>
                        <a:pt x="1010" y="976"/>
                      </a:lnTo>
                      <a:lnTo>
                        <a:pt x="1014" y="976"/>
                      </a:lnTo>
                      <a:lnTo>
                        <a:pt x="1019" y="975"/>
                      </a:lnTo>
                      <a:lnTo>
                        <a:pt x="1019" y="975"/>
                      </a:lnTo>
                      <a:lnTo>
                        <a:pt x="1018" y="977"/>
                      </a:lnTo>
                      <a:lnTo>
                        <a:pt x="1015" y="981"/>
                      </a:lnTo>
                      <a:lnTo>
                        <a:pt x="1015" y="981"/>
                      </a:lnTo>
                      <a:lnTo>
                        <a:pt x="1014" y="984"/>
                      </a:lnTo>
                      <a:lnTo>
                        <a:pt x="1014" y="984"/>
                      </a:lnTo>
                      <a:lnTo>
                        <a:pt x="1018" y="983"/>
                      </a:lnTo>
                      <a:lnTo>
                        <a:pt x="1018" y="983"/>
                      </a:lnTo>
                      <a:lnTo>
                        <a:pt x="1020" y="982"/>
                      </a:lnTo>
                      <a:lnTo>
                        <a:pt x="1023" y="980"/>
                      </a:lnTo>
                      <a:lnTo>
                        <a:pt x="1023" y="980"/>
                      </a:lnTo>
                      <a:lnTo>
                        <a:pt x="1025" y="981"/>
                      </a:lnTo>
                      <a:lnTo>
                        <a:pt x="1026" y="982"/>
                      </a:lnTo>
                      <a:lnTo>
                        <a:pt x="1029" y="981"/>
                      </a:lnTo>
                      <a:lnTo>
                        <a:pt x="1029" y="981"/>
                      </a:lnTo>
                      <a:lnTo>
                        <a:pt x="1029" y="978"/>
                      </a:lnTo>
                      <a:lnTo>
                        <a:pt x="1028" y="977"/>
                      </a:lnTo>
                      <a:lnTo>
                        <a:pt x="1026" y="976"/>
                      </a:lnTo>
                      <a:lnTo>
                        <a:pt x="1026" y="976"/>
                      </a:lnTo>
                      <a:lnTo>
                        <a:pt x="1030" y="977"/>
                      </a:lnTo>
                      <a:lnTo>
                        <a:pt x="1034" y="977"/>
                      </a:lnTo>
                      <a:lnTo>
                        <a:pt x="1036" y="976"/>
                      </a:lnTo>
                      <a:lnTo>
                        <a:pt x="1036" y="976"/>
                      </a:lnTo>
                      <a:lnTo>
                        <a:pt x="1034" y="973"/>
                      </a:lnTo>
                      <a:lnTo>
                        <a:pt x="1032" y="972"/>
                      </a:lnTo>
                      <a:lnTo>
                        <a:pt x="1030" y="971"/>
                      </a:lnTo>
                      <a:lnTo>
                        <a:pt x="1030" y="971"/>
                      </a:lnTo>
                      <a:lnTo>
                        <a:pt x="1032" y="971"/>
                      </a:lnTo>
                      <a:lnTo>
                        <a:pt x="1036" y="969"/>
                      </a:lnTo>
                      <a:lnTo>
                        <a:pt x="1036" y="969"/>
                      </a:lnTo>
                      <a:lnTo>
                        <a:pt x="1035" y="967"/>
                      </a:lnTo>
                      <a:lnTo>
                        <a:pt x="1034" y="966"/>
                      </a:lnTo>
                      <a:lnTo>
                        <a:pt x="1032" y="966"/>
                      </a:lnTo>
                      <a:lnTo>
                        <a:pt x="1032" y="966"/>
                      </a:lnTo>
                      <a:lnTo>
                        <a:pt x="1035" y="966"/>
                      </a:lnTo>
                      <a:lnTo>
                        <a:pt x="1037" y="965"/>
                      </a:lnTo>
                      <a:lnTo>
                        <a:pt x="1037" y="964"/>
                      </a:lnTo>
                      <a:lnTo>
                        <a:pt x="1037" y="964"/>
                      </a:lnTo>
                      <a:lnTo>
                        <a:pt x="1037" y="962"/>
                      </a:lnTo>
                      <a:lnTo>
                        <a:pt x="1035" y="961"/>
                      </a:lnTo>
                      <a:lnTo>
                        <a:pt x="1035" y="961"/>
                      </a:lnTo>
                      <a:lnTo>
                        <a:pt x="1036" y="961"/>
                      </a:lnTo>
                      <a:lnTo>
                        <a:pt x="1040" y="960"/>
                      </a:lnTo>
                      <a:lnTo>
                        <a:pt x="1040" y="960"/>
                      </a:lnTo>
                      <a:lnTo>
                        <a:pt x="1040" y="959"/>
                      </a:lnTo>
                      <a:lnTo>
                        <a:pt x="1040" y="959"/>
                      </a:lnTo>
                      <a:lnTo>
                        <a:pt x="1040" y="959"/>
                      </a:lnTo>
                      <a:lnTo>
                        <a:pt x="1041" y="958"/>
                      </a:lnTo>
                      <a:lnTo>
                        <a:pt x="1041" y="958"/>
                      </a:lnTo>
                      <a:lnTo>
                        <a:pt x="1040" y="964"/>
                      </a:lnTo>
                      <a:lnTo>
                        <a:pt x="1041" y="966"/>
                      </a:lnTo>
                      <a:lnTo>
                        <a:pt x="1042" y="969"/>
                      </a:lnTo>
                      <a:lnTo>
                        <a:pt x="1042" y="969"/>
                      </a:lnTo>
                      <a:lnTo>
                        <a:pt x="1045" y="966"/>
                      </a:lnTo>
                      <a:lnTo>
                        <a:pt x="1045" y="966"/>
                      </a:lnTo>
                      <a:lnTo>
                        <a:pt x="1045" y="970"/>
                      </a:lnTo>
                      <a:lnTo>
                        <a:pt x="1046" y="976"/>
                      </a:lnTo>
                      <a:lnTo>
                        <a:pt x="1046" y="976"/>
                      </a:lnTo>
                      <a:lnTo>
                        <a:pt x="1042" y="973"/>
                      </a:lnTo>
                      <a:lnTo>
                        <a:pt x="1039" y="971"/>
                      </a:lnTo>
                      <a:lnTo>
                        <a:pt x="1035" y="971"/>
                      </a:lnTo>
                      <a:lnTo>
                        <a:pt x="1035" y="971"/>
                      </a:lnTo>
                      <a:lnTo>
                        <a:pt x="1036" y="975"/>
                      </a:lnTo>
                      <a:lnTo>
                        <a:pt x="1037" y="978"/>
                      </a:lnTo>
                      <a:lnTo>
                        <a:pt x="1041" y="980"/>
                      </a:lnTo>
                      <a:lnTo>
                        <a:pt x="1041" y="980"/>
                      </a:lnTo>
                      <a:lnTo>
                        <a:pt x="1040" y="983"/>
                      </a:lnTo>
                      <a:lnTo>
                        <a:pt x="1040" y="986"/>
                      </a:lnTo>
                      <a:lnTo>
                        <a:pt x="1041" y="988"/>
                      </a:lnTo>
                      <a:lnTo>
                        <a:pt x="1041" y="988"/>
                      </a:lnTo>
                      <a:lnTo>
                        <a:pt x="1043" y="987"/>
                      </a:lnTo>
                      <a:lnTo>
                        <a:pt x="1046" y="987"/>
                      </a:lnTo>
                      <a:lnTo>
                        <a:pt x="1047" y="984"/>
                      </a:lnTo>
                      <a:lnTo>
                        <a:pt x="1047" y="984"/>
                      </a:lnTo>
                      <a:lnTo>
                        <a:pt x="1047" y="991"/>
                      </a:lnTo>
                      <a:lnTo>
                        <a:pt x="1047" y="993"/>
                      </a:lnTo>
                      <a:lnTo>
                        <a:pt x="1048" y="995"/>
                      </a:lnTo>
                      <a:lnTo>
                        <a:pt x="1048" y="995"/>
                      </a:lnTo>
                      <a:lnTo>
                        <a:pt x="1051" y="993"/>
                      </a:lnTo>
                      <a:lnTo>
                        <a:pt x="1052" y="989"/>
                      </a:lnTo>
                      <a:lnTo>
                        <a:pt x="1053" y="987"/>
                      </a:lnTo>
                      <a:lnTo>
                        <a:pt x="1053" y="987"/>
                      </a:lnTo>
                      <a:lnTo>
                        <a:pt x="1054" y="993"/>
                      </a:lnTo>
                      <a:lnTo>
                        <a:pt x="1054" y="993"/>
                      </a:lnTo>
                      <a:lnTo>
                        <a:pt x="1056" y="997"/>
                      </a:lnTo>
                      <a:lnTo>
                        <a:pt x="1058" y="1000"/>
                      </a:lnTo>
                      <a:lnTo>
                        <a:pt x="1058" y="1000"/>
                      </a:lnTo>
                      <a:lnTo>
                        <a:pt x="1057" y="1003"/>
                      </a:lnTo>
                      <a:lnTo>
                        <a:pt x="1056" y="1005"/>
                      </a:lnTo>
                      <a:lnTo>
                        <a:pt x="1056" y="1008"/>
                      </a:lnTo>
                      <a:lnTo>
                        <a:pt x="1056" y="1008"/>
                      </a:lnTo>
                      <a:lnTo>
                        <a:pt x="1058" y="1008"/>
                      </a:lnTo>
                      <a:lnTo>
                        <a:pt x="1061" y="1008"/>
                      </a:lnTo>
                      <a:lnTo>
                        <a:pt x="1062" y="1006"/>
                      </a:lnTo>
                      <a:lnTo>
                        <a:pt x="1062" y="1006"/>
                      </a:lnTo>
                      <a:lnTo>
                        <a:pt x="1061" y="1013"/>
                      </a:lnTo>
                      <a:lnTo>
                        <a:pt x="1059" y="1015"/>
                      </a:lnTo>
                      <a:lnTo>
                        <a:pt x="1061" y="1017"/>
                      </a:lnTo>
                      <a:lnTo>
                        <a:pt x="1061" y="1017"/>
                      </a:lnTo>
                      <a:lnTo>
                        <a:pt x="1064" y="1015"/>
                      </a:lnTo>
                      <a:lnTo>
                        <a:pt x="1067" y="1014"/>
                      </a:lnTo>
                      <a:lnTo>
                        <a:pt x="1068" y="1011"/>
                      </a:lnTo>
                      <a:lnTo>
                        <a:pt x="1068" y="1011"/>
                      </a:lnTo>
                      <a:lnTo>
                        <a:pt x="1068" y="1015"/>
                      </a:lnTo>
                      <a:lnTo>
                        <a:pt x="1069" y="1020"/>
                      </a:lnTo>
                      <a:lnTo>
                        <a:pt x="1069" y="1020"/>
                      </a:lnTo>
                      <a:lnTo>
                        <a:pt x="1070" y="1019"/>
                      </a:lnTo>
                      <a:lnTo>
                        <a:pt x="1072" y="1017"/>
                      </a:lnTo>
                      <a:lnTo>
                        <a:pt x="1072" y="1017"/>
                      </a:lnTo>
                      <a:lnTo>
                        <a:pt x="1072" y="1020"/>
                      </a:lnTo>
                      <a:lnTo>
                        <a:pt x="1072" y="1020"/>
                      </a:lnTo>
                      <a:lnTo>
                        <a:pt x="1069" y="1021"/>
                      </a:lnTo>
                      <a:lnTo>
                        <a:pt x="1068" y="1023"/>
                      </a:lnTo>
                      <a:lnTo>
                        <a:pt x="1067" y="1026"/>
                      </a:lnTo>
                      <a:lnTo>
                        <a:pt x="1067" y="1026"/>
                      </a:lnTo>
                      <a:lnTo>
                        <a:pt x="1069" y="1027"/>
                      </a:lnTo>
                      <a:lnTo>
                        <a:pt x="1070" y="1028"/>
                      </a:lnTo>
                      <a:lnTo>
                        <a:pt x="1073" y="1027"/>
                      </a:lnTo>
                      <a:lnTo>
                        <a:pt x="1073" y="1027"/>
                      </a:lnTo>
                      <a:lnTo>
                        <a:pt x="1069" y="1031"/>
                      </a:lnTo>
                      <a:lnTo>
                        <a:pt x="1067" y="1033"/>
                      </a:lnTo>
                      <a:lnTo>
                        <a:pt x="1065" y="1036"/>
                      </a:lnTo>
                      <a:lnTo>
                        <a:pt x="1065" y="1036"/>
                      </a:lnTo>
                      <a:lnTo>
                        <a:pt x="1070" y="1036"/>
                      </a:lnTo>
                      <a:lnTo>
                        <a:pt x="1073" y="1036"/>
                      </a:lnTo>
                      <a:lnTo>
                        <a:pt x="1075" y="1033"/>
                      </a:lnTo>
                      <a:lnTo>
                        <a:pt x="1075" y="1033"/>
                      </a:lnTo>
                      <a:lnTo>
                        <a:pt x="1074" y="1037"/>
                      </a:lnTo>
                      <a:lnTo>
                        <a:pt x="1073" y="1042"/>
                      </a:lnTo>
                      <a:lnTo>
                        <a:pt x="1073" y="1042"/>
                      </a:lnTo>
                      <a:lnTo>
                        <a:pt x="1075" y="1042"/>
                      </a:lnTo>
                      <a:lnTo>
                        <a:pt x="1076" y="1042"/>
                      </a:lnTo>
                      <a:lnTo>
                        <a:pt x="1079" y="1039"/>
                      </a:lnTo>
                      <a:lnTo>
                        <a:pt x="1079" y="1039"/>
                      </a:lnTo>
                      <a:lnTo>
                        <a:pt x="1078" y="1042"/>
                      </a:lnTo>
                      <a:lnTo>
                        <a:pt x="1076" y="1047"/>
                      </a:lnTo>
                      <a:lnTo>
                        <a:pt x="1076" y="1047"/>
                      </a:lnTo>
                      <a:lnTo>
                        <a:pt x="1074" y="1044"/>
                      </a:lnTo>
                      <a:lnTo>
                        <a:pt x="1072" y="1043"/>
                      </a:lnTo>
                      <a:lnTo>
                        <a:pt x="1072" y="1043"/>
                      </a:lnTo>
                      <a:lnTo>
                        <a:pt x="1072" y="1047"/>
                      </a:lnTo>
                      <a:lnTo>
                        <a:pt x="1072" y="1050"/>
                      </a:lnTo>
                      <a:lnTo>
                        <a:pt x="1074" y="1053"/>
                      </a:lnTo>
                      <a:lnTo>
                        <a:pt x="1074" y="1053"/>
                      </a:lnTo>
                      <a:lnTo>
                        <a:pt x="1070" y="1050"/>
                      </a:lnTo>
                      <a:lnTo>
                        <a:pt x="1065" y="1049"/>
                      </a:lnTo>
                      <a:lnTo>
                        <a:pt x="1065" y="1049"/>
                      </a:lnTo>
                      <a:lnTo>
                        <a:pt x="1065" y="1050"/>
                      </a:lnTo>
                      <a:lnTo>
                        <a:pt x="1065" y="1053"/>
                      </a:lnTo>
                      <a:lnTo>
                        <a:pt x="1067" y="1055"/>
                      </a:lnTo>
                      <a:lnTo>
                        <a:pt x="1067" y="1055"/>
                      </a:lnTo>
                      <a:lnTo>
                        <a:pt x="1064" y="1054"/>
                      </a:lnTo>
                      <a:lnTo>
                        <a:pt x="1064" y="1054"/>
                      </a:lnTo>
                      <a:lnTo>
                        <a:pt x="1062" y="1053"/>
                      </a:lnTo>
                      <a:lnTo>
                        <a:pt x="1059" y="1053"/>
                      </a:lnTo>
                      <a:lnTo>
                        <a:pt x="1059" y="1053"/>
                      </a:lnTo>
                      <a:lnTo>
                        <a:pt x="1059" y="1054"/>
                      </a:lnTo>
                      <a:lnTo>
                        <a:pt x="1061" y="1056"/>
                      </a:lnTo>
                      <a:lnTo>
                        <a:pt x="1059" y="1058"/>
                      </a:lnTo>
                      <a:lnTo>
                        <a:pt x="1059" y="1058"/>
                      </a:lnTo>
                      <a:lnTo>
                        <a:pt x="1054" y="1055"/>
                      </a:lnTo>
                      <a:lnTo>
                        <a:pt x="1054" y="1055"/>
                      </a:lnTo>
                      <a:lnTo>
                        <a:pt x="1053" y="1055"/>
                      </a:lnTo>
                      <a:lnTo>
                        <a:pt x="1053" y="1058"/>
                      </a:lnTo>
                      <a:lnTo>
                        <a:pt x="1053" y="1058"/>
                      </a:lnTo>
                      <a:lnTo>
                        <a:pt x="1053" y="1058"/>
                      </a:lnTo>
                      <a:lnTo>
                        <a:pt x="1053" y="1058"/>
                      </a:lnTo>
                      <a:lnTo>
                        <a:pt x="1053" y="1053"/>
                      </a:lnTo>
                      <a:lnTo>
                        <a:pt x="1053" y="1049"/>
                      </a:lnTo>
                      <a:lnTo>
                        <a:pt x="1053" y="1049"/>
                      </a:lnTo>
                      <a:lnTo>
                        <a:pt x="1051" y="1050"/>
                      </a:lnTo>
                      <a:lnTo>
                        <a:pt x="1048" y="1053"/>
                      </a:lnTo>
                      <a:lnTo>
                        <a:pt x="1048" y="1053"/>
                      </a:lnTo>
                      <a:lnTo>
                        <a:pt x="1047" y="1053"/>
                      </a:lnTo>
                      <a:lnTo>
                        <a:pt x="1047" y="1053"/>
                      </a:lnTo>
                      <a:lnTo>
                        <a:pt x="1047" y="1054"/>
                      </a:lnTo>
                      <a:lnTo>
                        <a:pt x="1047" y="1054"/>
                      </a:lnTo>
                      <a:lnTo>
                        <a:pt x="1047" y="1055"/>
                      </a:lnTo>
                      <a:lnTo>
                        <a:pt x="1046" y="1058"/>
                      </a:lnTo>
                      <a:lnTo>
                        <a:pt x="1046" y="1058"/>
                      </a:lnTo>
                      <a:lnTo>
                        <a:pt x="1046" y="1054"/>
                      </a:lnTo>
                      <a:lnTo>
                        <a:pt x="1045" y="1050"/>
                      </a:lnTo>
                      <a:lnTo>
                        <a:pt x="1043" y="1048"/>
                      </a:lnTo>
                      <a:lnTo>
                        <a:pt x="1043" y="1048"/>
                      </a:lnTo>
                      <a:lnTo>
                        <a:pt x="1043" y="1049"/>
                      </a:lnTo>
                      <a:lnTo>
                        <a:pt x="1043" y="1049"/>
                      </a:lnTo>
                      <a:lnTo>
                        <a:pt x="1042" y="1054"/>
                      </a:lnTo>
                      <a:lnTo>
                        <a:pt x="1041" y="1058"/>
                      </a:lnTo>
                      <a:lnTo>
                        <a:pt x="1037" y="1061"/>
                      </a:lnTo>
                      <a:lnTo>
                        <a:pt x="1032" y="1064"/>
                      </a:lnTo>
                      <a:lnTo>
                        <a:pt x="1032" y="1064"/>
                      </a:lnTo>
                      <a:lnTo>
                        <a:pt x="1034" y="1067"/>
                      </a:lnTo>
                      <a:lnTo>
                        <a:pt x="1035" y="1071"/>
                      </a:lnTo>
                      <a:lnTo>
                        <a:pt x="1035" y="1071"/>
                      </a:lnTo>
                      <a:lnTo>
                        <a:pt x="1032" y="1074"/>
                      </a:lnTo>
                      <a:lnTo>
                        <a:pt x="1031" y="1075"/>
                      </a:lnTo>
                      <a:lnTo>
                        <a:pt x="1028" y="1076"/>
                      </a:lnTo>
                      <a:lnTo>
                        <a:pt x="1028" y="1076"/>
                      </a:lnTo>
                      <a:lnTo>
                        <a:pt x="1024" y="1076"/>
                      </a:lnTo>
                      <a:lnTo>
                        <a:pt x="1021" y="1076"/>
                      </a:lnTo>
                      <a:lnTo>
                        <a:pt x="1021" y="1077"/>
                      </a:lnTo>
                      <a:lnTo>
                        <a:pt x="1025" y="1081"/>
                      </a:lnTo>
                      <a:lnTo>
                        <a:pt x="1025" y="1081"/>
                      </a:lnTo>
                      <a:lnTo>
                        <a:pt x="1025" y="1081"/>
                      </a:lnTo>
                      <a:lnTo>
                        <a:pt x="1023" y="1084"/>
                      </a:lnTo>
                      <a:lnTo>
                        <a:pt x="1023" y="1084"/>
                      </a:lnTo>
                      <a:lnTo>
                        <a:pt x="1021" y="1086"/>
                      </a:lnTo>
                      <a:lnTo>
                        <a:pt x="1021" y="1086"/>
                      </a:lnTo>
                      <a:lnTo>
                        <a:pt x="1018" y="1091"/>
                      </a:lnTo>
                      <a:lnTo>
                        <a:pt x="1018" y="1091"/>
                      </a:lnTo>
                      <a:lnTo>
                        <a:pt x="1018" y="1095"/>
                      </a:lnTo>
                      <a:lnTo>
                        <a:pt x="1018" y="1098"/>
                      </a:lnTo>
                      <a:lnTo>
                        <a:pt x="1017" y="1100"/>
                      </a:lnTo>
                      <a:lnTo>
                        <a:pt x="1017" y="1100"/>
                      </a:lnTo>
                      <a:lnTo>
                        <a:pt x="1015" y="1102"/>
                      </a:lnTo>
                      <a:lnTo>
                        <a:pt x="1013" y="1104"/>
                      </a:lnTo>
                      <a:lnTo>
                        <a:pt x="1013" y="1106"/>
                      </a:lnTo>
                      <a:lnTo>
                        <a:pt x="1013" y="1109"/>
                      </a:lnTo>
                      <a:lnTo>
                        <a:pt x="1014" y="1111"/>
                      </a:lnTo>
                      <a:lnTo>
                        <a:pt x="1017" y="1115"/>
                      </a:lnTo>
                      <a:lnTo>
                        <a:pt x="1017" y="1115"/>
                      </a:lnTo>
                      <a:lnTo>
                        <a:pt x="1018" y="1114"/>
                      </a:lnTo>
                      <a:lnTo>
                        <a:pt x="1020" y="1110"/>
                      </a:lnTo>
                      <a:lnTo>
                        <a:pt x="1020" y="1110"/>
                      </a:lnTo>
                      <a:lnTo>
                        <a:pt x="1021" y="1109"/>
                      </a:lnTo>
                      <a:lnTo>
                        <a:pt x="1021" y="1109"/>
                      </a:lnTo>
                      <a:lnTo>
                        <a:pt x="1021" y="1110"/>
                      </a:lnTo>
                      <a:lnTo>
                        <a:pt x="1021" y="1110"/>
                      </a:lnTo>
                      <a:lnTo>
                        <a:pt x="1021" y="1113"/>
                      </a:lnTo>
                      <a:lnTo>
                        <a:pt x="1024" y="1116"/>
                      </a:lnTo>
                      <a:lnTo>
                        <a:pt x="1024" y="1116"/>
                      </a:lnTo>
                      <a:lnTo>
                        <a:pt x="1028" y="1113"/>
                      </a:lnTo>
                      <a:lnTo>
                        <a:pt x="1028" y="1113"/>
                      </a:lnTo>
                      <a:lnTo>
                        <a:pt x="1025" y="1119"/>
                      </a:lnTo>
                      <a:lnTo>
                        <a:pt x="1025" y="1119"/>
                      </a:lnTo>
                      <a:lnTo>
                        <a:pt x="1024" y="1119"/>
                      </a:lnTo>
                      <a:lnTo>
                        <a:pt x="1021" y="1122"/>
                      </a:lnTo>
                      <a:lnTo>
                        <a:pt x="1021" y="1124"/>
                      </a:lnTo>
                      <a:lnTo>
                        <a:pt x="1021" y="1126"/>
                      </a:lnTo>
                      <a:lnTo>
                        <a:pt x="1023" y="1130"/>
                      </a:lnTo>
                      <a:lnTo>
                        <a:pt x="1026" y="1132"/>
                      </a:lnTo>
                      <a:lnTo>
                        <a:pt x="1026" y="1132"/>
                      </a:lnTo>
                      <a:lnTo>
                        <a:pt x="1028" y="1131"/>
                      </a:lnTo>
                      <a:lnTo>
                        <a:pt x="1029" y="1128"/>
                      </a:lnTo>
                      <a:lnTo>
                        <a:pt x="1031" y="1125"/>
                      </a:lnTo>
                      <a:lnTo>
                        <a:pt x="1031" y="1125"/>
                      </a:lnTo>
                      <a:lnTo>
                        <a:pt x="1030" y="1128"/>
                      </a:lnTo>
                      <a:lnTo>
                        <a:pt x="1031" y="1131"/>
                      </a:lnTo>
                      <a:lnTo>
                        <a:pt x="1032" y="1135"/>
                      </a:lnTo>
                      <a:lnTo>
                        <a:pt x="1032" y="1135"/>
                      </a:lnTo>
                      <a:lnTo>
                        <a:pt x="1036" y="1132"/>
                      </a:lnTo>
                      <a:lnTo>
                        <a:pt x="1036" y="1132"/>
                      </a:lnTo>
                      <a:lnTo>
                        <a:pt x="1036" y="1132"/>
                      </a:lnTo>
                      <a:lnTo>
                        <a:pt x="1036" y="1132"/>
                      </a:lnTo>
                      <a:lnTo>
                        <a:pt x="1039" y="1135"/>
                      </a:lnTo>
                      <a:lnTo>
                        <a:pt x="1039" y="1135"/>
                      </a:lnTo>
                      <a:lnTo>
                        <a:pt x="1040" y="1135"/>
                      </a:lnTo>
                      <a:lnTo>
                        <a:pt x="1042" y="1132"/>
                      </a:lnTo>
                      <a:lnTo>
                        <a:pt x="1042" y="1132"/>
                      </a:lnTo>
                      <a:lnTo>
                        <a:pt x="1043" y="1133"/>
                      </a:lnTo>
                      <a:lnTo>
                        <a:pt x="1046" y="1136"/>
                      </a:lnTo>
                      <a:lnTo>
                        <a:pt x="1046" y="1136"/>
                      </a:lnTo>
                      <a:lnTo>
                        <a:pt x="1046" y="1133"/>
                      </a:lnTo>
                      <a:lnTo>
                        <a:pt x="1047" y="1130"/>
                      </a:lnTo>
                      <a:lnTo>
                        <a:pt x="1047" y="1130"/>
                      </a:lnTo>
                      <a:lnTo>
                        <a:pt x="1050" y="1133"/>
                      </a:lnTo>
                      <a:lnTo>
                        <a:pt x="1050" y="1137"/>
                      </a:lnTo>
                      <a:lnTo>
                        <a:pt x="1050" y="1137"/>
                      </a:lnTo>
                      <a:lnTo>
                        <a:pt x="1050" y="1138"/>
                      </a:lnTo>
                      <a:lnTo>
                        <a:pt x="1050" y="1142"/>
                      </a:lnTo>
                      <a:lnTo>
                        <a:pt x="1051" y="1144"/>
                      </a:lnTo>
                      <a:lnTo>
                        <a:pt x="1052" y="1145"/>
                      </a:lnTo>
                      <a:lnTo>
                        <a:pt x="1054" y="1148"/>
                      </a:lnTo>
                      <a:lnTo>
                        <a:pt x="1059" y="1149"/>
                      </a:lnTo>
                      <a:lnTo>
                        <a:pt x="1059" y="1149"/>
                      </a:lnTo>
                      <a:lnTo>
                        <a:pt x="1059" y="1147"/>
                      </a:lnTo>
                      <a:lnTo>
                        <a:pt x="1059" y="1141"/>
                      </a:lnTo>
                      <a:lnTo>
                        <a:pt x="1059" y="1141"/>
                      </a:lnTo>
                      <a:lnTo>
                        <a:pt x="1061" y="1143"/>
                      </a:lnTo>
                      <a:lnTo>
                        <a:pt x="1062" y="1144"/>
                      </a:lnTo>
                      <a:lnTo>
                        <a:pt x="1065" y="1147"/>
                      </a:lnTo>
                      <a:lnTo>
                        <a:pt x="1065" y="1147"/>
                      </a:lnTo>
                      <a:lnTo>
                        <a:pt x="1067" y="1142"/>
                      </a:lnTo>
                      <a:lnTo>
                        <a:pt x="1067" y="1138"/>
                      </a:lnTo>
                      <a:lnTo>
                        <a:pt x="1065" y="1135"/>
                      </a:lnTo>
                      <a:lnTo>
                        <a:pt x="1065" y="1135"/>
                      </a:lnTo>
                      <a:lnTo>
                        <a:pt x="1069" y="1137"/>
                      </a:lnTo>
                      <a:lnTo>
                        <a:pt x="1073" y="1139"/>
                      </a:lnTo>
                      <a:lnTo>
                        <a:pt x="1076" y="1141"/>
                      </a:lnTo>
                      <a:lnTo>
                        <a:pt x="1076" y="1141"/>
                      </a:lnTo>
                      <a:lnTo>
                        <a:pt x="1076" y="1137"/>
                      </a:lnTo>
                      <a:lnTo>
                        <a:pt x="1075" y="1133"/>
                      </a:lnTo>
                      <a:lnTo>
                        <a:pt x="1073" y="1131"/>
                      </a:lnTo>
                      <a:lnTo>
                        <a:pt x="1073" y="1131"/>
                      </a:lnTo>
                      <a:lnTo>
                        <a:pt x="1074" y="1128"/>
                      </a:lnTo>
                      <a:lnTo>
                        <a:pt x="1074" y="1128"/>
                      </a:lnTo>
                      <a:lnTo>
                        <a:pt x="1076" y="1130"/>
                      </a:lnTo>
                      <a:lnTo>
                        <a:pt x="1080" y="1131"/>
                      </a:lnTo>
                      <a:lnTo>
                        <a:pt x="1080" y="1131"/>
                      </a:lnTo>
                      <a:lnTo>
                        <a:pt x="1080" y="1128"/>
                      </a:lnTo>
                      <a:lnTo>
                        <a:pt x="1080" y="1126"/>
                      </a:lnTo>
                      <a:lnTo>
                        <a:pt x="1080" y="1122"/>
                      </a:lnTo>
                      <a:lnTo>
                        <a:pt x="1080" y="1122"/>
                      </a:lnTo>
                      <a:lnTo>
                        <a:pt x="1081" y="1125"/>
                      </a:lnTo>
                      <a:lnTo>
                        <a:pt x="1083" y="1127"/>
                      </a:lnTo>
                      <a:lnTo>
                        <a:pt x="1086" y="1128"/>
                      </a:lnTo>
                      <a:lnTo>
                        <a:pt x="1086" y="1128"/>
                      </a:lnTo>
                      <a:lnTo>
                        <a:pt x="1087" y="1125"/>
                      </a:lnTo>
                      <a:lnTo>
                        <a:pt x="1087" y="1121"/>
                      </a:lnTo>
                      <a:lnTo>
                        <a:pt x="1086" y="1116"/>
                      </a:lnTo>
                      <a:lnTo>
                        <a:pt x="1086" y="1116"/>
                      </a:lnTo>
                      <a:lnTo>
                        <a:pt x="1090" y="1120"/>
                      </a:lnTo>
                      <a:lnTo>
                        <a:pt x="1093" y="1121"/>
                      </a:lnTo>
                      <a:lnTo>
                        <a:pt x="1097" y="1122"/>
                      </a:lnTo>
                      <a:lnTo>
                        <a:pt x="1097" y="1122"/>
                      </a:lnTo>
                      <a:lnTo>
                        <a:pt x="1097" y="1119"/>
                      </a:lnTo>
                      <a:lnTo>
                        <a:pt x="1096" y="1116"/>
                      </a:lnTo>
                      <a:lnTo>
                        <a:pt x="1093" y="1113"/>
                      </a:lnTo>
                      <a:lnTo>
                        <a:pt x="1093" y="1113"/>
                      </a:lnTo>
                      <a:lnTo>
                        <a:pt x="1095" y="1110"/>
                      </a:lnTo>
                      <a:lnTo>
                        <a:pt x="1095" y="1108"/>
                      </a:lnTo>
                      <a:lnTo>
                        <a:pt x="1095" y="1105"/>
                      </a:lnTo>
                      <a:lnTo>
                        <a:pt x="1095" y="1105"/>
                      </a:lnTo>
                      <a:lnTo>
                        <a:pt x="1091" y="1105"/>
                      </a:lnTo>
                      <a:lnTo>
                        <a:pt x="1090" y="1106"/>
                      </a:lnTo>
                      <a:lnTo>
                        <a:pt x="1087" y="1108"/>
                      </a:lnTo>
                      <a:lnTo>
                        <a:pt x="1087" y="1108"/>
                      </a:lnTo>
                      <a:lnTo>
                        <a:pt x="1089" y="1105"/>
                      </a:lnTo>
                      <a:lnTo>
                        <a:pt x="1089" y="1105"/>
                      </a:lnTo>
                      <a:lnTo>
                        <a:pt x="1089" y="1100"/>
                      </a:lnTo>
                      <a:lnTo>
                        <a:pt x="1089" y="1097"/>
                      </a:lnTo>
                      <a:lnTo>
                        <a:pt x="1089" y="1097"/>
                      </a:lnTo>
                      <a:lnTo>
                        <a:pt x="1085" y="1099"/>
                      </a:lnTo>
                      <a:lnTo>
                        <a:pt x="1083" y="1102"/>
                      </a:lnTo>
                      <a:lnTo>
                        <a:pt x="1083" y="1104"/>
                      </a:lnTo>
                      <a:lnTo>
                        <a:pt x="1083" y="1104"/>
                      </a:lnTo>
                      <a:lnTo>
                        <a:pt x="1081" y="1100"/>
                      </a:lnTo>
                      <a:lnTo>
                        <a:pt x="1080" y="1097"/>
                      </a:lnTo>
                      <a:lnTo>
                        <a:pt x="1080" y="1097"/>
                      </a:lnTo>
                      <a:lnTo>
                        <a:pt x="1084" y="1098"/>
                      </a:lnTo>
                      <a:lnTo>
                        <a:pt x="1084" y="1098"/>
                      </a:lnTo>
                      <a:lnTo>
                        <a:pt x="1085" y="1093"/>
                      </a:lnTo>
                      <a:lnTo>
                        <a:pt x="1085" y="1089"/>
                      </a:lnTo>
                      <a:lnTo>
                        <a:pt x="1084" y="1086"/>
                      </a:lnTo>
                      <a:lnTo>
                        <a:pt x="1084" y="1086"/>
                      </a:lnTo>
                      <a:lnTo>
                        <a:pt x="1085" y="1088"/>
                      </a:lnTo>
                      <a:lnTo>
                        <a:pt x="1090" y="1091"/>
                      </a:lnTo>
                      <a:lnTo>
                        <a:pt x="1090" y="1091"/>
                      </a:lnTo>
                      <a:lnTo>
                        <a:pt x="1095" y="1092"/>
                      </a:lnTo>
                      <a:lnTo>
                        <a:pt x="1095" y="1092"/>
                      </a:lnTo>
                      <a:lnTo>
                        <a:pt x="1093" y="1088"/>
                      </a:lnTo>
                      <a:lnTo>
                        <a:pt x="1092" y="1086"/>
                      </a:lnTo>
                      <a:lnTo>
                        <a:pt x="1090" y="1082"/>
                      </a:lnTo>
                      <a:lnTo>
                        <a:pt x="1090" y="1082"/>
                      </a:lnTo>
                      <a:lnTo>
                        <a:pt x="1090" y="1082"/>
                      </a:lnTo>
                      <a:lnTo>
                        <a:pt x="1090" y="1082"/>
                      </a:lnTo>
                      <a:lnTo>
                        <a:pt x="1090" y="1082"/>
                      </a:lnTo>
                      <a:lnTo>
                        <a:pt x="1090" y="1082"/>
                      </a:lnTo>
                      <a:lnTo>
                        <a:pt x="1091" y="1078"/>
                      </a:lnTo>
                      <a:lnTo>
                        <a:pt x="1091" y="1076"/>
                      </a:lnTo>
                      <a:lnTo>
                        <a:pt x="1091" y="1075"/>
                      </a:lnTo>
                      <a:lnTo>
                        <a:pt x="1091" y="1075"/>
                      </a:lnTo>
                      <a:lnTo>
                        <a:pt x="1090" y="1075"/>
                      </a:lnTo>
                      <a:lnTo>
                        <a:pt x="1090" y="1075"/>
                      </a:lnTo>
                      <a:lnTo>
                        <a:pt x="1087" y="1075"/>
                      </a:lnTo>
                      <a:lnTo>
                        <a:pt x="1085" y="1076"/>
                      </a:lnTo>
                      <a:lnTo>
                        <a:pt x="1085" y="1076"/>
                      </a:lnTo>
                      <a:lnTo>
                        <a:pt x="1085" y="1075"/>
                      </a:lnTo>
                      <a:lnTo>
                        <a:pt x="1085" y="1075"/>
                      </a:lnTo>
                      <a:lnTo>
                        <a:pt x="1090" y="1074"/>
                      </a:lnTo>
                      <a:lnTo>
                        <a:pt x="1090" y="1074"/>
                      </a:lnTo>
                      <a:lnTo>
                        <a:pt x="1092" y="1072"/>
                      </a:lnTo>
                      <a:lnTo>
                        <a:pt x="1092" y="1072"/>
                      </a:lnTo>
                      <a:lnTo>
                        <a:pt x="1091" y="1071"/>
                      </a:lnTo>
                      <a:lnTo>
                        <a:pt x="1089" y="1069"/>
                      </a:lnTo>
                      <a:lnTo>
                        <a:pt x="1089" y="1069"/>
                      </a:lnTo>
                      <a:lnTo>
                        <a:pt x="1085" y="1066"/>
                      </a:lnTo>
                      <a:lnTo>
                        <a:pt x="1085" y="1066"/>
                      </a:lnTo>
                      <a:lnTo>
                        <a:pt x="1089" y="1067"/>
                      </a:lnTo>
                      <a:lnTo>
                        <a:pt x="1089" y="1067"/>
                      </a:lnTo>
                      <a:lnTo>
                        <a:pt x="1092" y="1067"/>
                      </a:lnTo>
                      <a:lnTo>
                        <a:pt x="1095" y="1065"/>
                      </a:lnTo>
                      <a:lnTo>
                        <a:pt x="1095" y="1065"/>
                      </a:lnTo>
                      <a:lnTo>
                        <a:pt x="1093" y="1063"/>
                      </a:lnTo>
                      <a:lnTo>
                        <a:pt x="1091" y="1060"/>
                      </a:lnTo>
                      <a:lnTo>
                        <a:pt x="1087" y="1058"/>
                      </a:lnTo>
                      <a:lnTo>
                        <a:pt x="1087" y="1058"/>
                      </a:lnTo>
                      <a:lnTo>
                        <a:pt x="1086" y="1058"/>
                      </a:lnTo>
                      <a:lnTo>
                        <a:pt x="1086" y="1058"/>
                      </a:lnTo>
                      <a:lnTo>
                        <a:pt x="1087" y="1058"/>
                      </a:lnTo>
                      <a:lnTo>
                        <a:pt x="1087" y="1058"/>
                      </a:lnTo>
                      <a:lnTo>
                        <a:pt x="1087" y="1058"/>
                      </a:lnTo>
                      <a:lnTo>
                        <a:pt x="1089" y="1058"/>
                      </a:lnTo>
                      <a:lnTo>
                        <a:pt x="1089" y="1058"/>
                      </a:lnTo>
                      <a:lnTo>
                        <a:pt x="1092" y="1060"/>
                      </a:lnTo>
                      <a:lnTo>
                        <a:pt x="1095" y="1061"/>
                      </a:lnTo>
                      <a:lnTo>
                        <a:pt x="1096" y="1060"/>
                      </a:lnTo>
                      <a:lnTo>
                        <a:pt x="1095" y="1055"/>
                      </a:lnTo>
                      <a:lnTo>
                        <a:pt x="1095" y="1055"/>
                      </a:lnTo>
                      <a:lnTo>
                        <a:pt x="1097" y="1053"/>
                      </a:lnTo>
                      <a:lnTo>
                        <a:pt x="1097" y="1053"/>
                      </a:lnTo>
                      <a:lnTo>
                        <a:pt x="1095" y="1052"/>
                      </a:lnTo>
                      <a:lnTo>
                        <a:pt x="1095" y="1052"/>
                      </a:lnTo>
                      <a:lnTo>
                        <a:pt x="1095" y="1052"/>
                      </a:lnTo>
                      <a:lnTo>
                        <a:pt x="1095" y="1052"/>
                      </a:lnTo>
                      <a:lnTo>
                        <a:pt x="1096" y="1050"/>
                      </a:lnTo>
                      <a:lnTo>
                        <a:pt x="1098" y="1048"/>
                      </a:lnTo>
                      <a:lnTo>
                        <a:pt x="1101" y="1044"/>
                      </a:lnTo>
                      <a:lnTo>
                        <a:pt x="1102" y="1041"/>
                      </a:lnTo>
                      <a:lnTo>
                        <a:pt x="1101" y="1037"/>
                      </a:lnTo>
                      <a:lnTo>
                        <a:pt x="1101" y="1037"/>
                      </a:lnTo>
                      <a:lnTo>
                        <a:pt x="1098" y="1037"/>
                      </a:lnTo>
                      <a:lnTo>
                        <a:pt x="1096" y="1037"/>
                      </a:lnTo>
                      <a:lnTo>
                        <a:pt x="1093" y="1041"/>
                      </a:lnTo>
                      <a:lnTo>
                        <a:pt x="1093" y="1041"/>
                      </a:lnTo>
                      <a:lnTo>
                        <a:pt x="1092" y="1039"/>
                      </a:lnTo>
                      <a:lnTo>
                        <a:pt x="1092" y="1039"/>
                      </a:lnTo>
                      <a:lnTo>
                        <a:pt x="1091" y="1038"/>
                      </a:lnTo>
                      <a:lnTo>
                        <a:pt x="1091" y="1036"/>
                      </a:lnTo>
                      <a:lnTo>
                        <a:pt x="1091" y="1032"/>
                      </a:lnTo>
                      <a:lnTo>
                        <a:pt x="1093" y="1028"/>
                      </a:lnTo>
                      <a:lnTo>
                        <a:pt x="1093" y="1028"/>
                      </a:lnTo>
                      <a:lnTo>
                        <a:pt x="1096" y="1027"/>
                      </a:lnTo>
                      <a:lnTo>
                        <a:pt x="1096" y="1027"/>
                      </a:lnTo>
                      <a:lnTo>
                        <a:pt x="1098" y="1026"/>
                      </a:lnTo>
                      <a:lnTo>
                        <a:pt x="1098" y="1026"/>
                      </a:lnTo>
                      <a:lnTo>
                        <a:pt x="1097" y="1023"/>
                      </a:lnTo>
                      <a:lnTo>
                        <a:pt x="1097" y="1023"/>
                      </a:lnTo>
                      <a:lnTo>
                        <a:pt x="1097" y="1020"/>
                      </a:lnTo>
                      <a:lnTo>
                        <a:pt x="1095" y="1015"/>
                      </a:lnTo>
                      <a:lnTo>
                        <a:pt x="1095" y="1015"/>
                      </a:lnTo>
                      <a:lnTo>
                        <a:pt x="1096" y="1013"/>
                      </a:lnTo>
                      <a:lnTo>
                        <a:pt x="1096" y="1009"/>
                      </a:lnTo>
                      <a:lnTo>
                        <a:pt x="1095" y="1006"/>
                      </a:lnTo>
                      <a:lnTo>
                        <a:pt x="1092" y="1003"/>
                      </a:lnTo>
                      <a:lnTo>
                        <a:pt x="1092" y="1003"/>
                      </a:lnTo>
                      <a:lnTo>
                        <a:pt x="1090" y="1003"/>
                      </a:lnTo>
                      <a:lnTo>
                        <a:pt x="1087" y="1005"/>
                      </a:lnTo>
                      <a:lnTo>
                        <a:pt x="1086" y="1009"/>
                      </a:lnTo>
                      <a:lnTo>
                        <a:pt x="1086" y="1009"/>
                      </a:lnTo>
                      <a:lnTo>
                        <a:pt x="1084" y="1006"/>
                      </a:lnTo>
                      <a:lnTo>
                        <a:pt x="1081" y="1003"/>
                      </a:lnTo>
                      <a:lnTo>
                        <a:pt x="1081" y="998"/>
                      </a:lnTo>
                      <a:lnTo>
                        <a:pt x="1081" y="998"/>
                      </a:lnTo>
                      <a:lnTo>
                        <a:pt x="1081" y="997"/>
                      </a:lnTo>
                      <a:lnTo>
                        <a:pt x="1083" y="994"/>
                      </a:lnTo>
                      <a:lnTo>
                        <a:pt x="1083" y="994"/>
                      </a:lnTo>
                      <a:lnTo>
                        <a:pt x="1086" y="993"/>
                      </a:lnTo>
                      <a:lnTo>
                        <a:pt x="1087" y="992"/>
                      </a:lnTo>
                      <a:lnTo>
                        <a:pt x="1085" y="989"/>
                      </a:lnTo>
                      <a:lnTo>
                        <a:pt x="1079" y="986"/>
                      </a:lnTo>
                      <a:lnTo>
                        <a:pt x="1079" y="986"/>
                      </a:lnTo>
                      <a:lnTo>
                        <a:pt x="1080" y="984"/>
                      </a:lnTo>
                      <a:lnTo>
                        <a:pt x="1080" y="981"/>
                      </a:lnTo>
                      <a:lnTo>
                        <a:pt x="1080" y="981"/>
                      </a:lnTo>
                      <a:lnTo>
                        <a:pt x="1079" y="976"/>
                      </a:lnTo>
                      <a:lnTo>
                        <a:pt x="1076" y="973"/>
                      </a:lnTo>
                      <a:lnTo>
                        <a:pt x="1073" y="971"/>
                      </a:lnTo>
                      <a:lnTo>
                        <a:pt x="1073" y="971"/>
                      </a:lnTo>
                      <a:lnTo>
                        <a:pt x="1072" y="972"/>
                      </a:lnTo>
                      <a:lnTo>
                        <a:pt x="1070" y="975"/>
                      </a:lnTo>
                      <a:lnTo>
                        <a:pt x="1070" y="980"/>
                      </a:lnTo>
                      <a:lnTo>
                        <a:pt x="1070" y="980"/>
                      </a:lnTo>
                      <a:lnTo>
                        <a:pt x="1067" y="978"/>
                      </a:lnTo>
                      <a:lnTo>
                        <a:pt x="1063" y="976"/>
                      </a:lnTo>
                      <a:lnTo>
                        <a:pt x="1062" y="970"/>
                      </a:lnTo>
                      <a:lnTo>
                        <a:pt x="1062" y="970"/>
                      </a:lnTo>
                      <a:lnTo>
                        <a:pt x="1062" y="969"/>
                      </a:lnTo>
                      <a:lnTo>
                        <a:pt x="1062" y="966"/>
                      </a:lnTo>
                      <a:lnTo>
                        <a:pt x="1061" y="964"/>
                      </a:lnTo>
                      <a:lnTo>
                        <a:pt x="1061" y="964"/>
                      </a:lnTo>
                      <a:lnTo>
                        <a:pt x="1061" y="962"/>
                      </a:lnTo>
                      <a:lnTo>
                        <a:pt x="1061" y="962"/>
                      </a:lnTo>
                      <a:lnTo>
                        <a:pt x="1063" y="971"/>
                      </a:lnTo>
                      <a:lnTo>
                        <a:pt x="1063" y="971"/>
                      </a:lnTo>
                      <a:lnTo>
                        <a:pt x="1064" y="970"/>
                      </a:lnTo>
                      <a:lnTo>
                        <a:pt x="1067" y="969"/>
                      </a:lnTo>
                      <a:lnTo>
                        <a:pt x="1067" y="969"/>
                      </a:lnTo>
                      <a:lnTo>
                        <a:pt x="1067" y="973"/>
                      </a:lnTo>
                      <a:lnTo>
                        <a:pt x="1067" y="975"/>
                      </a:lnTo>
                      <a:lnTo>
                        <a:pt x="1068" y="977"/>
                      </a:lnTo>
                      <a:lnTo>
                        <a:pt x="1068" y="977"/>
                      </a:lnTo>
                      <a:lnTo>
                        <a:pt x="1068" y="972"/>
                      </a:lnTo>
                      <a:lnTo>
                        <a:pt x="1070" y="970"/>
                      </a:lnTo>
                      <a:lnTo>
                        <a:pt x="1074" y="967"/>
                      </a:lnTo>
                      <a:lnTo>
                        <a:pt x="1074" y="967"/>
                      </a:lnTo>
                      <a:lnTo>
                        <a:pt x="1079" y="966"/>
                      </a:lnTo>
                      <a:lnTo>
                        <a:pt x="1080" y="966"/>
                      </a:lnTo>
                      <a:lnTo>
                        <a:pt x="1079" y="964"/>
                      </a:lnTo>
                      <a:lnTo>
                        <a:pt x="1073" y="959"/>
                      </a:lnTo>
                      <a:lnTo>
                        <a:pt x="1073" y="959"/>
                      </a:lnTo>
                      <a:lnTo>
                        <a:pt x="1074" y="956"/>
                      </a:lnTo>
                      <a:lnTo>
                        <a:pt x="1074" y="953"/>
                      </a:lnTo>
                      <a:lnTo>
                        <a:pt x="1074" y="953"/>
                      </a:lnTo>
                      <a:lnTo>
                        <a:pt x="1075" y="953"/>
                      </a:lnTo>
                      <a:lnTo>
                        <a:pt x="1078" y="953"/>
                      </a:lnTo>
                      <a:lnTo>
                        <a:pt x="1078" y="953"/>
                      </a:lnTo>
                      <a:lnTo>
                        <a:pt x="1078" y="949"/>
                      </a:lnTo>
                      <a:lnTo>
                        <a:pt x="1076" y="948"/>
                      </a:lnTo>
                      <a:lnTo>
                        <a:pt x="1075" y="947"/>
                      </a:lnTo>
                      <a:lnTo>
                        <a:pt x="1075" y="947"/>
                      </a:lnTo>
                      <a:lnTo>
                        <a:pt x="1079" y="948"/>
                      </a:lnTo>
                      <a:lnTo>
                        <a:pt x="1083" y="948"/>
                      </a:lnTo>
                      <a:lnTo>
                        <a:pt x="1085" y="948"/>
                      </a:lnTo>
                      <a:lnTo>
                        <a:pt x="1085" y="948"/>
                      </a:lnTo>
                      <a:lnTo>
                        <a:pt x="1083" y="945"/>
                      </a:lnTo>
                      <a:lnTo>
                        <a:pt x="1080" y="943"/>
                      </a:lnTo>
                      <a:lnTo>
                        <a:pt x="1078" y="943"/>
                      </a:lnTo>
                      <a:lnTo>
                        <a:pt x="1078" y="943"/>
                      </a:lnTo>
                      <a:lnTo>
                        <a:pt x="1081" y="942"/>
                      </a:lnTo>
                      <a:lnTo>
                        <a:pt x="1085" y="941"/>
                      </a:lnTo>
                      <a:lnTo>
                        <a:pt x="1085" y="941"/>
                      </a:lnTo>
                      <a:lnTo>
                        <a:pt x="1085" y="941"/>
                      </a:lnTo>
                      <a:lnTo>
                        <a:pt x="1087" y="942"/>
                      </a:lnTo>
                      <a:lnTo>
                        <a:pt x="1091" y="943"/>
                      </a:lnTo>
                      <a:lnTo>
                        <a:pt x="1091" y="943"/>
                      </a:lnTo>
                      <a:lnTo>
                        <a:pt x="1091" y="939"/>
                      </a:lnTo>
                      <a:lnTo>
                        <a:pt x="1091" y="939"/>
                      </a:lnTo>
                      <a:lnTo>
                        <a:pt x="1093" y="942"/>
                      </a:lnTo>
                      <a:lnTo>
                        <a:pt x="1100" y="943"/>
                      </a:lnTo>
                      <a:lnTo>
                        <a:pt x="1100" y="943"/>
                      </a:lnTo>
                      <a:lnTo>
                        <a:pt x="1100" y="941"/>
                      </a:lnTo>
                      <a:lnTo>
                        <a:pt x="1100" y="941"/>
                      </a:lnTo>
                      <a:lnTo>
                        <a:pt x="1104" y="947"/>
                      </a:lnTo>
                      <a:lnTo>
                        <a:pt x="1108" y="952"/>
                      </a:lnTo>
                      <a:lnTo>
                        <a:pt x="1115" y="966"/>
                      </a:lnTo>
                      <a:lnTo>
                        <a:pt x="1122" y="982"/>
                      </a:lnTo>
                      <a:lnTo>
                        <a:pt x="1128" y="1000"/>
                      </a:lnTo>
                      <a:lnTo>
                        <a:pt x="1131" y="1021"/>
                      </a:lnTo>
                      <a:lnTo>
                        <a:pt x="1134" y="1042"/>
                      </a:lnTo>
                      <a:lnTo>
                        <a:pt x="1139" y="1087"/>
                      </a:lnTo>
                      <a:lnTo>
                        <a:pt x="1141" y="1131"/>
                      </a:lnTo>
                      <a:lnTo>
                        <a:pt x="1142" y="1172"/>
                      </a:lnTo>
                      <a:lnTo>
                        <a:pt x="1145" y="1208"/>
                      </a:lnTo>
                      <a:lnTo>
                        <a:pt x="1146" y="1221"/>
                      </a:lnTo>
                      <a:lnTo>
                        <a:pt x="1148" y="1232"/>
                      </a:lnTo>
                      <a:lnTo>
                        <a:pt x="1148" y="1232"/>
                      </a:lnTo>
                      <a:lnTo>
                        <a:pt x="1152" y="1248"/>
                      </a:lnTo>
                      <a:lnTo>
                        <a:pt x="1152" y="1254"/>
                      </a:lnTo>
                      <a:lnTo>
                        <a:pt x="1151" y="1259"/>
                      </a:lnTo>
                      <a:lnTo>
                        <a:pt x="1150" y="1263"/>
                      </a:lnTo>
                      <a:lnTo>
                        <a:pt x="1147" y="1265"/>
                      </a:lnTo>
                      <a:lnTo>
                        <a:pt x="1144" y="1266"/>
                      </a:lnTo>
                      <a:lnTo>
                        <a:pt x="1139" y="1267"/>
                      </a:lnTo>
                      <a:lnTo>
                        <a:pt x="1133" y="1266"/>
                      </a:lnTo>
                      <a:lnTo>
                        <a:pt x="1125" y="1265"/>
                      </a:lnTo>
                      <a:lnTo>
                        <a:pt x="1108" y="1260"/>
                      </a:lnTo>
                      <a:lnTo>
                        <a:pt x="1085" y="1252"/>
                      </a:lnTo>
                      <a:lnTo>
                        <a:pt x="1057" y="1241"/>
                      </a:lnTo>
                      <a:lnTo>
                        <a:pt x="1057" y="1241"/>
                      </a:lnTo>
                      <a:close/>
                      <a:moveTo>
                        <a:pt x="1068" y="1115"/>
                      </a:moveTo>
                      <a:lnTo>
                        <a:pt x="1068" y="1115"/>
                      </a:lnTo>
                      <a:lnTo>
                        <a:pt x="1064" y="1117"/>
                      </a:lnTo>
                      <a:lnTo>
                        <a:pt x="1062" y="1120"/>
                      </a:lnTo>
                      <a:lnTo>
                        <a:pt x="1062" y="1122"/>
                      </a:lnTo>
                      <a:lnTo>
                        <a:pt x="1062" y="1122"/>
                      </a:lnTo>
                      <a:lnTo>
                        <a:pt x="1061" y="1116"/>
                      </a:lnTo>
                      <a:lnTo>
                        <a:pt x="1061" y="1116"/>
                      </a:lnTo>
                      <a:lnTo>
                        <a:pt x="1062" y="1115"/>
                      </a:lnTo>
                      <a:lnTo>
                        <a:pt x="1063" y="1114"/>
                      </a:lnTo>
                      <a:lnTo>
                        <a:pt x="1063" y="1114"/>
                      </a:lnTo>
                      <a:lnTo>
                        <a:pt x="1064" y="1109"/>
                      </a:lnTo>
                      <a:lnTo>
                        <a:pt x="1064" y="1109"/>
                      </a:lnTo>
                      <a:lnTo>
                        <a:pt x="1065" y="1110"/>
                      </a:lnTo>
                      <a:lnTo>
                        <a:pt x="1069" y="1113"/>
                      </a:lnTo>
                      <a:lnTo>
                        <a:pt x="1069" y="1113"/>
                      </a:lnTo>
                      <a:lnTo>
                        <a:pt x="1070" y="1115"/>
                      </a:lnTo>
                      <a:lnTo>
                        <a:pt x="1070" y="1120"/>
                      </a:lnTo>
                      <a:lnTo>
                        <a:pt x="1070" y="1120"/>
                      </a:lnTo>
                      <a:lnTo>
                        <a:pt x="1070" y="1121"/>
                      </a:lnTo>
                      <a:lnTo>
                        <a:pt x="1070" y="1124"/>
                      </a:lnTo>
                      <a:lnTo>
                        <a:pt x="1070" y="1124"/>
                      </a:lnTo>
                      <a:lnTo>
                        <a:pt x="1068" y="1124"/>
                      </a:lnTo>
                      <a:lnTo>
                        <a:pt x="1067" y="1125"/>
                      </a:lnTo>
                      <a:lnTo>
                        <a:pt x="1067" y="1125"/>
                      </a:lnTo>
                      <a:lnTo>
                        <a:pt x="1068" y="1120"/>
                      </a:lnTo>
                      <a:lnTo>
                        <a:pt x="1068" y="1117"/>
                      </a:lnTo>
                      <a:lnTo>
                        <a:pt x="1068" y="1115"/>
                      </a:lnTo>
                      <a:lnTo>
                        <a:pt x="1068" y="1115"/>
                      </a:lnTo>
                      <a:close/>
                      <a:moveTo>
                        <a:pt x="1061" y="1080"/>
                      </a:moveTo>
                      <a:lnTo>
                        <a:pt x="1061" y="1080"/>
                      </a:lnTo>
                      <a:lnTo>
                        <a:pt x="1061" y="1080"/>
                      </a:lnTo>
                      <a:lnTo>
                        <a:pt x="1061" y="1078"/>
                      </a:lnTo>
                      <a:lnTo>
                        <a:pt x="1061" y="1078"/>
                      </a:lnTo>
                      <a:lnTo>
                        <a:pt x="1064" y="1080"/>
                      </a:lnTo>
                      <a:lnTo>
                        <a:pt x="1067" y="1083"/>
                      </a:lnTo>
                      <a:lnTo>
                        <a:pt x="1068" y="1088"/>
                      </a:lnTo>
                      <a:lnTo>
                        <a:pt x="1068" y="1088"/>
                      </a:lnTo>
                      <a:lnTo>
                        <a:pt x="1067" y="1092"/>
                      </a:lnTo>
                      <a:lnTo>
                        <a:pt x="1067" y="1092"/>
                      </a:lnTo>
                      <a:lnTo>
                        <a:pt x="1067" y="1092"/>
                      </a:lnTo>
                      <a:lnTo>
                        <a:pt x="1067" y="1092"/>
                      </a:lnTo>
                      <a:lnTo>
                        <a:pt x="1067" y="1089"/>
                      </a:lnTo>
                      <a:lnTo>
                        <a:pt x="1067" y="1088"/>
                      </a:lnTo>
                      <a:lnTo>
                        <a:pt x="1067" y="1088"/>
                      </a:lnTo>
                      <a:lnTo>
                        <a:pt x="1064" y="1088"/>
                      </a:lnTo>
                      <a:lnTo>
                        <a:pt x="1064" y="1088"/>
                      </a:lnTo>
                      <a:lnTo>
                        <a:pt x="1064" y="1084"/>
                      </a:lnTo>
                      <a:lnTo>
                        <a:pt x="1064" y="1084"/>
                      </a:lnTo>
                      <a:lnTo>
                        <a:pt x="1063" y="1088"/>
                      </a:lnTo>
                      <a:lnTo>
                        <a:pt x="1063" y="1088"/>
                      </a:lnTo>
                      <a:lnTo>
                        <a:pt x="1061" y="1089"/>
                      </a:lnTo>
                      <a:lnTo>
                        <a:pt x="1061" y="1091"/>
                      </a:lnTo>
                      <a:lnTo>
                        <a:pt x="1061" y="1091"/>
                      </a:lnTo>
                      <a:lnTo>
                        <a:pt x="1061" y="1084"/>
                      </a:lnTo>
                      <a:lnTo>
                        <a:pt x="1061" y="1082"/>
                      </a:lnTo>
                      <a:lnTo>
                        <a:pt x="1061" y="1080"/>
                      </a:lnTo>
                      <a:lnTo>
                        <a:pt x="1061" y="1080"/>
                      </a:lnTo>
                      <a:close/>
                      <a:moveTo>
                        <a:pt x="1043" y="1102"/>
                      </a:moveTo>
                      <a:lnTo>
                        <a:pt x="1043" y="1102"/>
                      </a:lnTo>
                      <a:lnTo>
                        <a:pt x="1041" y="1100"/>
                      </a:lnTo>
                      <a:lnTo>
                        <a:pt x="1041" y="1100"/>
                      </a:lnTo>
                      <a:lnTo>
                        <a:pt x="1041" y="1098"/>
                      </a:lnTo>
                      <a:lnTo>
                        <a:pt x="1041" y="1098"/>
                      </a:lnTo>
                      <a:lnTo>
                        <a:pt x="1039" y="1099"/>
                      </a:lnTo>
                      <a:lnTo>
                        <a:pt x="1039" y="1099"/>
                      </a:lnTo>
                      <a:lnTo>
                        <a:pt x="1041" y="1095"/>
                      </a:lnTo>
                      <a:lnTo>
                        <a:pt x="1041" y="1095"/>
                      </a:lnTo>
                      <a:lnTo>
                        <a:pt x="1042" y="1098"/>
                      </a:lnTo>
                      <a:lnTo>
                        <a:pt x="1043" y="1102"/>
                      </a:lnTo>
                      <a:lnTo>
                        <a:pt x="1043" y="1102"/>
                      </a:lnTo>
                      <a:close/>
                      <a:moveTo>
                        <a:pt x="1219" y="921"/>
                      </a:moveTo>
                      <a:lnTo>
                        <a:pt x="1219" y="921"/>
                      </a:lnTo>
                      <a:lnTo>
                        <a:pt x="1218" y="922"/>
                      </a:lnTo>
                      <a:lnTo>
                        <a:pt x="1218" y="925"/>
                      </a:lnTo>
                      <a:lnTo>
                        <a:pt x="1218" y="925"/>
                      </a:lnTo>
                      <a:lnTo>
                        <a:pt x="1217" y="921"/>
                      </a:lnTo>
                      <a:lnTo>
                        <a:pt x="1217" y="919"/>
                      </a:lnTo>
                      <a:lnTo>
                        <a:pt x="1216" y="915"/>
                      </a:lnTo>
                      <a:lnTo>
                        <a:pt x="1216" y="915"/>
                      </a:lnTo>
                      <a:lnTo>
                        <a:pt x="1213" y="916"/>
                      </a:lnTo>
                      <a:lnTo>
                        <a:pt x="1212" y="919"/>
                      </a:lnTo>
                      <a:lnTo>
                        <a:pt x="1211" y="921"/>
                      </a:lnTo>
                      <a:lnTo>
                        <a:pt x="1211" y="921"/>
                      </a:lnTo>
                      <a:lnTo>
                        <a:pt x="1211" y="917"/>
                      </a:lnTo>
                      <a:lnTo>
                        <a:pt x="1209" y="915"/>
                      </a:lnTo>
                      <a:lnTo>
                        <a:pt x="1208" y="914"/>
                      </a:lnTo>
                      <a:lnTo>
                        <a:pt x="1208" y="914"/>
                      </a:lnTo>
                      <a:lnTo>
                        <a:pt x="1206" y="916"/>
                      </a:lnTo>
                      <a:lnTo>
                        <a:pt x="1205" y="919"/>
                      </a:lnTo>
                      <a:lnTo>
                        <a:pt x="1205" y="921"/>
                      </a:lnTo>
                      <a:lnTo>
                        <a:pt x="1205" y="921"/>
                      </a:lnTo>
                      <a:lnTo>
                        <a:pt x="1202" y="911"/>
                      </a:lnTo>
                      <a:lnTo>
                        <a:pt x="1202" y="911"/>
                      </a:lnTo>
                      <a:lnTo>
                        <a:pt x="1201" y="911"/>
                      </a:lnTo>
                      <a:lnTo>
                        <a:pt x="1200" y="912"/>
                      </a:lnTo>
                      <a:lnTo>
                        <a:pt x="1200" y="912"/>
                      </a:lnTo>
                      <a:lnTo>
                        <a:pt x="1200" y="909"/>
                      </a:lnTo>
                      <a:lnTo>
                        <a:pt x="1200" y="906"/>
                      </a:lnTo>
                      <a:lnTo>
                        <a:pt x="1200" y="904"/>
                      </a:lnTo>
                      <a:lnTo>
                        <a:pt x="1200" y="904"/>
                      </a:lnTo>
                      <a:lnTo>
                        <a:pt x="1198" y="909"/>
                      </a:lnTo>
                      <a:lnTo>
                        <a:pt x="1196" y="911"/>
                      </a:lnTo>
                      <a:lnTo>
                        <a:pt x="1191" y="912"/>
                      </a:lnTo>
                      <a:lnTo>
                        <a:pt x="1191" y="912"/>
                      </a:lnTo>
                      <a:lnTo>
                        <a:pt x="1190" y="912"/>
                      </a:lnTo>
                      <a:lnTo>
                        <a:pt x="1190" y="912"/>
                      </a:lnTo>
                      <a:lnTo>
                        <a:pt x="1191" y="910"/>
                      </a:lnTo>
                      <a:lnTo>
                        <a:pt x="1192" y="909"/>
                      </a:lnTo>
                      <a:lnTo>
                        <a:pt x="1192" y="909"/>
                      </a:lnTo>
                      <a:lnTo>
                        <a:pt x="1194" y="906"/>
                      </a:lnTo>
                      <a:lnTo>
                        <a:pt x="1195" y="904"/>
                      </a:lnTo>
                      <a:lnTo>
                        <a:pt x="1195" y="904"/>
                      </a:lnTo>
                      <a:lnTo>
                        <a:pt x="1191" y="908"/>
                      </a:lnTo>
                      <a:lnTo>
                        <a:pt x="1191" y="908"/>
                      </a:lnTo>
                      <a:lnTo>
                        <a:pt x="1189" y="903"/>
                      </a:lnTo>
                      <a:lnTo>
                        <a:pt x="1189" y="900"/>
                      </a:lnTo>
                      <a:lnTo>
                        <a:pt x="1189" y="900"/>
                      </a:lnTo>
                      <a:lnTo>
                        <a:pt x="1189" y="900"/>
                      </a:lnTo>
                      <a:lnTo>
                        <a:pt x="1189" y="900"/>
                      </a:lnTo>
                      <a:lnTo>
                        <a:pt x="1185" y="904"/>
                      </a:lnTo>
                      <a:lnTo>
                        <a:pt x="1184" y="905"/>
                      </a:lnTo>
                      <a:lnTo>
                        <a:pt x="1184" y="905"/>
                      </a:lnTo>
                      <a:lnTo>
                        <a:pt x="1181" y="902"/>
                      </a:lnTo>
                      <a:lnTo>
                        <a:pt x="1180" y="898"/>
                      </a:lnTo>
                      <a:lnTo>
                        <a:pt x="1180" y="898"/>
                      </a:lnTo>
                      <a:lnTo>
                        <a:pt x="1176" y="895"/>
                      </a:lnTo>
                      <a:lnTo>
                        <a:pt x="1176" y="893"/>
                      </a:lnTo>
                      <a:lnTo>
                        <a:pt x="1176" y="893"/>
                      </a:lnTo>
                      <a:lnTo>
                        <a:pt x="1176" y="897"/>
                      </a:lnTo>
                      <a:lnTo>
                        <a:pt x="1176" y="899"/>
                      </a:lnTo>
                      <a:lnTo>
                        <a:pt x="1176" y="902"/>
                      </a:lnTo>
                      <a:lnTo>
                        <a:pt x="1176" y="902"/>
                      </a:lnTo>
                      <a:lnTo>
                        <a:pt x="1172" y="900"/>
                      </a:lnTo>
                      <a:lnTo>
                        <a:pt x="1169" y="899"/>
                      </a:lnTo>
                      <a:lnTo>
                        <a:pt x="1168" y="897"/>
                      </a:lnTo>
                      <a:lnTo>
                        <a:pt x="1167" y="895"/>
                      </a:lnTo>
                      <a:lnTo>
                        <a:pt x="1167" y="892"/>
                      </a:lnTo>
                      <a:lnTo>
                        <a:pt x="1168" y="891"/>
                      </a:lnTo>
                      <a:lnTo>
                        <a:pt x="1168" y="891"/>
                      </a:lnTo>
                      <a:lnTo>
                        <a:pt x="1168" y="891"/>
                      </a:lnTo>
                      <a:lnTo>
                        <a:pt x="1169" y="891"/>
                      </a:lnTo>
                      <a:lnTo>
                        <a:pt x="1172" y="889"/>
                      </a:lnTo>
                      <a:lnTo>
                        <a:pt x="1172" y="889"/>
                      </a:lnTo>
                      <a:lnTo>
                        <a:pt x="1168" y="888"/>
                      </a:lnTo>
                      <a:lnTo>
                        <a:pt x="1168" y="888"/>
                      </a:lnTo>
                      <a:lnTo>
                        <a:pt x="1167" y="886"/>
                      </a:lnTo>
                      <a:lnTo>
                        <a:pt x="1165" y="883"/>
                      </a:lnTo>
                      <a:lnTo>
                        <a:pt x="1165" y="883"/>
                      </a:lnTo>
                      <a:lnTo>
                        <a:pt x="1164" y="886"/>
                      </a:lnTo>
                      <a:lnTo>
                        <a:pt x="1164" y="886"/>
                      </a:lnTo>
                      <a:lnTo>
                        <a:pt x="1163" y="884"/>
                      </a:lnTo>
                      <a:lnTo>
                        <a:pt x="1163" y="884"/>
                      </a:lnTo>
                      <a:lnTo>
                        <a:pt x="1163" y="881"/>
                      </a:lnTo>
                      <a:lnTo>
                        <a:pt x="1162" y="880"/>
                      </a:lnTo>
                      <a:lnTo>
                        <a:pt x="1159" y="881"/>
                      </a:lnTo>
                      <a:lnTo>
                        <a:pt x="1156" y="886"/>
                      </a:lnTo>
                      <a:lnTo>
                        <a:pt x="1156" y="886"/>
                      </a:lnTo>
                      <a:lnTo>
                        <a:pt x="1153" y="884"/>
                      </a:lnTo>
                      <a:lnTo>
                        <a:pt x="1153" y="884"/>
                      </a:lnTo>
                      <a:lnTo>
                        <a:pt x="1153" y="884"/>
                      </a:lnTo>
                      <a:lnTo>
                        <a:pt x="1153" y="884"/>
                      </a:lnTo>
                      <a:lnTo>
                        <a:pt x="1153" y="884"/>
                      </a:lnTo>
                      <a:lnTo>
                        <a:pt x="1152" y="884"/>
                      </a:lnTo>
                      <a:lnTo>
                        <a:pt x="1152" y="884"/>
                      </a:lnTo>
                      <a:lnTo>
                        <a:pt x="1150" y="883"/>
                      </a:lnTo>
                      <a:lnTo>
                        <a:pt x="1150" y="883"/>
                      </a:lnTo>
                      <a:lnTo>
                        <a:pt x="1148" y="883"/>
                      </a:lnTo>
                      <a:lnTo>
                        <a:pt x="1148" y="883"/>
                      </a:lnTo>
                      <a:lnTo>
                        <a:pt x="1148" y="880"/>
                      </a:lnTo>
                      <a:lnTo>
                        <a:pt x="1148" y="878"/>
                      </a:lnTo>
                      <a:lnTo>
                        <a:pt x="1148" y="878"/>
                      </a:lnTo>
                      <a:lnTo>
                        <a:pt x="1145" y="884"/>
                      </a:lnTo>
                      <a:lnTo>
                        <a:pt x="1144" y="886"/>
                      </a:lnTo>
                      <a:lnTo>
                        <a:pt x="1144" y="886"/>
                      </a:lnTo>
                      <a:lnTo>
                        <a:pt x="1140" y="881"/>
                      </a:lnTo>
                      <a:lnTo>
                        <a:pt x="1140" y="881"/>
                      </a:lnTo>
                      <a:lnTo>
                        <a:pt x="1139" y="878"/>
                      </a:lnTo>
                      <a:lnTo>
                        <a:pt x="1139" y="878"/>
                      </a:lnTo>
                      <a:lnTo>
                        <a:pt x="1140" y="875"/>
                      </a:lnTo>
                      <a:lnTo>
                        <a:pt x="1141" y="873"/>
                      </a:lnTo>
                      <a:lnTo>
                        <a:pt x="1142" y="871"/>
                      </a:lnTo>
                      <a:lnTo>
                        <a:pt x="1142" y="871"/>
                      </a:lnTo>
                      <a:lnTo>
                        <a:pt x="1145" y="869"/>
                      </a:lnTo>
                      <a:lnTo>
                        <a:pt x="1145" y="866"/>
                      </a:lnTo>
                      <a:lnTo>
                        <a:pt x="1145" y="866"/>
                      </a:lnTo>
                      <a:lnTo>
                        <a:pt x="1141" y="870"/>
                      </a:lnTo>
                      <a:lnTo>
                        <a:pt x="1141" y="870"/>
                      </a:lnTo>
                      <a:lnTo>
                        <a:pt x="1139" y="866"/>
                      </a:lnTo>
                      <a:lnTo>
                        <a:pt x="1139" y="862"/>
                      </a:lnTo>
                      <a:lnTo>
                        <a:pt x="1139" y="862"/>
                      </a:lnTo>
                      <a:lnTo>
                        <a:pt x="1139" y="862"/>
                      </a:lnTo>
                      <a:lnTo>
                        <a:pt x="1139" y="862"/>
                      </a:lnTo>
                      <a:lnTo>
                        <a:pt x="1136" y="865"/>
                      </a:lnTo>
                      <a:lnTo>
                        <a:pt x="1136" y="865"/>
                      </a:lnTo>
                      <a:lnTo>
                        <a:pt x="1136" y="864"/>
                      </a:lnTo>
                      <a:lnTo>
                        <a:pt x="1136" y="864"/>
                      </a:lnTo>
                      <a:lnTo>
                        <a:pt x="1140" y="861"/>
                      </a:lnTo>
                      <a:lnTo>
                        <a:pt x="1140" y="861"/>
                      </a:lnTo>
                      <a:lnTo>
                        <a:pt x="1139" y="859"/>
                      </a:lnTo>
                      <a:lnTo>
                        <a:pt x="1137" y="858"/>
                      </a:lnTo>
                      <a:lnTo>
                        <a:pt x="1134" y="858"/>
                      </a:lnTo>
                      <a:lnTo>
                        <a:pt x="1134" y="858"/>
                      </a:lnTo>
                      <a:lnTo>
                        <a:pt x="1133" y="855"/>
                      </a:lnTo>
                      <a:lnTo>
                        <a:pt x="1133" y="855"/>
                      </a:lnTo>
                      <a:lnTo>
                        <a:pt x="1133" y="855"/>
                      </a:lnTo>
                      <a:lnTo>
                        <a:pt x="1133" y="855"/>
                      </a:lnTo>
                      <a:lnTo>
                        <a:pt x="1135" y="856"/>
                      </a:lnTo>
                      <a:lnTo>
                        <a:pt x="1136" y="855"/>
                      </a:lnTo>
                      <a:lnTo>
                        <a:pt x="1136" y="853"/>
                      </a:lnTo>
                      <a:lnTo>
                        <a:pt x="1136" y="853"/>
                      </a:lnTo>
                      <a:lnTo>
                        <a:pt x="1137" y="854"/>
                      </a:lnTo>
                      <a:lnTo>
                        <a:pt x="1137" y="854"/>
                      </a:lnTo>
                      <a:lnTo>
                        <a:pt x="1141" y="851"/>
                      </a:lnTo>
                      <a:lnTo>
                        <a:pt x="1145" y="850"/>
                      </a:lnTo>
                      <a:lnTo>
                        <a:pt x="1145" y="850"/>
                      </a:lnTo>
                      <a:lnTo>
                        <a:pt x="1146" y="850"/>
                      </a:lnTo>
                      <a:lnTo>
                        <a:pt x="1146" y="850"/>
                      </a:lnTo>
                      <a:lnTo>
                        <a:pt x="1147" y="854"/>
                      </a:lnTo>
                      <a:lnTo>
                        <a:pt x="1150" y="854"/>
                      </a:lnTo>
                      <a:lnTo>
                        <a:pt x="1151" y="853"/>
                      </a:lnTo>
                      <a:lnTo>
                        <a:pt x="1155" y="845"/>
                      </a:lnTo>
                      <a:lnTo>
                        <a:pt x="1155" y="845"/>
                      </a:lnTo>
                      <a:lnTo>
                        <a:pt x="1156" y="847"/>
                      </a:lnTo>
                      <a:lnTo>
                        <a:pt x="1159" y="845"/>
                      </a:lnTo>
                      <a:lnTo>
                        <a:pt x="1164" y="843"/>
                      </a:lnTo>
                      <a:lnTo>
                        <a:pt x="1165" y="841"/>
                      </a:lnTo>
                      <a:lnTo>
                        <a:pt x="1168" y="838"/>
                      </a:lnTo>
                      <a:lnTo>
                        <a:pt x="1168" y="838"/>
                      </a:lnTo>
                      <a:lnTo>
                        <a:pt x="1165" y="836"/>
                      </a:lnTo>
                      <a:lnTo>
                        <a:pt x="1163" y="836"/>
                      </a:lnTo>
                      <a:lnTo>
                        <a:pt x="1158" y="837"/>
                      </a:lnTo>
                      <a:lnTo>
                        <a:pt x="1158" y="837"/>
                      </a:lnTo>
                      <a:lnTo>
                        <a:pt x="1159" y="833"/>
                      </a:lnTo>
                      <a:lnTo>
                        <a:pt x="1162" y="830"/>
                      </a:lnTo>
                      <a:lnTo>
                        <a:pt x="1165" y="827"/>
                      </a:lnTo>
                      <a:lnTo>
                        <a:pt x="1165" y="827"/>
                      </a:lnTo>
                      <a:lnTo>
                        <a:pt x="1167" y="828"/>
                      </a:lnTo>
                      <a:lnTo>
                        <a:pt x="1167" y="828"/>
                      </a:lnTo>
                      <a:lnTo>
                        <a:pt x="1167" y="828"/>
                      </a:lnTo>
                      <a:lnTo>
                        <a:pt x="1167" y="828"/>
                      </a:lnTo>
                      <a:lnTo>
                        <a:pt x="1168" y="830"/>
                      </a:lnTo>
                      <a:lnTo>
                        <a:pt x="1169" y="831"/>
                      </a:lnTo>
                      <a:lnTo>
                        <a:pt x="1169" y="831"/>
                      </a:lnTo>
                      <a:lnTo>
                        <a:pt x="1164" y="832"/>
                      </a:lnTo>
                      <a:lnTo>
                        <a:pt x="1163" y="832"/>
                      </a:lnTo>
                      <a:lnTo>
                        <a:pt x="1162" y="833"/>
                      </a:lnTo>
                      <a:lnTo>
                        <a:pt x="1162" y="833"/>
                      </a:lnTo>
                      <a:lnTo>
                        <a:pt x="1165" y="833"/>
                      </a:lnTo>
                      <a:lnTo>
                        <a:pt x="1169" y="834"/>
                      </a:lnTo>
                      <a:lnTo>
                        <a:pt x="1172" y="838"/>
                      </a:lnTo>
                      <a:lnTo>
                        <a:pt x="1172" y="838"/>
                      </a:lnTo>
                      <a:lnTo>
                        <a:pt x="1173" y="842"/>
                      </a:lnTo>
                      <a:lnTo>
                        <a:pt x="1174" y="844"/>
                      </a:lnTo>
                      <a:lnTo>
                        <a:pt x="1176" y="842"/>
                      </a:lnTo>
                      <a:lnTo>
                        <a:pt x="1180" y="836"/>
                      </a:lnTo>
                      <a:lnTo>
                        <a:pt x="1180" y="836"/>
                      </a:lnTo>
                      <a:lnTo>
                        <a:pt x="1183" y="836"/>
                      </a:lnTo>
                      <a:lnTo>
                        <a:pt x="1186" y="834"/>
                      </a:lnTo>
                      <a:lnTo>
                        <a:pt x="1186" y="834"/>
                      </a:lnTo>
                      <a:lnTo>
                        <a:pt x="1186" y="837"/>
                      </a:lnTo>
                      <a:lnTo>
                        <a:pt x="1187" y="838"/>
                      </a:lnTo>
                      <a:lnTo>
                        <a:pt x="1187" y="838"/>
                      </a:lnTo>
                      <a:lnTo>
                        <a:pt x="1190" y="838"/>
                      </a:lnTo>
                      <a:lnTo>
                        <a:pt x="1191" y="837"/>
                      </a:lnTo>
                      <a:lnTo>
                        <a:pt x="1192" y="836"/>
                      </a:lnTo>
                      <a:lnTo>
                        <a:pt x="1192" y="836"/>
                      </a:lnTo>
                      <a:lnTo>
                        <a:pt x="1192" y="841"/>
                      </a:lnTo>
                      <a:lnTo>
                        <a:pt x="1192" y="843"/>
                      </a:lnTo>
                      <a:lnTo>
                        <a:pt x="1194" y="844"/>
                      </a:lnTo>
                      <a:lnTo>
                        <a:pt x="1194" y="844"/>
                      </a:lnTo>
                      <a:lnTo>
                        <a:pt x="1196" y="842"/>
                      </a:lnTo>
                      <a:lnTo>
                        <a:pt x="1197" y="839"/>
                      </a:lnTo>
                      <a:lnTo>
                        <a:pt x="1197" y="837"/>
                      </a:lnTo>
                      <a:lnTo>
                        <a:pt x="1197" y="837"/>
                      </a:lnTo>
                      <a:lnTo>
                        <a:pt x="1198" y="841"/>
                      </a:lnTo>
                      <a:lnTo>
                        <a:pt x="1201" y="844"/>
                      </a:lnTo>
                      <a:lnTo>
                        <a:pt x="1201" y="844"/>
                      </a:lnTo>
                      <a:lnTo>
                        <a:pt x="1201" y="844"/>
                      </a:lnTo>
                      <a:lnTo>
                        <a:pt x="1200" y="845"/>
                      </a:lnTo>
                      <a:lnTo>
                        <a:pt x="1200" y="849"/>
                      </a:lnTo>
                      <a:lnTo>
                        <a:pt x="1200" y="849"/>
                      </a:lnTo>
                      <a:lnTo>
                        <a:pt x="1202" y="849"/>
                      </a:lnTo>
                      <a:lnTo>
                        <a:pt x="1207" y="848"/>
                      </a:lnTo>
                      <a:lnTo>
                        <a:pt x="1207" y="848"/>
                      </a:lnTo>
                      <a:lnTo>
                        <a:pt x="1205" y="849"/>
                      </a:lnTo>
                      <a:lnTo>
                        <a:pt x="1203" y="851"/>
                      </a:lnTo>
                      <a:lnTo>
                        <a:pt x="1202" y="854"/>
                      </a:lnTo>
                      <a:lnTo>
                        <a:pt x="1202" y="854"/>
                      </a:lnTo>
                      <a:lnTo>
                        <a:pt x="1206" y="855"/>
                      </a:lnTo>
                      <a:lnTo>
                        <a:pt x="1211" y="854"/>
                      </a:lnTo>
                      <a:lnTo>
                        <a:pt x="1211" y="854"/>
                      </a:lnTo>
                      <a:lnTo>
                        <a:pt x="1212" y="854"/>
                      </a:lnTo>
                      <a:lnTo>
                        <a:pt x="1212" y="854"/>
                      </a:lnTo>
                      <a:lnTo>
                        <a:pt x="1211" y="856"/>
                      </a:lnTo>
                      <a:lnTo>
                        <a:pt x="1211" y="856"/>
                      </a:lnTo>
                      <a:lnTo>
                        <a:pt x="1208" y="856"/>
                      </a:lnTo>
                      <a:lnTo>
                        <a:pt x="1208" y="856"/>
                      </a:lnTo>
                      <a:lnTo>
                        <a:pt x="1208" y="859"/>
                      </a:lnTo>
                      <a:lnTo>
                        <a:pt x="1208" y="862"/>
                      </a:lnTo>
                      <a:lnTo>
                        <a:pt x="1209" y="866"/>
                      </a:lnTo>
                      <a:lnTo>
                        <a:pt x="1209" y="866"/>
                      </a:lnTo>
                      <a:lnTo>
                        <a:pt x="1207" y="864"/>
                      </a:lnTo>
                      <a:lnTo>
                        <a:pt x="1203" y="862"/>
                      </a:lnTo>
                      <a:lnTo>
                        <a:pt x="1200" y="862"/>
                      </a:lnTo>
                      <a:lnTo>
                        <a:pt x="1200" y="862"/>
                      </a:lnTo>
                      <a:lnTo>
                        <a:pt x="1201" y="865"/>
                      </a:lnTo>
                      <a:lnTo>
                        <a:pt x="1203" y="867"/>
                      </a:lnTo>
                      <a:lnTo>
                        <a:pt x="1206" y="870"/>
                      </a:lnTo>
                      <a:lnTo>
                        <a:pt x="1206" y="870"/>
                      </a:lnTo>
                      <a:lnTo>
                        <a:pt x="1205" y="871"/>
                      </a:lnTo>
                      <a:lnTo>
                        <a:pt x="1205" y="871"/>
                      </a:lnTo>
                      <a:lnTo>
                        <a:pt x="1201" y="871"/>
                      </a:lnTo>
                      <a:lnTo>
                        <a:pt x="1201" y="871"/>
                      </a:lnTo>
                      <a:lnTo>
                        <a:pt x="1201" y="875"/>
                      </a:lnTo>
                      <a:lnTo>
                        <a:pt x="1202" y="878"/>
                      </a:lnTo>
                      <a:lnTo>
                        <a:pt x="1203" y="881"/>
                      </a:lnTo>
                      <a:lnTo>
                        <a:pt x="1205" y="882"/>
                      </a:lnTo>
                      <a:lnTo>
                        <a:pt x="1207" y="883"/>
                      </a:lnTo>
                      <a:lnTo>
                        <a:pt x="1209" y="883"/>
                      </a:lnTo>
                      <a:lnTo>
                        <a:pt x="1209" y="883"/>
                      </a:lnTo>
                      <a:lnTo>
                        <a:pt x="1212" y="884"/>
                      </a:lnTo>
                      <a:lnTo>
                        <a:pt x="1212" y="884"/>
                      </a:lnTo>
                      <a:lnTo>
                        <a:pt x="1214" y="882"/>
                      </a:lnTo>
                      <a:lnTo>
                        <a:pt x="1217" y="881"/>
                      </a:lnTo>
                      <a:lnTo>
                        <a:pt x="1223" y="881"/>
                      </a:lnTo>
                      <a:lnTo>
                        <a:pt x="1223" y="881"/>
                      </a:lnTo>
                      <a:lnTo>
                        <a:pt x="1223" y="881"/>
                      </a:lnTo>
                      <a:lnTo>
                        <a:pt x="1223" y="881"/>
                      </a:lnTo>
                      <a:lnTo>
                        <a:pt x="1222" y="878"/>
                      </a:lnTo>
                      <a:lnTo>
                        <a:pt x="1222" y="878"/>
                      </a:lnTo>
                      <a:lnTo>
                        <a:pt x="1222" y="877"/>
                      </a:lnTo>
                      <a:lnTo>
                        <a:pt x="1222" y="877"/>
                      </a:lnTo>
                      <a:lnTo>
                        <a:pt x="1222" y="876"/>
                      </a:lnTo>
                      <a:lnTo>
                        <a:pt x="1222" y="876"/>
                      </a:lnTo>
                      <a:lnTo>
                        <a:pt x="1222" y="878"/>
                      </a:lnTo>
                      <a:lnTo>
                        <a:pt x="1223" y="881"/>
                      </a:lnTo>
                      <a:lnTo>
                        <a:pt x="1225" y="881"/>
                      </a:lnTo>
                      <a:lnTo>
                        <a:pt x="1225" y="881"/>
                      </a:lnTo>
                      <a:lnTo>
                        <a:pt x="1227" y="880"/>
                      </a:lnTo>
                      <a:lnTo>
                        <a:pt x="1227" y="877"/>
                      </a:lnTo>
                      <a:lnTo>
                        <a:pt x="1227" y="875"/>
                      </a:lnTo>
                      <a:lnTo>
                        <a:pt x="1227" y="875"/>
                      </a:lnTo>
                      <a:lnTo>
                        <a:pt x="1229" y="882"/>
                      </a:lnTo>
                      <a:lnTo>
                        <a:pt x="1229" y="882"/>
                      </a:lnTo>
                      <a:lnTo>
                        <a:pt x="1231" y="881"/>
                      </a:lnTo>
                      <a:lnTo>
                        <a:pt x="1231" y="881"/>
                      </a:lnTo>
                      <a:lnTo>
                        <a:pt x="1231" y="884"/>
                      </a:lnTo>
                      <a:lnTo>
                        <a:pt x="1231" y="884"/>
                      </a:lnTo>
                      <a:lnTo>
                        <a:pt x="1231" y="884"/>
                      </a:lnTo>
                      <a:lnTo>
                        <a:pt x="1231" y="884"/>
                      </a:lnTo>
                      <a:lnTo>
                        <a:pt x="1233" y="886"/>
                      </a:lnTo>
                      <a:lnTo>
                        <a:pt x="1233" y="887"/>
                      </a:lnTo>
                      <a:lnTo>
                        <a:pt x="1233" y="887"/>
                      </a:lnTo>
                      <a:lnTo>
                        <a:pt x="1234" y="883"/>
                      </a:lnTo>
                      <a:lnTo>
                        <a:pt x="1234" y="883"/>
                      </a:lnTo>
                      <a:lnTo>
                        <a:pt x="1237" y="881"/>
                      </a:lnTo>
                      <a:lnTo>
                        <a:pt x="1237" y="881"/>
                      </a:lnTo>
                      <a:lnTo>
                        <a:pt x="1239" y="883"/>
                      </a:lnTo>
                      <a:lnTo>
                        <a:pt x="1239" y="883"/>
                      </a:lnTo>
                      <a:lnTo>
                        <a:pt x="1240" y="887"/>
                      </a:lnTo>
                      <a:lnTo>
                        <a:pt x="1240" y="887"/>
                      </a:lnTo>
                      <a:lnTo>
                        <a:pt x="1241" y="887"/>
                      </a:lnTo>
                      <a:lnTo>
                        <a:pt x="1242" y="886"/>
                      </a:lnTo>
                      <a:lnTo>
                        <a:pt x="1242" y="886"/>
                      </a:lnTo>
                      <a:lnTo>
                        <a:pt x="1244" y="887"/>
                      </a:lnTo>
                      <a:lnTo>
                        <a:pt x="1244" y="887"/>
                      </a:lnTo>
                      <a:lnTo>
                        <a:pt x="1240" y="889"/>
                      </a:lnTo>
                      <a:lnTo>
                        <a:pt x="1239" y="891"/>
                      </a:lnTo>
                      <a:lnTo>
                        <a:pt x="1237" y="893"/>
                      </a:lnTo>
                      <a:lnTo>
                        <a:pt x="1237" y="893"/>
                      </a:lnTo>
                      <a:lnTo>
                        <a:pt x="1240" y="894"/>
                      </a:lnTo>
                      <a:lnTo>
                        <a:pt x="1242" y="895"/>
                      </a:lnTo>
                      <a:lnTo>
                        <a:pt x="1244" y="895"/>
                      </a:lnTo>
                      <a:lnTo>
                        <a:pt x="1244" y="895"/>
                      </a:lnTo>
                      <a:lnTo>
                        <a:pt x="1240" y="899"/>
                      </a:lnTo>
                      <a:lnTo>
                        <a:pt x="1237" y="902"/>
                      </a:lnTo>
                      <a:lnTo>
                        <a:pt x="1237" y="903"/>
                      </a:lnTo>
                      <a:lnTo>
                        <a:pt x="1237" y="903"/>
                      </a:lnTo>
                      <a:lnTo>
                        <a:pt x="1241" y="903"/>
                      </a:lnTo>
                      <a:lnTo>
                        <a:pt x="1245" y="903"/>
                      </a:lnTo>
                      <a:lnTo>
                        <a:pt x="1247" y="900"/>
                      </a:lnTo>
                      <a:lnTo>
                        <a:pt x="1247" y="900"/>
                      </a:lnTo>
                      <a:lnTo>
                        <a:pt x="1245" y="904"/>
                      </a:lnTo>
                      <a:lnTo>
                        <a:pt x="1244" y="909"/>
                      </a:lnTo>
                      <a:lnTo>
                        <a:pt x="1244" y="909"/>
                      </a:lnTo>
                      <a:lnTo>
                        <a:pt x="1246" y="909"/>
                      </a:lnTo>
                      <a:lnTo>
                        <a:pt x="1247" y="909"/>
                      </a:lnTo>
                      <a:lnTo>
                        <a:pt x="1250" y="906"/>
                      </a:lnTo>
                      <a:lnTo>
                        <a:pt x="1250" y="906"/>
                      </a:lnTo>
                      <a:lnTo>
                        <a:pt x="1248" y="909"/>
                      </a:lnTo>
                      <a:lnTo>
                        <a:pt x="1247" y="914"/>
                      </a:lnTo>
                      <a:lnTo>
                        <a:pt x="1247" y="914"/>
                      </a:lnTo>
                      <a:lnTo>
                        <a:pt x="1245" y="911"/>
                      </a:lnTo>
                      <a:lnTo>
                        <a:pt x="1244" y="910"/>
                      </a:lnTo>
                      <a:lnTo>
                        <a:pt x="1244" y="910"/>
                      </a:lnTo>
                      <a:lnTo>
                        <a:pt x="1242" y="914"/>
                      </a:lnTo>
                      <a:lnTo>
                        <a:pt x="1244" y="917"/>
                      </a:lnTo>
                      <a:lnTo>
                        <a:pt x="1245" y="920"/>
                      </a:lnTo>
                      <a:lnTo>
                        <a:pt x="1245" y="920"/>
                      </a:lnTo>
                      <a:lnTo>
                        <a:pt x="1241" y="917"/>
                      </a:lnTo>
                      <a:lnTo>
                        <a:pt x="1236" y="916"/>
                      </a:lnTo>
                      <a:lnTo>
                        <a:pt x="1236" y="916"/>
                      </a:lnTo>
                      <a:lnTo>
                        <a:pt x="1236" y="919"/>
                      </a:lnTo>
                      <a:lnTo>
                        <a:pt x="1236" y="920"/>
                      </a:lnTo>
                      <a:lnTo>
                        <a:pt x="1237" y="922"/>
                      </a:lnTo>
                      <a:lnTo>
                        <a:pt x="1237" y="922"/>
                      </a:lnTo>
                      <a:lnTo>
                        <a:pt x="1235" y="921"/>
                      </a:lnTo>
                      <a:lnTo>
                        <a:pt x="1233" y="920"/>
                      </a:lnTo>
                      <a:lnTo>
                        <a:pt x="1230" y="920"/>
                      </a:lnTo>
                      <a:lnTo>
                        <a:pt x="1230" y="920"/>
                      </a:lnTo>
                      <a:lnTo>
                        <a:pt x="1230" y="921"/>
                      </a:lnTo>
                      <a:lnTo>
                        <a:pt x="1231" y="923"/>
                      </a:lnTo>
                      <a:lnTo>
                        <a:pt x="1231" y="923"/>
                      </a:lnTo>
                      <a:lnTo>
                        <a:pt x="1230" y="925"/>
                      </a:lnTo>
                      <a:lnTo>
                        <a:pt x="1230" y="925"/>
                      </a:lnTo>
                      <a:lnTo>
                        <a:pt x="1225" y="922"/>
                      </a:lnTo>
                      <a:lnTo>
                        <a:pt x="1225" y="922"/>
                      </a:lnTo>
                      <a:lnTo>
                        <a:pt x="1224" y="923"/>
                      </a:lnTo>
                      <a:lnTo>
                        <a:pt x="1224" y="926"/>
                      </a:lnTo>
                      <a:lnTo>
                        <a:pt x="1224" y="926"/>
                      </a:lnTo>
                      <a:lnTo>
                        <a:pt x="1224" y="925"/>
                      </a:lnTo>
                      <a:lnTo>
                        <a:pt x="1224" y="925"/>
                      </a:lnTo>
                      <a:lnTo>
                        <a:pt x="1224" y="920"/>
                      </a:lnTo>
                      <a:lnTo>
                        <a:pt x="1224" y="916"/>
                      </a:lnTo>
                      <a:lnTo>
                        <a:pt x="1224" y="916"/>
                      </a:lnTo>
                      <a:lnTo>
                        <a:pt x="1222" y="917"/>
                      </a:lnTo>
                      <a:lnTo>
                        <a:pt x="1219" y="920"/>
                      </a:lnTo>
                      <a:lnTo>
                        <a:pt x="1219" y="920"/>
                      </a:lnTo>
                      <a:lnTo>
                        <a:pt x="1218" y="920"/>
                      </a:lnTo>
                      <a:lnTo>
                        <a:pt x="1218" y="920"/>
                      </a:lnTo>
                      <a:lnTo>
                        <a:pt x="1219" y="921"/>
                      </a:lnTo>
                      <a:lnTo>
                        <a:pt x="1219" y="921"/>
                      </a:lnTo>
                      <a:close/>
                      <a:moveTo>
                        <a:pt x="1189" y="740"/>
                      </a:moveTo>
                      <a:lnTo>
                        <a:pt x="1189" y="740"/>
                      </a:lnTo>
                      <a:lnTo>
                        <a:pt x="1191" y="739"/>
                      </a:lnTo>
                      <a:lnTo>
                        <a:pt x="1194" y="738"/>
                      </a:lnTo>
                      <a:lnTo>
                        <a:pt x="1194" y="737"/>
                      </a:lnTo>
                      <a:lnTo>
                        <a:pt x="1194" y="737"/>
                      </a:lnTo>
                      <a:lnTo>
                        <a:pt x="1192" y="736"/>
                      </a:lnTo>
                      <a:lnTo>
                        <a:pt x="1190" y="734"/>
                      </a:lnTo>
                      <a:lnTo>
                        <a:pt x="1187" y="734"/>
                      </a:lnTo>
                      <a:lnTo>
                        <a:pt x="1187" y="734"/>
                      </a:lnTo>
                      <a:lnTo>
                        <a:pt x="1195" y="732"/>
                      </a:lnTo>
                      <a:lnTo>
                        <a:pt x="1195" y="732"/>
                      </a:lnTo>
                      <a:lnTo>
                        <a:pt x="1194" y="729"/>
                      </a:lnTo>
                      <a:lnTo>
                        <a:pt x="1194" y="729"/>
                      </a:lnTo>
                      <a:lnTo>
                        <a:pt x="1197" y="729"/>
                      </a:lnTo>
                      <a:lnTo>
                        <a:pt x="1201" y="728"/>
                      </a:lnTo>
                      <a:lnTo>
                        <a:pt x="1201" y="728"/>
                      </a:lnTo>
                      <a:lnTo>
                        <a:pt x="1198" y="728"/>
                      </a:lnTo>
                      <a:lnTo>
                        <a:pt x="1198" y="728"/>
                      </a:lnTo>
                      <a:lnTo>
                        <a:pt x="1198" y="723"/>
                      </a:lnTo>
                      <a:lnTo>
                        <a:pt x="1198" y="721"/>
                      </a:lnTo>
                      <a:lnTo>
                        <a:pt x="1198" y="716"/>
                      </a:lnTo>
                      <a:lnTo>
                        <a:pt x="1198" y="716"/>
                      </a:lnTo>
                      <a:lnTo>
                        <a:pt x="1201" y="720"/>
                      </a:lnTo>
                      <a:lnTo>
                        <a:pt x="1205" y="722"/>
                      </a:lnTo>
                      <a:lnTo>
                        <a:pt x="1209" y="722"/>
                      </a:lnTo>
                      <a:lnTo>
                        <a:pt x="1209" y="722"/>
                      </a:lnTo>
                      <a:lnTo>
                        <a:pt x="1208" y="719"/>
                      </a:lnTo>
                      <a:lnTo>
                        <a:pt x="1207" y="716"/>
                      </a:lnTo>
                      <a:lnTo>
                        <a:pt x="1205" y="712"/>
                      </a:lnTo>
                      <a:lnTo>
                        <a:pt x="1205" y="712"/>
                      </a:lnTo>
                      <a:lnTo>
                        <a:pt x="1206" y="711"/>
                      </a:lnTo>
                      <a:lnTo>
                        <a:pt x="1206" y="711"/>
                      </a:lnTo>
                      <a:lnTo>
                        <a:pt x="1208" y="712"/>
                      </a:lnTo>
                      <a:lnTo>
                        <a:pt x="1212" y="714"/>
                      </a:lnTo>
                      <a:lnTo>
                        <a:pt x="1212" y="714"/>
                      </a:lnTo>
                      <a:lnTo>
                        <a:pt x="1212" y="711"/>
                      </a:lnTo>
                      <a:lnTo>
                        <a:pt x="1212" y="704"/>
                      </a:lnTo>
                      <a:lnTo>
                        <a:pt x="1212" y="704"/>
                      </a:lnTo>
                      <a:lnTo>
                        <a:pt x="1213" y="708"/>
                      </a:lnTo>
                      <a:lnTo>
                        <a:pt x="1216" y="709"/>
                      </a:lnTo>
                      <a:lnTo>
                        <a:pt x="1219" y="711"/>
                      </a:lnTo>
                      <a:lnTo>
                        <a:pt x="1219" y="711"/>
                      </a:lnTo>
                      <a:lnTo>
                        <a:pt x="1219" y="706"/>
                      </a:lnTo>
                      <a:lnTo>
                        <a:pt x="1220" y="703"/>
                      </a:lnTo>
                      <a:lnTo>
                        <a:pt x="1219" y="699"/>
                      </a:lnTo>
                      <a:lnTo>
                        <a:pt x="1219" y="699"/>
                      </a:lnTo>
                      <a:lnTo>
                        <a:pt x="1222" y="701"/>
                      </a:lnTo>
                      <a:lnTo>
                        <a:pt x="1225" y="704"/>
                      </a:lnTo>
                      <a:lnTo>
                        <a:pt x="1230" y="705"/>
                      </a:lnTo>
                      <a:lnTo>
                        <a:pt x="1230" y="705"/>
                      </a:lnTo>
                      <a:lnTo>
                        <a:pt x="1229" y="701"/>
                      </a:lnTo>
                      <a:lnTo>
                        <a:pt x="1228" y="698"/>
                      </a:lnTo>
                      <a:lnTo>
                        <a:pt x="1225" y="695"/>
                      </a:lnTo>
                      <a:lnTo>
                        <a:pt x="1225" y="695"/>
                      </a:lnTo>
                      <a:lnTo>
                        <a:pt x="1225" y="695"/>
                      </a:lnTo>
                      <a:lnTo>
                        <a:pt x="1225" y="695"/>
                      </a:lnTo>
                      <a:lnTo>
                        <a:pt x="1227" y="695"/>
                      </a:lnTo>
                      <a:lnTo>
                        <a:pt x="1227" y="695"/>
                      </a:lnTo>
                      <a:lnTo>
                        <a:pt x="1227" y="693"/>
                      </a:lnTo>
                      <a:lnTo>
                        <a:pt x="1228" y="690"/>
                      </a:lnTo>
                      <a:lnTo>
                        <a:pt x="1228" y="687"/>
                      </a:lnTo>
                      <a:lnTo>
                        <a:pt x="1228" y="687"/>
                      </a:lnTo>
                      <a:lnTo>
                        <a:pt x="1228" y="689"/>
                      </a:lnTo>
                      <a:lnTo>
                        <a:pt x="1230" y="692"/>
                      </a:lnTo>
                      <a:lnTo>
                        <a:pt x="1233" y="694"/>
                      </a:lnTo>
                      <a:lnTo>
                        <a:pt x="1233" y="694"/>
                      </a:lnTo>
                      <a:lnTo>
                        <a:pt x="1235" y="690"/>
                      </a:lnTo>
                      <a:lnTo>
                        <a:pt x="1235" y="690"/>
                      </a:lnTo>
                      <a:lnTo>
                        <a:pt x="1239" y="692"/>
                      </a:lnTo>
                      <a:lnTo>
                        <a:pt x="1239" y="692"/>
                      </a:lnTo>
                      <a:lnTo>
                        <a:pt x="1240" y="690"/>
                      </a:lnTo>
                      <a:lnTo>
                        <a:pt x="1240" y="688"/>
                      </a:lnTo>
                      <a:lnTo>
                        <a:pt x="1240" y="688"/>
                      </a:lnTo>
                      <a:lnTo>
                        <a:pt x="1245" y="689"/>
                      </a:lnTo>
                      <a:lnTo>
                        <a:pt x="1245" y="689"/>
                      </a:lnTo>
                      <a:lnTo>
                        <a:pt x="1247" y="692"/>
                      </a:lnTo>
                      <a:lnTo>
                        <a:pt x="1251" y="693"/>
                      </a:lnTo>
                      <a:lnTo>
                        <a:pt x="1251" y="693"/>
                      </a:lnTo>
                      <a:lnTo>
                        <a:pt x="1252" y="697"/>
                      </a:lnTo>
                      <a:lnTo>
                        <a:pt x="1253" y="700"/>
                      </a:lnTo>
                      <a:lnTo>
                        <a:pt x="1253" y="700"/>
                      </a:lnTo>
                      <a:lnTo>
                        <a:pt x="1250" y="697"/>
                      </a:lnTo>
                      <a:lnTo>
                        <a:pt x="1246" y="695"/>
                      </a:lnTo>
                      <a:lnTo>
                        <a:pt x="1241" y="695"/>
                      </a:lnTo>
                      <a:lnTo>
                        <a:pt x="1241" y="695"/>
                      </a:lnTo>
                      <a:lnTo>
                        <a:pt x="1242" y="699"/>
                      </a:lnTo>
                      <a:lnTo>
                        <a:pt x="1245" y="701"/>
                      </a:lnTo>
                      <a:lnTo>
                        <a:pt x="1247" y="704"/>
                      </a:lnTo>
                      <a:lnTo>
                        <a:pt x="1247" y="704"/>
                      </a:lnTo>
                      <a:lnTo>
                        <a:pt x="1246" y="708"/>
                      </a:lnTo>
                      <a:lnTo>
                        <a:pt x="1246" y="710"/>
                      </a:lnTo>
                      <a:lnTo>
                        <a:pt x="1247" y="712"/>
                      </a:lnTo>
                      <a:lnTo>
                        <a:pt x="1247" y="712"/>
                      </a:lnTo>
                      <a:lnTo>
                        <a:pt x="1250" y="711"/>
                      </a:lnTo>
                      <a:lnTo>
                        <a:pt x="1252" y="710"/>
                      </a:lnTo>
                      <a:lnTo>
                        <a:pt x="1253" y="709"/>
                      </a:lnTo>
                      <a:lnTo>
                        <a:pt x="1253" y="709"/>
                      </a:lnTo>
                      <a:lnTo>
                        <a:pt x="1253" y="715"/>
                      </a:lnTo>
                      <a:lnTo>
                        <a:pt x="1253" y="717"/>
                      </a:lnTo>
                      <a:lnTo>
                        <a:pt x="1255" y="720"/>
                      </a:lnTo>
                      <a:lnTo>
                        <a:pt x="1255" y="720"/>
                      </a:lnTo>
                      <a:lnTo>
                        <a:pt x="1257" y="717"/>
                      </a:lnTo>
                      <a:lnTo>
                        <a:pt x="1257" y="717"/>
                      </a:lnTo>
                      <a:lnTo>
                        <a:pt x="1257" y="717"/>
                      </a:lnTo>
                      <a:lnTo>
                        <a:pt x="1257" y="717"/>
                      </a:lnTo>
                      <a:lnTo>
                        <a:pt x="1257" y="721"/>
                      </a:lnTo>
                      <a:lnTo>
                        <a:pt x="1259" y="726"/>
                      </a:lnTo>
                      <a:lnTo>
                        <a:pt x="1259" y="726"/>
                      </a:lnTo>
                      <a:lnTo>
                        <a:pt x="1259" y="726"/>
                      </a:lnTo>
                      <a:lnTo>
                        <a:pt x="1259" y="726"/>
                      </a:lnTo>
                      <a:lnTo>
                        <a:pt x="1255" y="723"/>
                      </a:lnTo>
                      <a:lnTo>
                        <a:pt x="1251" y="722"/>
                      </a:lnTo>
                      <a:lnTo>
                        <a:pt x="1247" y="722"/>
                      </a:lnTo>
                      <a:lnTo>
                        <a:pt x="1247" y="722"/>
                      </a:lnTo>
                      <a:lnTo>
                        <a:pt x="1248" y="726"/>
                      </a:lnTo>
                      <a:lnTo>
                        <a:pt x="1251" y="728"/>
                      </a:lnTo>
                      <a:lnTo>
                        <a:pt x="1253" y="731"/>
                      </a:lnTo>
                      <a:lnTo>
                        <a:pt x="1253" y="731"/>
                      </a:lnTo>
                      <a:lnTo>
                        <a:pt x="1253" y="733"/>
                      </a:lnTo>
                      <a:lnTo>
                        <a:pt x="1253" y="737"/>
                      </a:lnTo>
                      <a:lnTo>
                        <a:pt x="1253" y="738"/>
                      </a:lnTo>
                      <a:lnTo>
                        <a:pt x="1253" y="738"/>
                      </a:lnTo>
                      <a:lnTo>
                        <a:pt x="1257" y="738"/>
                      </a:lnTo>
                      <a:lnTo>
                        <a:pt x="1258" y="737"/>
                      </a:lnTo>
                      <a:lnTo>
                        <a:pt x="1259" y="736"/>
                      </a:lnTo>
                      <a:lnTo>
                        <a:pt x="1259" y="736"/>
                      </a:lnTo>
                      <a:lnTo>
                        <a:pt x="1259" y="736"/>
                      </a:lnTo>
                      <a:lnTo>
                        <a:pt x="1259" y="740"/>
                      </a:lnTo>
                      <a:lnTo>
                        <a:pt x="1259" y="744"/>
                      </a:lnTo>
                      <a:lnTo>
                        <a:pt x="1261" y="747"/>
                      </a:lnTo>
                      <a:lnTo>
                        <a:pt x="1261" y="747"/>
                      </a:lnTo>
                      <a:lnTo>
                        <a:pt x="1264" y="743"/>
                      </a:lnTo>
                      <a:lnTo>
                        <a:pt x="1266" y="740"/>
                      </a:lnTo>
                      <a:lnTo>
                        <a:pt x="1266" y="738"/>
                      </a:lnTo>
                      <a:lnTo>
                        <a:pt x="1266" y="738"/>
                      </a:lnTo>
                      <a:lnTo>
                        <a:pt x="1266" y="738"/>
                      </a:lnTo>
                      <a:lnTo>
                        <a:pt x="1266" y="738"/>
                      </a:lnTo>
                      <a:lnTo>
                        <a:pt x="1268" y="743"/>
                      </a:lnTo>
                      <a:lnTo>
                        <a:pt x="1268" y="743"/>
                      </a:lnTo>
                      <a:lnTo>
                        <a:pt x="1269" y="747"/>
                      </a:lnTo>
                      <a:lnTo>
                        <a:pt x="1270" y="750"/>
                      </a:lnTo>
                      <a:lnTo>
                        <a:pt x="1270" y="750"/>
                      </a:lnTo>
                      <a:lnTo>
                        <a:pt x="1268" y="749"/>
                      </a:lnTo>
                      <a:lnTo>
                        <a:pt x="1266" y="749"/>
                      </a:lnTo>
                      <a:lnTo>
                        <a:pt x="1262" y="750"/>
                      </a:lnTo>
                      <a:lnTo>
                        <a:pt x="1258" y="755"/>
                      </a:lnTo>
                      <a:lnTo>
                        <a:pt x="1258" y="755"/>
                      </a:lnTo>
                      <a:lnTo>
                        <a:pt x="1259" y="756"/>
                      </a:lnTo>
                      <a:lnTo>
                        <a:pt x="1266" y="759"/>
                      </a:lnTo>
                      <a:lnTo>
                        <a:pt x="1266" y="759"/>
                      </a:lnTo>
                      <a:lnTo>
                        <a:pt x="1263" y="759"/>
                      </a:lnTo>
                      <a:lnTo>
                        <a:pt x="1259" y="759"/>
                      </a:lnTo>
                      <a:lnTo>
                        <a:pt x="1257" y="761"/>
                      </a:lnTo>
                      <a:lnTo>
                        <a:pt x="1257" y="761"/>
                      </a:lnTo>
                      <a:lnTo>
                        <a:pt x="1261" y="765"/>
                      </a:lnTo>
                      <a:lnTo>
                        <a:pt x="1261" y="765"/>
                      </a:lnTo>
                      <a:lnTo>
                        <a:pt x="1258" y="767"/>
                      </a:lnTo>
                      <a:lnTo>
                        <a:pt x="1258" y="767"/>
                      </a:lnTo>
                      <a:lnTo>
                        <a:pt x="1259" y="769"/>
                      </a:lnTo>
                      <a:lnTo>
                        <a:pt x="1259" y="769"/>
                      </a:lnTo>
                      <a:lnTo>
                        <a:pt x="1259" y="770"/>
                      </a:lnTo>
                      <a:lnTo>
                        <a:pt x="1262" y="770"/>
                      </a:lnTo>
                      <a:lnTo>
                        <a:pt x="1262" y="770"/>
                      </a:lnTo>
                      <a:lnTo>
                        <a:pt x="1259" y="772"/>
                      </a:lnTo>
                      <a:lnTo>
                        <a:pt x="1258" y="775"/>
                      </a:lnTo>
                      <a:lnTo>
                        <a:pt x="1258" y="775"/>
                      </a:lnTo>
                      <a:lnTo>
                        <a:pt x="1261" y="775"/>
                      </a:lnTo>
                      <a:lnTo>
                        <a:pt x="1264" y="775"/>
                      </a:lnTo>
                      <a:lnTo>
                        <a:pt x="1264" y="775"/>
                      </a:lnTo>
                      <a:lnTo>
                        <a:pt x="1262" y="777"/>
                      </a:lnTo>
                      <a:lnTo>
                        <a:pt x="1257" y="778"/>
                      </a:lnTo>
                      <a:lnTo>
                        <a:pt x="1257" y="778"/>
                      </a:lnTo>
                      <a:lnTo>
                        <a:pt x="1256" y="778"/>
                      </a:lnTo>
                      <a:lnTo>
                        <a:pt x="1252" y="780"/>
                      </a:lnTo>
                      <a:lnTo>
                        <a:pt x="1252" y="780"/>
                      </a:lnTo>
                      <a:lnTo>
                        <a:pt x="1252" y="778"/>
                      </a:lnTo>
                      <a:lnTo>
                        <a:pt x="1252" y="778"/>
                      </a:lnTo>
                      <a:lnTo>
                        <a:pt x="1252" y="778"/>
                      </a:lnTo>
                      <a:lnTo>
                        <a:pt x="1252" y="778"/>
                      </a:lnTo>
                      <a:lnTo>
                        <a:pt x="1248" y="780"/>
                      </a:lnTo>
                      <a:lnTo>
                        <a:pt x="1248" y="780"/>
                      </a:lnTo>
                      <a:lnTo>
                        <a:pt x="1250" y="776"/>
                      </a:lnTo>
                      <a:lnTo>
                        <a:pt x="1248" y="772"/>
                      </a:lnTo>
                      <a:lnTo>
                        <a:pt x="1248" y="772"/>
                      </a:lnTo>
                      <a:lnTo>
                        <a:pt x="1248" y="776"/>
                      </a:lnTo>
                      <a:lnTo>
                        <a:pt x="1246" y="777"/>
                      </a:lnTo>
                      <a:lnTo>
                        <a:pt x="1242" y="778"/>
                      </a:lnTo>
                      <a:lnTo>
                        <a:pt x="1242" y="778"/>
                      </a:lnTo>
                      <a:lnTo>
                        <a:pt x="1240" y="778"/>
                      </a:lnTo>
                      <a:lnTo>
                        <a:pt x="1240" y="778"/>
                      </a:lnTo>
                      <a:lnTo>
                        <a:pt x="1235" y="777"/>
                      </a:lnTo>
                      <a:lnTo>
                        <a:pt x="1233" y="777"/>
                      </a:lnTo>
                      <a:lnTo>
                        <a:pt x="1233" y="777"/>
                      </a:lnTo>
                      <a:lnTo>
                        <a:pt x="1233" y="781"/>
                      </a:lnTo>
                      <a:lnTo>
                        <a:pt x="1234" y="783"/>
                      </a:lnTo>
                      <a:lnTo>
                        <a:pt x="1236" y="786"/>
                      </a:lnTo>
                      <a:lnTo>
                        <a:pt x="1236" y="786"/>
                      </a:lnTo>
                      <a:lnTo>
                        <a:pt x="1230" y="783"/>
                      </a:lnTo>
                      <a:lnTo>
                        <a:pt x="1228" y="782"/>
                      </a:lnTo>
                      <a:lnTo>
                        <a:pt x="1228" y="782"/>
                      </a:lnTo>
                      <a:lnTo>
                        <a:pt x="1228" y="787"/>
                      </a:lnTo>
                      <a:lnTo>
                        <a:pt x="1228" y="789"/>
                      </a:lnTo>
                      <a:lnTo>
                        <a:pt x="1229" y="792"/>
                      </a:lnTo>
                      <a:lnTo>
                        <a:pt x="1230" y="793"/>
                      </a:lnTo>
                      <a:lnTo>
                        <a:pt x="1230" y="793"/>
                      </a:lnTo>
                      <a:lnTo>
                        <a:pt x="1228" y="793"/>
                      </a:lnTo>
                      <a:lnTo>
                        <a:pt x="1228" y="793"/>
                      </a:lnTo>
                      <a:lnTo>
                        <a:pt x="1228" y="795"/>
                      </a:lnTo>
                      <a:lnTo>
                        <a:pt x="1228" y="795"/>
                      </a:lnTo>
                      <a:lnTo>
                        <a:pt x="1228" y="797"/>
                      </a:lnTo>
                      <a:lnTo>
                        <a:pt x="1228" y="797"/>
                      </a:lnTo>
                      <a:lnTo>
                        <a:pt x="1227" y="797"/>
                      </a:lnTo>
                      <a:lnTo>
                        <a:pt x="1228" y="799"/>
                      </a:lnTo>
                      <a:lnTo>
                        <a:pt x="1228" y="799"/>
                      </a:lnTo>
                      <a:lnTo>
                        <a:pt x="1224" y="798"/>
                      </a:lnTo>
                      <a:lnTo>
                        <a:pt x="1223" y="798"/>
                      </a:lnTo>
                      <a:lnTo>
                        <a:pt x="1223" y="798"/>
                      </a:lnTo>
                      <a:lnTo>
                        <a:pt x="1223" y="803"/>
                      </a:lnTo>
                      <a:lnTo>
                        <a:pt x="1223" y="803"/>
                      </a:lnTo>
                      <a:lnTo>
                        <a:pt x="1220" y="801"/>
                      </a:lnTo>
                      <a:lnTo>
                        <a:pt x="1216" y="801"/>
                      </a:lnTo>
                      <a:lnTo>
                        <a:pt x="1216" y="801"/>
                      </a:lnTo>
                      <a:lnTo>
                        <a:pt x="1216" y="803"/>
                      </a:lnTo>
                      <a:lnTo>
                        <a:pt x="1216" y="806"/>
                      </a:lnTo>
                      <a:lnTo>
                        <a:pt x="1217" y="810"/>
                      </a:lnTo>
                      <a:lnTo>
                        <a:pt x="1217" y="810"/>
                      </a:lnTo>
                      <a:lnTo>
                        <a:pt x="1216" y="808"/>
                      </a:lnTo>
                      <a:lnTo>
                        <a:pt x="1213" y="805"/>
                      </a:lnTo>
                      <a:lnTo>
                        <a:pt x="1209" y="804"/>
                      </a:lnTo>
                      <a:lnTo>
                        <a:pt x="1209" y="804"/>
                      </a:lnTo>
                      <a:lnTo>
                        <a:pt x="1209" y="809"/>
                      </a:lnTo>
                      <a:lnTo>
                        <a:pt x="1209" y="812"/>
                      </a:lnTo>
                      <a:lnTo>
                        <a:pt x="1211" y="816"/>
                      </a:lnTo>
                      <a:lnTo>
                        <a:pt x="1211" y="816"/>
                      </a:lnTo>
                      <a:lnTo>
                        <a:pt x="1208" y="814"/>
                      </a:lnTo>
                      <a:lnTo>
                        <a:pt x="1203" y="812"/>
                      </a:lnTo>
                      <a:lnTo>
                        <a:pt x="1200" y="812"/>
                      </a:lnTo>
                      <a:lnTo>
                        <a:pt x="1200" y="812"/>
                      </a:lnTo>
                      <a:lnTo>
                        <a:pt x="1201" y="809"/>
                      </a:lnTo>
                      <a:lnTo>
                        <a:pt x="1201" y="804"/>
                      </a:lnTo>
                      <a:lnTo>
                        <a:pt x="1201" y="804"/>
                      </a:lnTo>
                      <a:lnTo>
                        <a:pt x="1198" y="804"/>
                      </a:lnTo>
                      <a:lnTo>
                        <a:pt x="1192" y="806"/>
                      </a:lnTo>
                      <a:lnTo>
                        <a:pt x="1192" y="806"/>
                      </a:lnTo>
                      <a:lnTo>
                        <a:pt x="1195" y="804"/>
                      </a:lnTo>
                      <a:lnTo>
                        <a:pt x="1196" y="801"/>
                      </a:lnTo>
                      <a:lnTo>
                        <a:pt x="1196" y="798"/>
                      </a:lnTo>
                      <a:lnTo>
                        <a:pt x="1196" y="798"/>
                      </a:lnTo>
                      <a:lnTo>
                        <a:pt x="1194" y="798"/>
                      </a:lnTo>
                      <a:lnTo>
                        <a:pt x="1194" y="798"/>
                      </a:lnTo>
                      <a:lnTo>
                        <a:pt x="1195" y="794"/>
                      </a:lnTo>
                      <a:lnTo>
                        <a:pt x="1196" y="793"/>
                      </a:lnTo>
                      <a:lnTo>
                        <a:pt x="1196" y="793"/>
                      </a:lnTo>
                      <a:lnTo>
                        <a:pt x="1194" y="794"/>
                      </a:lnTo>
                      <a:lnTo>
                        <a:pt x="1192" y="795"/>
                      </a:lnTo>
                      <a:lnTo>
                        <a:pt x="1190" y="794"/>
                      </a:lnTo>
                      <a:lnTo>
                        <a:pt x="1190" y="794"/>
                      </a:lnTo>
                      <a:lnTo>
                        <a:pt x="1190" y="792"/>
                      </a:lnTo>
                      <a:lnTo>
                        <a:pt x="1191" y="789"/>
                      </a:lnTo>
                      <a:lnTo>
                        <a:pt x="1194" y="787"/>
                      </a:lnTo>
                      <a:lnTo>
                        <a:pt x="1194" y="787"/>
                      </a:lnTo>
                      <a:lnTo>
                        <a:pt x="1190" y="788"/>
                      </a:lnTo>
                      <a:lnTo>
                        <a:pt x="1187" y="789"/>
                      </a:lnTo>
                      <a:lnTo>
                        <a:pt x="1184" y="789"/>
                      </a:lnTo>
                      <a:lnTo>
                        <a:pt x="1184" y="789"/>
                      </a:lnTo>
                      <a:lnTo>
                        <a:pt x="1184" y="787"/>
                      </a:lnTo>
                      <a:lnTo>
                        <a:pt x="1186" y="784"/>
                      </a:lnTo>
                      <a:lnTo>
                        <a:pt x="1190" y="781"/>
                      </a:lnTo>
                      <a:lnTo>
                        <a:pt x="1190" y="781"/>
                      </a:lnTo>
                      <a:lnTo>
                        <a:pt x="1189" y="781"/>
                      </a:lnTo>
                      <a:lnTo>
                        <a:pt x="1186" y="780"/>
                      </a:lnTo>
                      <a:lnTo>
                        <a:pt x="1184" y="778"/>
                      </a:lnTo>
                      <a:lnTo>
                        <a:pt x="1184" y="778"/>
                      </a:lnTo>
                      <a:lnTo>
                        <a:pt x="1184" y="778"/>
                      </a:lnTo>
                      <a:lnTo>
                        <a:pt x="1184" y="778"/>
                      </a:lnTo>
                      <a:lnTo>
                        <a:pt x="1184" y="778"/>
                      </a:lnTo>
                      <a:lnTo>
                        <a:pt x="1184" y="778"/>
                      </a:lnTo>
                      <a:lnTo>
                        <a:pt x="1185" y="778"/>
                      </a:lnTo>
                      <a:lnTo>
                        <a:pt x="1186" y="775"/>
                      </a:lnTo>
                      <a:lnTo>
                        <a:pt x="1186" y="775"/>
                      </a:lnTo>
                      <a:lnTo>
                        <a:pt x="1186" y="775"/>
                      </a:lnTo>
                      <a:lnTo>
                        <a:pt x="1186" y="775"/>
                      </a:lnTo>
                      <a:lnTo>
                        <a:pt x="1187" y="777"/>
                      </a:lnTo>
                      <a:lnTo>
                        <a:pt x="1190" y="780"/>
                      </a:lnTo>
                      <a:lnTo>
                        <a:pt x="1190" y="780"/>
                      </a:lnTo>
                      <a:lnTo>
                        <a:pt x="1191" y="777"/>
                      </a:lnTo>
                      <a:lnTo>
                        <a:pt x="1191" y="775"/>
                      </a:lnTo>
                      <a:lnTo>
                        <a:pt x="1191" y="772"/>
                      </a:lnTo>
                      <a:lnTo>
                        <a:pt x="1191" y="772"/>
                      </a:lnTo>
                      <a:lnTo>
                        <a:pt x="1195" y="781"/>
                      </a:lnTo>
                      <a:lnTo>
                        <a:pt x="1195" y="781"/>
                      </a:lnTo>
                      <a:lnTo>
                        <a:pt x="1197" y="778"/>
                      </a:lnTo>
                      <a:lnTo>
                        <a:pt x="1197" y="778"/>
                      </a:lnTo>
                      <a:lnTo>
                        <a:pt x="1197" y="783"/>
                      </a:lnTo>
                      <a:lnTo>
                        <a:pt x="1197" y="783"/>
                      </a:lnTo>
                      <a:lnTo>
                        <a:pt x="1198" y="786"/>
                      </a:lnTo>
                      <a:lnTo>
                        <a:pt x="1198" y="786"/>
                      </a:lnTo>
                      <a:lnTo>
                        <a:pt x="1198" y="784"/>
                      </a:lnTo>
                      <a:lnTo>
                        <a:pt x="1198" y="784"/>
                      </a:lnTo>
                      <a:lnTo>
                        <a:pt x="1200" y="781"/>
                      </a:lnTo>
                      <a:lnTo>
                        <a:pt x="1201" y="778"/>
                      </a:lnTo>
                      <a:lnTo>
                        <a:pt x="1203" y="777"/>
                      </a:lnTo>
                      <a:lnTo>
                        <a:pt x="1203" y="777"/>
                      </a:lnTo>
                      <a:lnTo>
                        <a:pt x="1207" y="777"/>
                      </a:lnTo>
                      <a:lnTo>
                        <a:pt x="1208" y="776"/>
                      </a:lnTo>
                      <a:lnTo>
                        <a:pt x="1207" y="775"/>
                      </a:lnTo>
                      <a:lnTo>
                        <a:pt x="1202" y="771"/>
                      </a:lnTo>
                      <a:lnTo>
                        <a:pt x="1202" y="771"/>
                      </a:lnTo>
                      <a:lnTo>
                        <a:pt x="1202" y="770"/>
                      </a:lnTo>
                      <a:lnTo>
                        <a:pt x="1202" y="766"/>
                      </a:lnTo>
                      <a:lnTo>
                        <a:pt x="1201" y="762"/>
                      </a:lnTo>
                      <a:lnTo>
                        <a:pt x="1200" y="761"/>
                      </a:lnTo>
                      <a:lnTo>
                        <a:pt x="1196" y="759"/>
                      </a:lnTo>
                      <a:lnTo>
                        <a:pt x="1196" y="759"/>
                      </a:lnTo>
                      <a:lnTo>
                        <a:pt x="1195" y="760"/>
                      </a:lnTo>
                      <a:lnTo>
                        <a:pt x="1194" y="762"/>
                      </a:lnTo>
                      <a:lnTo>
                        <a:pt x="1195" y="766"/>
                      </a:lnTo>
                      <a:lnTo>
                        <a:pt x="1195" y="766"/>
                      </a:lnTo>
                      <a:lnTo>
                        <a:pt x="1192" y="765"/>
                      </a:lnTo>
                      <a:lnTo>
                        <a:pt x="1192" y="765"/>
                      </a:lnTo>
                      <a:lnTo>
                        <a:pt x="1192" y="765"/>
                      </a:lnTo>
                      <a:lnTo>
                        <a:pt x="1192" y="765"/>
                      </a:lnTo>
                      <a:lnTo>
                        <a:pt x="1192" y="765"/>
                      </a:lnTo>
                      <a:lnTo>
                        <a:pt x="1191" y="764"/>
                      </a:lnTo>
                      <a:lnTo>
                        <a:pt x="1191" y="764"/>
                      </a:lnTo>
                      <a:lnTo>
                        <a:pt x="1187" y="756"/>
                      </a:lnTo>
                      <a:lnTo>
                        <a:pt x="1187" y="756"/>
                      </a:lnTo>
                      <a:lnTo>
                        <a:pt x="1187" y="755"/>
                      </a:lnTo>
                      <a:lnTo>
                        <a:pt x="1187" y="755"/>
                      </a:lnTo>
                      <a:lnTo>
                        <a:pt x="1187" y="755"/>
                      </a:lnTo>
                      <a:lnTo>
                        <a:pt x="1187" y="755"/>
                      </a:lnTo>
                      <a:lnTo>
                        <a:pt x="1187" y="753"/>
                      </a:lnTo>
                      <a:lnTo>
                        <a:pt x="1186" y="751"/>
                      </a:lnTo>
                      <a:lnTo>
                        <a:pt x="1185" y="750"/>
                      </a:lnTo>
                      <a:lnTo>
                        <a:pt x="1185" y="750"/>
                      </a:lnTo>
                      <a:lnTo>
                        <a:pt x="1190" y="750"/>
                      </a:lnTo>
                      <a:lnTo>
                        <a:pt x="1192" y="750"/>
                      </a:lnTo>
                      <a:lnTo>
                        <a:pt x="1194" y="749"/>
                      </a:lnTo>
                      <a:lnTo>
                        <a:pt x="1194" y="749"/>
                      </a:lnTo>
                      <a:lnTo>
                        <a:pt x="1192" y="747"/>
                      </a:lnTo>
                      <a:lnTo>
                        <a:pt x="1190" y="745"/>
                      </a:lnTo>
                      <a:lnTo>
                        <a:pt x="1187" y="745"/>
                      </a:lnTo>
                      <a:lnTo>
                        <a:pt x="1187" y="745"/>
                      </a:lnTo>
                      <a:lnTo>
                        <a:pt x="1190" y="744"/>
                      </a:lnTo>
                      <a:lnTo>
                        <a:pt x="1194" y="742"/>
                      </a:lnTo>
                      <a:lnTo>
                        <a:pt x="1194" y="742"/>
                      </a:lnTo>
                      <a:lnTo>
                        <a:pt x="1192" y="740"/>
                      </a:lnTo>
                      <a:lnTo>
                        <a:pt x="1191" y="740"/>
                      </a:lnTo>
                      <a:lnTo>
                        <a:pt x="1189" y="740"/>
                      </a:lnTo>
                      <a:lnTo>
                        <a:pt x="1189" y="740"/>
                      </a:lnTo>
                      <a:close/>
                      <a:moveTo>
                        <a:pt x="1194" y="662"/>
                      </a:moveTo>
                      <a:lnTo>
                        <a:pt x="1194" y="662"/>
                      </a:lnTo>
                      <a:lnTo>
                        <a:pt x="1194" y="662"/>
                      </a:lnTo>
                      <a:lnTo>
                        <a:pt x="1194" y="662"/>
                      </a:lnTo>
                      <a:lnTo>
                        <a:pt x="1195" y="664"/>
                      </a:lnTo>
                      <a:lnTo>
                        <a:pt x="1198" y="664"/>
                      </a:lnTo>
                      <a:lnTo>
                        <a:pt x="1198" y="664"/>
                      </a:lnTo>
                      <a:lnTo>
                        <a:pt x="1200" y="667"/>
                      </a:lnTo>
                      <a:lnTo>
                        <a:pt x="1200" y="671"/>
                      </a:lnTo>
                      <a:lnTo>
                        <a:pt x="1200" y="671"/>
                      </a:lnTo>
                      <a:lnTo>
                        <a:pt x="1200" y="673"/>
                      </a:lnTo>
                      <a:lnTo>
                        <a:pt x="1200" y="673"/>
                      </a:lnTo>
                      <a:lnTo>
                        <a:pt x="1198" y="673"/>
                      </a:lnTo>
                      <a:lnTo>
                        <a:pt x="1198" y="673"/>
                      </a:lnTo>
                      <a:lnTo>
                        <a:pt x="1198" y="672"/>
                      </a:lnTo>
                      <a:lnTo>
                        <a:pt x="1198" y="670"/>
                      </a:lnTo>
                      <a:lnTo>
                        <a:pt x="1198" y="670"/>
                      </a:lnTo>
                      <a:lnTo>
                        <a:pt x="1197" y="670"/>
                      </a:lnTo>
                      <a:lnTo>
                        <a:pt x="1197" y="670"/>
                      </a:lnTo>
                      <a:lnTo>
                        <a:pt x="1196" y="667"/>
                      </a:lnTo>
                      <a:lnTo>
                        <a:pt x="1196" y="667"/>
                      </a:lnTo>
                      <a:lnTo>
                        <a:pt x="1195" y="671"/>
                      </a:lnTo>
                      <a:lnTo>
                        <a:pt x="1195" y="671"/>
                      </a:lnTo>
                      <a:lnTo>
                        <a:pt x="1194" y="671"/>
                      </a:lnTo>
                      <a:lnTo>
                        <a:pt x="1192" y="672"/>
                      </a:lnTo>
                      <a:lnTo>
                        <a:pt x="1192" y="672"/>
                      </a:lnTo>
                      <a:lnTo>
                        <a:pt x="1194" y="666"/>
                      </a:lnTo>
                      <a:lnTo>
                        <a:pt x="1194" y="666"/>
                      </a:lnTo>
                      <a:lnTo>
                        <a:pt x="1194" y="666"/>
                      </a:lnTo>
                      <a:lnTo>
                        <a:pt x="1194" y="666"/>
                      </a:lnTo>
                      <a:lnTo>
                        <a:pt x="1194" y="662"/>
                      </a:lnTo>
                      <a:lnTo>
                        <a:pt x="1194" y="662"/>
                      </a:lnTo>
                      <a:close/>
                      <a:moveTo>
                        <a:pt x="1200" y="697"/>
                      </a:moveTo>
                      <a:lnTo>
                        <a:pt x="1200" y="697"/>
                      </a:lnTo>
                      <a:lnTo>
                        <a:pt x="1196" y="699"/>
                      </a:lnTo>
                      <a:lnTo>
                        <a:pt x="1195" y="701"/>
                      </a:lnTo>
                      <a:lnTo>
                        <a:pt x="1194" y="705"/>
                      </a:lnTo>
                      <a:lnTo>
                        <a:pt x="1194" y="705"/>
                      </a:lnTo>
                      <a:lnTo>
                        <a:pt x="1192" y="699"/>
                      </a:lnTo>
                      <a:lnTo>
                        <a:pt x="1192" y="699"/>
                      </a:lnTo>
                      <a:lnTo>
                        <a:pt x="1195" y="697"/>
                      </a:lnTo>
                      <a:lnTo>
                        <a:pt x="1196" y="694"/>
                      </a:lnTo>
                      <a:lnTo>
                        <a:pt x="1196" y="690"/>
                      </a:lnTo>
                      <a:lnTo>
                        <a:pt x="1196" y="690"/>
                      </a:lnTo>
                      <a:lnTo>
                        <a:pt x="1200" y="693"/>
                      </a:lnTo>
                      <a:lnTo>
                        <a:pt x="1202" y="697"/>
                      </a:lnTo>
                      <a:lnTo>
                        <a:pt x="1203" y="701"/>
                      </a:lnTo>
                      <a:lnTo>
                        <a:pt x="1203" y="701"/>
                      </a:lnTo>
                      <a:lnTo>
                        <a:pt x="1202" y="703"/>
                      </a:lnTo>
                      <a:lnTo>
                        <a:pt x="1202" y="705"/>
                      </a:lnTo>
                      <a:lnTo>
                        <a:pt x="1202" y="705"/>
                      </a:lnTo>
                      <a:lnTo>
                        <a:pt x="1201" y="706"/>
                      </a:lnTo>
                      <a:lnTo>
                        <a:pt x="1200" y="708"/>
                      </a:lnTo>
                      <a:lnTo>
                        <a:pt x="1200" y="708"/>
                      </a:lnTo>
                      <a:lnTo>
                        <a:pt x="1200" y="703"/>
                      </a:lnTo>
                      <a:lnTo>
                        <a:pt x="1201" y="699"/>
                      </a:lnTo>
                      <a:lnTo>
                        <a:pt x="1200" y="697"/>
                      </a:lnTo>
                      <a:lnTo>
                        <a:pt x="1200" y="697"/>
                      </a:lnTo>
                      <a:close/>
                      <a:moveTo>
                        <a:pt x="1212" y="678"/>
                      </a:moveTo>
                      <a:lnTo>
                        <a:pt x="1212" y="678"/>
                      </a:lnTo>
                      <a:lnTo>
                        <a:pt x="1214" y="679"/>
                      </a:lnTo>
                      <a:lnTo>
                        <a:pt x="1214" y="679"/>
                      </a:lnTo>
                      <a:lnTo>
                        <a:pt x="1217" y="682"/>
                      </a:lnTo>
                      <a:lnTo>
                        <a:pt x="1217" y="682"/>
                      </a:lnTo>
                      <a:lnTo>
                        <a:pt x="1214" y="684"/>
                      </a:lnTo>
                      <a:lnTo>
                        <a:pt x="1214" y="687"/>
                      </a:lnTo>
                      <a:lnTo>
                        <a:pt x="1214" y="687"/>
                      </a:lnTo>
                      <a:lnTo>
                        <a:pt x="1213" y="683"/>
                      </a:lnTo>
                      <a:lnTo>
                        <a:pt x="1212" y="678"/>
                      </a:lnTo>
                      <a:lnTo>
                        <a:pt x="1212" y="678"/>
                      </a:lnTo>
                      <a:close/>
                      <a:moveTo>
                        <a:pt x="1228" y="393"/>
                      </a:moveTo>
                      <a:lnTo>
                        <a:pt x="1228" y="393"/>
                      </a:lnTo>
                      <a:lnTo>
                        <a:pt x="1228" y="390"/>
                      </a:lnTo>
                      <a:lnTo>
                        <a:pt x="1228" y="390"/>
                      </a:lnTo>
                      <a:lnTo>
                        <a:pt x="1231" y="388"/>
                      </a:lnTo>
                      <a:lnTo>
                        <a:pt x="1231" y="388"/>
                      </a:lnTo>
                      <a:lnTo>
                        <a:pt x="1230" y="387"/>
                      </a:lnTo>
                      <a:lnTo>
                        <a:pt x="1230" y="385"/>
                      </a:lnTo>
                      <a:lnTo>
                        <a:pt x="1230" y="385"/>
                      </a:lnTo>
                      <a:lnTo>
                        <a:pt x="1234" y="389"/>
                      </a:lnTo>
                      <a:lnTo>
                        <a:pt x="1237" y="390"/>
                      </a:lnTo>
                      <a:lnTo>
                        <a:pt x="1237" y="390"/>
                      </a:lnTo>
                      <a:lnTo>
                        <a:pt x="1237" y="388"/>
                      </a:lnTo>
                      <a:lnTo>
                        <a:pt x="1236" y="384"/>
                      </a:lnTo>
                      <a:lnTo>
                        <a:pt x="1236" y="384"/>
                      </a:lnTo>
                      <a:lnTo>
                        <a:pt x="1237" y="383"/>
                      </a:lnTo>
                      <a:lnTo>
                        <a:pt x="1237" y="383"/>
                      </a:lnTo>
                      <a:lnTo>
                        <a:pt x="1236" y="383"/>
                      </a:lnTo>
                      <a:lnTo>
                        <a:pt x="1236" y="383"/>
                      </a:lnTo>
                      <a:lnTo>
                        <a:pt x="1235" y="382"/>
                      </a:lnTo>
                      <a:lnTo>
                        <a:pt x="1235" y="382"/>
                      </a:lnTo>
                      <a:lnTo>
                        <a:pt x="1235" y="382"/>
                      </a:lnTo>
                      <a:lnTo>
                        <a:pt x="1235" y="382"/>
                      </a:lnTo>
                      <a:lnTo>
                        <a:pt x="1239" y="383"/>
                      </a:lnTo>
                      <a:lnTo>
                        <a:pt x="1242" y="383"/>
                      </a:lnTo>
                      <a:lnTo>
                        <a:pt x="1242" y="383"/>
                      </a:lnTo>
                      <a:lnTo>
                        <a:pt x="1242" y="381"/>
                      </a:lnTo>
                      <a:lnTo>
                        <a:pt x="1241" y="379"/>
                      </a:lnTo>
                      <a:lnTo>
                        <a:pt x="1240" y="377"/>
                      </a:lnTo>
                      <a:lnTo>
                        <a:pt x="1240" y="377"/>
                      </a:lnTo>
                      <a:lnTo>
                        <a:pt x="1244" y="378"/>
                      </a:lnTo>
                      <a:lnTo>
                        <a:pt x="1246" y="378"/>
                      </a:lnTo>
                      <a:lnTo>
                        <a:pt x="1247" y="378"/>
                      </a:lnTo>
                      <a:lnTo>
                        <a:pt x="1247" y="378"/>
                      </a:lnTo>
                      <a:lnTo>
                        <a:pt x="1247" y="376"/>
                      </a:lnTo>
                      <a:lnTo>
                        <a:pt x="1246" y="373"/>
                      </a:lnTo>
                      <a:lnTo>
                        <a:pt x="1242" y="372"/>
                      </a:lnTo>
                      <a:lnTo>
                        <a:pt x="1242" y="372"/>
                      </a:lnTo>
                      <a:lnTo>
                        <a:pt x="1248" y="373"/>
                      </a:lnTo>
                      <a:lnTo>
                        <a:pt x="1248" y="373"/>
                      </a:lnTo>
                      <a:lnTo>
                        <a:pt x="1247" y="375"/>
                      </a:lnTo>
                      <a:lnTo>
                        <a:pt x="1247" y="375"/>
                      </a:lnTo>
                      <a:lnTo>
                        <a:pt x="1250" y="376"/>
                      </a:lnTo>
                      <a:lnTo>
                        <a:pt x="1252" y="377"/>
                      </a:lnTo>
                      <a:lnTo>
                        <a:pt x="1253" y="378"/>
                      </a:lnTo>
                      <a:lnTo>
                        <a:pt x="1253" y="378"/>
                      </a:lnTo>
                      <a:lnTo>
                        <a:pt x="1248" y="381"/>
                      </a:lnTo>
                      <a:lnTo>
                        <a:pt x="1246" y="382"/>
                      </a:lnTo>
                      <a:lnTo>
                        <a:pt x="1245" y="384"/>
                      </a:lnTo>
                      <a:lnTo>
                        <a:pt x="1245" y="384"/>
                      </a:lnTo>
                      <a:lnTo>
                        <a:pt x="1248" y="385"/>
                      </a:lnTo>
                      <a:lnTo>
                        <a:pt x="1252" y="385"/>
                      </a:lnTo>
                      <a:lnTo>
                        <a:pt x="1255" y="384"/>
                      </a:lnTo>
                      <a:lnTo>
                        <a:pt x="1255" y="384"/>
                      </a:lnTo>
                      <a:lnTo>
                        <a:pt x="1252" y="387"/>
                      </a:lnTo>
                      <a:lnTo>
                        <a:pt x="1251" y="389"/>
                      </a:lnTo>
                      <a:lnTo>
                        <a:pt x="1250" y="392"/>
                      </a:lnTo>
                      <a:lnTo>
                        <a:pt x="1250" y="392"/>
                      </a:lnTo>
                      <a:lnTo>
                        <a:pt x="1251" y="392"/>
                      </a:lnTo>
                      <a:lnTo>
                        <a:pt x="1253" y="392"/>
                      </a:lnTo>
                      <a:lnTo>
                        <a:pt x="1253" y="392"/>
                      </a:lnTo>
                      <a:lnTo>
                        <a:pt x="1252" y="394"/>
                      </a:lnTo>
                      <a:lnTo>
                        <a:pt x="1252" y="394"/>
                      </a:lnTo>
                      <a:lnTo>
                        <a:pt x="1248" y="393"/>
                      </a:lnTo>
                      <a:lnTo>
                        <a:pt x="1246" y="393"/>
                      </a:lnTo>
                      <a:lnTo>
                        <a:pt x="1244" y="394"/>
                      </a:lnTo>
                      <a:lnTo>
                        <a:pt x="1244" y="394"/>
                      </a:lnTo>
                      <a:lnTo>
                        <a:pt x="1245" y="398"/>
                      </a:lnTo>
                      <a:lnTo>
                        <a:pt x="1245" y="398"/>
                      </a:lnTo>
                      <a:lnTo>
                        <a:pt x="1245" y="400"/>
                      </a:lnTo>
                      <a:lnTo>
                        <a:pt x="1245" y="400"/>
                      </a:lnTo>
                      <a:lnTo>
                        <a:pt x="1242" y="400"/>
                      </a:lnTo>
                      <a:lnTo>
                        <a:pt x="1242" y="400"/>
                      </a:lnTo>
                      <a:lnTo>
                        <a:pt x="1242" y="399"/>
                      </a:lnTo>
                      <a:lnTo>
                        <a:pt x="1242" y="399"/>
                      </a:lnTo>
                      <a:lnTo>
                        <a:pt x="1242" y="395"/>
                      </a:lnTo>
                      <a:lnTo>
                        <a:pt x="1242" y="393"/>
                      </a:lnTo>
                      <a:lnTo>
                        <a:pt x="1240" y="394"/>
                      </a:lnTo>
                      <a:lnTo>
                        <a:pt x="1235" y="399"/>
                      </a:lnTo>
                      <a:lnTo>
                        <a:pt x="1235" y="399"/>
                      </a:lnTo>
                      <a:lnTo>
                        <a:pt x="1233" y="398"/>
                      </a:lnTo>
                      <a:lnTo>
                        <a:pt x="1230" y="398"/>
                      </a:lnTo>
                      <a:lnTo>
                        <a:pt x="1227" y="399"/>
                      </a:lnTo>
                      <a:lnTo>
                        <a:pt x="1227" y="399"/>
                      </a:lnTo>
                      <a:lnTo>
                        <a:pt x="1224" y="399"/>
                      </a:lnTo>
                      <a:lnTo>
                        <a:pt x="1224" y="399"/>
                      </a:lnTo>
                      <a:lnTo>
                        <a:pt x="1228" y="396"/>
                      </a:lnTo>
                      <a:lnTo>
                        <a:pt x="1230" y="395"/>
                      </a:lnTo>
                      <a:lnTo>
                        <a:pt x="1230" y="394"/>
                      </a:lnTo>
                      <a:lnTo>
                        <a:pt x="1230" y="394"/>
                      </a:lnTo>
                      <a:lnTo>
                        <a:pt x="1228" y="393"/>
                      </a:lnTo>
                      <a:lnTo>
                        <a:pt x="1228" y="393"/>
                      </a:lnTo>
                      <a:close/>
                      <a:moveTo>
                        <a:pt x="1252" y="360"/>
                      </a:moveTo>
                      <a:lnTo>
                        <a:pt x="1252" y="360"/>
                      </a:lnTo>
                      <a:lnTo>
                        <a:pt x="1250" y="361"/>
                      </a:lnTo>
                      <a:lnTo>
                        <a:pt x="1250" y="361"/>
                      </a:lnTo>
                      <a:lnTo>
                        <a:pt x="1248" y="359"/>
                      </a:lnTo>
                      <a:lnTo>
                        <a:pt x="1246" y="356"/>
                      </a:lnTo>
                      <a:lnTo>
                        <a:pt x="1246" y="356"/>
                      </a:lnTo>
                      <a:lnTo>
                        <a:pt x="1247" y="355"/>
                      </a:lnTo>
                      <a:lnTo>
                        <a:pt x="1251" y="354"/>
                      </a:lnTo>
                      <a:lnTo>
                        <a:pt x="1251" y="354"/>
                      </a:lnTo>
                      <a:lnTo>
                        <a:pt x="1253" y="354"/>
                      </a:lnTo>
                      <a:lnTo>
                        <a:pt x="1253" y="354"/>
                      </a:lnTo>
                      <a:lnTo>
                        <a:pt x="1255" y="355"/>
                      </a:lnTo>
                      <a:lnTo>
                        <a:pt x="1255" y="355"/>
                      </a:lnTo>
                      <a:lnTo>
                        <a:pt x="1252" y="357"/>
                      </a:lnTo>
                      <a:lnTo>
                        <a:pt x="1251" y="360"/>
                      </a:lnTo>
                      <a:lnTo>
                        <a:pt x="1251" y="360"/>
                      </a:lnTo>
                      <a:lnTo>
                        <a:pt x="1252" y="360"/>
                      </a:lnTo>
                      <a:lnTo>
                        <a:pt x="1252" y="360"/>
                      </a:lnTo>
                      <a:close/>
                      <a:moveTo>
                        <a:pt x="1272" y="292"/>
                      </a:moveTo>
                      <a:lnTo>
                        <a:pt x="1272" y="292"/>
                      </a:lnTo>
                      <a:lnTo>
                        <a:pt x="1269" y="295"/>
                      </a:lnTo>
                      <a:lnTo>
                        <a:pt x="1267" y="296"/>
                      </a:lnTo>
                      <a:lnTo>
                        <a:pt x="1267" y="299"/>
                      </a:lnTo>
                      <a:lnTo>
                        <a:pt x="1267" y="299"/>
                      </a:lnTo>
                      <a:lnTo>
                        <a:pt x="1270" y="296"/>
                      </a:lnTo>
                      <a:lnTo>
                        <a:pt x="1274" y="295"/>
                      </a:lnTo>
                      <a:lnTo>
                        <a:pt x="1278" y="296"/>
                      </a:lnTo>
                      <a:lnTo>
                        <a:pt x="1278" y="296"/>
                      </a:lnTo>
                      <a:lnTo>
                        <a:pt x="1281" y="298"/>
                      </a:lnTo>
                      <a:lnTo>
                        <a:pt x="1284" y="299"/>
                      </a:lnTo>
                      <a:lnTo>
                        <a:pt x="1285" y="296"/>
                      </a:lnTo>
                      <a:lnTo>
                        <a:pt x="1283" y="289"/>
                      </a:lnTo>
                      <a:lnTo>
                        <a:pt x="1283" y="289"/>
                      </a:lnTo>
                      <a:lnTo>
                        <a:pt x="1285" y="288"/>
                      </a:lnTo>
                      <a:lnTo>
                        <a:pt x="1288" y="284"/>
                      </a:lnTo>
                      <a:lnTo>
                        <a:pt x="1288" y="284"/>
                      </a:lnTo>
                      <a:lnTo>
                        <a:pt x="1290" y="285"/>
                      </a:lnTo>
                      <a:lnTo>
                        <a:pt x="1291" y="287"/>
                      </a:lnTo>
                      <a:lnTo>
                        <a:pt x="1291" y="287"/>
                      </a:lnTo>
                      <a:lnTo>
                        <a:pt x="1292" y="284"/>
                      </a:lnTo>
                      <a:lnTo>
                        <a:pt x="1294" y="283"/>
                      </a:lnTo>
                      <a:lnTo>
                        <a:pt x="1292" y="282"/>
                      </a:lnTo>
                      <a:lnTo>
                        <a:pt x="1292" y="282"/>
                      </a:lnTo>
                      <a:lnTo>
                        <a:pt x="1295" y="284"/>
                      </a:lnTo>
                      <a:lnTo>
                        <a:pt x="1297" y="287"/>
                      </a:lnTo>
                      <a:lnTo>
                        <a:pt x="1300" y="288"/>
                      </a:lnTo>
                      <a:lnTo>
                        <a:pt x="1300" y="288"/>
                      </a:lnTo>
                      <a:lnTo>
                        <a:pt x="1300" y="284"/>
                      </a:lnTo>
                      <a:lnTo>
                        <a:pt x="1300" y="282"/>
                      </a:lnTo>
                      <a:lnTo>
                        <a:pt x="1299" y="281"/>
                      </a:lnTo>
                      <a:lnTo>
                        <a:pt x="1299" y="281"/>
                      </a:lnTo>
                      <a:lnTo>
                        <a:pt x="1301" y="282"/>
                      </a:lnTo>
                      <a:lnTo>
                        <a:pt x="1305" y="283"/>
                      </a:lnTo>
                      <a:lnTo>
                        <a:pt x="1305" y="283"/>
                      </a:lnTo>
                      <a:lnTo>
                        <a:pt x="1305" y="283"/>
                      </a:lnTo>
                      <a:lnTo>
                        <a:pt x="1305" y="283"/>
                      </a:lnTo>
                      <a:lnTo>
                        <a:pt x="1306" y="285"/>
                      </a:lnTo>
                      <a:lnTo>
                        <a:pt x="1307" y="288"/>
                      </a:lnTo>
                      <a:lnTo>
                        <a:pt x="1307" y="288"/>
                      </a:lnTo>
                      <a:lnTo>
                        <a:pt x="1309" y="287"/>
                      </a:lnTo>
                      <a:lnTo>
                        <a:pt x="1312" y="283"/>
                      </a:lnTo>
                      <a:lnTo>
                        <a:pt x="1312" y="283"/>
                      </a:lnTo>
                      <a:lnTo>
                        <a:pt x="1312" y="285"/>
                      </a:lnTo>
                      <a:lnTo>
                        <a:pt x="1312" y="288"/>
                      </a:lnTo>
                      <a:lnTo>
                        <a:pt x="1313" y="290"/>
                      </a:lnTo>
                      <a:lnTo>
                        <a:pt x="1313" y="290"/>
                      </a:lnTo>
                      <a:lnTo>
                        <a:pt x="1314" y="289"/>
                      </a:lnTo>
                      <a:lnTo>
                        <a:pt x="1314" y="289"/>
                      </a:lnTo>
                      <a:lnTo>
                        <a:pt x="1314" y="292"/>
                      </a:lnTo>
                      <a:lnTo>
                        <a:pt x="1314" y="292"/>
                      </a:lnTo>
                      <a:lnTo>
                        <a:pt x="1319" y="289"/>
                      </a:lnTo>
                      <a:lnTo>
                        <a:pt x="1319" y="289"/>
                      </a:lnTo>
                      <a:lnTo>
                        <a:pt x="1322" y="293"/>
                      </a:lnTo>
                      <a:lnTo>
                        <a:pt x="1325" y="295"/>
                      </a:lnTo>
                      <a:lnTo>
                        <a:pt x="1325" y="295"/>
                      </a:lnTo>
                      <a:lnTo>
                        <a:pt x="1322" y="295"/>
                      </a:lnTo>
                      <a:lnTo>
                        <a:pt x="1319" y="296"/>
                      </a:lnTo>
                      <a:lnTo>
                        <a:pt x="1316" y="299"/>
                      </a:lnTo>
                      <a:lnTo>
                        <a:pt x="1316" y="299"/>
                      </a:lnTo>
                      <a:lnTo>
                        <a:pt x="1319" y="300"/>
                      </a:lnTo>
                      <a:lnTo>
                        <a:pt x="1322" y="300"/>
                      </a:lnTo>
                      <a:lnTo>
                        <a:pt x="1324" y="300"/>
                      </a:lnTo>
                      <a:lnTo>
                        <a:pt x="1324" y="300"/>
                      </a:lnTo>
                      <a:lnTo>
                        <a:pt x="1325" y="303"/>
                      </a:lnTo>
                      <a:lnTo>
                        <a:pt x="1327" y="305"/>
                      </a:lnTo>
                      <a:lnTo>
                        <a:pt x="1329" y="305"/>
                      </a:lnTo>
                      <a:lnTo>
                        <a:pt x="1329" y="305"/>
                      </a:lnTo>
                      <a:lnTo>
                        <a:pt x="1330" y="304"/>
                      </a:lnTo>
                      <a:lnTo>
                        <a:pt x="1331" y="301"/>
                      </a:lnTo>
                      <a:lnTo>
                        <a:pt x="1330" y="300"/>
                      </a:lnTo>
                      <a:lnTo>
                        <a:pt x="1330" y="300"/>
                      </a:lnTo>
                      <a:lnTo>
                        <a:pt x="1335" y="305"/>
                      </a:lnTo>
                      <a:lnTo>
                        <a:pt x="1335" y="305"/>
                      </a:lnTo>
                      <a:lnTo>
                        <a:pt x="1334" y="310"/>
                      </a:lnTo>
                      <a:lnTo>
                        <a:pt x="1334" y="310"/>
                      </a:lnTo>
                      <a:lnTo>
                        <a:pt x="1338" y="309"/>
                      </a:lnTo>
                      <a:lnTo>
                        <a:pt x="1341" y="307"/>
                      </a:lnTo>
                      <a:lnTo>
                        <a:pt x="1344" y="304"/>
                      </a:lnTo>
                      <a:lnTo>
                        <a:pt x="1344" y="304"/>
                      </a:lnTo>
                      <a:lnTo>
                        <a:pt x="1346" y="305"/>
                      </a:lnTo>
                      <a:lnTo>
                        <a:pt x="1349" y="306"/>
                      </a:lnTo>
                      <a:lnTo>
                        <a:pt x="1352" y="305"/>
                      </a:lnTo>
                      <a:lnTo>
                        <a:pt x="1352" y="305"/>
                      </a:lnTo>
                      <a:lnTo>
                        <a:pt x="1351" y="303"/>
                      </a:lnTo>
                      <a:lnTo>
                        <a:pt x="1350" y="300"/>
                      </a:lnTo>
                      <a:lnTo>
                        <a:pt x="1349" y="299"/>
                      </a:lnTo>
                      <a:lnTo>
                        <a:pt x="1349" y="299"/>
                      </a:lnTo>
                      <a:lnTo>
                        <a:pt x="1355" y="299"/>
                      </a:lnTo>
                      <a:lnTo>
                        <a:pt x="1357" y="299"/>
                      </a:lnTo>
                      <a:lnTo>
                        <a:pt x="1360" y="299"/>
                      </a:lnTo>
                      <a:lnTo>
                        <a:pt x="1360" y="299"/>
                      </a:lnTo>
                      <a:lnTo>
                        <a:pt x="1358" y="296"/>
                      </a:lnTo>
                      <a:lnTo>
                        <a:pt x="1356" y="294"/>
                      </a:lnTo>
                      <a:lnTo>
                        <a:pt x="1356" y="294"/>
                      </a:lnTo>
                      <a:lnTo>
                        <a:pt x="1356" y="292"/>
                      </a:lnTo>
                      <a:lnTo>
                        <a:pt x="1356" y="292"/>
                      </a:lnTo>
                      <a:lnTo>
                        <a:pt x="1360" y="290"/>
                      </a:lnTo>
                      <a:lnTo>
                        <a:pt x="1360" y="290"/>
                      </a:lnTo>
                      <a:lnTo>
                        <a:pt x="1358" y="294"/>
                      </a:lnTo>
                      <a:lnTo>
                        <a:pt x="1358" y="294"/>
                      </a:lnTo>
                      <a:lnTo>
                        <a:pt x="1363" y="294"/>
                      </a:lnTo>
                      <a:lnTo>
                        <a:pt x="1367" y="294"/>
                      </a:lnTo>
                      <a:lnTo>
                        <a:pt x="1371" y="293"/>
                      </a:lnTo>
                      <a:lnTo>
                        <a:pt x="1371" y="293"/>
                      </a:lnTo>
                      <a:lnTo>
                        <a:pt x="1368" y="296"/>
                      </a:lnTo>
                      <a:lnTo>
                        <a:pt x="1366" y="299"/>
                      </a:lnTo>
                      <a:lnTo>
                        <a:pt x="1366" y="304"/>
                      </a:lnTo>
                      <a:lnTo>
                        <a:pt x="1366" y="304"/>
                      </a:lnTo>
                      <a:lnTo>
                        <a:pt x="1369" y="303"/>
                      </a:lnTo>
                      <a:lnTo>
                        <a:pt x="1372" y="301"/>
                      </a:lnTo>
                      <a:lnTo>
                        <a:pt x="1375" y="299"/>
                      </a:lnTo>
                      <a:lnTo>
                        <a:pt x="1375" y="299"/>
                      </a:lnTo>
                      <a:lnTo>
                        <a:pt x="1378" y="299"/>
                      </a:lnTo>
                      <a:lnTo>
                        <a:pt x="1380" y="300"/>
                      </a:lnTo>
                      <a:lnTo>
                        <a:pt x="1383" y="299"/>
                      </a:lnTo>
                      <a:lnTo>
                        <a:pt x="1383" y="299"/>
                      </a:lnTo>
                      <a:lnTo>
                        <a:pt x="1383" y="296"/>
                      </a:lnTo>
                      <a:lnTo>
                        <a:pt x="1382" y="294"/>
                      </a:lnTo>
                      <a:lnTo>
                        <a:pt x="1380" y="293"/>
                      </a:lnTo>
                      <a:lnTo>
                        <a:pt x="1380" y="293"/>
                      </a:lnTo>
                      <a:lnTo>
                        <a:pt x="1382" y="293"/>
                      </a:lnTo>
                      <a:lnTo>
                        <a:pt x="1382" y="293"/>
                      </a:lnTo>
                      <a:lnTo>
                        <a:pt x="1383" y="296"/>
                      </a:lnTo>
                      <a:lnTo>
                        <a:pt x="1385" y="300"/>
                      </a:lnTo>
                      <a:lnTo>
                        <a:pt x="1385" y="300"/>
                      </a:lnTo>
                      <a:lnTo>
                        <a:pt x="1386" y="299"/>
                      </a:lnTo>
                      <a:lnTo>
                        <a:pt x="1386" y="299"/>
                      </a:lnTo>
                      <a:lnTo>
                        <a:pt x="1391" y="300"/>
                      </a:lnTo>
                      <a:lnTo>
                        <a:pt x="1391" y="300"/>
                      </a:lnTo>
                      <a:lnTo>
                        <a:pt x="1391" y="300"/>
                      </a:lnTo>
                      <a:lnTo>
                        <a:pt x="1389" y="300"/>
                      </a:lnTo>
                      <a:lnTo>
                        <a:pt x="1385" y="301"/>
                      </a:lnTo>
                      <a:lnTo>
                        <a:pt x="1383" y="303"/>
                      </a:lnTo>
                      <a:lnTo>
                        <a:pt x="1383" y="303"/>
                      </a:lnTo>
                      <a:lnTo>
                        <a:pt x="1385" y="306"/>
                      </a:lnTo>
                      <a:lnTo>
                        <a:pt x="1389" y="309"/>
                      </a:lnTo>
                      <a:lnTo>
                        <a:pt x="1392" y="310"/>
                      </a:lnTo>
                      <a:lnTo>
                        <a:pt x="1392" y="310"/>
                      </a:lnTo>
                      <a:lnTo>
                        <a:pt x="1389" y="310"/>
                      </a:lnTo>
                      <a:lnTo>
                        <a:pt x="1385" y="312"/>
                      </a:lnTo>
                      <a:lnTo>
                        <a:pt x="1382" y="316"/>
                      </a:lnTo>
                      <a:lnTo>
                        <a:pt x="1382" y="316"/>
                      </a:lnTo>
                      <a:lnTo>
                        <a:pt x="1385" y="317"/>
                      </a:lnTo>
                      <a:lnTo>
                        <a:pt x="1389" y="317"/>
                      </a:lnTo>
                      <a:lnTo>
                        <a:pt x="1392" y="317"/>
                      </a:lnTo>
                      <a:lnTo>
                        <a:pt x="1392" y="317"/>
                      </a:lnTo>
                      <a:lnTo>
                        <a:pt x="1394" y="318"/>
                      </a:lnTo>
                      <a:lnTo>
                        <a:pt x="1394" y="318"/>
                      </a:lnTo>
                      <a:lnTo>
                        <a:pt x="1391" y="320"/>
                      </a:lnTo>
                      <a:lnTo>
                        <a:pt x="1389" y="322"/>
                      </a:lnTo>
                      <a:lnTo>
                        <a:pt x="1389" y="322"/>
                      </a:lnTo>
                      <a:lnTo>
                        <a:pt x="1390" y="324"/>
                      </a:lnTo>
                      <a:lnTo>
                        <a:pt x="1396" y="327"/>
                      </a:lnTo>
                      <a:lnTo>
                        <a:pt x="1396" y="327"/>
                      </a:lnTo>
                      <a:lnTo>
                        <a:pt x="1394" y="327"/>
                      </a:lnTo>
                      <a:lnTo>
                        <a:pt x="1390" y="327"/>
                      </a:lnTo>
                      <a:lnTo>
                        <a:pt x="1388" y="329"/>
                      </a:lnTo>
                      <a:lnTo>
                        <a:pt x="1388" y="329"/>
                      </a:lnTo>
                      <a:lnTo>
                        <a:pt x="1389" y="332"/>
                      </a:lnTo>
                      <a:lnTo>
                        <a:pt x="1389" y="332"/>
                      </a:lnTo>
                      <a:lnTo>
                        <a:pt x="1385" y="333"/>
                      </a:lnTo>
                      <a:lnTo>
                        <a:pt x="1384" y="333"/>
                      </a:lnTo>
                      <a:lnTo>
                        <a:pt x="1382" y="332"/>
                      </a:lnTo>
                      <a:lnTo>
                        <a:pt x="1382" y="332"/>
                      </a:lnTo>
                      <a:lnTo>
                        <a:pt x="1378" y="329"/>
                      </a:lnTo>
                      <a:lnTo>
                        <a:pt x="1377" y="328"/>
                      </a:lnTo>
                      <a:lnTo>
                        <a:pt x="1375" y="331"/>
                      </a:lnTo>
                      <a:lnTo>
                        <a:pt x="1377" y="337"/>
                      </a:lnTo>
                      <a:lnTo>
                        <a:pt x="1377" y="337"/>
                      </a:lnTo>
                      <a:lnTo>
                        <a:pt x="1375" y="337"/>
                      </a:lnTo>
                      <a:lnTo>
                        <a:pt x="1373" y="339"/>
                      </a:lnTo>
                      <a:lnTo>
                        <a:pt x="1373" y="339"/>
                      </a:lnTo>
                      <a:lnTo>
                        <a:pt x="1369" y="339"/>
                      </a:lnTo>
                      <a:lnTo>
                        <a:pt x="1369" y="339"/>
                      </a:lnTo>
                      <a:lnTo>
                        <a:pt x="1368" y="340"/>
                      </a:lnTo>
                      <a:lnTo>
                        <a:pt x="1368" y="342"/>
                      </a:lnTo>
                      <a:lnTo>
                        <a:pt x="1371" y="344"/>
                      </a:lnTo>
                      <a:lnTo>
                        <a:pt x="1371" y="344"/>
                      </a:lnTo>
                      <a:lnTo>
                        <a:pt x="1371" y="345"/>
                      </a:lnTo>
                      <a:lnTo>
                        <a:pt x="1371" y="345"/>
                      </a:lnTo>
                      <a:lnTo>
                        <a:pt x="1363" y="345"/>
                      </a:lnTo>
                      <a:lnTo>
                        <a:pt x="1363" y="345"/>
                      </a:lnTo>
                      <a:lnTo>
                        <a:pt x="1362" y="344"/>
                      </a:lnTo>
                      <a:lnTo>
                        <a:pt x="1361" y="342"/>
                      </a:lnTo>
                      <a:lnTo>
                        <a:pt x="1357" y="339"/>
                      </a:lnTo>
                      <a:lnTo>
                        <a:pt x="1355" y="339"/>
                      </a:lnTo>
                      <a:lnTo>
                        <a:pt x="1351" y="339"/>
                      </a:lnTo>
                      <a:lnTo>
                        <a:pt x="1351" y="339"/>
                      </a:lnTo>
                      <a:lnTo>
                        <a:pt x="1351" y="340"/>
                      </a:lnTo>
                      <a:lnTo>
                        <a:pt x="1351" y="342"/>
                      </a:lnTo>
                      <a:lnTo>
                        <a:pt x="1351" y="342"/>
                      </a:lnTo>
                      <a:lnTo>
                        <a:pt x="1350" y="343"/>
                      </a:lnTo>
                      <a:lnTo>
                        <a:pt x="1350" y="343"/>
                      </a:lnTo>
                      <a:lnTo>
                        <a:pt x="1350" y="344"/>
                      </a:lnTo>
                      <a:lnTo>
                        <a:pt x="1352" y="346"/>
                      </a:lnTo>
                      <a:lnTo>
                        <a:pt x="1352" y="346"/>
                      </a:lnTo>
                      <a:lnTo>
                        <a:pt x="1350" y="346"/>
                      </a:lnTo>
                      <a:lnTo>
                        <a:pt x="1346" y="346"/>
                      </a:lnTo>
                      <a:lnTo>
                        <a:pt x="1346" y="346"/>
                      </a:lnTo>
                      <a:lnTo>
                        <a:pt x="1347" y="345"/>
                      </a:lnTo>
                      <a:lnTo>
                        <a:pt x="1347" y="345"/>
                      </a:lnTo>
                      <a:lnTo>
                        <a:pt x="1349" y="344"/>
                      </a:lnTo>
                      <a:lnTo>
                        <a:pt x="1350" y="340"/>
                      </a:lnTo>
                      <a:lnTo>
                        <a:pt x="1351" y="339"/>
                      </a:lnTo>
                      <a:lnTo>
                        <a:pt x="1350" y="337"/>
                      </a:lnTo>
                      <a:lnTo>
                        <a:pt x="1349" y="333"/>
                      </a:lnTo>
                      <a:lnTo>
                        <a:pt x="1346" y="331"/>
                      </a:lnTo>
                      <a:lnTo>
                        <a:pt x="1346" y="331"/>
                      </a:lnTo>
                      <a:lnTo>
                        <a:pt x="1345" y="332"/>
                      </a:lnTo>
                      <a:lnTo>
                        <a:pt x="1341" y="338"/>
                      </a:lnTo>
                      <a:lnTo>
                        <a:pt x="1341" y="338"/>
                      </a:lnTo>
                      <a:lnTo>
                        <a:pt x="1341" y="335"/>
                      </a:lnTo>
                      <a:lnTo>
                        <a:pt x="1341" y="335"/>
                      </a:lnTo>
                      <a:lnTo>
                        <a:pt x="1344" y="333"/>
                      </a:lnTo>
                      <a:lnTo>
                        <a:pt x="1344" y="333"/>
                      </a:lnTo>
                      <a:lnTo>
                        <a:pt x="1341" y="332"/>
                      </a:lnTo>
                      <a:lnTo>
                        <a:pt x="1341" y="332"/>
                      </a:lnTo>
                      <a:lnTo>
                        <a:pt x="1339" y="328"/>
                      </a:lnTo>
                      <a:lnTo>
                        <a:pt x="1339" y="328"/>
                      </a:lnTo>
                      <a:lnTo>
                        <a:pt x="1338" y="329"/>
                      </a:lnTo>
                      <a:lnTo>
                        <a:pt x="1338" y="329"/>
                      </a:lnTo>
                      <a:lnTo>
                        <a:pt x="1339" y="327"/>
                      </a:lnTo>
                      <a:lnTo>
                        <a:pt x="1339" y="327"/>
                      </a:lnTo>
                      <a:lnTo>
                        <a:pt x="1336" y="327"/>
                      </a:lnTo>
                      <a:lnTo>
                        <a:pt x="1335" y="327"/>
                      </a:lnTo>
                      <a:lnTo>
                        <a:pt x="1333" y="328"/>
                      </a:lnTo>
                      <a:lnTo>
                        <a:pt x="1333" y="328"/>
                      </a:lnTo>
                      <a:lnTo>
                        <a:pt x="1335" y="326"/>
                      </a:lnTo>
                      <a:lnTo>
                        <a:pt x="1335" y="324"/>
                      </a:lnTo>
                      <a:lnTo>
                        <a:pt x="1335" y="322"/>
                      </a:lnTo>
                      <a:lnTo>
                        <a:pt x="1335" y="322"/>
                      </a:lnTo>
                      <a:lnTo>
                        <a:pt x="1333" y="323"/>
                      </a:lnTo>
                      <a:lnTo>
                        <a:pt x="1330" y="323"/>
                      </a:lnTo>
                      <a:lnTo>
                        <a:pt x="1329" y="326"/>
                      </a:lnTo>
                      <a:lnTo>
                        <a:pt x="1329" y="326"/>
                      </a:lnTo>
                      <a:lnTo>
                        <a:pt x="1334" y="318"/>
                      </a:lnTo>
                      <a:lnTo>
                        <a:pt x="1334" y="318"/>
                      </a:lnTo>
                      <a:lnTo>
                        <a:pt x="1330" y="317"/>
                      </a:lnTo>
                      <a:lnTo>
                        <a:pt x="1330" y="317"/>
                      </a:lnTo>
                      <a:lnTo>
                        <a:pt x="1334" y="315"/>
                      </a:lnTo>
                      <a:lnTo>
                        <a:pt x="1335" y="312"/>
                      </a:lnTo>
                      <a:lnTo>
                        <a:pt x="1335" y="312"/>
                      </a:lnTo>
                      <a:lnTo>
                        <a:pt x="1333" y="314"/>
                      </a:lnTo>
                      <a:lnTo>
                        <a:pt x="1329" y="315"/>
                      </a:lnTo>
                      <a:lnTo>
                        <a:pt x="1327" y="314"/>
                      </a:lnTo>
                      <a:lnTo>
                        <a:pt x="1327" y="314"/>
                      </a:lnTo>
                      <a:lnTo>
                        <a:pt x="1327" y="312"/>
                      </a:lnTo>
                      <a:lnTo>
                        <a:pt x="1327" y="312"/>
                      </a:lnTo>
                      <a:lnTo>
                        <a:pt x="1324" y="312"/>
                      </a:lnTo>
                      <a:lnTo>
                        <a:pt x="1324" y="312"/>
                      </a:lnTo>
                      <a:lnTo>
                        <a:pt x="1322" y="310"/>
                      </a:lnTo>
                      <a:lnTo>
                        <a:pt x="1322" y="310"/>
                      </a:lnTo>
                      <a:lnTo>
                        <a:pt x="1320" y="311"/>
                      </a:lnTo>
                      <a:lnTo>
                        <a:pt x="1320" y="311"/>
                      </a:lnTo>
                      <a:lnTo>
                        <a:pt x="1316" y="314"/>
                      </a:lnTo>
                      <a:lnTo>
                        <a:pt x="1316" y="314"/>
                      </a:lnTo>
                      <a:lnTo>
                        <a:pt x="1314" y="311"/>
                      </a:lnTo>
                      <a:lnTo>
                        <a:pt x="1312" y="310"/>
                      </a:lnTo>
                      <a:lnTo>
                        <a:pt x="1309" y="309"/>
                      </a:lnTo>
                      <a:lnTo>
                        <a:pt x="1309" y="309"/>
                      </a:lnTo>
                      <a:lnTo>
                        <a:pt x="1308" y="311"/>
                      </a:lnTo>
                      <a:lnTo>
                        <a:pt x="1308" y="314"/>
                      </a:lnTo>
                      <a:lnTo>
                        <a:pt x="1308" y="316"/>
                      </a:lnTo>
                      <a:lnTo>
                        <a:pt x="1308" y="316"/>
                      </a:lnTo>
                      <a:lnTo>
                        <a:pt x="1305" y="312"/>
                      </a:lnTo>
                      <a:lnTo>
                        <a:pt x="1301" y="311"/>
                      </a:lnTo>
                      <a:lnTo>
                        <a:pt x="1299" y="311"/>
                      </a:lnTo>
                      <a:lnTo>
                        <a:pt x="1299" y="311"/>
                      </a:lnTo>
                      <a:lnTo>
                        <a:pt x="1300" y="315"/>
                      </a:lnTo>
                      <a:lnTo>
                        <a:pt x="1300" y="315"/>
                      </a:lnTo>
                      <a:lnTo>
                        <a:pt x="1296" y="312"/>
                      </a:lnTo>
                      <a:lnTo>
                        <a:pt x="1290" y="311"/>
                      </a:lnTo>
                      <a:lnTo>
                        <a:pt x="1290" y="311"/>
                      </a:lnTo>
                      <a:lnTo>
                        <a:pt x="1295" y="310"/>
                      </a:lnTo>
                      <a:lnTo>
                        <a:pt x="1297" y="307"/>
                      </a:lnTo>
                      <a:lnTo>
                        <a:pt x="1300" y="304"/>
                      </a:lnTo>
                      <a:lnTo>
                        <a:pt x="1300" y="304"/>
                      </a:lnTo>
                      <a:lnTo>
                        <a:pt x="1296" y="303"/>
                      </a:lnTo>
                      <a:lnTo>
                        <a:pt x="1294" y="303"/>
                      </a:lnTo>
                      <a:lnTo>
                        <a:pt x="1290" y="304"/>
                      </a:lnTo>
                      <a:lnTo>
                        <a:pt x="1290" y="304"/>
                      </a:lnTo>
                      <a:lnTo>
                        <a:pt x="1288" y="301"/>
                      </a:lnTo>
                      <a:lnTo>
                        <a:pt x="1285" y="300"/>
                      </a:lnTo>
                      <a:lnTo>
                        <a:pt x="1283" y="300"/>
                      </a:lnTo>
                      <a:lnTo>
                        <a:pt x="1283" y="300"/>
                      </a:lnTo>
                      <a:lnTo>
                        <a:pt x="1281" y="303"/>
                      </a:lnTo>
                      <a:lnTo>
                        <a:pt x="1281" y="305"/>
                      </a:lnTo>
                      <a:lnTo>
                        <a:pt x="1283" y="306"/>
                      </a:lnTo>
                      <a:lnTo>
                        <a:pt x="1283" y="306"/>
                      </a:lnTo>
                      <a:lnTo>
                        <a:pt x="1275" y="303"/>
                      </a:lnTo>
                      <a:lnTo>
                        <a:pt x="1275" y="303"/>
                      </a:lnTo>
                      <a:lnTo>
                        <a:pt x="1274" y="298"/>
                      </a:lnTo>
                      <a:lnTo>
                        <a:pt x="1274" y="298"/>
                      </a:lnTo>
                      <a:lnTo>
                        <a:pt x="1273" y="298"/>
                      </a:lnTo>
                      <a:lnTo>
                        <a:pt x="1270" y="299"/>
                      </a:lnTo>
                      <a:lnTo>
                        <a:pt x="1267" y="303"/>
                      </a:lnTo>
                      <a:lnTo>
                        <a:pt x="1267" y="303"/>
                      </a:lnTo>
                      <a:lnTo>
                        <a:pt x="1266" y="299"/>
                      </a:lnTo>
                      <a:lnTo>
                        <a:pt x="1264" y="295"/>
                      </a:lnTo>
                      <a:lnTo>
                        <a:pt x="1267" y="289"/>
                      </a:lnTo>
                      <a:lnTo>
                        <a:pt x="1267" y="289"/>
                      </a:lnTo>
                      <a:lnTo>
                        <a:pt x="1268" y="288"/>
                      </a:lnTo>
                      <a:lnTo>
                        <a:pt x="1269" y="287"/>
                      </a:lnTo>
                      <a:lnTo>
                        <a:pt x="1270" y="284"/>
                      </a:lnTo>
                      <a:lnTo>
                        <a:pt x="1270" y="284"/>
                      </a:lnTo>
                      <a:lnTo>
                        <a:pt x="1272" y="282"/>
                      </a:lnTo>
                      <a:lnTo>
                        <a:pt x="1272" y="282"/>
                      </a:lnTo>
                      <a:lnTo>
                        <a:pt x="1268" y="292"/>
                      </a:lnTo>
                      <a:lnTo>
                        <a:pt x="1268" y="292"/>
                      </a:lnTo>
                      <a:lnTo>
                        <a:pt x="1269" y="292"/>
                      </a:lnTo>
                      <a:lnTo>
                        <a:pt x="1272" y="292"/>
                      </a:lnTo>
                      <a:lnTo>
                        <a:pt x="1272" y="292"/>
                      </a:lnTo>
                      <a:close/>
                      <a:moveTo>
                        <a:pt x="1340" y="234"/>
                      </a:moveTo>
                      <a:lnTo>
                        <a:pt x="1340" y="234"/>
                      </a:lnTo>
                      <a:lnTo>
                        <a:pt x="1340" y="234"/>
                      </a:lnTo>
                      <a:lnTo>
                        <a:pt x="1340" y="234"/>
                      </a:lnTo>
                      <a:lnTo>
                        <a:pt x="1338" y="234"/>
                      </a:lnTo>
                      <a:lnTo>
                        <a:pt x="1334" y="237"/>
                      </a:lnTo>
                      <a:lnTo>
                        <a:pt x="1334" y="237"/>
                      </a:lnTo>
                      <a:lnTo>
                        <a:pt x="1329" y="235"/>
                      </a:lnTo>
                      <a:lnTo>
                        <a:pt x="1329" y="235"/>
                      </a:lnTo>
                      <a:lnTo>
                        <a:pt x="1330" y="233"/>
                      </a:lnTo>
                      <a:lnTo>
                        <a:pt x="1333" y="232"/>
                      </a:lnTo>
                      <a:lnTo>
                        <a:pt x="1335" y="231"/>
                      </a:lnTo>
                      <a:lnTo>
                        <a:pt x="1335" y="231"/>
                      </a:lnTo>
                      <a:lnTo>
                        <a:pt x="1335" y="231"/>
                      </a:lnTo>
                      <a:lnTo>
                        <a:pt x="1335" y="231"/>
                      </a:lnTo>
                      <a:lnTo>
                        <a:pt x="1336" y="232"/>
                      </a:lnTo>
                      <a:lnTo>
                        <a:pt x="1340" y="234"/>
                      </a:lnTo>
                      <a:lnTo>
                        <a:pt x="1340" y="234"/>
                      </a:lnTo>
                      <a:close/>
                      <a:moveTo>
                        <a:pt x="1340" y="282"/>
                      </a:moveTo>
                      <a:lnTo>
                        <a:pt x="1340" y="282"/>
                      </a:lnTo>
                      <a:lnTo>
                        <a:pt x="1335" y="283"/>
                      </a:lnTo>
                      <a:lnTo>
                        <a:pt x="1335" y="283"/>
                      </a:lnTo>
                      <a:lnTo>
                        <a:pt x="1331" y="283"/>
                      </a:lnTo>
                      <a:lnTo>
                        <a:pt x="1331" y="283"/>
                      </a:lnTo>
                      <a:lnTo>
                        <a:pt x="1330" y="282"/>
                      </a:lnTo>
                      <a:lnTo>
                        <a:pt x="1330" y="282"/>
                      </a:lnTo>
                      <a:lnTo>
                        <a:pt x="1330" y="281"/>
                      </a:lnTo>
                      <a:lnTo>
                        <a:pt x="1330" y="281"/>
                      </a:lnTo>
                      <a:lnTo>
                        <a:pt x="1335" y="281"/>
                      </a:lnTo>
                      <a:lnTo>
                        <a:pt x="1340" y="279"/>
                      </a:lnTo>
                      <a:lnTo>
                        <a:pt x="1340" y="279"/>
                      </a:lnTo>
                      <a:lnTo>
                        <a:pt x="1336" y="277"/>
                      </a:lnTo>
                      <a:lnTo>
                        <a:pt x="1334" y="274"/>
                      </a:lnTo>
                      <a:lnTo>
                        <a:pt x="1331" y="274"/>
                      </a:lnTo>
                      <a:lnTo>
                        <a:pt x="1331" y="274"/>
                      </a:lnTo>
                      <a:lnTo>
                        <a:pt x="1338" y="273"/>
                      </a:lnTo>
                      <a:lnTo>
                        <a:pt x="1338" y="273"/>
                      </a:lnTo>
                      <a:lnTo>
                        <a:pt x="1339" y="274"/>
                      </a:lnTo>
                      <a:lnTo>
                        <a:pt x="1341" y="276"/>
                      </a:lnTo>
                      <a:lnTo>
                        <a:pt x="1345" y="276"/>
                      </a:lnTo>
                      <a:lnTo>
                        <a:pt x="1345" y="276"/>
                      </a:lnTo>
                      <a:lnTo>
                        <a:pt x="1344" y="278"/>
                      </a:lnTo>
                      <a:lnTo>
                        <a:pt x="1344" y="278"/>
                      </a:lnTo>
                      <a:lnTo>
                        <a:pt x="1340" y="279"/>
                      </a:lnTo>
                      <a:lnTo>
                        <a:pt x="1340" y="279"/>
                      </a:lnTo>
                      <a:lnTo>
                        <a:pt x="1340" y="279"/>
                      </a:lnTo>
                      <a:lnTo>
                        <a:pt x="1340" y="282"/>
                      </a:lnTo>
                      <a:lnTo>
                        <a:pt x="1340" y="282"/>
                      </a:lnTo>
                      <a:close/>
                      <a:moveTo>
                        <a:pt x="1344" y="267"/>
                      </a:moveTo>
                      <a:lnTo>
                        <a:pt x="1344" y="267"/>
                      </a:lnTo>
                      <a:lnTo>
                        <a:pt x="1341" y="268"/>
                      </a:lnTo>
                      <a:lnTo>
                        <a:pt x="1339" y="270"/>
                      </a:lnTo>
                      <a:lnTo>
                        <a:pt x="1339" y="270"/>
                      </a:lnTo>
                      <a:lnTo>
                        <a:pt x="1336" y="268"/>
                      </a:lnTo>
                      <a:lnTo>
                        <a:pt x="1334" y="268"/>
                      </a:lnTo>
                      <a:lnTo>
                        <a:pt x="1334" y="268"/>
                      </a:lnTo>
                      <a:lnTo>
                        <a:pt x="1336" y="267"/>
                      </a:lnTo>
                      <a:lnTo>
                        <a:pt x="1339" y="266"/>
                      </a:lnTo>
                      <a:lnTo>
                        <a:pt x="1340" y="265"/>
                      </a:lnTo>
                      <a:lnTo>
                        <a:pt x="1340" y="265"/>
                      </a:lnTo>
                      <a:lnTo>
                        <a:pt x="1342" y="265"/>
                      </a:lnTo>
                      <a:lnTo>
                        <a:pt x="1342" y="265"/>
                      </a:lnTo>
                      <a:lnTo>
                        <a:pt x="1344" y="265"/>
                      </a:lnTo>
                      <a:lnTo>
                        <a:pt x="1344" y="265"/>
                      </a:lnTo>
                      <a:lnTo>
                        <a:pt x="1344" y="265"/>
                      </a:lnTo>
                      <a:lnTo>
                        <a:pt x="1344" y="265"/>
                      </a:lnTo>
                      <a:lnTo>
                        <a:pt x="1349" y="263"/>
                      </a:lnTo>
                      <a:lnTo>
                        <a:pt x="1349" y="263"/>
                      </a:lnTo>
                      <a:lnTo>
                        <a:pt x="1346" y="265"/>
                      </a:lnTo>
                      <a:lnTo>
                        <a:pt x="1344" y="267"/>
                      </a:lnTo>
                      <a:lnTo>
                        <a:pt x="1344" y="267"/>
                      </a:lnTo>
                      <a:close/>
                      <a:moveTo>
                        <a:pt x="1367" y="274"/>
                      </a:moveTo>
                      <a:lnTo>
                        <a:pt x="1367" y="274"/>
                      </a:lnTo>
                      <a:lnTo>
                        <a:pt x="1369" y="273"/>
                      </a:lnTo>
                      <a:lnTo>
                        <a:pt x="1369" y="273"/>
                      </a:lnTo>
                      <a:lnTo>
                        <a:pt x="1366" y="273"/>
                      </a:lnTo>
                      <a:lnTo>
                        <a:pt x="1366" y="273"/>
                      </a:lnTo>
                      <a:lnTo>
                        <a:pt x="1366" y="271"/>
                      </a:lnTo>
                      <a:lnTo>
                        <a:pt x="1364" y="270"/>
                      </a:lnTo>
                      <a:lnTo>
                        <a:pt x="1364" y="270"/>
                      </a:lnTo>
                      <a:lnTo>
                        <a:pt x="1369" y="271"/>
                      </a:lnTo>
                      <a:lnTo>
                        <a:pt x="1373" y="271"/>
                      </a:lnTo>
                      <a:lnTo>
                        <a:pt x="1374" y="270"/>
                      </a:lnTo>
                      <a:lnTo>
                        <a:pt x="1374" y="270"/>
                      </a:lnTo>
                      <a:lnTo>
                        <a:pt x="1377" y="270"/>
                      </a:lnTo>
                      <a:lnTo>
                        <a:pt x="1377" y="270"/>
                      </a:lnTo>
                      <a:lnTo>
                        <a:pt x="1374" y="273"/>
                      </a:lnTo>
                      <a:lnTo>
                        <a:pt x="1372" y="276"/>
                      </a:lnTo>
                      <a:lnTo>
                        <a:pt x="1366" y="277"/>
                      </a:lnTo>
                      <a:lnTo>
                        <a:pt x="1366" y="277"/>
                      </a:lnTo>
                      <a:lnTo>
                        <a:pt x="1363" y="277"/>
                      </a:lnTo>
                      <a:lnTo>
                        <a:pt x="1363" y="277"/>
                      </a:lnTo>
                      <a:lnTo>
                        <a:pt x="1363" y="277"/>
                      </a:lnTo>
                      <a:lnTo>
                        <a:pt x="1363" y="277"/>
                      </a:lnTo>
                      <a:lnTo>
                        <a:pt x="1367" y="276"/>
                      </a:lnTo>
                      <a:lnTo>
                        <a:pt x="1367" y="276"/>
                      </a:lnTo>
                      <a:lnTo>
                        <a:pt x="1367" y="274"/>
                      </a:lnTo>
                      <a:lnTo>
                        <a:pt x="1367" y="274"/>
                      </a:lnTo>
                      <a:close/>
                      <a:moveTo>
                        <a:pt x="1411" y="212"/>
                      </a:moveTo>
                      <a:lnTo>
                        <a:pt x="1411" y="212"/>
                      </a:lnTo>
                      <a:lnTo>
                        <a:pt x="1411" y="213"/>
                      </a:lnTo>
                      <a:lnTo>
                        <a:pt x="1411" y="213"/>
                      </a:lnTo>
                      <a:lnTo>
                        <a:pt x="1410" y="216"/>
                      </a:lnTo>
                      <a:lnTo>
                        <a:pt x="1410" y="216"/>
                      </a:lnTo>
                      <a:lnTo>
                        <a:pt x="1407" y="213"/>
                      </a:lnTo>
                      <a:lnTo>
                        <a:pt x="1406" y="211"/>
                      </a:lnTo>
                      <a:lnTo>
                        <a:pt x="1405" y="209"/>
                      </a:lnTo>
                      <a:lnTo>
                        <a:pt x="1405" y="209"/>
                      </a:lnTo>
                      <a:lnTo>
                        <a:pt x="1408" y="206"/>
                      </a:lnTo>
                      <a:lnTo>
                        <a:pt x="1408" y="206"/>
                      </a:lnTo>
                      <a:lnTo>
                        <a:pt x="1410" y="205"/>
                      </a:lnTo>
                      <a:lnTo>
                        <a:pt x="1410" y="205"/>
                      </a:lnTo>
                      <a:lnTo>
                        <a:pt x="1411" y="206"/>
                      </a:lnTo>
                      <a:lnTo>
                        <a:pt x="1411" y="206"/>
                      </a:lnTo>
                      <a:lnTo>
                        <a:pt x="1410" y="209"/>
                      </a:lnTo>
                      <a:lnTo>
                        <a:pt x="1410" y="212"/>
                      </a:lnTo>
                      <a:lnTo>
                        <a:pt x="1410" y="212"/>
                      </a:lnTo>
                      <a:lnTo>
                        <a:pt x="1411" y="212"/>
                      </a:lnTo>
                      <a:lnTo>
                        <a:pt x="1411" y="212"/>
                      </a:lnTo>
                      <a:close/>
                      <a:moveTo>
                        <a:pt x="1406" y="239"/>
                      </a:moveTo>
                      <a:lnTo>
                        <a:pt x="1406" y="239"/>
                      </a:lnTo>
                      <a:lnTo>
                        <a:pt x="1411" y="238"/>
                      </a:lnTo>
                      <a:lnTo>
                        <a:pt x="1411" y="238"/>
                      </a:lnTo>
                      <a:lnTo>
                        <a:pt x="1408" y="242"/>
                      </a:lnTo>
                      <a:lnTo>
                        <a:pt x="1408" y="242"/>
                      </a:lnTo>
                      <a:lnTo>
                        <a:pt x="1406" y="240"/>
                      </a:lnTo>
                      <a:lnTo>
                        <a:pt x="1406" y="240"/>
                      </a:lnTo>
                      <a:lnTo>
                        <a:pt x="1406" y="243"/>
                      </a:lnTo>
                      <a:lnTo>
                        <a:pt x="1406" y="243"/>
                      </a:lnTo>
                      <a:lnTo>
                        <a:pt x="1403" y="242"/>
                      </a:lnTo>
                      <a:lnTo>
                        <a:pt x="1400" y="242"/>
                      </a:lnTo>
                      <a:lnTo>
                        <a:pt x="1400" y="242"/>
                      </a:lnTo>
                      <a:lnTo>
                        <a:pt x="1406" y="239"/>
                      </a:lnTo>
                      <a:lnTo>
                        <a:pt x="1406" y="239"/>
                      </a:lnTo>
                      <a:close/>
                      <a:moveTo>
                        <a:pt x="1407" y="250"/>
                      </a:moveTo>
                      <a:lnTo>
                        <a:pt x="1407" y="250"/>
                      </a:lnTo>
                      <a:lnTo>
                        <a:pt x="1405" y="249"/>
                      </a:lnTo>
                      <a:lnTo>
                        <a:pt x="1401" y="246"/>
                      </a:lnTo>
                      <a:lnTo>
                        <a:pt x="1401" y="246"/>
                      </a:lnTo>
                      <a:lnTo>
                        <a:pt x="1405" y="245"/>
                      </a:lnTo>
                      <a:lnTo>
                        <a:pt x="1405" y="245"/>
                      </a:lnTo>
                      <a:lnTo>
                        <a:pt x="1406" y="248"/>
                      </a:lnTo>
                      <a:lnTo>
                        <a:pt x="1407" y="250"/>
                      </a:lnTo>
                      <a:lnTo>
                        <a:pt x="1407" y="250"/>
                      </a:lnTo>
                      <a:close/>
                      <a:moveTo>
                        <a:pt x="1405" y="260"/>
                      </a:moveTo>
                      <a:lnTo>
                        <a:pt x="1405" y="260"/>
                      </a:lnTo>
                      <a:lnTo>
                        <a:pt x="1405" y="260"/>
                      </a:lnTo>
                      <a:lnTo>
                        <a:pt x="1407" y="257"/>
                      </a:lnTo>
                      <a:lnTo>
                        <a:pt x="1407" y="257"/>
                      </a:lnTo>
                      <a:lnTo>
                        <a:pt x="1406" y="262"/>
                      </a:lnTo>
                      <a:lnTo>
                        <a:pt x="1407" y="265"/>
                      </a:lnTo>
                      <a:lnTo>
                        <a:pt x="1407" y="266"/>
                      </a:lnTo>
                      <a:lnTo>
                        <a:pt x="1407" y="266"/>
                      </a:lnTo>
                      <a:lnTo>
                        <a:pt x="1410" y="265"/>
                      </a:lnTo>
                      <a:lnTo>
                        <a:pt x="1411" y="262"/>
                      </a:lnTo>
                      <a:lnTo>
                        <a:pt x="1412" y="260"/>
                      </a:lnTo>
                      <a:lnTo>
                        <a:pt x="1412" y="260"/>
                      </a:lnTo>
                      <a:lnTo>
                        <a:pt x="1412" y="262"/>
                      </a:lnTo>
                      <a:lnTo>
                        <a:pt x="1414" y="266"/>
                      </a:lnTo>
                      <a:lnTo>
                        <a:pt x="1414" y="266"/>
                      </a:lnTo>
                      <a:lnTo>
                        <a:pt x="1416" y="265"/>
                      </a:lnTo>
                      <a:lnTo>
                        <a:pt x="1417" y="263"/>
                      </a:lnTo>
                      <a:lnTo>
                        <a:pt x="1417" y="261"/>
                      </a:lnTo>
                      <a:lnTo>
                        <a:pt x="1417" y="261"/>
                      </a:lnTo>
                      <a:lnTo>
                        <a:pt x="1418" y="265"/>
                      </a:lnTo>
                      <a:lnTo>
                        <a:pt x="1419" y="266"/>
                      </a:lnTo>
                      <a:lnTo>
                        <a:pt x="1421" y="267"/>
                      </a:lnTo>
                      <a:lnTo>
                        <a:pt x="1421" y="267"/>
                      </a:lnTo>
                      <a:lnTo>
                        <a:pt x="1422" y="265"/>
                      </a:lnTo>
                      <a:lnTo>
                        <a:pt x="1423" y="263"/>
                      </a:lnTo>
                      <a:lnTo>
                        <a:pt x="1422" y="261"/>
                      </a:lnTo>
                      <a:lnTo>
                        <a:pt x="1422" y="261"/>
                      </a:lnTo>
                      <a:lnTo>
                        <a:pt x="1423" y="262"/>
                      </a:lnTo>
                      <a:lnTo>
                        <a:pt x="1423" y="262"/>
                      </a:lnTo>
                      <a:lnTo>
                        <a:pt x="1425" y="268"/>
                      </a:lnTo>
                      <a:lnTo>
                        <a:pt x="1425" y="268"/>
                      </a:lnTo>
                      <a:lnTo>
                        <a:pt x="1428" y="267"/>
                      </a:lnTo>
                      <a:lnTo>
                        <a:pt x="1428" y="267"/>
                      </a:lnTo>
                      <a:lnTo>
                        <a:pt x="1427" y="271"/>
                      </a:lnTo>
                      <a:lnTo>
                        <a:pt x="1428" y="273"/>
                      </a:lnTo>
                      <a:lnTo>
                        <a:pt x="1428" y="273"/>
                      </a:lnTo>
                      <a:lnTo>
                        <a:pt x="1429" y="271"/>
                      </a:lnTo>
                      <a:lnTo>
                        <a:pt x="1430" y="268"/>
                      </a:lnTo>
                      <a:lnTo>
                        <a:pt x="1434" y="267"/>
                      </a:lnTo>
                      <a:lnTo>
                        <a:pt x="1434" y="267"/>
                      </a:lnTo>
                      <a:lnTo>
                        <a:pt x="1439" y="266"/>
                      </a:lnTo>
                      <a:lnTo>
                        <a:pt x="1439" y="265"/>
                      </a:lnTo>
                      <a:lnTo>
                        <a:pt x="1436" y="262"/>
                      </a:lnTo>
                      <a:lnTo>
                        <a:pt x="1436" y="262"/>
                      </a:lnTo>
                      <a:lnTo>
                        <a:pt x="1440" y="261"/>
                      </a:lnTo>
                      <a:lnTo>
                        <a:pt x="1443" y="257"/>
                      </a:lnTo>
                      <a:lnTo>
                        <a:pt x="1443" y="257"/>
                      </a:lnTo>
                      <a:lnTo>
                        <a:pt x="1445" y="259"/>
                      </a:lnTo>
                      <a:lnTo>
                        <a:pt x="1445" y="259"/>
                      </a:lnTo>
                      <a:lnTo>
                        <a:pt x="1444" y="263"/>
                      </a:lnTo>
                      <a:lnTo>
                        <a:pt x="1444" y="263"/>
                      </a:lnTo>
                      <a:lnTo>
                        <a:pt x="1441" y="263"/>
                      </a:lnTo>
                      <a:lnTo>
                        <a:pt x="1439" y="263"/>
                      </a:lnTo>
                      <a:lnTo>
                        <a:pt x="1439" y="263"/>
                      </a:lnTo>
                      <a:lnTo>
                        <a:pt x="1440" y="267"/>
                      </a:lnTo>
                      <a:lnTo>
                        <a:pt x="1443" y="270"/>
                      </a:lnTo>
                      <a:lnTo>
                        <a:pt x="1446" y="270"/>
                      </a:lnTo>
                      <a:lnTo>
                        <a:pt x="1446" y="270"/>
                      </a:lnTo>
                      <a:lnTo>
                        <a:pt x="1441" y="271"/>
                      </a:lnTo>
                      <a:lnTo>
                        <a:pt x="1436" y="272"/>
                      </a:lnTo>
                      <a:lnTo>
                        <a:pt x="1436" y="272"/>
                      </a:lnTo>
                      <a:lnTo>
                        <a:pt x="1438" y="273"/>
                      </a:lnTo>
                      <a:lnTo>
                        <a:pt x="1439" y="274"/>
                      </a:lnTo>
                      <a:lnTo>
                        <a:pt x="1439" y="274"/>
                      </a:lnTo>
                      <a:lnTo>
                        <a:pt x="1436" y="276"/>
                      </a:lnTo>
                      <a:lnTo>
                        <a:pt x="1436" y="276"/>
                      </a:lnTo>
                      <a:lnTo>
                        <a:pt x="1435" y="273"/>
                      </a:lnTo>
                      <a:lnTo>
                        <a:pt x="1433" y="271"/>
                      </a:lnTo>
                      <a:lnTo>
                        <a:pt x="1430" y="271"/>
                      </a:lnTo>
                      <a:lnTo>
                        <a:pt x="1430" y="271"/>
                      </a:lnTo>
                      <a:lnTo>
                        <a:pt x="1429" y="273"/>
                      </a:lnTo>
                      <a:lnTo>
                        <a:pt x="1429" y="274"/>
                      </a:lnTo>
                      <a:lnTo>
                        <a:pt x="1429" y="277"/>
                      </a:lnTo>
                      <a:lnTo>
                        <a:pt x="1429" y="277"/>
                      </a:lnTo>
                      <a:lnTo>
                        <a:pt x="1425" y="273"/>
                      </a:lnTo>
                      <a:lnTo>
                        <a:pt x="1422" y="271"/>
                      </a:lnTo>
                      <a:lnTo>
                        <a:pt x="1422" y="271"/>
                      </a:lnTo>
                      <a:lnTo>
                        <a:pt x="1419" y="271"/>
                      </a:lnTo>
                      <a:lnTo>
                        <a:pt x="1419" y="271"/>
                      </a:lnTo>
                      <a:lnTo>
                        <a:pt x="1421" y="277"/>
                      </a:lnTo>
                      <a:lnTo>
                        <a:pt x="1421" y="277"/>
                      </a:lnTo>
                      <a:lnTo>
                        <a:pt x="1421" y="277"/>
                      </a:lnTo>
                      <a:lnTo>
                        <a:pt x="1421" y="277"/>
                      </a:lnTo>
                      <a:lnTo>
                        <a:pt x="1421" y="277"/>
                      </a:lnTo>
                      <a:lnTo>
                        <a:pt x="1416" y="277"/>
                      </a:lnTo>
                      <a:lnTo>
                        <a:pt x="1416" y="278"/>
                      </a:lnTo>
                      <a:lnTo>
                        <a:pt x="1416" y="278"/>
                      </a:lnTo>
                      <a:lnTo>
                        <a:pt x="1414" y="278"/>
                      </a:lnTo>
                      <a:lnTo>
                        <a:pt x="1414" y="278"/>
                      </a:lnTo>
                      <a:lnTo>
                        <a:pt x="1414" y="279"/>
                      </a:lnTo>
                      <a:lnTo>
                        <a:pt x="1414" y="281"/>
                      </a:lnTo>
                      <a:lnTo>
                        <a:pt x="1416" y="283"/>
                      </a:lnTo>
                      <a:lnTo>
                        <a:pt x="1416" y="283"/>
                      </a:lnTo>
                      <a:lnTo>
                        <a:pt x="1411" y="282"/>
                      </a:lnTo>
                      <a:lnTo>
                        <a:pt x="1411" y="282"/>
                      </a:lnTo>
                      <a:lnTo>
                        <a:pt x="1411" y="282"/>
                      </a:lnTo>
                      <a:lnTo>
                        <a:pt x="1411" y="282"/>
                      </a:lnTo>
                      <a:lnTo>
                        <a:pt x="1412" y="279"/>
                      </a:lnTo>
                      <a:lnTo>
                        <a:pt x="1413" y="277"/>
                      </a:lnTo>
                      <a:lnTo>
                        <a:pt x="1413" y="277"/>
                      </a:lnTo>
                      <a:lnTo>
                        <a:pt x="1410" y="277"/>
                      </a:lnTo>
                      <a:lnTo>
                        <a:pt x="1406" y="278"/>
                      </a:lnTo>
                      <a:lnTo>
                        <a:pt x="1403" y="279"/>
                      </a:lnTo>
                      <a:lnTo>
                        <a:pt x="1403" y="279"/>
                      </a:lnTo>
                      <a:lnTo>
                        <a:pt x="1406" y="277"/>
                      </a:lnTo>
                      <a:lnTo>
                        <a:pt x="1407" y="272"/>
                      </a:lnTo>
                      <a:lnTo>
                        <a:pt x="1407" y="272"/>
                      </a:lnTo>
                      <a:lnTo>
                        <a:pt x="1405" y="271"/>
                      </a:lnTo>
                      <a:lnTo>
                        <a:pt x="1402" y="272"/>
                      </a:lnTo>
                      <a:lnTo>
                        <a:pt x="1400" y="273"/>
                      </a:lnTo>
                      <a:lnTo>
                        <a:pt x="1400" y="273"/>
                      </a:lnTo>
                      <a:lnTo>
                        <a:pt x="1402" y="271"/>
                      </a:lnTo>
                      <a:lnTo>
                        <a:pt x="1402" y="268"/>
                      </a:lnTo>
                      <a:lnTo>
                        <a:pt x="1402" y="266"/>
                      </a:lnTo>
                      <a:lnTo>
                        <a:pt x="1402" y="266"/>
                      </a:lnTo>
                      <a:lnTo>
                        <a:pt x="1397" y="267"/>
                      </a:lnTo>
                      <a:lnTo>
                        <a:pt x="1397" y="267"/>
                      </a:lnTo>
                      <a:lnTo>
                        <a:pt x="1397" y="267"/>
                      </a:lnTo>
                      <a:lnTo>
                        <a:pt x="1397" y="267"/>
                      </a:lnTo>
                      <a:lnTo>
                        <a:pt x="1400" y="261"/>
                      </a:lnTo>
                      <a:lnTo>
                        <a:pt x="1400" y="261"/>
                      </a:lnTo>
                      <a:lnTo>
                        <a:pt x="1399" y="261"/>
                      </a:lnTo>
                      <a:lnTo>
                        <a:pt x="1396" y="260"/>
                      </a:lnTo>
                      <a:lnTo>
                        <a:pt x="1396" y="260"/>
                      </a:lnTo>
                      <a:lnTo>
                        <a:pt x="1396" y="260"/>
                      </a:lnTo>
                      <a:lnTo>
                        <a:pt x="1396" y="260"/>
                      </a:lnTo>
                      <a:lnTo>
                        <a:pt x="1401" y="260"/>
                      </a:lnTo>
                      <a:lnTo>
                        <a:pt x="1405" y="260"/>
                      </a:lnTo>
                      <a:lnTo>
                        <a:pt x="1405" y="260"/>
                      </a:lnTo>
                      <a:close/>
                      <a:moveTo>
                        <a:pt x="1421" y="233"/>
                      </a:moveTo>
                      <a:lnTo>
                        <a:pt x="1421" y="233"/>
                      </a:lnTo>
                      <a:lnTo>
                        <a:pt x="1424" y="233"/>
                      </a:lnTo>
                      <a:lnTo>
                        <a:pt x="1428" y="231"/>
                      </a:lnTo>
                      <a:lnTo>
                        <a:pt x="1428" y="231"/>
                      </a:lnTo>
                      <a:lnTo>
                        <a:pt x="1427" y="229"/>
                      </a:lnTo>
                      <a:lnTo>
                        <a:pt x="1423" y="228"/>
                      </a:lnTo>
                      <a:lnTo>
                        <a:pt x="1423" y="228"/>
                      </a:lnTo>
                      <a:lnTo>
                        <a:pt x="1424" y="227"/>
                      </a:lnTo>
                      <a:lnTo>
                        <a:pt x="1424" y="227"/>
                      </a:lnTo>
                      <a:lnTo>
                        <a:pt x="1427" y="227"/>
                      </a:lnTo>
                      <a:lnTo>
                        <a:pt x="1428" y="224"/>
                      </a:lnTo>
                      <a:lnTo>
                        <a:pt x="1428" y="224"/>
                      </a:lnTo>
                      <a:lnTo>
                        <a:pt x="1428" y="224"/>
                      </a:lnTo>
                      <a:lnTo>
                        <a:pt x="1428" y="224"/>
                      </a:lnTo>
                      <a:lnTo>
                        <a:pt x="1429" y="223"/>
                      </a:lnTo>
                      <a:lnTo>
                        <a:pt x="1429" y="223"/>
                      </a:lnTo>
                      <a:lnTo>
                        <a:pt x="1432" y="224"/>
                      </a:lnTo>
                      <a:lnTo>
                        <a:pt x="1434" y="224"/>
                      </a:lnTo>
                      <a:lnTo>
                        <a:pt x="1436" y="224"/>
                      </a:lnTo>
                      <a:lnTo>
                        <a:pt x="1436" y="224"/>
                      </a:lnTo>
                      <a:lnTo>
                        <a:pt x="1436" y="221"/>
                      </a:lnTo>
                      <a:lnTo>
                        <a:pt x="1436" y="221"/>
                      </a:lnTo>
                      <a:lnTo>
                        <a:pt x="1439" y="223"/>
                      </a:lnTo>
                      <a:lnTo>
                        <a:pt x="1439" y="223"/>
                      </a:lnTo>
                      <a:lnTo>
                        <a:pt x="1436" y="226"/>
                      </a:lnTo>
                      <a:lnTo>
                        <a:pt x="1436" y="226"/>
                      </a:lnTo>
                      <a:lnTo>
                        <a:pt x="1438" y="228"/>
                      </a:lnTo>
                      <a:lnTo>
                        <a:pt x="1438" y="228"/>
                      </a:lnTo>
                      <a:lnTo>
                        <a:pt x="1439" y="228"/>
                      </a:lnTo>
                      <a:lnTo>
                        <a:pt x="1439" y="228"/>
                      </a:lnTo>
                      <a:lnTo>
                        <a:pt x="1438" y="231"/>
                      </a:lnTo>
                      <a:lnTo>
                        <a:pt x="1435" y="233"/>
                      </a:lnTo>
                      <a:lnTo>
                        <a:pt x="1435" y="233"/>
                      </a:lnTo>
                      <a:lnTo>
                        <a:pt x="1438" y="233"/>
                      </a:lnTo>
                      <a:lnTo>
                        <a:pt x="1441" y="234"/>
                      </a:lnTo>
                      <a:lnTo>
                        <a:pt x="1441" y="234"/>
                      </a:lnTo>
                      <a:lnTo>
                        <a:pt x="1439" y="235"/>
                      </a:lnTo>
                      <a:lnTo>
                        <a:pt x="1434" y="237"/>
                      </a:lnTo>
                      <a:lnTo>
                        <a:pt x="1434" y="237"/>
                      </a:lnTo>
                      <a:lnTo>
                        <a:pt x="1433" y="237"/>
                      </a:lnTo>
                      <a:lnTo>
                        <a:pt x="1433" y="237"/>
                      </a:lnTo>
                      <a:lnTo>
                        <a:pt x="1430" y="237"/>
                      </a:lnTo>
                      <a:lnTo>
                        <a:pt x="1427" y="238"/>
                      </a:lnTo>
                      <a:lnTo>
                        <a:pt x="1424" y="242"/>
                      </a:lnTo>
                      <a:lnTo>
                        <a:pt x="1423" y="246"/>
                      </a:lnTo>
                      <a:lnTo>
                        <a:pt x="1423" y="246"/>
                      </a:lnTo>
                      <a:lnTo>
                        <a:pt x="1424" y="246"/>
                      </a:lnTo>
                      <a:lnTo>
                        <a:pt x="1428" y="246"/>
                      </a:lnTo>
                      <a:lnTo>
                        <a:pt x="1428" y="246"/>
                      </a:lnTo>
                      <a:lnTo>
                        <a:pt x="1433" y="246"/>
                      </a:lnTo>
                      <a:lnTo>
                        <a:pt x="1433" y="246"/>
                      </a:lnTo>
                      <a:lnTo>
                        <a:pt x="1432" y="246"/>
                      </a:lnTo>
                      <a:lnTo>
                        <a:pt x="1429" y="248"/>
                      </a:lnTo>
                      <a:lnTo>
                        <a:pt x="1429" y="248"/>
                      </a:lnTo>
                      <a:lnTo>
                        <a:pt x="1429" y="248"/>
                      </a:lnTo>
                      <a:lnTo>
                        <a:pt x="1427" y="249"/>
                      </a:lnTo>
                      <a:lnTo>
                        <a:pt x="1427" y="249"/>
                      </a:lnTo>
                      <a:lnTo>
                        <a:pt x="1425" y="251"/>
                      </a:lnTo>
                      <a:lnTo>
                        <a:pt x="1425" y="251"/>
                      </a:lnTo>
                      <a:lnTo>
                        <a:pt x="1425" y="255"/>
                      </a:lnTo>
                      <a:lnTo>
                        <a:pt x="1425" y="255"/>
                      </a:lnTo>
                      <a:lnTo>
                        <a:pt x="1425" y="254"/>
                      </a:lnTo>
                      <a:lnTo>
                        <a:pt x="1425" y="254"/>
                      </a:lnTo>
                      <a:lnTo>
                        <a:pt x="1422" y="253"/>
                      </a:lnTo>
                      <a:lnTo>
                        <a:pt x="1421" y="250"/>
                      </a:lnTo>
                      <a:lnTo>
                        <a:pt x="1419" y="246"/>
                      </a:lnTo>
                      <a:lnTo>
                        <a:pt x="1419" y="246"/>
                      </a:lnTo>
                      <a:lnTo>
                        <a:pt x="1419" y="244"/>
                      </a:lnTo>
                      <a:lnTo>
                        <a:pt x="1419" y="244"/>
                      </a:lnTo>
                      <a:lnTo>
                        <a:pt x="1421" y="243"/>
                      </a:lnTo>
                      <a:lnTo>
                        <a:pt x="1421" y="243"/>
                      </a:lnTo>
                      <a:lnTo>
                        <a:pt x="1421" y="240"/>
                      </a:lnTo>
                      <a:lnTo>
                        <a:pt x="1419" y="239"/>
                      </a:lnTo>
                      <a:lnTo>
                        <a:pt x="1418" y="238"/>
                      </a:lnTo>
                      <a:lnTo>
                        <a:pt x="1418" y="238"/>
                      </a:lnTo>
                      <a:lnTo>
                        <a:pt x="1423" y="238"/>
                      </a:lnTo>
                      <a:lnTo>
                        <a:pt x="1425" y="238"/>
                      </a:lnTo>
                      <a:lnTo>
                        <a:pt x="1427" y="238"/>
                      </a:lnTo>
                      <a:lnTo>
                        <a:pt x="1427" y="238"/>
                      </a:lnTo>
                      <a:lnTo>
                        <a:pt x="1425" y="235"/>
                      </a:lnTo>
                      <a:lnTo>
                        <a:pt x="1423" y="234"/>
                      </a:lnTo>
                      <a:lnTo>
                        <a:pt x="1421" y="233"/>
                      </a:lnTo>
                      <a:lnTo>
                        <a:pt x="1421" y="233"/>
                      </a:lnTo>
                      <a:close/>
                      <a:moveTo>
                        <a:pt x="1434" y="254"/>
                      </a:moveTo>
                      <a:lnTo>
                        <a:pt x="1434" y="254"/>
                      </a:lnTo>
                      <a:lnTo>
                        <a:pt x="1439" y="253"/>
                      </a:lnTo>
                      <a:lnTo>
                        <a:pt x="1439" y="253"/>
                      </a:lnTo>
                      <a:lnTo>
                        <a:pt x="1436" y="255"/>
                      </a:lnTo>
                      <a:lnTo>
                        <a:pt x="1435" y="257"/>
                      </a:lnTo>
                      <a:lnTo>
                        <a:pt x="1434" y="260"/>
                      </a:lnTo>
                      <a:lnTo>
                        <a:pt x="1434" y="260"/>
                      </a:lnTo>
                      <a:lnTo>
                        <a:pt x="1433" y="260"/>
                      </a:lnTo>
                      <a:lnTo>
                        <a:pt x="1433" y="260"/>
                      </a:lnTo>
                      <a:lnTo>
                        <a:pt x="1434" y="257"/>
                      </a:lnTo>
                      <a:lnTo>
                        <a:pt x="1434" y="254"/>
                      </a:lnTo>
                      <a:lnTo>
                        <a:pt x="1434" y="254"/>
                      </a:lnTo>
                      <a:close/>
                      <a:moveTo>
                        <a:pt x="1451" y="194"/>
                      </a:moveTo>
                      <a:lnTo>
                        <a:pt x="1451" y="194"/>
                      </a:lnTo>
                      <a:lnTo>
                        <a:pt x="1455" y="193"/>
                      </a:lnTo>
                      <a:lnTo>
                        <a:pt x="1455" y="193"/>
                      </a:lnTo>
                      <a:lnTo>
                        <a:pt x="1451" y="193"/>
                      </a:lnTo>
                      <a:lnTo>
                        <a:pt x="1451" y="193"/>
                      </a:lnTo>
                      <a:lnTo>
                        <a:pt x="1450" y="190"/>
                      </a:lnTo>
                      <a:lnTo>
                        <a:pt x="1449" y="189"/>
                      </a:lnTo>
                      <a:lnTo>
                        <a:pt x="1449" y="189"/>
                      </a:lnTo>
                      <a:lnTo>
                        <a:pt x="1455" y="190"/>
                      </a:lnTo>
                      <a:lnTo>
                        <a:pt x="1458" y="190"/>
                      </a:lnTo>
                      <a:lnTo>
                        <a:pt x="1460" y="189"/>
                      </a:lnTo>
                      <a:lnTo>
                        <a:pt x="1460" y="189"/>
                      </a:lnTo>
                      <a:lnTo>
                        <a:pt x="1462" y="189"/>
                      </a:lnTo>
                      <a:lnTo>
                        <a:pt x="1462" y="189"/>
                      </a:lnTo>
                      <a:lnTo>
                        <a:pt x="1460" y="193"/>
                      </a:lnTo>
                      <a:lnTo>
                        <a:pt x="1457" y="195"/>
                      </a:lnTo>
                      <a:lnTo>
                        <a:pt x="1451" y="196"/>
                      </a:lnTo>
                      <a:lnTo>
                        <a:pt x="1451" y="196"/>
                      </a:lnTo>
                      <a:lnTo>
                        <a:pt x="1449" y="196"/>
                      </a:lnTo>
                      <a:lnTo>
                        <a:pt x="1449" y="196"/>
                      </a:lnTo>
                      <a:lnTo>
                        <a:pt x="1449" y="196"/>
                      </a:lnTo>
                      <a:lnTo>
                        <a:pt x="1450" y="196"/>
                      </a:lnTo>
                      <a:lnTo>
                        <a:pt x="1452" y="195"/>
                      </a:lnTo>
                      <a:lnTo>
                        <a:pt x="1452" y="195"/>
                      </a:lnTo>
                      <a:lnTo>
                        <a:pt x="1451" y="194"/>
                      </a:lnTo>
                      <a:lnTo>
                        <a:pt x="1451" y="194"/>
                      </a:lnTo>
                      <a:close/>
                      <a:moveTo>
                        <a:pt x="1452" y="109"/>
                      </a:moveTo>
                      <a:lnTo>
                        <a:pt x="1452" y="109"/>
                      </a:lnTo>
                      <a:lnTo>
                        <a:pt x="1456" y="111"/>
                      </a:lnTo>
                      <a:lnTo>
                        <a:pt x="1456" y="111"/>
                      </a:lnTo>
                      <a:lnTo>
                        <a:pt x="1454" y="112"/>
                      </a:lnTo>
                      <a:lnTo>
                        <a:pt x="1450" y="113"/>
                      </a:lnTo>
                      <a:lnTo>
                        <a:pt x="1450" y="113"/>
                      </a:lnTo>
                      <a:lnTo>
                        <a:pt x="1451" y="112"/>
                      </a:lnTo>
                      <a:lnTo>
                        <a:pt x="1451" y="112"/>
                      </a:lnTo>
                      <a:lnTo>
                        <a:pt x="1454" y="111"/>
                      </a:lnTo>
                      <a:lnTo>
                        <a:pt x="1454" y="111"/>
                      </a:lnTo>
                      <a:lnTo>
                        <a:pt x="1452" y="109"/>
                      </a:lnTo>
                      <a:lnTo>
                        <a:pt x="1452" y="109"/>
                      </a:lnTo>
                      <a:close/>
                      <a:moveTo>
                        <a:pt x="1466" y="133"/>
                      </a:moveTo>
                      <a:lnTo>
                        <a:pt x="1466" y="133"/>
                      </a:lnTo>
                      <a:lnTo>
                        <a:pt x="1469" y="132"/>
                      </a:lnTo>
                      <a:lnTo>
                        <a:pt x="1469" y="132"/>
                      </a:lnTo>
                      <a:lnTo>
                        <a:pt x="1466" y="132"/>
                      </a:lnTo>
                      <a:lnTo>
                        <a:pt x="1466" y="132"/>
                      </a:lnTo>
                      <a:lnTo>
                        <a:pt x="1464" y="129"/>
                      </a:lnTo>
                      <a:lnTo>
                        <a:pt x="1463" y="129"/>
                      </a:lnTo>
                      <a:lnTo>
                        <a:pt x="1463" y="129"/>
                      </a:lnTo>
                      <a:lnTo>
                        <a:pt x="1469" y="129"/>
                      </a:lnTo>
                      <a:lnTo>
                        <a:pt x="1472" y="129"/>
                      </a:lnTo>
                      <a:lnTo>
                        <a:pt x="1474" y="128"/>
                      </a:lnTo>
                      <a:lnTo>
                        <a:pt x="1474" y="128"/>
                      </a:lnTo>
                      <a:lnTo>
                        <a:pt x="1474" y="128"/>
                      </a:lnTo>
                      <a:lnTo>
                        <a:pt x="1475" y="128"/>
                      </a:lnTo>
                      <a:lnTo>
                        <a:pt x="1475" y="128"/>
                      </a:lnTo>
                      <a:lnTo>
                        <a:pt x="1474" y="132"/>
                      </a:lnTo>
                      <a:lnTo>
                        <a:pt x="1472" y="134"/>
                      </a:lnTo>
                      <a:lnTo>
                        <a:pt x="1468" y="135"/>
                      </a:lnTo>
                      <a:lnTo>
                        <a:pt x="1468" y="135"/>
                      </a:lnTo>
                      <a:lnTo>
                        <a:pt x="1468" y="134"/>
                      </a:lnTo>
                      <a:lnTo>
                        <a:pt x="1468" y="134"/>
                      </a:lnTo>
                      <a:lnTo>
                        <a:pt x="1464" y="135"/>
                      </a:lnTo>
                      <a:lnTo>
                        <a:pt x="1464" y="135"/>
                      </a:lnTo>
                      <a:lnTo>
                        <a:pt x="1462" y="135"/>
                      </a:lnTo>
                      <a:lnTo>
                        <a:pt x="1462" y="135"/>
                      </a:lnTo>
                      <a:lnTo>
                        <a:pt x="1462" y="135"/>
                      </a:lnTo>
                      <a:lnTo>
                        <a:pt x="1462" y="135"/>
                      </a:lnTo>
                      <a:lnTo>
                        <a:pt x="1464" y="135"/>
                      </a:lnTo>
                      <a:lnTo>
                        <a:pt x="1466" y="135"/>
                      </a:lnTo>
                      <a:lnTo>
                        <a:pt x="1466" y="135"/>
                      </a:lnTo>
                      <a:lnTo>
                        <a:pt x="1466" y="133"/>
                      </a:lnTo>
                      <a:lnTo>
                        <a:pt x="1466" y="133"/>
                      </a:lnTo>
                      <a:close/>
                      <a:moveTo>
                        <a:pt x="1484" y="284"/>
                      </a:moveTo>
                      <a:lnTo>
                        <a:pt x="1484" y="284"/>
                      </a:lnTo>
                      <a:lnTo>
                        <a:pt x="1483" y="285"/>
                      </a:lnTo>
                      <a:lnTo>
                        <a:pt x="1482" y="288"/>
                      </a:lnTo>
                      <a:lnTo>
                        <a:pt x="1482" y="288"/>
                      </a:lnTo>
                      <a:lnTo>
                        <a:pt x="1483" y="288"/>
                      </a:lnTo>
                      <a:lnTo>
                        <a:pt x="1488" y="289"/>
                      </a:lnTo>
                      <a:lnTo>
                        <a:pt x="1488" y="289"/>
                      </a:lnTo>
                      <a:lnTo>
                        <a:pt x="1485" y="292"/>
                      </a:lnTo>
                      <a:lnTo>
                        <a:pt x="1480" y="293"/>
                      </a:lnTo>
                      <a:lnTo>
                        <a:pt x="1480" y="293"/>
                      </a:lnTo>
                      <a:lnTo>
                        <a:pt x="1479" y="293"/>
                      </a:lnTo>
                      <a:lnTo>
                        <a:pt x="1475" y="293"/>
                      </a:lnTo>
                      <a:lnTo>
                        <a:pt x="1473" y="294"/>
                      </a:lnTo>
                      <a:lnTo>
                        <a:pt x="1472" y="295"/>
                      </a:lnTo>
                      <a:lnTo>
                        <a:pt x="1471" y="299"/>
                      </a:lnTo>
                      <a:lnTo>
                        <a:pt x="1471" y="303"/>
                      </a:lnTo>
                      <a:lnTo>
                        <a:pt x="1471" y="303"/>
                      </a:lnTo>
                      <a:lnTo>
                        <a:pt x="1473" y="303"/>
                      </a:lnTo>
                      <a:lnTo>
                        <a:pt x="1479" y="301"/>
                      </a:lnTo>
                      <a:lnTo>
                        <a:pt x="1479" y="301"/>
                      </a:lnTo>
                      <a:lnTo>
                        <a:pt x="1477" y="303"/>
                      </a:lnTo>
                      <a:lnTo>
                        <a:pt x="1474" y="305"/>
                      </a:lnTo>
                      <a:lnTo>
                        <a:pt x="1473" y="309"/>
                      </a:lnTo>
                      <a:lnTo>
                        <a:pt x="1473" y="309"/>
                      </a:lnTo>
                      <a:lnTo>
                        <a:pt x="1474" y="309"/>
                      </a:lnTo>
                      <a:lnTo>
                        <a:pt x="1474" y="309"/>
                      </a:lnTo>
                      <a:lnTo>
                        <a:pt x="1472" y="310"/>
                      </a:lnTo>
                      <a:lnTo>
                        <a:pt x="1472" y="310"/>
                      </a:lnTo>
                      <a:lnTo>
                        <a:pt x="1472" y="312"/>
                      </a:lnTo>
                      <a:lnTo>
                        <a:pt x="1473" y="315"/>
                      </a:lnTo>
                      <a:lnTo>
                        <a:pt x="1477" y="317"/>
                      </a:lnTo>
                      <a:lnTo>
                        <a:pt x="1477" y="317"/>
                      </a:lnTo>
                      <a:lnTo>
                        <a:pt x="1473" y="318"/>
                      </a:lnTo>
                      <a:lnTo>
                        <a:pt x="1469" y="320"/>
                      </a:lnTo>
                      <a:lnTo>
                        <a:pt x="1464" y="318"/>
                      </a:lnTo>
                      <a:lnTo>
                        <a:pt x="1464" y="318"/>
                      </a:lnTo>
                      <a:lnTo>
                        <a:pt x="1463" y="315"/>
                      </a:lnTo>
                      <a:lnTo>
                        <a:pt x="1463" y="312"/>
                      </a:lnTo>
                      <a:lnTo>
                        <a:pt x="1464" y="310"/>
                      </a:lnTo>
                      <a:lnTo>
                        <a:pt x="1464" y="310"/>
                      </a:lnTo>
                      <a:lnTo>
                        <a:pt x="1466" y="306"/>
                      </a:lnTo>
                      <a:lnTo>
                        <a:pt x="1467" y="304"/>
                      </a:lnTo>
                      <a:lnTo>
                        <a:pt x="1466" y="303"/>
                      </a:lnTo>
                      <a:lnTo>
                        <a:pt x="1461" y="304"/>
                      </a:lnTo>
                      <a:lnTo>
                        <a:pt x="1461" y="304"/>
                      </a:lnTo>
                      <a:lnTo>
                        <a:pt x="1461" y="304"/>
                      </a:lnTo>
                      <a:lnTo>
                        <a:pt x="1458" y="300"/>
                      </a:lnTo>
                      <a:lnTo>
                        <a:pt x="1458" y="300"/>
                      </a:lnTo>
                      <a:lnTo>
                        <a:pt x="1458" y="299"/>
                      </a:lnTo>
                      <a:lnTo>
                        <a:pt x="1458" y="299"/>
                      </a:lnTo>
                      <a:lnTo>
                        <a:pt x="1456" y="293"/>
                      </a:lnTo>
                      <a:lnTo>
                        <a:pt x="1456" y="293"/>
                      </a:lnTo>
                      <a:lnTo>
                        <a:pt x="1456" y="293"/>
                      </a:lnTo>
                      <a:lnTo>
                        <a:pt x="1456" y="293"/>
                      </a:lnTo>
                      <a:lnTo>
                        <a:pt x="1456" y="293"/>
                      </a:lnTo>
                      <a:lnTo>
                        <a:pt x="1456" y="293"/>
                      </a:lnTo>
                      <a:lnTo>
                        <a:pt x="1456" y="292"/>
                      </a:lnTo>
                      <a:lnTo>
                        <a:pt x="1455" y="290"/>
                      </a:lnTo>
                      <a:lnTo>
                        <a:pt x="1452" y="289"/>
                      </a:lnTo>
                      <a:lnTo>
                        <a:pt x="1452" y="289"/>
                      </a:lnTo>
                      <a:lnTo>
                        <a:pt x="1450" y="288"/>
                      </a:lnTo>
                      <a:lnTo>
                        <a:pt x="1450" y="288"/>
                      </a:lnTo>
                      <a:lnTo>
                        <a:pt x="1450" y="287"/>
                      </a:lnTo>
                      <a:lnTo>
                        <a:pt x="1450" y="287"/>
                      </a:lnTo>
                      <a:lnTo>
                        <a:pt x="1451" y="285"/>
                      </a:lnTo>
                      <a:lnTo>
                        <a:pt x="1454" y="283"/>
                      </a:lnTo>
                      <a:lnTo>
                        <a:pt x="1454" y="283"/>
                      </a:lnTo>
                      <a:lnTo>
                        <a:pt x="1456" y="282"/>
                      </a:lnTo>
                      <a:lnTo>
                        <a:pt x="1461" y="282"/>
                      </a:lnTo>
                      <a:lnTo>
                        <a:pt x="1461" y="282"/>
                      </a:lnTo>
                      <a:lnTo>
                        <a:pt x="1462" y="283"/>
                      </a:lnTo>
                      <a:lnTo>
                        <a:pt x="1464" y="283"/>
                      </a:lnTo>
                      <a:lnTo>
                        <a:pt x="1464" y="283"/>
                      </a:lnTo>
                      <a:lnTo>
                        <a:pt x="1466" y="287"/>
                      </a:lnTo>
                      <a:lnTo>
                        <a:pt x="1467" y="287"/>
                      </a:lnTo>
                      <a:lnTo>
                        <a:pt x="1468" y="285"/>
                      </a:lnTo>
                      <a:lnTo>
                        <a:pt x="1473" y="279"/>
                      </a:lnTo>
                      <a:lnTo>
                        <a:pt x="1473" y="279"/>
                      </a:lnTo>
                      <a:lnTo>
                        <a:pt x="1475" y="279"/>
                      </a:lnTo>
                      <a:lnTo>
                        <a:pt x="1479" y="279"/>
                      </a:lnTo>
                      <a:lnTo>
                        <a:pt x="1483" y="277"/>
                      </a:lnTo>
                      <a:lnTo>
                        <a:pt x="1483" y="277"/>
                      </a:lnTo>
                      <a:lnTo>
                        <a:pt x="1484" y="278"/>
                      </a:lnTo>
                      <a:lnTo>
                        <a:pt x="1484" y="278"/>
                      </a:lnTo>
                      <a:lnTo>
                        <a:pt x="1482" y="281"/>
                      </a:lnTo>
                      <a:lnTo>
                        <a:pt x="1482" y="281"/>
                      </a:lnTo>
                      <a:lnTo>
                        <a:pt x="1482" y="282"/>
                      </a:lnTo>
                      <a:lnTo>
                        <a:pt x="1484" y="284"/>
                      </a:lnTo>
                      <a:lnTo>
                        <a:pt x="1484" y="284"/>
                      </a:lnTo>
                      <a:close/>
                      <a:moveTo>
                        <a:pt x="1471" y="394"/>
                      </a:moveTo>
                      <a:lnTo>
                        <a:pt x="1471" y="394"/>
                      </a:lnTo>
                      <a:lnTo>
                        <a:pt x="1473" y="394"/>
                      </a:lnTo>
                      <a:lnTo>
                        <a:pt x="1473" y="394"/>
                      </a:lnTo>
                      <a:lnTo>
                        <a:pt x="1475" y="396"/>
                      </a:lnTo>
                      <a:lnTo>
                        <a:pt x="1482" y="396"/>
                      </a:lnTo>
                      <a:lnTo>
                        <a:pt x="1482" y="396"/>
                      </a:lnTo>
                      <a:lnTo>
                        <a:pt x="1485" y="400"/>
                      </a:lnTo>
                      <a:lnTo>
                        <a:pt x="1485" y="400"/>
                      </a:lnTo>
                      <a:lnTo>
                        <a:pt x="1489" y="401"/>
                      </a:lnTo>
                      <a:lnTo>
                        <a:pt x="1494" y="400"/>
                      </a:lnTo>
                      <a:lnTo>
                        <a:pt x="1494" y="400"/>
                      </a:lnTo>
                      <a:lnTo>
                        <a:pt x="1495" y="399"/>
                      </a:lnTo>
                      <a:lnTo>
                        <a:pt x="1495" y="398"/>
                      </a:lnTo>
                      <a:lnTo>
                        <a:pt x="1494" y="396"/>
                      </a:lnTo>
                      <a:lnTo>
                        <a:pt x="1494" y="396"/>
                      </a:lnTo>
                      <a:lnTo>
                        <a:pt x="1491" y="393"/>
                      </a:lnTo>
                      <a:lnTo>
                        <a:pt x="1491" y="393"/>
                      </a:lnTo>
                      <a:lnTo>
                        <a:pt x="1494" y="392"/>
                      </a:lnTo>
                      <a:lnTo>
                        <a:pt x="1497" y="392"/>
                      </a:lnTo>
                      <a:lnTo>
                        <a:pt x="1501" y="393"/>
                      </a:lnTo>
                      <a:lnTo>
                        <a:pt x="1501" y="393"/>
                      </a:lnTo>
                      <a:lnTo>
                        <a:pt x="1504" y="394"/>
                      </a:lnTo>
                      <a:lnTo>
                        <a:pt x="1504" y="394"/>
                      </a:lnTo>
                      <a:lnTo>
                        <a:pt x="1505" y="395"/>
                      </a:lnTo>
                      <a:lnTo>
                        <a:pt x="1507" y="398"/>
                      </a:lnTo>
                      <a:lnTo>
                        <a:pt x="1507" y="398"/>
                      </a:lnTo>
                      <a:lnTo>
                        <a:pt x="1506" y="400"/>
                      </a:lnTo>
                      <a:lnTo>
                        <a:pt x="1506" y="403"/>
                      </a:lnTo>
                      <a:lnTo>
                        <a:pt x="1508" y="403"/>
                      </a:lnTo>
                      <a:lnTo>
                        <a:pt x="1516" y="399"/>
                      </a:lnTo>
                      <a:lnTo>
                        <a:pt x="1516" y="399"/>
                      </a:lnTo>
                      <a:lnTo>
                        <a:pt x="1517" y="400"/>
                      </a:lnTo>
                      <a:lnTo>
                        <a:pt x="1519" y="403"/>
                      </a:lnTo>
                      <a:lnTo>
                        <a:pt x="1524" y="404"/>
                      </a:lnTo>
                      <a:lnTo>
                        <a:pt x="1527" y="404"/>
                      </a:lnTo>
                      <a:lnTo>
                        <a:pt x="1530" y="401"/>
                      </a:lnTo>
                      <a:lnTo>
                        <a:pt x="1530" y="401"/>
                      </a:lnTo>
                      <a:lnTo>
                        <a:pt x="1530" y="399"/>
                      </a:lnTo>
                      <a:lnTo>
                        <a:pt x="1529" y="398"/>
                      </a:lnTo>
                      <a:lnTo>
                        <a:pt x="1526" y="395"/>
                      </a:lnTo>
                      <a:lnTo>
                        <a:pt x="1526" y="395"/>
                      </a:lnTo>
                      <a:lnTo>
                        <a:pt x="1529" y="393"/>
                      </a:lnTo>
                      <a:lnTo>
                        <a:pt x="1533" y="392"/>
                      </a:lnTo>
                      <a:lnTo>
                        <a:pt x="1538" y="393"/>
                      </a:lnTo>
                      <a:lnTo>
                        <a:pt x="1538" y="393"/>
                      </a:lnTo>
                      <a:lnTo>
                        <a:pt x="1540" y="394"/>
                      </a:lnTo>
                      <a:lnTo>
                        <a:pt x="1541" y="395"/>
                      </a:lnTo>
                      <a:lnTo>
                        <a:pt x="1544" y="395"/>
                      </a:lnTo>
                      <a:lnTo>
                        <a:pt x="1544" y="395"/>
                      </a:lnTo>
                      <a:lnTo>
                        <a:pt x="1547" y="396"/>
                      </a:lnTo>
                      <a:lnTo>
                        <a:pt x="1547" y="396"/>
                      </a:lnTo>
                      <a:lnTo>
                        <a:pt x="1536" y="394"/>
                      </a:lnTo>
                      <a:lnTo>
                        <a:pt x="1536" y="394"/>
                      </a:lnTo>
                      <a:lnTo>
                        <a:pt x="1536" y="395"/>
                      </a:lnTo>
                      <a:lnTo>
                        <a:pt x="1538" y="398"/>
                      </a:lnTo>
                      <a:lnTo>
                        <a:pt x="1538" y="398"/>
                      </a:lnTo>
                      <a:lnTo>
                        <a:pt x="1533" y="395"/>
                      </a:lnTo>
                      <a:lnTo>
                        <a:pt x="1532" y="394"/>
                      </a:lnTo>
                      <a:lnTo>
                        <a:pt x="1529" y="394"/>
                      </a:lnTo>
                      <a:lnTo>
                        <a:pt x="1529" y="394"/>
                      </a:lnTo>
                      <a:lnTo>
                        <a:pt x="1533" y="398"/>
                      </a:lnTo>
                      <a:lnTo>
                        <a:pt x="1534" y="400"/>
                      </a:lnTo>
                      <a:lnTo>
                        <a:pt x="1534" y="405"/>
                      </a:lnTo>
                      <a:lnTo>
                        <a:pt x="1534" y="405"/>
                      </a:lnTo>
                      <a:lnTo>
                        <a:pt x="1533" y="409"/>
                      </a:lnTo>
                      <a:lnTo>
                        <a:pt x="1532" y="411"/>
                      </a:lnTo>
                      <a:lnTo>
                        <a:pt x="1535" y="411"/>
                      </a:lnTo>
                      <a:lnTo>
                        <a:pt x="1541" y="409"/>
                      </a:lnTo>
                      <a:lnTo>
                        <a:pt x="1541" y="409"/>
                      </a:lnTo>
                      <a:lnTo>
                        <a:pt x="1543" y="410"/>
                      </a:lnTo>
                      <a:lnTo>
                        <a:pt x="1546" y="412"/>
                      </a:lnTo>
                      <a:lnTo>
                        <a:pt x="1546" y="412"/>
                      </a:lnTo>
                      <a:lnTo>
                        <a:pt x="1547" y="412"/>
                      </a:lnTo>
                      <a:lnTo>
                        <a:pt x="1547" y="412"/>
                      </a:lnTo>
                      <a:lnTo>
                        <a:pt x="1546" y="414"/>
                      </a:lnTo>
                      <a:lnTo>
                        <a:pt x="1545" y="416"/>
                      </a:lnTo>
                      <a:lnTo>
                        <a:pt x="1545" y="416"/>
                      </a:lnTo>
                      <a:lnTo>
                        <a:pt x="1547" y="417"/>
                      </a:lnTo>
                      <a:lnTo>
                        <a:pt x="1550" y="417"/>
                      </a:lnTo>
                      <a:lnTo>
                        <a:pt x="1551" y="416"/>
                      </a:lnTo>
                      <a:lnTo>
                        <a:pt x="1551" y="416"/>
                      </a:lnTo>
                      <a:lnTo>
                        <a:pt x="1549" y="420"/>
                      </a:lnTo>
                      <a:lnTo>
                        <a:pt x="1546" y="422"/>
                      </a:lnTo>
                      <a:lnTo>
                        <a:pt x="1546" y="425"/>
                      </a:lnTo>
                      <a:lnTo>
                        <a:pt x="1546" y="425"/>
                      </a:lnTo>
                      <a:lnTo>
                        <a:pt x="1549" y="423"/>
                      </a:lnTo>
                      <a:lnTo>
                        <a:pt x="1551" y="423"/>
                      </a:lnTo>
                      <a:lnTo>
                        <a:pt x="1554" y="421"/>
                      </a:lnTo>
                      <a:lnTo>
                        <a:pt x="1554" y="421"/>
                      </a:lnTo>
                      <a:lnTo>
                        <a:pt x="1552" y="425"/>
                      </a:lnTo>
                      <a:lnTo>
                        <a:pt x="1551" y="428"/>
                      </a:lnTo>
                      <a:lnTo>
                        <a:pt x="1552" y="428"/>
                      </a:lnTo>
                      <a:lnTo>
                        <a:pt x="1552" y="428"/>
                      </a:lnTo>
                      <a:lnTo>
                        <a:pt x="1550" y="429"/>
                      </a:lnTo>
                      <a:lnTo>
                        <a:pt x="1547" y="432"/>
                      </a:lnTo>
                      <a:lnTo>
                        <a:pt x="1547" y="432"/>
                      </a:lnTo>
                      <a:lnTo>
                        <a:pt x="1549" y="433"/>
                      </a:lnTo>
                      <a:lnTo>
                        <a:pt x="1554" y="436"/>
                      </a:lnTo>
                      <a:lnTo>
                        <a:pt x="1554" y="436"/>
                      </a:lnTo>
                      <a:lnTo>
                        <a:pt x="1551" y="436"/>
                      </a:lnTo>
                      <a:lnTo>
                        <a:pt x="1549" y="436"/>
                      </a:lnTo>
                      <a:lnTo>
                        <a:pt x="1545" y="437"/>
                      </a:lnTo>
                      <a:lnTo>
                        <a:pt x="1545" y="437"/>
                      </a:lnTo>
                      <a:lnTo>
                        <a:pt x="1547" y="439"/>
                      </a:lnTo>
                      <a:lnTo>
                        <a:pt x="1551" y="442"/>
                      </a:lnTo>
                      <a:lnTo>
                        <a:pt x="1554" y="443"/>
                      </a:lnTo>
                      <a:lnTo>
                        <a:pt x="1554" y="443"/>
                      </a:lnTo>
                      <a:lnTo>
                        <a:pt x="1550" y="444"/>
                      </a:lnTo>
                      <a:lnTo>
                        <a:pt x="1550" y="444"/>
                      </a:lnTo>
                      <a:lnTo>
                        <a:pt x="1549" y="442"/>
                      </a:lnTo>
                      <a:lnTo>
                        <a:pt x="1549" y="442"/>
                      </a:lnTo>
                      <a:lnTo>
                        <a:pt x="1546" y="444"/>
                      </a:lnTo>
                      <a:lnTo>
                        <a:pt x="1544" y="446"/>
                      </a:lnTo>
                      <a:lnTo>
                        <a:pt x="1543" y="450"/>
                      </a:lnTo>
                      <a:lnTo>
                        <a:pt x="1543" y="450"/>
                      </a:lnTo>
                      <a:lnTo>
                        <a:pt x="1543" y="446"/>
                      </a:lnTo>
                      <a:lnTo>
                        <a:pt x="1540" y="444"/>
                      </a:lnTo>
                      <a:lnTo>
                        <a:pt x="1538" y="442"/>
                      </a:lnTo>
                      <a:lnTo>
                        <a:pt x="1538" y="442"/>
                      </a:lnTo>
                      <a:lnTo>
                        <a:pt x="1536" y="444"/>
                      </a:lnTo>
                      <a:lnTo>
                        <a:pt x="1536" y="446"/>
                      </a:lnTo>
                      <a:lnTo>
                        <a:pt x="1538" y="450"/>
                      </a:lnTo>
                      <a:lnTo>
                        <a:pt x="1538" y="450"/>
                      </a:lnTo>
                      <a:lnTo>
                        <a:pt x="1535" y="451"/>
                      </a:lnTo>
                      <a:lnTo>
                        <a:pt x="1534" y="453"/>
                      </a:lnTo>
                      <a:lnTo>
                        <a:pt x="1533" y="455"/>
                      </a:lnTo>
                      <a:lnTo>
                        <a:pt x="1533" y="455"/>
                      </a:lnTo>
                      <a:lnTo>
                        <a:pt x="1535" y="456"/>
                      </a:lnTo>
                      <a:lnTo>
                        <a:pt x="1538" y="456"/>
                      </a:lnTo>
                      <a:lnTo>
                        <a:pt x="1539" y="455"/>
                      </a:lnTo>
                      <a:lnTo>
                        <a:pt x="1539" y="455"/>
                      </a:lnTo>
                      <a:lnTo>
                        <a:pt x="1536" y="459"/>
                      </a:lnTo>
                      <a:lnTo>
                        <a:pt x="1534" y="461"/>
                      </a:lnTo>
                      <a:lnTo>
                        <a:pt x="1534" y="464"/>
                      </a:lnTo>
                      <a:lnTo>
                        <a:pt x="1534" y="464"/>
                      </a:lnTo>
                      <a:lnTo>
                        <a:pt x="1536" y="464"/>
                      </a:lnTo>
                      <a:lnTo>
                        <a:pt x="1539" y="462"/>
                      </a:lnTo>
                      <a:lnTo>
                        <a:pt x="1541" y="460"/>
                      </a:lnTo>
                      <a:lnTo>
                        <a:pt x="1541" y="460"/>
                      </a:lnTo>
                      <a:lnTo>
                        <a:pt x="1540" y="464"/>
                      </a:lnTo>
                      <a:lnTo>
                        <a:pt x="1539" y="467"/>
                      </a:lnTo>
                      <a:lnTo>
                        <a:pt x="1539" y="467"/>
                      </a:lnTo>
                      <a:lnTo>
                        <a:pt x="1541" y="467"/>
                      </a:lnTo>
                      <a:lnTo>
                        <a:pt x="1543" y="467"/>
                      </a:lnTo>
                      <a:lnTo>
                        <a:pt x="1544" y="465"/>
                      </a:lnTo>
                      <a:lnTo>
                        <a:pt x="1544" y="465"/>
                      </a:lnTo>
                      <a:lnTo>
                        <a:pt x="1544" y="468"/>
                      </a:lnTo>
                      <a:lnTo>
                        <a:pt x="1543" y="470"/>
                      </a:lnTo>
                      <a:lnTo>
                        <a:pt x="1544" y="472"/>
                      </a:lnTo>
                      <a:lnTo>
                        <a:pt x="1544" y="472"/>
                      </a:lnTo>
                      <a:lnTo>
                        <a:pt x="1545" y="471"/>
                      </a:lnTo>
                      <a:lnTo>
                        <a:pt x="1547" y="470"/>
                      </a:lnTo>
                      <a:lnTo>
                        <a:pt x="1547" y="470"/>
                      </a:lnTo>
                      <a:lnTo>
                        <a:pt x="1549" y="470"/>
                      </a:lnTo>
                      <a:lnTo>
                        <a:pt x="1549" y="470"/>
                      </a:lnTo>
                      <a:lnTo>
                        <a:pt x="1546" y="476"/>
                      </a:lnTo>
                      <a:lnTo>
                        <a:pt x="1546" y="476"/>
                      </a:lnTo>
                      <a:lnTo>
                        <a:pt x="1549" y="476"/>
                      </a:lnTo>
                      <a:lnTo>
                        <a:pt x="1549" y="476"/>
                      </a:lnTo>
                      <a:lnTo>
                        <a:pt x="1546" y="478"/>
                      </a:lnTo>
                      <a:lnTo>
                        <a:pt x="1546" y="478"/>
                      </a:lnTo>
                      <a:lnTo>
                        <a:pt x="1545" y="478"/>
                      </a:lnTo>
                      <a:lnTo>
                        <a:pt x="1544" y="478"/>
                      </a:lnTo>
                      <a:lnTo>
                        <a:pt x="1544" y="481"/>
                      </a:lnTo>
                      <a:lnTo>
                        <a:pt x="1545" y="484"/>
                      </a:lnTo>
                      <a:lnTo>
                        <a:pt x="1545" y="484"/>
                      </a:lnTo>
                      <a:lnTo>
                        <a:pt x="1545" y="484"/>
                      </a:lnTo>
                      <a:lnTo>
                        <a:pt x="1545" y="484"/>
                      </a:lnTo>
                      <a:lnTo>
                        <a:pt x="1541" y="487"/>
                      </a:lnTo>
                      <a:lnTo>
                        <a:pt x="1541" y="487"/>
                      </a:lnTo>
                      <a:lnTo>
                        <a:pt x="1540" y="487"/>
                      </a:lnTo>
                      <a:lnTo>
                        <a:pt x="1540" y="487"/>
                      </a:lnTo>
                      <a:lnTo>
                        <a:pt x="1534" y="489"/>
                      </a:lnTo>
                      <a:lnTo>
                        <a:pt x="1534" y="489"/>
                      </a:lnTo>
                      <a:lnTo>
                        <a:pt x="1533" y="494"/>
                      </a:lnTo>
                      <a:lnTo>
                        <a:pt x="1532" y="495"/>
                      </a:lnTo>
                      <a:lnTo>
                        <a:pt x="1529" y="498"/>
                      </a:lnTo>
                      <a:lnTo>
                        <a:pt x="1529" y="498"/>
                      </a:lnTo>
                      <a:lnTo>
                        <a:pt x="1528" y="495"/>
                      </a:lnTo>
                      <a:lnTo>
                        <a:pt x="1526" y="494"/>
                      </a:lnTo>
                      <a:lnTo>
                        <a:pt x="1526" y="494"/>
                      </a:lnTo>
                      <a:lnTo>
                        <a:pt x="1526" y="495"/>
                      </a:lnTo>
                      <a:lnTo>
                        <a:pt x="1523" y="498"/>
                      </a:lnTo>
                      <a:lnTo>
                        <a:pt x="1523" y="498"/>
                      </a:lnTo>
                      <a:lnTo>
                        <a:pt x="1523" y="499"/>
                      </a:lnTo>
                      <a:lnTo>
                        <a:pt x="1523" y="499"/>
                      </a:lnTo>
                      <a:lnTo>
                        <a:pt x="1521" y="493"/>
                      </a:lnTo>
                      <a:lnTo>
                        <a:pt x="1521" y="493"/>
                      </a:lnTo>
                      <a:lnTo>
                        <a:pt x="1519" y="493"/>
                      </a:lnTo>
                      <a:lnTo>
                        <a:pt x="1517" y="494"/>
                      </a:lnTo>
                      <a:lnTo>
                        <a:pt x="1517" y="494"/>
                      </a:lnTo>
                      <a:lnTo>
                        <a:pt x="1517" y="494"/>
                      </a:lnTo>
                      <a:lnTo>
                        <a:pt x="1517" y="494"/>
                      </a:lnTo>
                      <a:lnTo>
                        <a:pt x="1522" y="492"/>
                      </a:lnTo>
                      <a:lnTo>
                        <a:pt x="1523" y="488"/>
                      </a:lnTo>
                      <a:lnTo>
                        <a:pt x="1523" y="488"/>
                      </a:lnTo>
                      <a:lnTo>
                        <a:pt x="1522" y="488"/>
                      </a:lnTo>
                      <a:lnTo>
                        <a:pt x="1517" y="488"/>
                      </a:lnTo>
                      <a:lnTo>
                        <a:pt x="1517" y="488"/>
                      </a:lnTo>
                      <a:lnTo>
                        <a:pt x="1517" y="486"/>
                      </a:lnTo>
                      <a:lnTo>
                        <a:pt x="1517" y="486"/>
                      </a:lnTo>
                      <a:lnTo>
                        <a:pt x="1517" y="488"/>
                      </a:lnTo>
                      <a:lnTo>
                        <a:pt x="1517" y="488"/>
                      </a:lnTo>
                      <a:lnTo>
                        <a:pt x="1515" y="488"/>
                      </a:lnTo>
                      <a:lnTo>
                        <a:pt x="1513" y="489"/>
                      </a:lnTo>
                      <a:lnTo>
                        <a:pt x="1513" y="489"/>
                      </a:lnTo>
                      <a:lnTo>
                        <a:pt x="1516" y="487"/>
                      </a:lnTo>
                      <a:lnTo>
                        <a:pt x="1517" y="484"/>
                      </a:lnTo>
                      <a:lnTo>
                        <a:pt x="1517" y="482"/>
                      </a:lnTo>
                      <a:lnTo>
                        <a:pt x="1517" y="482"/>
                      </a:lnTo>
                      <a:lnTo>
                        <a:pt x="1516" y="481"/>
                      </a:lnTo>
                      <a:lnTo>
                        <a:pt x="1513" y="482"/>
                      </a:lnTo>
                      <a:lnTo>
                        <a:pt x="1511" y="483"/>
                      </a:lnTo>
                      <a:lnTo>
                        <a:pt x="1511" y="483"/>
                      </a:lnTo>
                      <a:lnTo>
                        <a:pt x="1513" y="479"/>
                      </a:lnTo>
                      <a:lnTo>
                        <a:pt x="1513" y="477"/>
                      </a:lnTo>
                      <a:lnTo>
                        <a:pt x="1513" y="476"/>
                      </a:lnTo>
                      <a:lnTo>
                        <a:pt x="1513" y="476"/>
                      </a:lnTo>
                      <a:lnTo>
                        <a:pt x="1511" y="476"/>
                      </a:lnTo>
                      <a:lnTo>
                        <a:pt x="1508" y="477"/>
                      </a:lnTo>
                      <a:lnTo>
                        <a:pt x="1506" y="478"/>
                      </a:lnTo>
                      <a:lnTo>
                        <a:pt x="1506" y="478"/>
                      </a:lnTo>
                      <a:lnTo>
                        <a:pt x="1511" y="470"/>
                      </a:lnTo>
                      <a:lnTo>
                        <a:pt x="1511" y="470"/>
                      </a:lnTo>
                      <a:lnTo>
                        <a:pt x="1510" y="470"/>
                      </a:lnTo>
                      <a:lnTo>
                        <a:pt x="1507" y="468"/>
                      </a:lnTo>
                      <a:lnTo>
                        <a:pt x="1507" y="468"/>
                      </a:lnTo>
                      <a:lnTo>
                        <a:pt x="1512" y="466"/>
                      </a:lnTo>
                      <a:lnTo>
                        <a:pt x="1513" y="465"/>
                      </a:lnTo>
                      <a:lnTo>
                        <a:pt x="1513" y="464"/>
                      </a:lnTo>
                      <a:lnTo>
                        <a:pt x="1513" y="464"/>
                      </a:lnTo>
                      <a:lnTo>
                        <a:pt x="1510" y="465"/>
                      </a:lnTo>
                      <a:lnTo>
                        <a:pt x="1506" y="466"/>
                      </a:lnTo>
                      <a:lnTo>
                        <a:pt x="1502" y="464"/>
                      </a:lnTo>
                      <a:lnTo>
                        <a:pt x="1502" y="464"/>
                      </a:lnTo>
                      <a:lnTo>
                        <a:pt x="1499" y="461"/>
                      </a:lnTo>
                      <a:lnTo>
                        <a:pt x="1496" y="460"/>
                      </a:lnTo>
                      <a:lnTo>
                        <a:pt x="1496" y="462"/>
                      </a:lnTo>
                      <a:lnTo>
                        <a:pt x="1496" y="470"/>
                      </a:lnTo>
                      <a:lnTo>
                        <a:pt x="1496" y="470"/>
                      </a:lnTo>
                      <a:lnTo>
                        <a:pt x="1495" y="471"/>
                      </a:lnTo>
                      <a:lnTo>
                        <a:pt x="1491" y="472"/>
                      </a:lnTo>
                      <a:lnTo>
                        <a:pt x="1489" y="477"/>
                      </a:lnTo>
                      <a:lnTo>
                        <a:pt x="1489" y="479"/>
                      </a:lnTo>
                      <a:lnTo>
                        <a:pt x="1489" y="483"/>
                      </a:lnTo>
                      <a:lnTo>
                        <a:pt x="1489" y="483"/>
                      </a:lnTo>
                      <a:lnTo>
                        <a:pt x="1491" y="484"/>
                      </a:lnTo>
                      <a:lnTo>
                        <a:pt x="1494" y="483"/>
                      </a:lnTo>
                      <a:lnTo>
                        <a:pt x="1497" y="481"/>
                      </a:lnTo>
                      <a:lnTo>
                        <a:pt x="1497" y="481"/>
                      </a:lnTo>
                      <a:lnTo>
                        <a:pt x="1499" y="484"/>
                      </a:lnTo>
                      <a:lnTo>
                        <a:pt x="1497" y="488"/>
                      </a:lnTo>
                      <a:lnTo>
                        <a:pt x="1496" y="493"/>
                      </a:lnTo>
                      <a:lnTo>
                        <a:pt x="1496" y="493"/>
                      </a:lnTo>
                      <a:lnTo>
                        <a:pt x="1491" y="493"/>
                      </a:lnTo>
                      <a:lnTo>
                        <a:pt x="1489" y="493"/>
                      </a:lnTo>
                      <a:lnTo>
                        <a:pt x="1488" y="492"/>
                      </a:lnTo>
                      <a:lnTo>
                        <a:pt x="1488" y="492"/>
                      </a:lnTo>
                      <a:lnTo>
                        <a:pt x="1484" y="489"/>
                      </a:lnTo>
                      <a:lnTo>
                        <a:pt x="1482" y="488"/>
                      </a:lnTo>
                      <a:lnTo>
                        <a:pt x="1480" y="489"/>
                      </a:lnTo>
                      <a:lnTo>
                        <a:pt x="1480" y="494"/>
                      </a:lnTo>
                      <a:lnTo>
                        <a:pt x="1480" y="494"/>
                      </a:lnTo>
                      <a:lnTo>
                        <a:pt x="1480" y="494"/>
                      </a:lnTo>
                      <a:lnTo>
                        <a:pt x="1477" y="495"/>
                      </a:lnTo>
                      <a:lnTo>
                        <a:pt x="1477" y="495"/>
                      </a:lnTo>
                      <a:lnTo>
                        <a:pt x="1475" y="495"/>
                      </a:lnTo>
                      <a:lnTo>
                        <a:pt x="1475" y="495"/>
                      </a:lnTo>
                      <a:lnTo>
                        <a:pt x="1469" y="495"/>
                      </a:lnTo>
                      <a:lnTo>
                        <a:pt x="1469" y="495"/>
                      </a:lnTo>
                      <a:lnTo>
                        <a:pt x="1469" y="496"/>
                      </a:lnTo>
                      <a:lnTo>
                        <a:pt x="1469" y="496"/>
                      </a:lnTo>
                      <a:lnTo>
                        <a:pt x="1466" y="499"/>
                      </a:lnTo>
                      <a:lnTo>
                        <a:pt x="1464" y="501"/>
                      </a:lnTo>
                      <a:lnTo>
                        <a:pt x="1461" y="501"/>
                      </a:lnTo>
                      <a:lnTo>
                        <a:pt x="1461" y="501"/>
                      </a:lnTo>
                      <a:lnTo>
                        <a:pt x="1460" y="501"/>
                      </a:lnTo>
                      <a:lnTo>
                        <a:pt x="1456" y="503"/>
                      </a:lnTo>
                      <a:lnTo>
                        <a:pt x="1455" y="504"/>
                      </a:lnTo>
                      <a:lnTo>
                        <a:pt x="1454" y="505"/>
                      </a:lnTo>
                      <a:lnTo>
                        <a:pt x="1452" y="509"/>
                      </a:lnTo>
                      <a:lnTo>
                        <a:pt x="1452" y="512"/>
                      </a:lnTo>
                      <a:lnTo>
                        <a:pt x="1452" y="512"/>
                      </a:lnTo>
                      <a:lnTo>
                        <a:pt x="1454" y="512"/>
                      </a:lnTo>
                      <a:lnTo>
                        <a:pt x="1458" y="511"/>
                      </a:lnTo>
                      <a:lnTo>
                        <a:pt x="1458" y="511"/>
                      </a:lnTo>
                      <a:lnTo>
                        <a:pt x="1458" y="512"/>
                      </a:lnTo>
                      <a:lnTo>
                        <a:pt x="1458" y="512"/>
                      </a:lnTo>
                      <a:lnTo>
                        <a:pt x="1457" y="515"/>
                      </a:lnTo>
                      <a:lnTo>
                        <a:pt x="1456" y="518"/>
                      </a:lnTo>
                      <a:lnTo>
                        <a:pt x="1456" y="518"/>
                      </a:lnTo>
                      <a:lnTo>
                        <a:pt x="1460" y="518"/>
                      </a:lnTo>
                      <a:lnTo>
                        <a:pt x="1460" y="518"/>
                      </a:lnTo>
                      <a:lnTo>
                        <a:pt x="1461" y="518"/>
                      </a:lnTo>
                      <a:lnTo>
                        <a:pt x="1461" y="518"/>
                      </a:lnTo>
                      <a:lnTo>
                        <a:pt x="1458" y="520"/>
                      </a:lnTo>
                      <a:lnTo>
                        <a:pt x="1458" y="520"/>
                      </a:lnTo>
                      <a:lnTo>
                        <a:pt x="1456" y="521"/>
                      </a:lnTo>
                      <a:lnTo>
                        <a:pt x="1456" y="521"/>
                      </a:lnTo>
                      <a:lnTo>
                        <a:pt x="1454" y="521"/>
                      </a:lnTo>
                      <a:lnTo>
                        <a:pt x="1451" y="522"/>
                      </a:lnTo>
                      <a:lnTo>
                        <a:pt x="1449" y="523"/>
                      </a:lnTo>
                      <a:lnTo>
                        <a:pt x="1447" y="525"/>
                      </a:lnTo>
                      <a:lnTo>
                        <a:pt x="1446" y="528"/>
                      </a:lnTo>
                      <a:lnTo>
                        <a:pt x="1446" y="532"/>
                      </a:lnTo>
                      <a:lnTo>
                        <a:pt x="1446" y="532"/>
                      </a:lnTo>
                      <a:lnTo>
                        <a:pt x="1449" y="532"/>
                      </a:lnTo>
                      <a:lnTo>
                        <a:pt x="1455" y="531"/>
                      </a:lnTo>
                      <a:lnTo>
                        <a:pt x="1455" y="531"/>
                      </a:lnTo>
                      <a:lnTo>
                        <a:pt x="1455" y="529"/>
                      </a:lnTo>
                      <a:lnTo>
                        <a:pt x="1455" y="529"/>
                      </a:lnTo>
                      <a:lnTo>
                        <a:pt x="1454" y="531"/>
                      </a:lnTo>
                      <a:lnTo>
                        <a:pt x="1454" y="531"/>
                      </a:lnTo>
                      <a:lnTo>
                        <a:pt x="1451" y="533"/>
                      </a:lnTo>
                      <a:lnTo>
                        <a:pt x="1451" y="536"/>
                      </a:lnTo>
                      <a:lnTo>
                        <a:pt x="1450" y="538"/>
                      </a:lnTo>
                      <a:lnTo>
                        <a:pt x="1450" y="538"/>
                      </a:lnTo>
                      <a:lnTo>
                        <a:pt x="1451" y="538"/>
                      </a:lnTo>
                      <a:lnTo>
                        <a:pt x="1451" y="538"/>
                      </a:lnTo>
                      <a:lnTo>
                        <a:pt x="1455" y="538"/>
                      </a:lnTo>
                      <a:lnTo>
                        <a:pt x="1455" y="538"/>
                      </a:lnTo>
                      <a:lnTo>
                        <a:pt x="1455" y="542"/>
                      </a:lnTo>
                      <a:lnTo>
                        <a:pt x="1455" y="542"/>
                      </a:lnTo>
                      <a:lnTo>
                        <a:pt x="1456" y="543"/>
                      </a:lnTo>
                      <a:lnTo>
                        <a:pt x="1458" y="542"/>
                      </a:lnTo>
                      <a:lnTo>
                        <a:pt x="1458" y="542"/>
                      </a:lnTo>
                      <a:lnTo>
                        <a:pt x="1458" y="544"/>
                      </a:lnTo>
                      <a:lnTo>
                        <a:pt x="1458" y="547"/>
                      </a:lnTo>
                      <a:lnTo>
                        <a:pt x="1458" y="547"/>
                      </a:lnTo>
                      <a:lnTo>
                        <a:pt x="1461" y="547"/>
                      </a:lnTo>
                      <a:lnTo>
                        <a:pt x="1464" y="544"/>
                      </a:lnTo>
                      <a:lnTo>
                        <a:pt x="1464" y="544"/>
                      </a:lnTo>
                      <a:lnTo>
                        <a:pt x="1463" y="548"/>
                      </a:lnTo>
                      <a:lnTo>
                        <a:pt x="1461" y="551"/>
                      </a:lnTo>
                      <a:lnTo>
                        <a:pt x="1461" y="551"/>
                      </a:lnTo>
                      <a:lnTo>
                        <a:pt x="1460" y="553"/>
                      </a:lnTo>
                      <a:lnTo>
                        <a:pt x="1457" y="554"/>
                      </a:lnTo>
                      <a:lnTo>
                        <a:pt x="1457" y="556"/>
                      </a:lnTo>
                      <a:lnTo>
                        <a:pt x="1456" y="559"/>
                      </a:lnTo>
                      <a:lnTo>
                        <a:pt x="1457" y="561"/>
                      </a:lnTo>
                      <a:lnTo>
                        <a:pt x="1458" y="565"/>
                      </a:lnTo>
                      <a:lnTo>
                        <a:pt x="1458" y="565"/>
                      </a:lnTo>
                      <a:lnTo>
                        <a:pt x="1460" y="568"/>
                      </a:lnTo>
                      <a:lnTo>
                        <a:pt x="1460" y="568"/>
                      </a:lnTo>
                      <a:lnTo>
                        <a:pt x="1458" y="566"/>
                      </a:lnTo>
                      <a:lnTo>
                        <a:pt x="1456" y="564"/>
                      </a:lnTo>
                      <a:lnTo>
                        <a:pt x="1452" y="562"/>
                      </a:lnTo>
                      <a:lnTo>
                        <a:pt x="1452" y="562"/>
                      </a:lnTo>
                      <a:lnTo>
                        <a:pt x="1452" y="567"/>
                      </a:lnTo>
                      <a:lnTo>
                        <a:pt x="1452" y="571"/>
                      </a:lnTo>
                      <a:lnTo>
                        <a:pt x="1454" y="575"/>
                      </a:lnTo>
                      <a:lnTo>
                        <a:pt x="1454" y="575"/>
                      </a:lnTo>
                      <a:lnTo>
                        <a:pt x="1450" y="572"/>
                      </a:lnTo>
                      <a:lnTo>
                        <a:pt x="1446" y="571"/>
                      </a:lnTo>
                      <a:lnTo>
                        <a:pt x="1443" y="571"/>
                      </a:lnTo>
                      <a:lnTo>
                        <a:pt x="1443" y="571"/>
                      </a:lnTo>
                      <a:lnTo>
                        <a:pt x="1444" y="575"/>
                      </a:lnTo>
                      <a:lnTo>
                        <a:pt x="1445" y="577"/>
                      </a:lnTo>
                      <a:lnTo>
                        <a:pt x="1449" y="579"/>
                      </a:lnTo>
                      <a:lnTo>
                        <a:pt x="1449" y="579"/>
                      </a:lnTo>
                      <a:lnTo>
                        <a:pt x="1447" y="582"/>
                      </a:lnTo>
                      <a:lnTo>
                        <a:pt x="1447" y="584"/>
                      </a:lnTo>
                      <a:lnTo>
                        <a:pt x="1447" y="587"/>
                      </a:lnTo>
                      <a:lnTo>
                        <a:pt x="1447" y="587"/>
                      </a:lnTo>
                      <a:lnTo>
                        <a:pt x="1447" y="587"/>
                      </a:lnTo>
                      <a:lnTo>
                        <a:pt x="1447" y="587"/>
                      </a:lnTo>
                      <a:lnTo>
                        <a:pt x="1445" y="587"/>
                      </a:lnTo>
                      <a:lnTo>
                        <a:pt x="1443" y="587"/>
                      </a:lnTo>
                      <a:lnTo>
                        <a:pt x="1440" y="588"/>
                      </a:lnTo>
                      <a:lnTo>
                        <a:pt x="1439" y="590"/>
                      </a:lnTo>
                      <a:lnTo>
                        <a:pt x="1438" y="593"/>
                      </a:lnTo>
                      <a:lnTo>
                        <a:pt x="1438" y="598"/>
                      </a:lnTo>
                      <a:lnTo>
                        <a:pt x="1438" y="598"/>
                      </a:lnTo>
                      <a:lnTo>
                        <a:pt x="1439" y="598"/>
                      </a:lnTo>
                      <a:lnTo>
                        <a:pt x="1444" y="597"/>
                      </a:lnTo>
                      <a:lnTo>
                        <a:pt x="1444" y="597"/>
                      </a:lnTo>
                      <a:lnTo>
                        <a:pt x="1445" y="597"/>
                      </a:lnTo>
                      <a:lnTo>
                        <a:pt x="1445" y="597"/>
                      </a:lnTo>
                      <a:lnTo>
                        <a:pt x="1443" y="599"/>
                      </a:lnTo>
                      <a:lnTo>
                        <a:pt x="1441" y="604"/>
                      </a:lnTo>
                      <a:lnTo>
                        <a:pt x="1441" y="604"/>
                      </a:lnTo>
                      <a:lnTo>
                        <a:pt x="1447" y="604"/>
                      </a:lnTo>
                      <a:lnTo>
                        <a:pt x="1447" y="604"/>
                      </a:lnTo>
                      <a:lnTo>
                        <a:pt x="1441" y="606"/>
                      </a:lnTo>
                      <a:lnTo>
                        <a:pt x="1441" y="606"/>
                      </a:lnTo>
                      <a:lnTo>
                        <a:pt x="1440" y="605"/>
                      </a:lnTo>
                      <a:lnTo>
                        <a:pt x="1436" y="606"/>
                      </a:lnTo>
                      <a:lnTo>
                        <a:pt x="1435" y="608"/>
                      </a:lnTo>
                      <a:lnTo>
                        <a:pt x="1434" y="610"/>
                      </a:lnTo>
                      <a:lnTo>
                        <a:pt x="1433" y="612"/>
                      </a:lnTo>
                      <a:lnTo>
                        <a:pt x="1433" y="616"/>
                      </a:lnTo>
                      <a:lnTo>
                        <a:pt x="1433" y="616"/>
                      </a:lnTo>
                      <a:lnTo>
                        <a:pt x="1435" y="616"/>
                      </a:lnTo>
                      <a:lnTo>
                        <a:pt x="1441" y="615"/>
                      </a:lnTo>
                      <a:lnTo>
                        <a:pt x="1441" y="615"/>
                      </a:lnTo>
                      <a:lnTo>
                        <a:pt x="1439" y="616"/>
                      </a:lnTo>
                      <a:lnTo>
                        <a:pt x="1436" y="618"/>
                      </a:lnTo>
                      <a:lnTo>
                        <a:pt x="1436" y="622"/>
                      </a:lnTo>
                      <a:lnTo>
                        <a:pt x="1436" y="622"/>
                      </a:lnTo>
                      <a:lnTo>
                        <a:pt x="1440" y="622"/>
                      </a:lnTo>
                      <a:lnTo>
                        <a:pt x="1440" y="622"/>
                      </a:lnTo>
                      <a:lnTo>
                        <a:pt x="1441" y="627"/>
                      </a:lnTo>
                      <a:lnTo>
                        <a:pt x="1441" y="627"/>
                      </a:lnTo>
                      <a:lnTo>
                        <a:pt x="1441" y="627"/>
                      </a:lnTo>
                      <a:lnTo>
                        <a:pt x="1445" y="627"/>
                      </a:lnTo>
                      <a:lnTo>
                        <a:pt x="1445" y="627"/>
                      </a:lnTo>
                      <a:lnTo>
                        <a:pt x="1445" y="629"/>
                      </a:lnTo>
                      <a:lnTo>
                        <a:pt x="1445" y="632"/>
                      </a:lnTo>
                      <a:lnTo>
                        <a:pt x="1445" y="632"/>
                      </a:lnTo>
                      <a:lnTo>
                        <a:pt x="1446" y="631"/>
                      </a:lnTo>
                      <a:lnTo>
                        <a:pt x="1450" y="629"/>
                      </a:lnTo>
                      <a:lnTo>
                        <a:pt x="1450" y="629"/>
                      </a:lnTo>
                      <a:lnTo>
                        <a:pt x="1450" y="632"/>
                      </a:lnTo>
                      <a:lnTo>
                        <a:pt x="1447" y="637"/>
                      </a:lnTo>
                      <a:lnTo>
                        <a:pt x="1447" y="637"/>
                      </a:lnTo>
                      <a:lnTo>
                        <a:pt x="1445" y="638"/>
                      </a:lnTo>
                      <a:lnTo>
                        <a:pt x="1443" y="640"/>
                      </a:lnTo>
                      <a:lnTo>
                        <a:pt x="1443" y="644"/>
                      </a:lnTo>
                      <a:lnTo>
                        <a:pt x="1443" y="644"/>
                      </a:lnTo>
                      <a:lnTo>
                        <a:pt x="1443" y="645"/>
                      </a:lnTo>
                      <a:lnTo>
                        <a:pt x="1443" y="645"/>
                      </a:lnTo>
                      <a:lnTo>
                        <a:pt x="1441" y="643"/>
                      </a:lnTo>
                      <a:lnTo>
                        <a:pt x="1441" y="640"/>
                      </a:lnTo>
                      <a:lnTo>
                        <a:pt x="1440" y="639"/>
                      </a:lnTo>
                      <a:lnTo>
                        <a:pt x="1440" y="639"/>
                      </a:lnTo>
                      <a:lnTo>
                        <a:pt x="1438" y="640"/>
                      </a:lnTo>
                      <a:lnTo>
                        <a:pt x="1438" y="643"/>
                      </a:lnTo>
                      <a:lnTo>
                        <a:pt x="1438" y="645"/>
                      </a:lnTo>
                      <a:lnTo>
                        <a:pt x="1438" y="645"/>
                      </a:lnTo>
                      <a:lnTo>
                        <a:pt x="1435" y="637"/>
                      </a:lnTo>
                      <a:lnTo>
                        <a:pt x="1435" y="637"/>
                      </a:lnTo>
                      <a:lnTo>
                        <a:pt x="1433" y="638"/>
                      </a:lnTo>
                      <a:lnTo>
                        <a:pt x="1433" y="638"/>
                      </a:lnTo>
                      <a:lnTo>
                        <a:pt x="1434" y="634"/>
                      </a:lnTo>
                      <a:lnTo>
                        <a:pt x="1433" y="632"/>
                      </a:lnTo>
                      <a:lnTo>
                        <a:pt x="1433" y="632"/>
                      </a:lnTo>
                      <a:lnTo>
                        <a:pt x="1432" y="634"/>
                      </a:lnTo>
                      <a:lnTo>
                        <a:pt x="1430" y="637"/>
                      </a:lnTo>
                      <a:lnTo>
                        <a:pt x="1427" y="638"/>
                      </a:lnTo>
                      <a:lnTo>
                        <a:pt x="1427" y="638"/>
                      </a:lnTo>
                      <a:lnTo>
                        <a:pt x="1423" y="638"/>
                      </a:lnTo>
                      <a:lnTo>
                        <a:pt x="1421" y="639"/>
                      </a:lnTo>
                      <a:lnTo>
                        <a:pt x="1422" y="640"/>
                      </a:lnTo>
                      <a:lnTo>
                        <a:pt x="1427" y="645"/>
                      </a:lnTo>
                      <a:lnTo>
                        <a:pt x="1427" y="645"/>
                      </a:lnTo>
                      <a:lnTo>
                        <a:pt x="1425" y="647"/>
                      </a:lnTo>
                      <a:lnTo>
                        <a:pt x="1425" y="649"/>
                      </a:lnTo>
                      <a:lnTo>
                        <a:pt x="1425" y="649"/>
                      </a:lnTo>
                      <a:lnTo>
                        <a:pt x="1423" y="651"/>
                      </a:lnTo>
                      <a:lnTo>
                        <a:pt x="1423" y="651"/>
                      </a:lnTo>
                      <a:lnTo>
                        <a:pt x="1423" y="653"/>
                      </a:lnTo>
                      <a:lnTo>
                        <a:pt x="1424" y="654"/>
                      </a:lnTo>
                      <a:lnTo>
                        <a:pt x="1427" y="655"/>
                      </a:lnTo>
                      <a:lnTo>
                        <a:pt x="1427" y="655"/>
                      </a:lnTo>
                      <a:lnTo>
                        <a:pt x="1428" y="656"/>
                      </a:lnTo>
                      <a:lnTo>
                        <a:pt x="1428" y="656"/>
                      </a:lnTo>
                      <a:lnTo>
                        <a:pt x="1425" y="659"/>
                      </a:lnTo>
                      <a:lnTo>
                        <a:pt x="1423" y="660"/>
                      </a:lnTo>
                      <a:lnTo>
                        <a:pt x="1421" y="661"/>
                      </a:lnTo>
                      <a:lnTo>
                        <a:pt x="1421" y="661"/>
                      </a:lnTo>
                      <a:lnTo>
                        <a:pt x="1419" y="660"/>
                      </a:lnTo>
                      <a:lnTo>
                        <a:pt x="1416" y="660"/>
                      </a:lnTo>
                      <a:lnTo>
                        <a:pt x="1413" y="662"/>
                      </a:lnTo>
                      <a:lnTo>
                        <a:pt x="1412" y="665"/>
                      </a:lnTo>
                      <a:lnTo>
                        <a:pt x="1411" y="667"/>
                      </a:lnTo>
                      <a:lnTo>
                        <a:pt x="1411" y="667"/>
                      </a:lnTo>
                      <a:lnTo>
                        <a:pt x="1413" y="669"/>
                      </a:lnTo>
                      <a:lnTo>
                        <a:pt x="1418" y="667"/>
                      </a:lnTo>
                      <a:lnTo>
                        <a:pt x="1418" y="667"/>
                      </a:lnTo>
                      <a:lnTo>
                        <a:pt x="1416" y="669"/>
                      </a:lnTo>
                      <a:lnTo>
                        <a:pt x="1414" y="671"/>
                      </a:lnTo>
                      <a:lnTo>
                        <a:pt x="1413" y="673"/>
                      </a:lnTo>
                      <a:lnTo>
                        <a:pt x="1413" y="673"/>
                      </a:lnTo>
                      <a:lnTo>
                        <a:pt x="1414" y="673"/>
                      </a:lnTo>
                      <a:lnTo>
                        <a:pt x="1419" y="675"/>
                      </a:lnTo>
                      <a:lnTo>
                        <a:pt x="1419" y="675"/>
                      </a:lnTo>
                      <a:lnTo>
                        <a:pt x="1419" y="678"/>
                      </a:lnTo>
                      <a:lnTo>
                        <a:pt x="1419" y="678"/>
                      </a:lnTo>
                      <a:lnTo>
                        <a:pt x="1418" y="679"/>
                      </a:lnTo>
                      <a:lnTo>
                        <a:pt x="1418" y="679"/>
                      </a:lnTo>
                      <a:lnTo>
                        <a:pt x="1417" y="679"/>
                      </a:lnTo>
                      <a:lnTo>
                        <a:pt x="1414" y="677"/>
                      </a:lnTo>
                      <a:lnTo>
                        <a:pt x="1412" y="675"/>
                      </a:lnTo>
                      <a:lnTo>
                        <a:pt x="1410" y="670"/>
                      </a:lnTo>
                      <a:lnTo>
                        <a:pt x="1410" y="670"/>
                      </a:lnTo>
                      <a:lnTo>
                        <a:pt x="1411" y="669"/>
                      </a:lnTo>
                      <a:lnTo>
                        <a:pt x="1410" y="666"/>
                      </a:lnTo>
                      <a:lnTo>
                        <a:pt x="1408" y="664"/>
                      </a:lnTo>
                      <a:lnTo>
                        <a:pt x="1407" y="662"/>
                      </a:lnTo>
                      <a:lnTo>
                        <a:pt x="1403" y="661"/>
                      </a:lnTo>
                      <a:lnTo>
                        <a:pt x="1400" y="660"/>
                      </a:lnTo>
                      <a:lnTo>
                        <a:pt x="1400" y="660"/>
                      </a:lnTo>
                      <a:lnTo>
                        <a:pt x="1400" y="662"/>
                      </a:lnTo>
                      <a:lnTo>
                        <a:pt x="1400" y="665"/>
                      </a:lnTo>
                      <a:lnTo>
                        <a:pt x="1401" y="669"/>
                      </a:lnTo>
                      <a:lnTo>
                        <a:pt x="1401" y="669"/>
                      </a:lnTo>
                      <a:lnTo>
                        <a:pt x="1400" y="666"/>
                      </a:lnTo>
                      <a:lnTo>
                        <a:pt x="1397" y="665"/>
                      </a:lnTo>
                      <a:lnTo>
                        <a:pt x="1394" y="664"/>
                      </a:lnTo>
                      <a:lnTo>
                        <a:pt x="1394" y="664"/>
                      </a:lnTo>
                      <a:lnTo>
                        <a:pt x="1392" y="669"/>
                      </a:lnTo>
                      <a:lnTo>
                        <a:pt x="1394" y="672"/>
                      </a:lnTo>
                      <a:lnTo>
                        <a:pt x="1395" y="676"/>
                      </a:lnTo>
                      <a:lnTo>
                        <a:pt x="1395" y="676"/>
                      </a:lnTo>
                      <a:lnTo>
                        <a:pt x="1391" y="673"/>
                      </a:lnTo>
                      <a:lnTo>
                        <a:pt x="1388" y="672"/>
                      </a:lnTo>
                      <a:lnTo>
                        <a:pt x="1383" y="672"/>
                      </a:lnTo>
                      <a:lnTo>
                        <a:pt x="1383" y="672"/>
                      </a:lnTo>
                      <a:lnTo>
                        <a:pt x="1384" y="675"/>
                      </a:lnTo>
                      <a:lnTo>
                        <a:pt x="1386" y="678"/>
                      </a:lnTo>
                      <a:lnTo>
                        <a:pt x="1389" y="681"/>
                      </a:lnTo>
                      <a:lnTo>
                        <a:pt x="1389" y="681"/>
                      </a:lnTo>
                      <a:lnTo>
                        <a:pt x="1389" y="683"/>
                      </a:lnTo>
                      <a:lnTo>
                        <a:pt x="1389" y="686"/>
                      </a:lnTo>
                      <a:lnTo>
                        <a:pt x="1389" y="688"/>
                      </a:lnTo>
                      <a:lnTo>
                        <a:pt x="1389" y="688"/>
                      </a:lnTo>
                      <a:lnTo>
                        <a:pt x="1392" y="687"/>
                      </a:lnTo>
                      <a:lnTo>
                        <a:pt x="1394" y="687"/>
                      </a:lnTo>
                      <a:lnTo>
                        <a:pt x="1395" y="684"/>
                      </a:lnTo>
                      <a:lnTo>
                        <a:pt x="1395" y="684"/>
                      </a:lnTo>
                      <a:lnTo>
                        <a:pt x="1395" y="690"/>
                      </a:lnTo>
                      <a:lnTo>
                        <a:pt x="1396" y="693"/>
                      </a:lnTo>
                      <a:lnTo>
                        <a:pt x="1396" y="695"/>
                      </a:lnTo>
                      <a:lnTo>
                        <a:pt x="1396" y="695"/>
                      </a:lnTo>
                      <a:lnTo>
                        <a:pt x="1400" y="693"/>
                      </a:lnTo>
                      <a:lnTo>
                        <a:pt x="1400" y="693"/>
                      </a:lnTo>
                      <a:lnTo>
                        <a:pt x="1400" y="697"/>
                      </a:lnTo>
                      <a:lnTo>
                        <a:pt x="1401" y="703"/>
                      </a:lnTo>
                      <a:lnTo>
                        <a:pt x="1401" y="703"/>
                      </a:lnTo>
                      <a:lnTo>
                        <a:pt x="1397" y="700"/>
                      </a:lnTo>
                      <a:lnTo>
                        <a:pt x="1394" y="698"/>
                      </a:lnTo>
                      <a:lnTo>
                        <a:pt x="1390" y="698"/>
                      </a:lnTo>
                      <a:lnTo>
                        <a:pt x="1390" y="698"/>
                      </a:lnTo>
                      <a:lnTo>
                        <a:pt x="1391" y="701"/>
                      </a:lnTo>
                      <a:lnTo>
                        <a:pt x="1392" y="704"/>
                      </a:lnTo>
                      <a:lnTo>
                        <a:pt x="1396" y="706"/>
                      </a:lnTo>
                      <a:lnTo>
                        <a:pt x="1396" y="706"/>
                      </a:lnTo>
                      <a:lnTo>
                        <a:pt x="1395" y="710"/>
                      </a:lnTo>
                      <a:lnTo>
                        <a:pt x="1395" y="712"/>
                      </a:lnTo>
                      <a:lnTo>
                        <a:pt x="1396" y="715"/>
                      </a:lnTo>
                      <a:lnTo>
                        <a:pt x="1396" y="715"/>
                      </a:lnTo>
                      <a:lnTo>
                        <a:pt x="1399" y="714"/>
                      </a:lnTo>
                      <a:lnTo>
                        <a:pt x="1401" y="712"/>
                      </a:lnTo>
                      <a:lnTo>
                        <a:pt x="1402" y="711"/>
                      </a:lnTo>
                      <a:lnTo>
                        <a:pt x="1402" y="711"/>
                      </a:lnTo>
                      <a:lnTo>
                        <a:pt x="1401" y="715"/>
                      </a:lnTo>
                      <a:lnTo>
                        <a:pt x="1401" y="715"/>
                      </a:lnTo>
                      <a:lnTo>
                        <a:pt x="1399" y="719"/>
                      </a:lnTo>
                      <a:lnTo>
                        <a:pt x="1399" y="719"/>
                      </a:lnTo>
                      <a:lnTo>
                        <a:pt x="1400" y="720"/>
                      </a:lnTo>
                      <a:lnTo>
                        <a:pt x="1400" y="720"/>
                      </a:lnTo>
                      <a:lnTo>
                        <a:pt x="1402" y="721"/>
                      </a:lnTo>
                      <a:lnTo>
                        <a:pt x="1402" y="721"/>
                      </a:lnTo>
                      <a:lnTo>
                        <a:pt x="1403" y="722"/>
                      </a:lnTo>
                      <a:lnTo>
                        <a:pt x="1403" y="722"/>
                      </a:lnTo>
                      <a:lnTo>
                        <a:pt x="1403" y="721"/>
                      </a:lnTo>
                      <a:lnTo>
                        <a:pt x="1403" y="721"/>
                      </a:lnTo>
                      <a:lnTo>
                        <a:pt x="1407" y="721"/>
                      </a:lnTo>
                      <a:lnTo>
                        <a:pt x="1407" y="721"/>
                      </a:lnTo>
                      <a:lnTo>
                        <a:pt x="1406" y="725"/>
                      </a:lnTo>
                      <a:lnTo>
                        <a:pt x="1403" y="727"/>
                      </a:lnTo>
                      <a:lnTo>
                        <a:pt x="1399" y="729"/>
                      </a:lnTo>
                      <a:lnTo>
                        <a:pt x="1399" y="729"/>
                      </a:lnTo>
                      <a:lnTo>
                        <a:pt x="1395" y="727"/>
                      </a:lnTo>
                      <a:lnTo>
                        <a:pt x="1394" y="726"/>
                      </a:lnTo>
                      <a:lnTo>
                        <a:pt x="1392" y="723"/>
                      </a:lnTo>
                      <a:lnTo>
                        <a:pt x="1392" y="723"/>
                      </a:lnTo>
                      <a:lnTo>
                        <a:pt x="1391" y="720"/>
                      </a:lnTo>
                      <a:lnTo>
                        <a:pt x="1391" y="717"/>
                      </a:lnTo>
                      <a:lnTo>
                        <a:pt x="1389" y="717"/>
                      </a:lnTo>
                      <a:lnTo>
                        <a:pt x="1386" y="721"/>
                      </a:lnTo>
                      <a:lnTo>
                        <a:pt x="1386" y="721"/>
                      </a:lnTo>
                      <a:lnTo>
                        <a:pt x="1386" y="721"/>
                      </a:lnTo>
                      <a:lnTo>
                        <a:pt x="1386" y="721"/>
                      </a:lnTo>
                      <a:lnTo>
                        <a:pt x="1382" y="720"/>
                      </a:lnTo>
                      <a:lnTo>
                        <a:pt x="1382" y="720"/>
                      </a:lnTo>
                      <a:lnTo>
                        <a:pt x="1380" y="720"/>
                      </a:lnTo>
                      <a:lnTo>
                        <a:pt x="1380" y="720"/>
                      </a:lnTo>
                      <a:lnTo>
                        <a:pt x="1375" y="716"/>
                      </a:lnTo>
                      <a:lnTo>
                        <a:pt x="1375" y="716"/>
                      </a:lnTo>
                      <a:lnTo>
                        <a:pt x="1372" y="717"/>
                      </a:lnTo>
                      <a:lnTo>
                        <a:pt x="1368" y="717"/>
                      </a:lnTo>
                      <a:lnTo>
                        <a:pt x="1366" y="716"/>
                      </a:lnTo>
                      <a:lnTo>
                        <a:pt x="1366" y="716"/>
                      </a:lnTo>
                      <a:lnTo>
                        <a:pt x="1364" y="715"/>
                      </a:lnTo>
                      <a:lnTo>
                        <a:pt x="1361" y="714"/>
                      </a:lnTo>
                      <a:lnTo>
                        <a:pt x="1358" y="714"/>
                      </a:lnTo>
                      <a:lnTo>
                        <a:pt x="1356" y="714"/>
                      </a:lnTo>
                      <a:lnTo>
                        <a:pt x="1353" y="716"/>
                      </a:lnTo>
                      <a:lnTo>
                        <a:pt x="1351" y="719"/>
                      </a:lnTo>
                      <a:lnTo>
                        <a:pt x="1351" y="719"/>
                      </a:lnTo>
                      <a:lnTo>
                        <a:pt x="1352" y="720"/>
                      </a:lnTo>
                      <a:lnTo>
                        <a:pt x="1357" y="722"/>
                      </a:lnTo>
                      <a:lnTo>
                        <a:pt x="1357" y="722"/>
                      </a:lnTo>
                      <a:lnTo>
                        <a:pt x="1357" y="722"/>
                      </a:lnTo>
                      <a:lnTo>
                        <a:pt x="1357" y="722"/>
                      </a:lnTo>
                      <a:lnTo>
                        <a:pt x="1353" y="723"/>
                      </a:lnTo>
                      <a:lnTo>
                        <a:pt x="1350" y="726"/>
                      </a:lnTo>
                      <a:lnTo>
                        <a:pt x="1350" y="726"/>
                      </a:lnTo>
                      <a:lnTo>
                        <a:pt x="1355" y="729"/>
                      </a:lnTo>
                      <a:lnTo>
                        <a:pt x="1355" y="729"/>
                      </a:lnTo>
                      <a:lnTo>
                        <a:pt x="1352" y="729"/>
                      </a:lnTo>
                      <a:lnTo>
                        <a:pt x="1349" y="728"/>
                      </a:lnTo>
                      <a:lnTo>
                        <a:pt x="1349" y="728"/>
                      </a:lnTo>
                      <a:lnTo>
                        <a:pt x="1346" y="726"/>
                      </a:lnTo>
                      <a:lnTo>
                        <a:pt x="1346" y="726"/>
                      </a:lnTo>
                      <a:lnTo>
                        <a:pt x="1345" y="726"/>
                      </a:lnTo>
                      <a:lnTo>
                        <a:pt x="1341" y="726"/>
                      </a:lnTo>
                      <a:lnTo>
                        <a:pt x="1339" y="727"/>
                      </a:lnTo>
                      <a:lnTo>
                        <a:pt x="1335" y="731"/>
                      </a:lnTo>
                      <a:lnTo>
                        <a:pt x="1335" y="731"/>
                      </a:lnTo>
                      <a:lnTo>
                        <a:pt x="1338" y="733"/>
                      </a:lnTo>
                      <a:lnTo>
                        <a:pt x="1338" y="733"/>
                      </a:lnTo>
                      <a:lnTo>
                        <a:pt x="1336" y="736"/>
                      </a:lnTo>
                      <a:lnTo>
                        <a:pt x="1336" y="736"/>
                      </a:lnTo>
                      <a:lnTo>
                        <a:pt x="1334" y="736"/>
                      </a:lnTo>
                      <a:lnTo>
                        <a:pt x="1330" y="736"/>
                      </a:lnTo>
                      <a:lnTo>
                        <a:pt x="1330" y="736"/>
                      </a:lnTo>
                      <a:lnTo>
                        <a:pt x="1327" y="733"/>
                      </a:lnTo>
                      <a:lnTo>
                        <a:pt x="1323" y="731"/>
                      </a:lnTo>
                      <a:lnTo>
                        <a:pt x="1323" y="731"/>
                      </a:lnTo>
                      <a:lnTo>
                        <a:pt x="1323" y="728"/>
                      </a:lnTo>
                      <a:lnTo>
                        <a:pt x="1323" y="728"/>
                      </a:lnTo>
                      <a:lnTo>
                        <a:pt x="1325" y="728"/>
                      </a:lnTo>
                      <a:lnTo>
                        <a:pt x="1329" y="728"/>
                      </a:lnTo>
                      <a:lnTo>
                        <a:pt x="1329" y="728"/>
                      </a:lnTo>
                      <a:lnTo>
                        <a:pt x="1329" y="726"/>
                      </a:lnTo>
                      <a:lnTo>
                        <a:pt x="1327" y="720"/>
                      </a:lnTo>
                      <a:lnTo>
                        <a:pt x="1327" y="720"/>
                      </a:lnTo>
                      <a:lnTo>
                        <a:pt x="1328" y="722"/>
                      </a:lnTo>
                      <a:lnTo>
                        <a:pt x="1331" y="723"/>
                      </a:lnTo>
                      <a:lnTo>
                        <a:pt x="1335" y="723"/>
                      </a:lnTo>
                      <a:lnTo>
                        <a:pt x="1335" y="723"/>
                      </a:lnTo>
                      <a:lnTo>
                        <a:pt x="1334" y="719"/>
                      </a:lnTo>
                      <a:lnTo>
                        <a:pt x="1333" y="715"/>
                      </a:lnTo>
                      <a:lnTo>
                        <a:pt x="1330" y="711"/>
                      </a:lnTo>
                      <a:lnTo>
                        <a:pt x="1330" y="711"/>
                      </a:lnTo>
                      <a:lnTo>
                        <a:pt x="1334" y="714"/>
                      </a:lnTo>
                      <a:lnTo>
                        <a:pt x="1338" y="714"/>
                      </a:lnTo>
                      <a:lnTo>
                        <a:pt x="1342" y="712"/>
                      </a:lnTo>
                      <a:lnTo>
                        <a:pt x="1342" y="712"/>
                      </a:lnTo>
                      <a:lnTo>
                        <a:pt x="1340" y="710"/>
                      </a:lnTo>
                      <a:lnTo>
                        <a:pt x="1338" y="708"/>
                      </a:lnTo>
                      <a:lnTo>
                        <a:pt x="1334" y="706"/>
                      </a:lnTo>
                      <a:lnTo>
                        <a:pt x="1334" y="706"/>
                      </a:lnTo>
                      <a:lnTo>
                        <a:pt x="1334" y="703"/>
                      </a:lnTo>
                      <a:lnTo>
                        <a:pt x="1334" y="700"/>
                      </a:lnTo>
                      <a:lnTo>
                        <a:pt x="1331" y="699"/>
                      </a:lnTo>
                      <a:lnTo>
                        <a:pt x="1331" y="699"/>
                      </a:lnTo>
                      <a:lnTo>
                        <a:pt x="1329" y="700"/>
                      </a:lnTo>
                      <a:lnTo>
                        <a:pt x="1328" y="701"/>
                      </a:lnTo>
                      <a:lnTo>
                        <a:pt x="1327" y="703"/>
                      </a:lnTo>
                      <a:lnTo>
                        <a:pt x="1327" y="703"/>
                      </a:lnTo>
                      <a:lnTo>
                        <a:pt x="1325" y="698"/>
                      </a:lnTo>
                      <a:lnTo>
                        <a:pt x="1324" y="695"/>
                      </a:lnTo>
                      <a:lnTo>
                        <a:pt x="1323" y="693"/>
                      </a:lnTo>
                      <a:lnTo>
                        <a:pt x="1323" y="693"/>
                      </a:lnTo>
                      <a:lnTo>
                        <a:pt x="1320" y="697"/>
                      </a:lnTo>
                      <a:lnTo>
                        <a:pt x="1320" y="700"/>
                      </a:lnTo>
                      <a:lnTo>
                        <a:pt x="1320" y="703"/>
                      </a:lnTo>
                      <a:lnTo>
                        <a:pt x="1320" y="703"/>
                      </a:lnTo>
                      <a:lnTo>
                        <a:pt x="1318" y="700"/>
                      </a:lnTo>
                      <a:lnTo>
                        <a:pt x="1314" y="697"/>
                      </a:lnTo>
                      <a:lnTo>
                        <a:pt x="1314" y="697"/>
                      </a:lnTo>
                      <a:lnTo>
                        <a:pt x="1319" y="697"/>
                      </a:lnTo>
                      <a:lnTo>
                        <a:pt x="1319" y="697"/>
                      </a:lnTo>
                      <a:lnTo>
                        <a:pt x="1318" y="695"/>
                      </a:lnTo>
                      <a:lnTo>
                        <a:pt x="1318" y="695"/>
                      </a:lnTo>
                      <a:lnTo>
                        <a:pt x="1322" y="694"/>
                      </a:lnTo>
                      <a:lnTo>
                        <a:pt x="1325" y="692"/>
                      </a:lnTo>
                      <a:lnTo>
                        <a:pt x="1325" y="692"/>
                      </a:lnTo>
                      <a:lnTo>
                        <a:pt x="1327" y="693"/>
                      </a:lnTo>
                      <a:lnTo>
                        <a:pt x="1329" y="693"/>
                      </a:lnTo>
                      <a:lnTo>
                        <a:pt x="1331" y="693"/>
                      </a:lnTo>
                      <a:lnTo>
                        <a:pt x="1331" y="693"/>
                      </a:lnTo>
                      <a:lnTo>
                        <a:pt x="1331" y="689"/>
                      </a:lnTo>
                      <a:lnTo>
                        <a:pt x="1330" y="688"/>
                      </a:lnTo>
                      <a:lnTo>
                        <a:pt x="1329" y="687"/>
                      </a:lnTo>
                      <a:lnTo>
                        <a:pt x="1329" y="687"/>
                      </a:lnTo>
                      <a:lnTo>
                        <a:pt x="1333" y="688"/>
                      </a:lnTo>
                      <a:lnTo>
                        <a:pt x="1336" y="688"/>
                      </a:lnTo>
                      <a:lnTo>
                        <a:pt x="1339" y="687"/>
                      </a:lnTo>
                      <a:lnTo>
                        <a:pt x="1339" y="687"/>
                      </a:lnTo>
                      <a:lnTo>
                        <a:pt x="1336" y="684"/>
                      </a:lnTo>
                      <a:lnTo>
                        <a:pt x="1334" y="683"/>
                      </a:lnTo>
                      <a:lnTo>
                        <a:pt x="1331" y="683"/>
                      </a:lnTo>
                      <a:lnTo>
                        <a:pt x="1331" y="683"/>
                      </a:lnTo>
                      <a:lnTo>
                        <a:pt x="1335" y="682"/>
                      </a:lnTo>
                      <a:lnTo>
                        <a:pt x="1339" y="681"/>
                      </a:lnTo>
                      <a:lnTo>
                        <a:pt x="1339" y="681"/>
                      </a:lnTo>
                      <a:lnTo>
                        <a:pt x="1338" y="679"/>
                      </a:lnTo>
                      <a:lnTo>
                        <a:pt x="1336" y="678"/>
                      </a:lnTo>
                      <a:lnTo>
                        <a:pt x="1334" y="677"/>
                      </a:lnTo>
                      <a:lnTo>
                        <a:pt x="1334" y="677"/>
                      </a:lnTo>
                      <a:lnTo>
                        <a:pt x="1338" y="677"/>
                      </a:lnTo>
                      <a:lnTo>
                        <a:pt x="1339" y="676"/>
                      </a:lnTo>
                      <a:lnTo>
                        <a:pt x="1340" y="675"/>
                      </a:lnTo>
                      <a:lnTo>
                        <a:pt x="1340" y="675"/>
                      </a:lnTo>
                      <a:lnTo>
                        <a:pt x="1339" y="673"/>
                      </a:lnTo>
                      <a:lnTo>
                        <a:pt x="1336" y="672"/>
                      </a:lnTo>
                      <a:lnTo>
                        <a:pt x="1334" y="672"/>
                      </a:lnTo>
                      <a:lnTo>
                        <a:pt x="1334" y="672"/>
                      </a:lnTo>
                      <a:lnTo>
                        <a:pt x="1342" y="671"/>
                      </a:lnTo>
                      <a:lnTo>
                        <a:pt x="1342" y="671"/>
                      </a:lnTo>
                      <a:lnTo>
                        <a:pt x="1341" y="667"/>
                      </a:lnTo>
                      <a:lnTo>
                        <a:pt x="1341" y="667"/>
                      </a:lnTo>
                      <a:lnTo>
                        <a:pt x="1345" y="669"/>
                      </a:lnTo>
                      <a:lnTo>
                        <a:pt x="1347" y="669"/>
                      </a:lnTo>
                      <a:lnTo>
                        <a:pt x="1347" y="669"/>
                      </a:lnTo>
                      <a:lnTo>
                        <a:pt x="1345" y="667"/>
                      </a:lnTo>
                      <a:lnTo>
                        <a:pt x="1342" y="665"/>
                      </a:lnTo>
                      <a:lnTo>
                        <a:pt x="1341" y="662"/>
                      </a:lnTo>
                      <a:lnTo>
                        <a:pt x="1341" y="662"/>
                      </a:lnTo>
                      <a:lnTo>
                        <a:pt x="1341" y="659"/>
                      </a:lnTo>
                      <a:lnTo>
                        <a:pt x="1340" y="656"/>
                      </a:lnTo>
                      <a:lnTo>
                        <a:pt x="1338" y="658"/>
                      </a:lnTo>
                      <a:lnTo>
                        <a:pt x="1334" y="662"/>
                      </a:lnTo>
                      <a:lnTo>
                        <a:pt x="1334" y="662"/>
                      </a:lnTo>
                      <a:lnTo>
                        <a:pt x="1330" y="661"/>
                      </a:lnTo>
                      <a:lnTo>
                        <a:pt x="1330" y="661"/>
                      </a:lnTo>
                      <a:lnTo>
                        <a:pt x="1327" y="661"/>
                      </a:lnTo>
                      <a:lnTo>
                        <a:pt x="1324" y="662"/>
                      </a:lnTo>
                      <a:lnTo>
                        <a:pt x="1322" y="665"/>
                      </a:lnTo>
                      <a:lnTo>
                        <a:pt x="1322" y="665"/>
                      </a:lnTo>
                      <a:lnTo>
                        <a:pt x="1322" y="666"/>
                      </a:lnTo>
                      <a:lnTo>
                        <a:pt x="1323" y="667"/>
                      </a:lnTo>
                      <a:lnTo>
                        <a:pt x="1327" y="669"/>
                      </a:lnTo>
                      <a:lnTo>
                        <a:pt x="1327" y="669"/>
                      </a:lnTo>
                      <a:lnTo>
                        <a:pt x="1328" y="669"/>
                      </a:lnTo>
                      <a:lnTo>
                        <a:pt x="1328" y="669"/>
                      </a:lnTo>
                      <a:lnTo>
                        <a:pt x="1327" y="670"/>
                      </a:lnTo>
                      <a:lnTo>
                        <a:pt x="1325" y="672"/>
                      </a:lnTo>
                      <a:lnTo>
                        <a:pt x="1323" y="673"/>
                      </a:lnTo>
                      <a:lnTo>
                        <a:pt x="1323" y="673"/>
                      </a:lnTo>
                      <a:lnTo>
                        <a:pt x="1319" y="675"/>
                      </a:lnTo>
                      <a:lnTo>
                        <a:pt x="1319" y="675"/>
                      </a:lnTo>
                      <a:lnTo>
                        <a:pt x="1317" y="673"/>
                      </a:lnTo>
                      <a:lnTo>
                        <a:pt x="1317" y="673"/>
                      </a:lnTo>
                      <a:lnTo>
                        <a:pt x="1316" y="672"/>
                      </a:lnTo>
                      <a:lnTo>
                        <a:pt x="1316" y="672"/>
                      </a:lnTo>
                      <a:lnTo>
                        <a:pt x="1316" y="672"/>
                      </a:lnTo>
                      <a:lnTo>
                        <a:pt x="1316" y="672"/>
                      </a:lnTo>
                      <a:lnTo>
                        <a:pt x="1313" y="672"/>
                      </a:lnTo>
                      <a:lnTo>
                        <a:pt x="1313" y="672"/>
                      </a:lnTo>
                      <a:lnTo>
                        <a:pt x="1316" y="670"/>
                      </a:lnTo>
                      <a:lnTo>
                        <a:pt x="1316" y="670"/>
                      </a:lnTo>
                      <a:lnTo>
                        <a:pt x="1314" y="669"/>
                      </a:lnTo>
                      <a:lnTo>
                        <a:pt x="1311" y="667"/>
                      </a:lnTo>
                      <a:lnTo>
                        <a:pt x="1311" y="667"/>
                      </a:lnTo>
                      <a:lnTo>
                        <a:pt x="1311" y="666"/>
                      </a:lnTo>
                      <a:lnTo>
                        <a:pt x="1311" y="666"/>
                      </a:lnTo>
                      <a:lnTo>
                        <a:pt x="1313" y="665"/>
                      </a:lnTo>
                      <a:lnTo>
                        <a:pt x="1316" y="662"/>
                      </a:lnTo>
                      <a:lnTo>
                        <a:pt x="1316" y="662"/>
                      </a:lnTo>
                      <a:lnTo>
                        <a:pt x="1312" y="660"/>
                      </a:lnTo>
                      <a:lnTo>
                        <a:pt x="1308" y="659"/>
                      </a:lnTo>
                      <a:lnTo>
                        <a:pt x="1303" y="659"/>
                      </a:lnTo>
                      <a:lnTo>
                        <a:pt x="1303" y="659"/>
                      </a:lnTo>
                      <a:lnTo>
                        <a:pt x="1306" y="658"/>
                      </a:lnTo>
                      <a:lnTo>
                        <a:pt x="1306" y="658"/>
                      </a:lnTo>
                      <a:lnTo>
                        <a:pt x="1307" y="658"/>
                      </a:lnTo>
                      <a:lnTo>
                        <a:pt x="1307" y="658"/>
                      </a:lnTo>
                      <a:lnTo>
                        <a:pt x="1311" y="659"/>
                      </a:lnTo>
                      <a:lnTo>
                        <a:pt x="1313" y="659"/>
                      </a:lnTo>
                      <a:lnTo>
                        <a:pt x="1314" y="656"/>
                      </a:lnTo>
                      <a:lnTo>
                        <a:pt x="1312" y="653"/>
                      </a:lnTo>
                      <a:lnTo>
                        <a:pt x="1312" y="653"/>
                      </a:lnTo>
                      <a:lnTo>
                        <a:pt x="1313" y="650"/>
                      </a:lnTo>
                      <a:lnTo>
                        <a:pt x="1313" y="650"/>
                      </a:lnTo>
                      <a:lnTo>
                        <a:pt x="1309" y="649"/>
                      </a:lnTo>
                      <a:lnTo>
                        <a:pt x="1309" y="649"/>
                      </a:lnTo>
                      <a:lnTo>
                        <a:pt x="1309" y="649"/>
                      </a:lnTo>
                      <a:lnTo>
                        <a:pt x="1309" y="649"/>
                      </a:lnTo>
                      <a:lnTo>
                        <a:pt x="1311" y="648"/>
                      </a:lnTo>
                      <a:lnTo>
                        <a:pt x="1312" y="645"/>
                      </a:lnTo>
                      <a:lnTo>
                        <a:pt x="1312" y="640"/>
                      </a:lnTo>
                      <a:lnTo>
                        <a:pt x="1311" y="637"/>
                      </a:lnTo>
                      <a:lnTo>
                        <a:pt x="1308" y="634"/>
                      </a:lnTo>
                      <a:lnTo>
                        <a:pt x="1308" y="634"/>
                      </a:lnTo>
                      <a:lnTo>
                        <a:pt x="1307" y="634"/>
                      </a:lnTo>
                      <a:lnTo>
                        <a:pt x="1305" y="637"/>
                      </a:lnTo>
                      <a:lnTo>
                        <a:pt x="1303" y="640"/>
                      </a:lnTo>
                      <a:lnTo>
                        <a:pt x="1303" y="640"/>
                      </a:lnTo>
                      <a:lnTo>
                        <a:pt x="1301" y="639"/>
                      </a:lnTo>
                      <a:lnTo>
                        <a:pt x="1300" y="637"/>
                      </a:lnTo>
                      <a:lnTo>
                        <a:pt x="1299" y="634"/>
                      </a:lnTo>
                      <a:lnTo>
                        <a:pt x="1299" y="634"/>
                      </a:lnTo>
                      <a:lnTo>
                        <a:pt x="1299" y="634"/>
                      </a:lnTo>
                      <a:lnTo>
                        <a:pt x="1299" y="634"/>
                      </a:lnTo>
                      <a:lnTo>
                        <a:pt x="1301" y="631"/>
                      </a:lnTo>
                      <a:lnTo>
                        <a:pt x="1301" y="631"/>
                      </a:lnTo>
                      <a:lnTo>
                        <a:pt x="1305" y="632"/>
                      </a:lnTo>
                      <a:lnTo>
                        <a:pt x="1305" y="632"/>
                      </a:lnTo>
                      <a:lnTo>
                        <a:pt x="1306" y="631"/>
                      </a:lnTo>
                      <a:lnTo>
                        <a:pt x="1306" y="628"/>
                      </a:lnTo>
                      <a:lnTo>
                        <a:pt x="1306" y="628"/>
                      </a:lnTo>
                      <a:lnTo>
                        <a:pt x="1308" y="629"/>
                      </a:lnTo>
                      <a:lnTo>
                        <a:pt x="1311" y="631"/>
                      </a:lnTo>
                      <a:lnTo>
                        <a:pt x="1311" y="631"/>
                      </a:lnTo>
                      <a:lnTo>
                        <a:pt x="1311" y="628"/>
                      </a:lnTo>
                      <a:lnTo>
                        <a:pt x="1311" y="625"/>
                      </a:lnTo>
                      <a:lnTo>
                        <a:pt x="1311" y="625"/>
                      </a:lnTo>
                      <a:lnTo>
                        <a:pt x="1313" y="627"/>
                      </a:lnTo>
                      <a:lnTo>
                        <a:pt x="1316" y="631"/>
                      </a:lnTo>
                      <a:lnTo>
                        <a:pt x="1316" y="631"/>
                      </a:lnTo>
                      <a:lnTo>
                        <a:pt x="1317" y="632"/>
                      </a:lnTo>
                      <a:lnTo>
                        <a:pt x="1318" y="634"/>
                      </a:lnTo>
                      <a:lnTo>
                        <a:pt x="1319" y="636"/>
                      </a:lnTo>
                      <a:lnTo>
                        <a:pt x="1322" y="637"/>
                      </a:lnTo>
                      <a:lnTo>
                        <a:pt x="1324" y="638"/>
                      </a:lnTo>
                      <a:lnTo>
                        <a:pt x="1329" y="637"/>
                      </a:lnTo>
                      <a:lnTo>
                        <a:pt x="1329" y="637"/>
                      </a:lnTo>
                      <a:lnTo>
                        <a:pt x="1328" y="634"/>
                      </a:lnTo>
                      <a:lnTo>
                        <a:pt x="1328" y="632"/>
                      </a:lnTo>
                      <a:lnTo>
                        <a:pt x="1325" y="629"/>
                      </a:lnTo>
                      <a:lnTo>
                        <a:pt x="1325" y="629"/>
                      </a:lnTo>
                      <a:lnTo>
                        <a:pt x="1328" y="631"/>
                      </a:lnTo>
                      <a:lnTo>
                        <a:pt x="1330" y="632"/>
                      </a:lnTo>
                      <a:lnTo>
                        <a:pt x="1334" y="632"/>
                      </a:lnTo>
                      <a:lnTo>
                        <a:pt x="1334" y="632"/>
                      </a:lnTo>
                      <a:lnTo>
                        <a:pt x="1333" y="628"/>
                      </a:lnTo>
                      <a:lnTo>
                        <a:pt x="1331" y="625"/>
                      </a:lnTo>
                      <a:lnTo>
                        <a:pt x="1329" y="621"/>
                      </a:lnTo>
                      <a:lnTo>
                        <a:pt x="1329" y="621"/>
                      </a:lnTo>
                      <a:lnTo>
                        <a:pt x="1333" y="622"/>
                      </a:lnTo>
                      <a:lnTo>
                        <a:pt x="1338" y="623"/>
                      </a:lnTo>
                      <a:lnTo>
                        <a:pt x="1341" y="622"/>
                      </a:lnTo>
                      <a:lnTo>
                        <a:pt x="1341" y="622"/>
                      </a:lnTo>
                      <a:lnTo>
                        <a:pt x="1340" y="618"/>
                      </a:lnTo>
                      <a:lnTo>
                        <a:pt x="1336" y="617"/>
                      </a:lnTo>
                      <a:lnTo>
                        <a:pt x="1333" y="615"/>
                      </a:lnTo>
                      <a:lnTo>
                        <a:pt x="1333" y="615"/>
                      </a:lnTo>
                      <a:lnTo>
                        <a:pt x="1334" y="612"/>
                      </a:lnTo>
                      <a:lnTo>
                        <a:pt x="1334" y="612"/>
                      </a:lnTo>
                      <a:lnTo>
                        <a:pt x="1336" y="612"/>
                      </a:lnTo>
                      <a:lnTo>
                        <a:pt x="1340" y="612"/>
                      </a:lnTo>
                      <a:lnTo>
                        <a:pt x="1340" y="612"/>
                      </a:lnTo>
                      <a:lnTo>
                        <a:pt x="1340" y="610"/>
                      </a:lnTo>
                      <a:lnTo>
                        <a:pt x="1336" y="604"/>
                      </a:lnTo>
                      <a:lnTo>
                        <a:pt x="1336" y="604"/>
                      </a:lnTo>
                      <a:lnTo>
                        <a:pt x="1339" y="606"/>
                      </a:lnTo>
                      <a:lnTo>
                        <a:pt x="1341" y="608"/>
                      </a:lnTo>
                      <a:lnTo>
                        <a:pt x="1345" y="608"/>
                      </a:lnTo>
                      <a:lnTo>
                        <a:pt x="1345" y="608"/>
                      </a:lnTo>
                      <a:lnTo>
                        <a:pt x="1345" y="604"/>
                      </a:lnTo>
                      <a:lnTo>
                        <a:pt x="1344" y="601"/>
                      </a:lnTo>
                      <a:lnTo>
                        <a:pt x="1341" y="598"/>
                      </a:lnTo>
                      <a:lnTo>
                        <a:pt x="1341" y="598"/>
                      </a:lnTo>
                      <a:lnTo>
                        <a:pt x="1341" y="597"/>
                      </a:lnTo>
                      <a:lnTo>
                        <a:pt x="1341" y="597"/>
                      </a:lnTo>
                      <a:lnTo>
                        <a:pt x="1342" y="597"/>
                      </a:lnTo>
                      <a:lnTo>
                        <a:pt x="1342" y="597"/>
                      </a:lnTo>
                      <a:lnTo>
                        <a:pt x="1344" y="600"/>
                      </a:lnTo>
                      <a:lnTo>
                        <a:pt x="1345" y="601"/>
                      </a:lnTo>
                      <a:lnTo>
                        <a:pt x="1346" y="601"/>
                      </a:lnTo>
                      <a:lnTo>
                        <a:pt x="1346" y="601"/>
                      </a:lnTo>
                      <a:lnTo>
                        <a:pt x="1346" y="600"/>
                      </a:lnTo>
                      <a:lnTo>
                        <a:pt x="1346" y="600"/>
                      </a:lnTo>
                      <a:lnTo>
                        <a:pt x="1346" y="598"/>
                      </a:lnTo>
                      <a:lnTo>
                        <a:pt x="1346" y="598"/>
                      </a:lnTo>
                      <a:lnTo>
                        <a:pt x="1350" y="598"/>
                      </a:lnTo>
                      <a:lnTo>
                        <a:pt x="1352" y="598"/>
                      </a:lnTo>
                      <a:lnTo>
                        <a:pt x="1352" y="598"/>
                      </a:lnTo>
                      <a:lnTo>
                        <a:pt x="1352" y="595"/>
                      </a:lnTo>
                      <a:lnTo>
                        <a:pt x="1349" y="593"/>
                      </a:lnTo>
                      <a:lnTo>
                        <a:pt x="1349" y="593"/>
                      </a:lnTo>
                      <a:lnTo>
                        <a:pt x="1351" y="590"/>
                      </a:lnTo>
                      <a:lnTo>
                        <a:pt x="1351" y="590"/>
                      </a:lnTo>
                      <a:lnTo>
                        <a:pt x="1350" y="588"/>
                      </a:lnTo>
                      <a:lnTo>
                        <a:pt x="1350" y="588"/>
                      </a:lnTo>
                      <a:lnTo>
                        <a:pt x="1346" y="587"/>
                      </a:lnTo>
                      <a:lnTo>
                        <a:pt x="1344" y="586"/>
                      </a:lnTo>
                      <a:lnTo>
                        <a:pt x="1342" y="581"/>
                      </a:lnTo>
                      <a:lnTo>
                        <a:pt x="1342" y="581"/>
                      </a:lnTo>
                      <a:lnTo>
                        <a:pt x="1342" y="578"/>
                      </a:lnTo>
                      <a:lnTo>
                        <a:pt x="1342" y="578"/>
                      </a:lnTo>
                      <a:lnTo>
                        <a:pt x="1344" y="578"/>
                      </a:lnTo>
                      <a:lnTo>
                        <a:pt x="1344" y="578"/>
                      </a:lnTo>
                      <a:lnTo>
                        <a:pt x="1344" y="576"/>
                      </a:lnTo>
                      <a:lnTo>
                        <a:pt x="1342" y="573"/>
                      </a:lnTo>
                      <a:lnTo>
                        <a:pt x="1341" y="573"/>
                      </a:lnTo>
                      <a:lnTo>
                        <a:pt x="1341" y="573"/>
                      </a:lnTo>
                      <a:lnTo>
                        <a:pt x="1346" y="573"/>
                      </a:lnTo>
                      <a:lnTo>
                        <a:pt x="1349" y="572"/>
                      </a:lnTo>
                      <a:lnTo>
                        <a:pt x="1350" y="572"/>
                      </a:lnTo>
                      <a:lnTo>
                        <a:pt x="1350" y="572"/>
                      </a:lnTo>
                      <a:lnTo>
                        <a:pt x="1347" y="570"/>
                      </a:lnTo>
                      <a:lnTo>
                        <a:pt x="1345" y="568"/>
                      </a:lnTo>
                      <a:lnTo>
                        <a:pt x="1342" y="568"/>
                      </a:lnTo>
                      <a:lnTo>
                        <a:pt x="1342" y="568"/>
                      </a:lnTo>
                      <a:lnTo>
                        <a:pt x="1346" y="567"/>
                      </a:lnTo>
                      <a:lnTo>
                        <a:pt x="1350" y="565"/>
                      </a:lnTo>
                      <a:lnTo>
                        <a:pt x="1350" y="565"/>
                      </a:lnTo>
                      <a:lnTo>
                        <a:pt x="1349" y="564"/>
                      </a:lnTo>
                      <a:lnTo>
                        <a:pt x="1346" y="562"/>
                      </a:lnTo>
                      <a:lnTo>
                        <a:pt x="1345" y="562"/>
                      </a:lnTo>
                      <a:lnTo>
                        <a:pt x="1345" y="562"/>
                      </a:lnTo>
                      <a:lnTo>
                        <a:pt x="1347" y="561"/>
                      </a:lnTo>
                      <a:lnTo>
                        <a:pt x="1349" y="560"/>
                      </a:lnTo>
                      <a:lnTo>
                        <a:pt x="1350" y="559"/>
                      </a:lnTo>
                      <a:lnTo>
                        <a:pt x="1350" y="559"/>
                      </a:lnTo>
                      <a:lnTo>
                        <a:pt x="1347" y="557"/>
                      </a:lnTo>
                      <a:lnTo>
                        <a:pt x="1346" y="557"/>
                      </a:lnTo>
                      <a:lnTo>
                        <a:pt x="1344" y="557"/>
                      </a:lnTo>
                      <a:lnTo>
                        <a:pt x="1344" y="557"/>
                      </a:lnTo>
                      <a:lnTo>
                        <a:pt x="1351" y="555"/>
                      </a:lnTo>
                      <a:lnTo>
                        <a:pt x="1351" y="555"/>
                      </a:lnTo>
                      <a:lnTo>
                        <a:pt x="1350" y="553"/>
                      </a:lnTo>
                      <a:lnTo>
                        <a:pt x="1350" y="553"/>
                      </a:lnTo>
                      <a:lnTo>
                        <a:pt x="1353" y="553"/>
                      </a:lnTo>
                      <a:lnTo>
                        <a:pt x="1356" y="551"/>
                      </a:lnTo>
                      <a:lnTo>
                        <a:pt x="1356" y="551"/>
                      </a:lnTo>
                      <a:lnTo>
                        <a:pt x="1352" y="550"/>
                      </a:lnTo>
                      <a:lnTo>
                        <a:pt x="1350" y="549"/>
                      </a:lnTo>
                      <a:lnTo>
                        <a:pt x="1349" y="547"/>
                      </a:lnTo>
                      <a:lnTo>
                        <a:pt x="1349" y="547"/>
                      </a:lnTo>
                      <a:lnTo>
                        <a:pt x="1347" y="543"/>
                      </a:lnTo>
                      <a:lnTo>
                        <a:pt x="1347" y="540"/>
                      </a:lnTo>
                      <a:lnTo>
                        <a:pt x="1345" y="542"/>
                      </a:lnTo>
                      <a:lnTo>
                        <a:pt x="1341" y="548"/>
                      </a:lnTo>
                      <a:lnTo>
                        <a:pt x="1341" y="548"/>
                      </a:lnTo>
                      <a:lnTo>
                        <a:pt x="1340" y="547"/>
                      </a:lnTo>
                      <a:lnTo>
                        <a:pt x="1338" y="547"/>
                      </a:lnTo>
                      <a:lnTo>
                        <a:pt x="1338" y="547"/>
                      </a:lnTo>
                      <a:lnTo>
                        <a:pt x="1334" y="545"/>
                      </a:lnTo>
                      <a:lnTo>
                        <a:pt x="1334" y="545"/>
                      </a:lnTo>
                      <a:lnTo>
                        <a:pt x="1333" y="545"/>
                      </a:lnTo>
                      <a:lnTo>
                        <a:pt x="1331" y="547"/>
                      </a:lnTo>
                      <a:lnTo>
                        <a:pt x="1331" y="549"/>
                      </a:lnTo>
                      <a:lnTo>
                        <a:pt x="1331" y="549"/>
                      </a:lnTo>
                      <a:lnTo>
                        <a:pt x="1330" y="551"/>
                      </a:lnTo>
                      <a:lnTo>
                        <a:pt x="1330" y="551"/>
                      </a:lnTo>
                      <a:lnTo>
                        <a:pt x="1328" y="550"/>
                      </a:lnTo>
                      <a:lnTo>
                        <a:pt x="1325" y="547"/>
                      </a:lnTo>
                      <a:lnTo>
                        <a:pt x="1325" y="547"/>
                      </a:lnTo>
                      <a:lnTo>
                        <a:pt x="1325" y="547"/>
                      </a:lnTo>
                      <a:lnTo>
                        <a:pt x="1325" y="547"/>
                      </a:lnTo>
                      <a:lnTo>
                        <a:pt x="1325" y="547"/>
                      </a:lnTo>
                      <a:lnTo>
                        <a:pt x="1325" y="547"/>
                      </a:lnTo>
                      <a:lnTo>
                        <a:pt x="1324" y="544"/>
                      </a:lnTo>
                      <a:lnTo>
                        <a:pt x="1324" y="544"/>
                      </a:lnTo>
                      <a:lnTo>
                        <a:pt x="1324" y="542"/>
                      </a:lnTo>
                      <a:lnTo>
                        <a:pt x="1324" y="540"/>
                      </a:lnTo>
                      <a:lnTo>
                        <a:pt x="1323" y="538"/>
                      </a:lnTo>
                      <a:lnTo>
                        <a:pt x="1323" y="538"/>
                      </a:lnTo>
                      <a:lnTo>
                        <a:pt x="1322" y="537"/>
                      </a:lnTo>
                      <a:lnTo>
                        <a:pt x="1322" y="537"/>
                      </a:lnTo>
                      <a:lnTo>
                        <a:pt x="1323" y="534"/>
                      </a:lnTo>
                      <a:lnTo>
                        <a:pt x="1323" y="534"/>
                      </a:lnTo>
                      <a:lnTo>
                        <a:pt x="1319" y="534"/>
                      </a:lnTo>
                      <a:lnTo>
                        <a:pt x="1319" y="534"/>
                      </a:lnTo>
                      <a:lnTo>
                        <a:pt x="1319" y="533"/>
                      </a:lnTo>
                      <a:lnTo>
                        <a:pt x="1319" y="533"/>
                      </a:lnTo>
                      <a:lnTo>
                        <a:pt x="1319" y="533"/>
                      </a:lnTo>
                      <a:lnTo>
                        <a:pt x="1319" y="533"/>
                      </a:lnTo>
                      <a:lnTo>
                        <a:pt x="1322" y="531"/>
                      </a:lnTo>
                      <a:lnTo>
                        <a:pt x="1322" y="528"/>
                      </a:lnTo>
                      <a:lnTo>
                        <a:pt x="1323" y="526"/>
                      </a:lnTo>
                      <a:lnTo>
                        <a:pt x="1323" y="526"/>
                      </a:lnTo>
                      <a:lnTo>
                        <a:pt x="1323" y="525"/>
                      </a:lnTo>
                      <a:lnTo>
                        <a:pt x="1323" y="525"/>
                      </a:lnTo>
                      <a:lnTo>
                        <a:pt x="1322" y="523"/>
                      </a:lnTo>
                      <a:lnTo>
                        <a:pt x="1322" y="523"/>
                      </a:lnTo>
                      <a:lnTo>
                        <a:pt x="1322" y="522"/>
                      </a:lnTo>
                      <a:lnTo>
                        <a:pt x="1322" y="522"/>
                      </a:lnTo>
                      <a:lnTo>
                        <a:pt x="1323" y="520"/>
                      </a:lnTo>
                      <a:lnTo>
                        <a:pt x="1323" y="520"/>
                      </a:lnTo>
                      <a:lnTo>
                        <a:pt x="1322" y="520"/>
                      </a:lnTo>
                      <a:lnTo>
                        <a:pt x="1322" y="520"/>
                      </a:lnTo>
                      <a:lnTo>
                        <a:pt x="1320" y="520"/>
                      </a:lnTo>
                      <a:lnTo>
                        <a:pt x="1320" y="520"/>
                      </a:lnTo>
                      <a:lnTo>
                        <a:pt x="1323" y="518"/>
                      </a:lnTo>
                      <a:lnTo>
                        <a:pt x="1325" y="515"/>
                      </a:lnTo>
                      <a:lnTo>
                        <a:pt x="1325" y="515"/>
                      </a:lnTo>
                      <a:lnTo>
                        <a:pt x="1325" y="515"/>
                      </a:lnTo>
                      <a:lnTo>
                        <a:pt x="1325" y="515"/>
                      </a:lnTo>
                      <a:lnTo>
                        <a:pt x="1327" y="514"/>
                      </a:lnTo>
                      <a:lnTo>
                        <a:pt x="1327" y="510"/>
                      </a:lnTo>
                      <a:lnTo>
                        <a:pt x="1327" y="510"/>
                      </a:lnTo>
                      <a:lnTo>
                        <a:pt x="1327" y="509"/>
                      </a:lnTo>
                      <a:lnTo>
                        <a:pt x="1327" y="509"/>
                      </a:lnTo>
                      <a:lnTo>
                        <a:pt x="1327" y="509"/>
                      </a:lnTo>
                      <a:lnTo>
                        <a:pt x="1327" y="509"/>
                      </a:lnTo>
                      <a:lnTo>
                        <a:pt x="1328" y="514"/>
                      </a:lnTo>
                      <a:lnTo>
                        <a:pt x="1329" y="517"/>
                      </a:lnTo>
                      <a:lnTo>
                        <a:pt x="1331" y="520"/>
                      </a:lnTo>
                      <a:lnTo>
                        <a:pt x="1331" y="520"/>
                      </a:lnTo>
                      <a:lnTo>
                        <a:pt x="1333" y="517"/>
                      </a:lnTo>
                      <a:lnTo>
                        <a:pt x="1334" y="514"/>
                      </a:lnTo>
                      <a:lnTo>
                        <a:pt x="1334" y="510"/>
                      </a:lnTo>
                      <a:lnTo>
                        <a:pt x="1334" y="510"/>
                      </a:lnTo>
                      <a:lnTo>
                        <a:pt x="1335" y="510"/>
                      </a:lnTo>
                      <a:lnTo>
                        <a:pt x="1335" y="510"/>
                      </a:lnTo>
                      <a:lnTo>
                        <a:pt x="1336" y="511"/>
                      </a:lnTo>
                      <a:lnTo>
                        <a:pt x="1336" y="511"/>
                      </a:lnTo>
                      <a:lnTo>
                        <a:pt x="1341" y="509"/>
                      </a:lnTo>
                      <a:lnTo>
                        <a:pt x="1341" y="509"/>
                      </a:lnTo>
                      <a:lnTo>
                        <a:pt x="1345" y="509"/>
                      </a:lnTo>
                      <a:lnTo>
                        <a:pt x="1345" y="509"/>
                      </a:lnTo>
                      <a:lnTo>
                        <a:pt x="1344" y="506"/>
                      </a:lnTo>
                      <a:lnTo>
                        <a:pt x="1345" y="505"/>
                      </a:lnTo>
                      <a:lnTo>
                        <a:pt x="1345" y="505"/>
                      </a:lnTo>
                      <a:lnTo>
                        <a:pt x="1346" y="506"/>
                      </a:lnTo>
                      <a:lnTo>
                        <a:pt x="1350" y="507"/>
                      </a:lnTo>
                      <a:lnTo>
                        <a:pt x="1355" y="506"/>
                      </a:lnTo>
                      <a:lnTo>
                        <a:pt x="1357" y="505"/>
                      </a:lnTo>
                      <a:lnTo>
                        <a:pt x="1360" y="503"/>
                      </a:lnTo>
                      <a:lnTo>
                        <a:pt x="1360" y="503"/>
                      </a:lnTo>
                      <a:lnTo>
                        <a:pt x="1360" y="500"/>
                      </a:lnTo>
                      <a:lnTo>
                        <a:pt x="1357" y="499"/>
                      </a:lnTo>
                      <a:lnTo>
                        <a:pt x="1352" y="498"/>
                      </a:lnTo>
                      <a:lnTo>
                        <a:pt x="1352" y="498"/>
                      </a:lnTo>
                      <a:lnTo>
                        <a:pt x="1352" y="498"/>
                      </a:lnTo>
                      <a:lnTo>
                        <a:pt x="1352" y="498"/>
                      </a:lnTo>
                      <a:lnTo>
                        <a:pt x="1355" y="496"/>
                      </a:lnTo>
                      <a:lnTo>
                        <a:pt x="1357" y="494"/>
                      </a:lnTo>
                      <a:lnTo>
                        <a:pt x="1357" y="494"/>
                      </a:lnTo>
                      <a:lnTo>
                        <a:pt x="1360" y="494"/>
                      </a:lnTo>
                      <a:lnTo>
                        <a:pt x="1360" y="494"/>
                      </a:lnTo>
                      <a:lnTo>
                        <a:pt x="1360" y="492"/>
                      </a:lnTo>
                      <a:lnTo>
                        <a:pt x="1360" y="492"/>
                      </a:lnTo>
                      <a:lnTo>
                        <a:pt x="1363" y="492"/>
                      </a:lnTo>
                      <a:lnTo>
                        <a:pt x="1363" y="492"/>
                      </a:lnTo>
                      <a:lnTo>
                        <a:pt x="1366" y="492"/>
                      </a:lnTo>
                      <a:lnTo>
                        <a:pt x="1366" y="492"/>
                      </a:lnTo>
                      <a:lnTo>
                        <a:pt x="1367" y="494"/>
                      </a:lnTo>
                      <a:lnTo>
                        <a:pt x="1368" y="494"/>
                      </a:lnTo>
                      <a:lnTo>
                        <a:pt x="1369" y="492"/>
                      </a:lnTo>
                      <a:lnTo>
                        <a:pt x="1369" y="492"/>
                      </a:lnTo>
                      <a:lnTo>
                        <a:pt x="1373" y="490"/>
                      </a:lnTo>
                      <a:lnTo>
                        <a:pt x="1374" y="488"/>
                      </a:lnTo>
                      <a:lnTo>
                        <a:pt x="1375" y="484"/>
                      </a:lnTo>
                      <a:lnTo>
                        <a:pt x="1375" y="484"/>
                      </a:lnTo>
                      <a:lnTo>
                        <a:pt x="1378" y="484"/>
                      </a:lnTo>
                      <a:lnTo>
                        <a:pt x="1380" y="483"/>
                      </a:lnTo>
                      <a:lnTo>
                        <a:pt x="1383" y="479"/>
                      </a:lnTo>
                      <a:lnTo>
                        <a:pt x="1384" y="476"/>
                      </a:lnTo>
                      <a:lnTo>
                        <a:pt x="1384" y="476"/>
                      </a:lnTo>
                      <a:lnTo>
                        <a:pt x="1383" y="475"/>
                      </a:lnTo>
                      <a:lnTo>
                        <a:pt x="1382" y="473"/>
                      </a:lnTo>
                      <a:lnTo>
                        <a:pt x="1379" y="473"/>
                      </a:lnTo>
                      <a:lnTo>
                        <a:pt x="1379" y="473"/>
                      </a:lnTo>
                      <a:lnTo>
                        <a:pt x="1380" y="472"/>
                      </a:lnTo>
                      <a:lnTo>
                        <a:pt x="1380" y="472"/>
                      </a:lnTo>
                      <a:lnTo>
                        <a:pt x="1383" y="468"/>
                      </a:lnTo>
                      <a:lnTo>
                        <a:pt x="1384" y="464"/>
                      </a:lnTo>
                      <a:lnTo>
                        <a:pt x="1384" y="464"/>
                      </a:lnTo>
                      <a:lnTo>
                        <a:pt x="1386" y="464"/>
                      </a:lnTo>
                      <a:lnTo>
                        <a:pt x="1386" y="464"/>
                      </a:lnTo>
                      <a:lnTo>
                        <a:pt x="1389" y="465"/>
                      </a:lnTo>
                      <a:lnTo>
                        <a:pt x="1390" y="466"/>
                      </a:lnTo>
                      <a:lnTo>
                        <a:pt x="1391" y="464"/>
                      </a:lnTo>
                      <a:lnTo>
                        <a:pt x="1391" y="456"/>
                      </a:lnTo>
                      <a:lnTo>
                        <a:pt x="1391" y="456"/>
                      </a:lnTo>
                      <a:lnTo>
                        <a:pt x="1392" y="455"/>
                      </a:lnTo>
                      <a:lnTo>
                        <a:pt x="1396" y="454"/>
                      </a:lnTo>
                      <a:lnTo>
                        <a:pt x="1399" y="450"/>
                      </a:lnTo>
                      <a:lnTo>
                        <a:pt x="1400" y="446"/>
                      </a:lnTo>
                      <a:lnTo>
                        <a:pt x="1400" y="443"/>
                      </a:lnTo>
                      <a:lnTo>
                        <a:pt x="1400" y="443"/>
                      </a:lnTo>
                      <a:lnTo>
                        <a:pt x="1397" y="442"/>
                      </a:lnTo>
                      <a:lnTo>
                        <a:pt x="1395" y="443"/>
                      </a:lnTo>
                      <a:lnTo>
                        <a:pt x="1391" y="445"/>
                      </a:lnTo>
                      <a:lnTo>
                        <a:pt x="1391" y="445"/>
                      </a:lnTo>
                      <a:lnTo>
                        <a:pt x="1390" y="444"/>
                      </a:lnTo>
                      <a:lnTo>
                        <a:pt x="1390" y="440"/>
                      </a:lnTo>
                      <a:lnTo>
                        <a:pt x="1390" y="440"/>
                      </a:lnTo>
                      <a:lnTo>
                        <a:pt x="1392" y="442"/>
                      </a:lnTo>
                      <a:lnTo>
                        <a:pt x="1392" y="442"/>
                      </a:lnTo>
                      <a:lnTo>
                        <a:pt x="1391" y="442"/>
                      </a:lnTo>
                      <a:lnTo>
                        <a:pt x="1391" y="442"/>
                      </a:lnTo>
                      <a:lnTo>
                        <a:pt x="1392" y="442"/>
                      </a:lnTo>
                      <a:lnTo>
                        <a:pt x="1392" y="442"/>
                      </a:lnTo>
                      <a:lnTo>
                        <a:pt x="1394" y="442"/>
                      </a:lnTo>
                      <a:lnTo>
                        <a:pt x="1395" y="440"/>
                      </a:lnTo>
                      <a:lnTo>
                        <a:pt x="1395" y="440"/>
                      </a:lnTo>
                      <a:lnTo>
                        <a:pt x="1399" y="439"/>
                      </a:lnTo>
                      <a:lnTo>
                        <a:pt x="1401" y="440"/>
                      </a:lnTo>
                      <a:lnTo>
                        <a:pt x="1403" y="442"/>
                      </a:lnTo>
                      <a:lnTo>
                        <a:pt x="1403" y="442"/>
                      </a:lnTo>
                      <a:lnTo>
                        <a:pt x="1407" y="444"/>
                      </a:lnTo>
                      <a:lnTo>
                        <a:pt x="1408" y="445"/>
                      </a:lnTo>
                      <a:lnTo>
                        <a:pt x="1410" y="443"/>
                      </a:lnTo>
                      <a:lnTo>
                        <a:pt x="1410" y="436"/>
                      </a:lnTo>
                      <a:lnTo>
                        <a:pt x="1410" y="436"/>
                      </a:lnTo>
                      <a:lnTo>
                        <a:pt x="1412" y="436"/>
                      </a:lnTo>
                      <a:lnTo>
                        <a:pt x="1416" y="432"/>
                      </a:lnTo>
                      <a:lnTo>
                        <a:pt x="1416" y="432"/>
                      </a:lnTo>
                      <a:lnTo>
                        <a:pt x="1417" y="434"/>
                      </a:lnTo>
                      <a:lnTo>
                        <a:pt x="1418" y="436"/>
                      </a:lnTo>
                      <a:lnTo>
                        <a:pt x="1418" y="436"/>
                      </a:lnTo>
                      <a:lnTo>
                        <a:pt x="1419" y="434"/>
                      </a:lnTo>
                      <a:lnTo>
                        <a:pt x="1421" y="433"/>
                      </a:lnTo>
                      <a:lnTo>
                        <a:pt x="1422" y="432"/>
                      </a:lnTo>
                      <a:lnTo>
                        <a:pt x="1422" y="432"/>
                      </a:lnTo>
                      <a:lnTo>
                        <a:pt x="1423" y="436"/>
                      </a:lnTo>
                      <a:lnTo>
                        <a:pt x="1424" y="437"/>
                      </a:lnTo>
                      <a:lnTo>
                        <a:pt x="1427" y="438"/>
                      </a:lnTo>
                      <a:lnTo>
                        <a:pt x="1427" y="438"/>
                      </a:lnTo>
                      <a:lnTo>
                        <a:pt x="1428" y="436"/>
                      </a:lnTo>
                      <a:lnTo>
                        <a:pt x="1428" y="433"/>
                      </a:lnTo>
                      <a:lnTo>
                        <a:pt x="1427" y="431"/>
                      </a:lnTo>
                      <a:lnTo>
                        <a:pt x="1427" y="431"/>
                      </a:lnTo>
                      <a:lnTo>
                        <a:pt x="1429" y="433"/>
                      </a:lnTo>
                      <a:lnTo>
                        <a:pt x="1433" y="434"/>
                      </a:lnTo>
                      <a:lnTo>
                        <a:pt x="1433" y="434"/>
                      </a:lnTo>
                      <a:lnTo>
                        <a:pt x="1433" y="434"/>
                      </a:lnTo>
                      <a:lnTo>
                        <a:pt x="1433" y="437"/>
                      </a:lnTo>
                      <a:lnTo>
                        <a:pt x="1434" y="440"/>
                      </a:lnTo>
                      <a:lnTo>
                        <a:pt x="1434" y="440"/>
                      </a:lnTo>
                      <a:lnTo>
                        <a:pt x="1434" y="440"/>
                      </a:lnTo>
                      <a:lnTo>
                        <a:pt x="1436" y="439"/>
                      </a:lnTo>
                      <a:lnTo>
                        <a:pt x="1440" y="437"/>
                      </a:lnTo>
                      <a:lnTo>
                        <a:pt x="1440" y="437"/>
                      </a:lnTo>
                      <a:lnTo>
                        <a:pt x="1439" y="438"/>
                      </a:lnTo>
                      <a:lnTo>
                        <a:pt x="1438" y="440"/>
                      </a:lnTo>
                      <a:lnTo>
                        <a:pt x="1439" y="444"/>
                      </a:lnTo>
                      <a:lnTo>
                        <a:pt x="1439" y="444"/>
                      </a:lnTo>
                      <a:lnTo>
                        <a:pt x="1443" y="443"/>
                      </a:lnTo>
                      <a:lnTo>
                        <a:pt x="1445" y="442"/>
                      </a:lnTo>
                      <a:lnTo>
                        <a:pt x="1447" y="438"/>
                      </a:lnTo>
                      <a:lnTo>
                        <a:pt x="1447" y="438"/>
                      </a:lnTo>
                      <a:lnTo>
                        <a:pt x="1446" y="443"/>
                      </a:lnTo>
                      <a:lnTo>
                        <a:pt x="1446" y="443"/>
                      </a:lnTo>
                      <a:lnTo>
                        <a:pt x="1444" y="443"/>
                      </a:lnTo>
                      <a:lnTo>
                        <a:pt x="1444" y="443"/>
                      </a:lnTo>
                      <a:lnTo>
                        <a:pt x="1445" y="446"/>
                      </a:lnTo>
                      <a:lnTo>
                        <a:pt x="1447" y="449"/>
                      </a:lnTo>
                      <a:lnTo>
                        <a:pt x="1450" y="451"/>
                      </a:lnTo>
                      <a:lnTo>
                        <a:pt x="1450" y="451"/>
                      </a:lnTo>
                      <a:lnTo>
                        <a:pt x="1446" y="450"/>
                      </a:lnTo>
                      <a:lnTo>
                        <a:pt x="1443" y="451"/>
                      </a:lnTo>
                      <a:lnTo>
                        <a:pt x="1440" y="453"/>
                      </a:lnTo>
                      <a:lnTo>
                        <a:pt x="1440" y="453"/>
                      </a:lnTo>
                      <a:lnTo>
                        <a:pt x="1443" y="454"/>
                      </a:lnTo>
                      <a:lnTo>
                        <a:pt x="1445" y="456"/>
                      </a:lnTo>
                      <a:lnTo>
                        <a:pt x="1447" y="456"/>
                      </a:lnTo>
                      <a:lnTo>
                        <a:pt x="1447" y="456"/>
                      </a:lnTo>
                      <a:lnTo>
                        <a:pt x="1447" y="459"/>
                      </a:lnTo>
                      <a:lnTo>
                        <a:pt x="1449" y="461"/>
                      </a:lnTo>
                      <a:lnTo>
                        <a:pt x="1450" y="462"/>
                      </a:lnTo>
                      <a:lnTo>
                        <a:pt x="1450" y="462"/>
                      </a:lnTo>
                      <a:lnTo>
                        <a:pt x="1452" y="461"/>
                      </a:lnTo>
                      <a:lnTo>
                        <a:pt x="1454" y="459"/>
                      </a:lnTo>
                      <a:lnTo>
                        <a:pt x="1454" y="457"/>
                      </a:lnTo>
                      <a:lnTo>
                        <a:pt x="1454" y="457"/>
                      </a:lnTo>
                      <a:lnTo>
                        <a:pt x="1456" y="461"/>
                      </a:lnTo>
                      <a:lnTo>
                        <a:pt x="1457" y="464"/>
                      </a:lnTo>
                      <a:lnTo>
                        <a:pt x="1458" y="465"/>
                      </a:lnTo>
                      <a:lnTo>
                        <a:pt x="1458" y="465"/>
                      </a:lnTo>
                      <a:lnTo>
                        <a:pt x="1460" y="462"/>
                      </a:lnTo>
                      <a:lnTo>
                        <a:pt x="1460" y="459"/>
                      </a:lnTo>
                      <a:lnTo>
                        <a:pt x="1458" y="457"/>
                      </a:lnTo>
                      <a:lnTo>
                        <a:pt x="1458" y="457"/>
                      </a:lnTo>
                      <a:lnTo>
                        <a:pt x="1461" y="459"/>
                      </a:lnTo>
                      <a:lnTo>
                        <a:pt x="1464" y="461"/>
                      </a:lnTo>
                      <a:lnTo>
                        <a:pt x="1464" y="461"/>
                      </a:lnTo>
                      <a:lnTo>
                        <a:pt x="1466" y="460"/>
                      </a:lnTo>
                      <a:lnTo>
                        <a:pt x="1466" y="457"/>
                      </a:lnTo>
                      <a:lnTo>
                        <a:pt x="1464" y="456"/>
                      </a:lnTo>
                      <a:lnTo>
                        <a:pt x="1464" y="456"/>
                      </a:lnTo>
                      <a:lnTo>
                        <a:pt x="1467" y="457"/>
                      </a:lnTo>
                      <a:lnTo>
                        <a:pt x="1468" y="459"/>
                      </a:lnTo>
                      <a:lnTo>
                        <a:pt x="1471" y="459"/>
                      </a:lnTo>
                      <a:lnTo>
                        <a:pt x="1471" y="459"/>
                      </a:lnTo>
                      <a:lnTo>
                        <a:pt x="1471" y="456"/>
                      </a:lnTo>
                      <a:lnTo>
                        <a:pt x="1471" y="455"/>
                      </a:lnTo>
                      <a:lnTo>
                        <a:pt x="1468" y="453"/>
                      </a:lnTo>
                      <a:lnTo>
                        <a:pt x="1468" y="453"/>
                      </a:lnTo>
                      <a:lnTo>
                        <a:pt x="1475" y="459"/>
                      </a:lnTo>
                      <a:lnTo>
                        <a:pt x="1475" y="459"/>
                      </a:lnTo>
                      <a:lnTo>
                        <a:pt x="1477" y="456"/>
                      </a:lnTo>
                      <a:lnTo>
                        <a:pt x="1477" y="456"/>
                      </a:lnTo>
                      <a:lnTo>
                        <a:pt x="1478" y="459"/>
                      </a:lnTo>
                      <a:lnTo>
                        <a:pt x="1480" y="461"/>
                      </a:lnTo>
                      <a:lnTo>
                        <a:pt x="1480" y="461"/>
                      </a:lnTo>
                      <a:lnTo>
                        <a:pt x="1479" y="459"/>
                      </a:lnTo>
                      <a:lnTo>
                        <a:pt x="1479" y="455"/>
                      </a:lnTo>
                      <a:lnTo>
                        <a:pt x="1482" y="453"/>
                      </a:lnTo>
                      <a:lnTo>
                        <a:pt x="1482" y="453"/>
                      </a:lnTo>
                      <a:lnTo>
                        <a:pt x="1484" y="450"/>
                      </a:lnTo>
                      <a:lnTo>
                        <a:pt x="1485" y="449"/>
                      </a:lnTo>
                      <a:lnTo>
                        <a:pt x="1484" y="448"/>
                      </a:lnTo>
                      <a:lnTo>
                        <a:pt x="1478" y="446"/>
                      </a:lnTo>
                      <a:lnTo>
                        <a:pt x="1478" y="446"/>
                      </a:lnTo>
                      <a:lnTo>
                        <a:pt x="1477" y="445"/>
                      </a:lnTo>
                      <a:lnTo>
                        <a:pt x="1477" y="443"/>
                      </a:lnTo>
                      <a:lnTo>
                        <a:pt x="1473" y="440"/>
                      </a:lnTo>
                      <a:lnTo>
                        <a:pt x="1471" y="439"/>
                      </a:lnTo>
                      <a:lnTo>
                        <a:pt x="1468" y="439"/>
                      </a:lnTo>
                      <a:lnTo>
                        <a:pt x="1468" y="439"/>
                      </a:lnTo>
                      <a:lnTo>
                        <a:pt x="1467" y="440"/>
                      </a:lnTo>
                      <a:lnTo>
                        <a:pt x="1467" y="443"/>
                      </a:lnTo>
                      <a:lnTo>
                        <a:pt x="1468" y="445"/>
                      </a:lnTo>
                      <a:lnTo>
                        <a:pt x="1468" y="445"/>
                      </a:lnTo>
                      <a:lnTo>
                        <a:pt x="1466" y="445"/>
                      </a:lnTo>
                      <a:lnTo>
                        <a:pt x="1462" y="445"/>
                      </a:lnTo>
                      <a:lnTo>
                        <a:pt x="1458" y="442"/>
                      </a:lnTo>
                      <a:lnTo>
                        <a:pt x="1458" y="442"/>
                      </a:lnTo>
                      <a:lnTo>
                        <a:pt x="1457" y="439"/>
                      </a:lnTo>
                      <a:lnTo>
                        <a:pt x="1457" y="439"/>
                      </a:lnTo>
                      <a:lnTo>
                        <a:pt x="1458" y="438"/>
                      </a:lnTo>
                      <a:lnTo>
                        <a:pt x="1458" y="438"/>
                      </a:lnTo>
                      <a:lnTo>
                        <a:pt x="1457" y="437"/>
                      </a:lnTo>
                      <a:lnTo>
                        <a:pt x="1456" y="436"/>
                      </a:lnTo>
                      <a:lnTo>
                        <a:pt x="1454" y="434"/>
                      </a:lnTo>
                      <a:lnTo>
                        <a:pt x="1454" y="434"/>
                      </a:lnTo>
                      <a:lnTo>
                        <a:pt x="1458" y="433"/>
                      </a:lnTo>
                      <a:lnTo>
                        <a:pt x="1460" y="432"/>
                      </a:lnTo>
                      <a:lnTo>
                        <a:pt x="1461" y="431"/>
                      </a:lnTo>
                      <a:lnTo>
                        <a:pt x="1461" y="431"/>
                      </a:lnTo>
                      <a:lnTo>
                        <a:pt x="1458" y="429"/>
                      </a:lnTo>
                      <a:lnTo>
                        <a:pt x="1456" y="429"/>
                      </a:lnTo>
                      <a:lnTo>
                        <a:pt x="1454" y="429"/>
                      </a:lnTo>
                      <a:lnTo>
                        <a:pt x="1454" y="429"/>
                      </a:lnTo>
                      <a:lnTo>
                        <a:pt x="1456" y="427"/>
                      </a:lnTo>
                      <a:lnTo>
                        <a:pt x="1458" y="425"/>
                      </a:lnTo>
                      <a:lnTo>
                        <a:pt x="1458" y="425"/>
                      </a:lnTo>
                      <a:lnTo>
                        <a:pt x="1456" y="423"/>
                      </a:lnTo>
                      <a:lnTo>
                        <a:pt x="1455" y="423"/>
                      </a:lnTo>
                      <a:lnTo>
                        <a:pt x="1452" y="425"/>
                      </a:lnTo>
                      <a:lnTo>
                        <a:pt x="1452" y="425"/>
                      </a:lnTo>
                      <a:lnTo>
                        <a:pt x="1452" y="423"/>
                      </a:lnTo>
                      <a:lnTo>
                        <a:pt x="1452" y="423"/>
                      </a:lnTo>
                      <a:lnTo>
                        <a:pt x="1455" y="421"/>
                      </a:lnTo>
                      <a:lnTo>
                        <a:pt x="1455" y="421"/>
                      </a:lnTo>
                      <a:lnTo>
                        <a:pt x="1458" y="423"/>
                      </a:lnTo>
                      <a:lnTo>
                        <a:pt x="1461" y="426"/>
                      </a:lnTo>
                      <a:lnTo>
                        <a:pt x="1461" y="426"/>
                      </a:lnTo>
                      <a:lnTo>
                        <a:pt x="1461" y="422"/>
                      </a:lnTo>
                      <a:lnTo>
                        <a:pt x="1461" y="420"/>
                      </a:lnTo>
                      <a:lnTo>
                        <a:pt x="1460" y="417"/>
                      </a:lnTo>
                      <a:lnTo>
                        <a:pt x="1460" y="417"/>
                      </a:lnTo>
                      <a:lnTo>
                        <a:pt x="1462" y="420"/>
                      </a:lnTo>
                      <a:lnTo>
                        <a:pt x="1466" y="421"/>
                      </a:lnTo>
                      <a:lnTo>
                        <a:pt x="1466" y="421"/>
                      </a:lnTo>
                      <a:lnTo>
                        <a:pt x="1466" y="418"/>
                      </a:lnTo>
                      <a:lnTo>
                        <a:pt x="1466" y="417"/>
                      </a:lnTo>
                      <a:lnTo>
                        <a:pt x="1464" y="415"/>
                      </a:lnTo>
                      <a:lnTo>
                        <a:pt x="1464" y="415"/>
                      </a:lnTo>
                      <a:lnTo>
                        <a:pt x="1467" y="417"/>
                      </a:lnTo>
                      <a:lnTo>
                        <a:pt x="1469" y="417"/>
                      </a:lnTo>
                      <a:lnTo>
                        <a:pt x="1471" y="417"/>
                      </a:lnTo>
                      <a:lnTo>
                        <a:pt x="1471" y="417"/>
                      </a:lnTo>
                      <a:lnTo>
                        <a:pt x="1471" y="415"/>
                      </a:lnTo>
                      <a:lnTo>
                        <a:pt x="1469" y="412"/>
                      </a:lnTo>
                      <a:lnTo>
                        <a:pt x="1468" y="411"/>
                      </a:lnTo>
                      <a:lnTo>
                        <a:pt x="1468" y="411"/>
                      </a:lnTo>
                      <a:lnTo>
                        <a:pt x="1475" y="416"/>
                      </a:lnTo>
                      <a:lnTo>
                        <a:pt x="1475" y="416"/>
                      </a:lnTo>
                      <a:lnTo>
                        <a:pt x="1475" y="412"/>
                      </a:lnTo>
                      <a:lnTo>
                        <a:pt x="1475" y="412"/>
                      </a:lnTo>
                      <a:lnTo>
                        <a:pt x="1478" y="416"/>
                      </a:lnTo>
                      <a:lnTo>
                        <a:pt x="1482" y="417"/>
                      </a:lnTo>
                      <a:lnTo>
                        <a:pt x="1482" y="417"/>
                      </a:lnTo>
                      <a:lnTo>
                        <a:pt x="1479" y="415"/>
                      </a:lnTo>
                      <a:lnTo>
                        <a:pt x="1479" y="411"/>
                      </a:lnTo>
                      <a:lnTo>
                        <a:pt x="1480" y="409"/>
                      </a:lnTo>
                      <a:lnTo>
                        <a:pt x="1480" y="409"/>
                      </a:lnTo>
                      <a:lnTo>
                        <a:pt x="1483" y="405"/>
                      </a:lnTo>
                      <a:lnTo>
                        <a:pt x="1483" y="404"/>
                      </a:lnTo>
                      <a:lnTo>
                        <a:pt x="1482" y="403"/>
                      </a:lnTo>
                      <a:lnTo>
                        <a:pt x="1475" y="404"/>
                      </a:lnTo>
                      <a:lnTo>
                        <a:pt x="1475" y="404"/>
                      </a:lnTo>
                      <a:lnTo>
                        <a:pt x="1474" y="401"/>
                      </a:lnTo>
                      <a:lnTo>
                        <a:pt x="1474" y="401"/>
                      </a:lnTo>
                      <a:lnTo>
                        <a:pt x="1473" y="400"/>
                      </a:lnTo>
                      <a:lnTo>
                        <a:pt x="1471" y="398"/>
                      </a:lnTo>
                      <a:lnTo>
                        <a:pt x="1467" y="398"/>
                      </a:lnTo>
                      <a:lnTo>
                        <a:pt x="1463" y="398"/>
                      </a:lnTo>
                      <a:lnTo>
                        <a:pt x="1463" y="398"/>
                      </a:lnTo>
                      <a:lnTo>
                        <a:pt x="1463" y="399"/>
                      </a:lnTo>
                      <a:lnTo>
                        <a:pt x="1463" y="401"/>
                      </a:lnTo>
                      <a:lnTo>
                        <a:pt x="1466" y="404"/>
                      </a:lnTo>
                      <a:lnTo>
                        <a:pt x="1466" y="404"/>
                      </a:lnTo>
                      <a:lnTo>
                        <a:pt x="1463" y="405"/>
                      </a:lnTo>
                      <a:lnTo>
                        <a:pt x="1460" y="405"/>
                      </a:lnTo>
                      <a:lnTo>
                        <a:pt x="1456" y="403"/>
                      </a:lnTo>
                      <a:lnTo>
                        <a:pt x="1456" y="403"/>
                      </a:lnTo>
                      <a:lnTo>
                        <a:pt x="1454" y="400"/>
                      </a:lnTo>
                      <a:lnTo>
                        <a:pt x="1454" y="400"/>
                      </a:lnTo>
                      <a:lnTo>
                        <a:pt x="1455" y="399"/>
                      </a:lnTo>
                      <a:lnTo>
                        <a:pt x="1455" y="399"/>
                      </a:lnTo>
                      <a:lnTo>
                        <a:pt x="1452" y="398"/>
                      </a:lnTo>
                      <a:lnTo>
                        <a:pt x="1450" y="396"/>
                      </a:lnTo>
                      <a:lnTo>
                        <a:pt x="1449" y="398"/>
                      </a:lnTo>
                      <a:lnTo>
                        <a:pt x="1449" y="398"/>
                      </a:lnTo>
                      <a:lnTo>
                        <a:pt x="1452" y="395"/>
                      </a:lnTo>
                      <a:lnTo>
                        <a:pt x="1455" y="393"/>
                      </a:lnTo>
                      <a:lnTo>
                        <a:pt x="1456" y="390"/>
                      </a:lnTo>
                      <a:lnTo>
                        <a:pt x="1456" y="390"/>
                      </a:lnTo>
                      <a:lnTo>
                        <a:pt x="1452" y="390"/>
                      </a:lnTo>
                      <a:lnTo>
                        <a:pt x="1450" y="390"/>
                      </a:lnTo>
                      <a:lnTo>
                        <a:pt x="1447" y="393"/>
                      </a:lnTo>
                      <a:lnTo>
                        <a:pt x="1447" y="393"/>
                      </a:lnTo>
                      <a:lnTo>
                        <a:pt x="1449" y="389"/>
                      </a:lnTo>
                      <a:lnTo>
                        <a:pt x="1451" y="385"/>
                      </a:lnTo>
                      <a:lnTo>
                        <a:pt x="1451" y="385"/>
                      </a:lnTo>
                      <a:lnTo>
                        <a:pt x="1449" y="385"/>
                      </a:lnTo>
                      <a:lnTo>
                        <a:pt x="1447" y="385"/>
                      </a:lnTo>
                      <a:lnTo>
                        <a:pt x="1445" y="387"/>
                      </a:lnTo>
                      <a:lnTo>
                        <a:pt x="1445" y="387"/>
                      </a:lnTo>
                      <a:lnTo>
                        <a:pt x="1446" y="384"/>
                      </a:lnTo>
                      <a:lnTo>
                        <a:pt x="1447" y="383"/>
                      </a:lnTo>
                      <a:lnTo>
                        <a:pt x="1447" y="381"/>
                      </a:lnTo>
                      <a:lnTo>
                        <a:pt x="1447" y="381"/>
                      </a:lnTo>
                      <a:lnTo>
                        <a:pt x="1445" y="381"/>
                      </a:lnTo>
                      <a:lnTo>
                        <a:pt x="1443" y="382"/>
                      </a:lnTo>
                      <a:lnTo>
                        <a:pt x="1441" y="384"/>
                      </a:lnTo>
                      <a:lnTo>
                        <a:pt x="1441" y="384"/>
                      </a:lnTo>
                      <a:lnTo>
                        <a:pt x="1445" y="377"/>
                      </a:lnTo>
                      <a:lnTo>
                        <a:pt x="1445" y="377"/>
                      </a:lnTo>
                      <a:lnTo>
                        <a:pt x="1443" y="376"/>
                      </a:lnTo>
                      <a:lnTo>
                        <a:pt x="1443" y="376"/>
                      </a:lnTo>
                      <a:lnTo>
                        <a:pt x="1444" y="375"/>
                      </a:lnTo>
                      <a:lnTo>
                        <a:pt x="1444" y="375"/>
                      </a:lnTo>
                      <a:lnTo>
                        <a:pt x="1446" y="376"/>
                      </a:lnTo>
                      <a:lnTo>
                        <a:pt x="1446" y="376"/>
                      </a:lnTo>
                      <a:lnTo>
                        <a:pt x="1447" y="378"/>
                      </a:lnTo>
                      <a:lnTo>
                        <a:pt x="1447" y="378"/>
                      </a:lnTo>
                      <a:lnTo>
                        <a:pt x="1450" y="377"/>
                      </a:lnTo>
                      <a:lnTo>
                        <a:pt x="1450" y="377"/>
                      </a:lnTo>
                      <a:lnTo>
                        <a:pt x="1450" y="377"/>
                      </a:lnTo>
                      <a:lnTo>
                        <a:pt x="1450" y="377"/>
                      </a:lnTo>
                      <a:lnTo>
                        <a:pt x="1450" y="379"/>
                      </a:lnTo>
                      <a:lnTo>
                        <a:pt x="1451" y="383"/>
                      </a:lnTo>
                      <a:lnTo>
                        <a:pt x="1454" y="387"/>
                      </a:lnTo>
                      <a:lnTo>
                        <a:pt x="1456" y="388"/>
                      </a:lnTo>
                      <a:lnTo>
                        <a:pt x="1460" y="390"/>
                      </a:lnTo>
                      <a:lnTo>
                        <a:pt x="1460" y="390"/>
                      </a:lnTo>
                      <a:lnTo>
                        <a:pt x="1461" y="388"/>
                      </a:lnTo>
                      <a:lnTo>
                        <a:pt x="1461" y="385"/>
                      </a:lnTo>
                      <a:lnTo>
                        <a:pt x="1460" y="382"/>
                      </a:lnTo>
                      <a:lnTo>
                        <a:pt x="1460" y="382"/>
                      </a:lnTo>
                      <a:lnTo>
                        <a:pt x="1462" y="382"/>
                      </a:lnTo>
                      <a:lnTo>
                        <a:pt x="1466" y="383"/>
                      </a:lnTo>
                      <a:lnTo>
                        <a:pt x="1466" y="383"/>
                      </a:lnTo>
                      <a:lnTo>
                        <a:pt x="1468" y="385"/>
                      </a:lnTo>
                      <a:lnTo>
                        <a:pt x="1471" y="389"/>
                      </a:lnTo>
                      <a:lnTo>
                        <a:pt x="1471" y="389"/>
                      </a:lnTo>
                      <a:lnTo>
                        <a:pt x="1471" y="390"/>
                      </a:lnTo>
                      <a:lnTo>
                        <a:pt x="1471" y="390"/>
                      </a:lnTo>
                      <a:lnTo>
                        <a:pt x="1469" y="393"/>
                      </a:lnTo>
                      <a:lnTo>
                        <a:pt x="1469" y="393"/>
                      </a:lnTo>
                      <a:lnTo>
                        <a:pt x="1471" y="394"/>
                      </a:lnTo>
                      <a:lnTo>
                        <a:pt x="1471" y="394"/>
                      </a:lnTo>
                      <a:close/>
                      <a:moveTo>
                        <a:pt x="1577" y="412"/>
                      </a:moveTo>
                      <a:lnTo>
                        <a:pt x="1577" y="412"/>
                      </a:lnTo>
                      <a:lnTo>
                        <a:pt x="1573" y="416"/>
                      </a:lnTo>
                      <a:lnTo>
                        <a:pt x="1572" y="418"/>
                      </a:lnTo>
                      <a:lnTo>
                        <a:pt x="1571" y="421"/>
                      </a:lnTo>
                      <a:lnTo>
                        <a:pt x="1571" y="421"/>
                      </a:lnTo>
                      <a:lnTo>
                        <a:pt x="1574" y="421"/>
                      </a:lnTo>
                      <a:lnTo>
                        <a:pt x="1574" y="421"/>
                      </a:lnTo>
                      <a:lnTo>
                        <a:pt x="1573" y="422"/>
                      </a:lnTo>
                      <a:lnTo>
                        <a:pt x="1573" y="422"/>
                      </a:lnTo>
                      <a:lnTo>
                        <a:pt x="1572" y="422"/>
                      </a:lnTo>
                      <a:lnTo>
                        <a:pt x="1569" y="423"/>
                      </a:lnTo>
                      <a:lnTo>
                        <a:pt x="1569" y="423"/>
                      </a:lnTo>
                      <a:lnTo>
                        <a:pt x="1568" y="423"/>
                      </a:lnTo>
                      <a:lnTo>
                        <a:pt x="1568" y="423"/>
                      </a:lnTo>
                      <a:lnTo>
                        <a:pt x="1566" y="421"/>
                      </a:lnTo>
                      <a:lnTo>
                        <a:pt x="1566" y="421"/>
                      </a:lnTo>
                      <a:lnTo>
                        <a:pt x="1567" y="418"/>
                      </a:lnTo>
                      <a:lnTo>
                        <a:pt x="1568" y="415"/>
                      </a:lnTo>
                      <a:lnTo>
                        <a:pt x="1568" y="415"/>
                      </a:lnTo>
                      <a:lnTo>
                        <a:pt x="1568" y="415"/>
                      </a:lnTo>
                      <a:lnTo>
                        <a:pt x="1571" y="412"/>
                      </a:lnTo>
                      <a:lnTo>
                        <a:pt x="1569" y="409"/>
                      </a:lnTo>
                      <a:lnTo>
                        <a:pt x="1569" y="406"/>
                      </a:lnTo>
                      <a:lnTo>
                        <a:pt x="1567" y="404"/>
                      </a:lnTo>
                      <a:lnTo>
                        <a:pt x="1567" y="404"/>
                      </a:lnTo>
                      <a:lnTo>
                        <a:pt x="1566" y="405"/>
                      </a:lnTo>
                      <a:lnTo>
                        <a:pt x="1562" y="410"/>
                      </a:lnTo>
                      <a:lnTo>
                        <a:pt x="1562" y="410"/>
                      </a:lnTo>
                      <a:lnTo>
                        <a:pt x="1563" y="407"/>
                      </a:lnTo>
                      <a:lnTo>
                        <a:pt x="1562" y="405"/>
                      </a:lnTo>
                      <a:lnTo>
                        <a:pt x="1561" y="403"/>
                      </a:lnTo>
                      <a:lnTo>
                        <a:pt x="1561" y="403"/>
                      </a:lnTo>
                      <a:lnTo>
                        <a:pt x="1558" y="404"/>
                      </a:lnTo>
                      <a:lnTo>
                        <a:pt x="1557" y="407"/>
                      </a:lnTo>
                      <a:lnTo>
                        <a:pt x="1557" y="407"/>
                      </a:lnTo>
                      <a:lnTo>
                        <a:pt x="1554" y="405"/>
                      </a:lnTo>
                      <a:lnTo>
                        <a:pt x="1554" y="405"/>
                      </a:lnTo>
                      <a:lnTo>
                        <a:pt x="1552" y="404"/>
                      </a:lnTo>
                      <a:lnTo>
                        <a:pt x="1552" y="404"/>
                      </a:lnTo>
                      <a:lnTo>
                        <a:pt x="1552" y="404"/>
                      </a:lnTo>
                      <a:lnTo>
                        <a:pt x="1552" y="404"/>
                      </a:lnTo>
                      <a:lnTo>
                        <a:pt x="1554" y="403"/>
                      </a:lnTo>
                      <a:lnTo>
                        <a:pt x="1556" y="401"/>
                      </a:lnTo>
                      <a:lnTo>
                        <a:pt x="1560" y="400"/>
                      </a:lnTo>
                      <a:lnTo>
                        <a:pt x="1565" y="401"/>
                      </a:lnTo>
                      <a:lnTo>
                        <a:pt x="1565" y="401"/>
                      </a:lnTo>
                      <a:lnTo>
                        <a:pt x="1568" y="404"/>
                      </a:lnTo>
                      <a:lnTo>
                        <a:pt x="1571" y="404"/>
                      </a:lnTo>
                      <a:lnTo>
                        <a:pt x="1576" y="403"/>
                      </a:lnTo>
                      <a:lnTo>
                        <a:pt x="1576" y="403"/>
                      </a:lnTo>
                      <a:lnTo>
                        <a:pt x="1576" y="405"/>
                      </a:lnTo>
                      <a:lnTo>
                        <a:pt x="1576" y="405"/>
                      </a:lnTo>
                      <a:lnTo>
                        <a:pt x="1573" y="406"/>
                      </a:lnTo>
                      <a:lnTo>
                        <a:pt x="1572" y="409"/>
                      </a:lnTo>
                      <a:lnTo>
                        <a:pt x="1571" y="411"/>
                      </a:lnTo>
                      <a:lnTo>
                        <a:pt x="1571" y="411"/>
                      </a:lnTo>
                      <a:lnTo>
                        <a:pt x="1573" y="412"/>
                      </a:lnTo>
                      <a:lnTo>
                        <a:pt x="1576" y="412"/>
                      </a:lnTo>
                      <a:lnTo>
                        <a:pt x="1577" y="412"/>
                      </a:lnTo>
                      <a:lnTo>
                        <a:pt x="1577" y="412"/>
                      </a:lnTo>
                      <a:close/>
                      <a:moveTo>
                        <a:pt x="1583" y="467"/>
                      </a:moveTo>
                      <a:lnTo>
                        <a:pt x="1583" y="467"/>
                      </a:lnTo>
                      <a:lnTo>
                        <a:pt x="1584" y="466"/>
                      </a:lnTo>
                      <a:lnTo>
                        <a:pt x="1584" y="466"/>
                      </a:lnTo>
                      <a:lnTo>
                        <a:pt x="1587" y="467"/>
                      </a:lnTo>
                      <a:lnTo>
                        <a:pt x="1588" y="467"/>
                      </a:lnTo>
                      <a:lnTo>
                        <a:pt x="1589" y="465"/>
                      </a:lnTo>
                      <a:lnTo>
                        <a:pt x="1587" y="457"/>
                      </a:lnTo>
                      <a:lnTo>
                        <a:pt x="1587" y="457"/>
                      </a:lnTo>
                      <a:lnTo>
                        <a:pt x="1588" y="457"/>
                      </a:lnTo>
                      <a:lnTo>
                        <a:pt x="1591" y="455"/>
                      </a:lnTo>
                      <a:lnTo>
                        <a:pt x="1593" y="450"/>
                      </a:lnTo>
                      <a:lnTo>
                        <a:pt x="1593" y="448"/>
                      </a:lnTo>
                      <a:lnTo>
                        <a:pt x="1593" y="444"/>
                      </a:lnTo>
                      <a:lnTo>
                        <a:pt x="1593" y="444"/>
                      </a:lnTo>
                      <a:lnTo>
                        <a:pt x="1590" y="443"/>
                      </a:lnTo>
                      <a:lnTo>
                        <a:pt x="1588" y="444"/>
                      </a:lnTo>
                      <a:lnTo>
                        <a:pt x="1584" y="448"/>
                      </a:lnTo>
                      <a:lnTo>
                        <a:pt x="1584" y="448"/>
                      </a:lnTo>
                      <a:lnTo>
                        <a:pt x="1583" y="445"/>
                      </a:lnTo>
                      <a:lnTo>
                        <a:pt x="1583" y="443"/>
                      </a:lnTo>
                      <a:lnTo>
                        <a:pt x="1583" y="439"/>
                      </a:lnTo>
                      <a:lnTo>
                        <a:pt x="1583" y="439"/>
                      </a:lnTo>
                      <a:lnTo>
                        <a:pt x="1585" y="440"/>
                      </a:lnTo>
                      <a:lnTo>
                        <a:pt x="1585" y="440"/>
                      </a:lnTo>
                      <a:lnTo>
                        <a:pt x="1584" y="444"/>
                      </a:lnTo>
                      <a:lnTo>
                        <a:pt x="1584" y="444"/>
                      </a:lnTo>
                      <a:lnTo>
                        <a:pt x="1588" y="442"/>
                      </a:lnTo>
                      <a:lnTo>
                        <a:pt x="1591" y="440"/>
                      </a:lnTo>
                      <a:lnTo>
                        <a:pt x="1596" y="442"/>
                      </a:lnTo>
                      <a:lnTo>
                        <a:pt x="1596" y="442"/>
                      </a:lnTo>
                      <a:lnTo>
                        <a:pt x="1600" y="444"/>
                      </a:lnTo>
                      <a:lnTo>
                        <a:pt x="1601" y="444"/>
                      </a:lnTo>
                      <a:lnTo>
                        <a:pt x="1602" y="442"/>
                      </a:lnTo>
                      <a:lnTo>
                        <a:pt x="1601" y="434"/>
                      </a:lnTo>
                      <a:lnTo>
                        <a:pt x="1601" y="434"/>
                      </a:lnTo>
                      <a:lnTo>
                        <a:pt x="1602" y="433"/>
                      </a:lnTo>
                      <a:lnTo>
                        <a:pt x="1605" y="431"/>
                      </a:lnTo>
                      <a:lnTo>
                        <a:pt x="1605" y="431"/>
                      </a:lnTo>
                      <a:lnTo>
                        <a:pt x="1607" y="432"/>
                      </a:lnTo>
                      <a:lnTo>
                        <a:pt x="1610" y="433"/>
                      </a:lnTo>
                      <a:lnTo>
                        <a:pt x="1611" y="432"/>
                      </a:lnTo>
                      <a:lnTo>
                        <a:pt x="1611" y="432"/>
                      </a:lnTo>
                      <a:lnTo>
                        <a:pt x="1607" y="436"/>
                      </a:lnTo>
                      <a:lnTo>
                        <a:pt x="1605" y="439"/>
                      </a:lnTo>
                      <a:lnTo>
                        <a:pt x="1605" y="440"/>
                      </a:lnTo>
                      <a:lnTo>
                        <a:pt x="1605" y="440"/>
                      </a:lnTo>
                      <a:lnTo>
                        <a:pt x="1608" y="440"/>
                      </a:lnTo>
                      <a:lnTo>
                        <a:pt x="1612" y="440"/>
                      </a:lnTo>
                      <a:lnTo>
                        <a:pt x="1615" y="438"/>
                      </a:lnTo>
                      <a:lnTo>
                        <a:pt x="1615" y="438"/>
                      </a:lnTo>
                      <a:lnTo>
                        <a:pt x="1612" y="442"/>
                      </a:lnTo>
                      <a:lnTo>
                        <a:pt x="1611" y="446"/>
                      </a:lnTo>
                      <a:lnTo>
                        <a:pt x="1611" y="446"/>
                      </a:lnTo>
                      <a:lnTo>
                        <a:pt x="1612" y="446"/>
                      </a:lnTo>
                      <a:lnTo>
                        <a:pt x="1615" y="446"/>
                      </a:lnTo>
                      <a:lnTo>
                        <a:pt x="1615" y="446"/>
                      </a:lnTo>
                      <a:lnTo>
                        <a:pt x="1613" y="449"/>
                      </a:lnTo>
                      <a:lnTo>
                        <a:pt x="1613" y="449"/>
                      </a:lnTo>
                      <a:lnTo>
                        <a:pt x="1611" y="449"/>
                      </a:lnTo>
                      <a:lnTo>
                        <a:pt x="1608" y="449"/>
                      </a:lnTo>
                      <a:lnTo>
                        <a:pt x="1606" y="451"/>
                      </a:lnTo>
                      <a:lnTo>
                        <a:pt x="1606" y="451"/>
                      </a:lnTo>
                      <a:lnTo>
                        <a:pt x="1608" y="454"/>
                      </a:lnTo>
                      <a:lnTo>
                        <a:pt x="1610" y="455"/>
                      </a:lnTo>
                      <a:lnTo>
                        <a:pt x="1611" y="455"/>
                      </a:lnTo>
                      <a:lnTo>
                        <a:pt x="1611" y="455"/>
                      </a:lnTo>
                      <a:lnTo>
                        <a:pt x="1606" y="457"/>
                      </a:lnTo>
                      <a:lnTo>
                        <a:pt x="1604" y="459"/>
                      </a:lnTo>
                      <a:lnTo>
                        <a:pt x="1601" y="460"/>
                      </a:lnTo>
                      <a:lnTo>
                        <a:pt x="1601" y="460"/>
                      </a:lnTo>
                      <a:lnTo>
                        <a:pt x="1605" y="461"/>
                      </a:lnTo>
                      <a:lnTo>
                        <a:pt x="1608" y="462"/>
                      </a:lnTo>
                      <a:lnTo>
                        <a:pt x="1611" y="462"/>
                      </a:lnTo>
                      <a:lnTo>
                        <a:pt x="1611" y="462"/>
                      </a:lnTo>
                      <a:lnTo>
                        <a:pt x="1608" y="465"/>
                      </a:lnTo>
                      <a:lnTo>
                        <a:pt x="1605" y="468"/>
                      </a:lnTo>
                      <a:lnTo>
                        <a:pt x="1605" y="468"/>
                      </a:lnTo>
                      <a:lnTo>
                        <a:pt x="1607" y="470"/>
                      </a:lnTo>
                      <a:lnTo>
                        <a:pt x="1608" y="470"/>
                      </a:lnTo>
                      <a:lnTo>
                        <a:pt x="1612" y="468"/>
                      </a:lnTo>
                      <a:lnTo>
                        <a:pt x="1612" y="468"/>
                      </a:lnTo>
                      <a:lnTo>
                        <a:pt x="1610" y="471"/>
                      </a:lnTo>
                      <a:lnTo>
                        <a:pt x="1606" y="473"/>
                      </a:lnTo>
                      <a:lnTo>
                        <a:pt x="1606" y="473"/>
                      </a:lnTo>
                      <a:lnTo>
                        <a:pt x="1606" y="471"/>
                      </a:lnTo>
                      <a:lnTo>
                        <a:pt x="1604" y="468"/>
                      </a:lnTo>
                      <a:lnTo>
                        <a:pt x="1604" y="468"/>
                      </a:lnTo>
                      <a:lnTo>
                        <a:pt x="1602" y="472"/>
                      </a:lnTo>
                      <a:lnTo>
                        <a:pt x="1601" y="475"/>
                      </a:lnTo>
                      <a:lnTo>
                        <a:pt x="1601" y="478"/>
                      </a:lnTo>
                      <a:lnTo>
                        <a:pt x="1601" y="478"/>
                      </a:lnTo>
                      <a:lnTo>
                        <a:pt x="1599" y="475"/>
                      </a:lnTo>
                      <a:lnTo>
                        <a:pt x="1595" y="471"/>
                      </a:lnTo>
                      <a:lnTo>
                        <a:pt x="1595" y="471"/>
                      </a:lnTo>
                      <a:lnTo>
                        <a:pt x="1594" y="473"/>
                      </a:lnTo>
                      <a:lnTo>
                        <a:pt x="1594" y="476"/>
                      </a:lnTo>
                      <a:lnTo>
                        <a:pt x="1594" y="478"/>
                      </a:lnTo>
                      <a:lnTo>
                        <a:pt x="1594" y="478"/>
                      </a:lnTo>
                      <a:lnTo>
                        <a:pt x="1593" y="475"/>
                      </a:lnTo>
                      <a:lnTo>
                        <a:pt x="1590" y="473"/>
                      </a:lnTo>
                      <a:lnTo>
                        <a:pt x="1588" y="472"/>
                      </a:lnTo>
                      <a:lnTo>
                        <a:pt x="1588" y="472"/>
                      </a:lnTo>
                      <a:lnTo>
                        <a:pt x="1588" y="473"/>
                      </a:lnTo>
                      <a:lnTo>
                        <a:pt x="1587" y="477"/>
                      </a:lnTo>
                      <a:lnTo>
                        <a:pt x="1587" y="477"/>
                      </a:lnTo>
                      <a:lnTo>
                        <a:pt x="1587" y="477"/>
                      </a:lnTo>
                      <a:lnTo>
                        <a:pt x="1587" y="477"/>
                      </a:lnTo>
                      <a:lnTo>
                        <a:pt x="1583" y="472"/>
                      </a:lnTo>
                      <a:lnTo>
                        <a:pt x="1583" y="472"/>
                      </a:lnTo>
                      <a:lnTo>
                        <a:pt x="1582" y="473"/>
                      </a:lnTo>
                      <a:lnTo>
                        <a:pt x="1580" y="475"/>
                      </a:lnTo>
                      <a:lnTo>
                        <a:pt x="1580" y="475"/>
                      </a:lnTo>
                      <a:lnTo>
                        <a:pt x="1580" y="475"/>
                      </a:lnTo>
                      <a:lnTo>
                        <a:pt x="1580" y="475"/>
                      </a:lnTo>
                      <a:lnTo>
                        <a:pt x="1583" y="471"/>
                      </a:lnTo>
                      <a:lnTo>
                        <a:pt x="1584" y="468"/>
                      </a:lnTo>
                      <a:lnTo>
                        <a:pt x="1584" y="466"/>
                      </a:lnTo>
                      <a:lnTo>
                        <a:pt x="1584" y="466"/>
                      </a:lnTo>
                      <a:lnTo>
                        <a:pt x="1583" y="467"/>
                      </a:lnTo>
                      <a:lnTo>
                        <a:pt x="1583" y="467"/>
                      </a:lnTo>
                      <a:close/>
                      <a:moveTo>
                        <a:pt x="1589" y="437"/>
                      </a:moveTo>
                      <a:lnTo>
                        <a:pt x="1589" y="437"/>
                      </a:lnTo>
                      <a:lnTo>
                        <a:pt x="1585" y="440"/>
                      </a:lnTo>
                      <a:lnTo>
                        <a:pt x="1585" y="440"/>
                      </a:lnTo>
                      <a:lnTo>
                        <a:pt x="1584" y="439"/>
                      </a:lnTo>
                      <a:lnTo>
                        <a:pt x="1583" y="437"/>
                      </a:lnTo>
                      <a:lnTo>
                        <a:pt x="1583" y="437"/>
                      </a:lnTo>
                      <a:lnTo>
                        <a:pt x="1584" y="436"/>
                      </a:lnTo>
                      <a:lnTo>
                        <a:pt x="1584" y="436"/>
                      </a:lnTo>
                      <a:lnTo>
                        <a:pt x="1587" y="433"/>
                      </a:lnTo>
                      <a:lnTo>
                        <a:pt x="1588" y="432"/>
                      </a:lnTo>
                      <a:lnTo>
                        <a:pt x="1588" y="429"/>
                      </a:lnTo>
                      <a:lnTo>
                        <a:pt x="1588" y="429"/>
                      </a:lnTo>
                      <a:lnTo>
                        <a:pt x="1589" y="427"/>
                      </a:lnTo>
                      <a:lnTo>
                        <a:pt x="1589" y="427"/>
                      </a:lnTo>
                      <a:lnTo>
                        <a:pt x="1585" y="437"/>
                      </a:lnTo>
                      <a:lnTo>
                        <a:pt x="1585" y="437"/>
                      </a:lnTo>
                      <a:lnTo>
                        <a:pt x="1587" y="437"/>
                      </a:lnTo>
                      <a:lnTo>
                        <a:pt x="1589" y="437"/>
                      </a:lnTo>
                      <a:lnTo>
                        <a:pt x="1589" y="437"/>
                      </a:lnTo>
                      <a:close/>
                      <a:moveTo>
                        <a:pt x="1604" y="412"/>
                      </a:moveTo>
                      <a:lnTo>
                        <a:pt x="1604" y="412"/>
                      </a:lnTo>
                      <a:lnTo>
                        <a:pt x="1604" y="414"/>
                      </a:lnTo>
                      <a:lnTo>
                        <a:pt x="1604" y="414"/>
                      </a:lnTo>
                      <a:lnTo>
                        <a:pt x="1601" y="414"/>
                      </a:lnTo>
                      <a:lnTo>
                        <a:pt x="1598" y="415"/>
                      </a:lnTo>
                      <a:lnTo>
                        <a:pt x="1598" y="415"/>
                      </a:lnTo>
                      <a:lnTo>
                        <a:pt x="1599" y="417"/>
                      </a:lnTo>
                      <a:lnTo>
                        <a:pt x="1602" y="420"/>
                      </a:lnTo>
                      <a:lnTo>
                        <a:pt x="1602" y="420"/>
                      </a:lnTo>
                      <a:lnTo>
                        <a:pt x="1599" y="423"/>
                      </a:lnTo>
                      <a:lnTo>
                        <a:pt x="1599" y="423"/>
                      </a:lnTo>
                      <a:lnTo>
                        <a:pt x="1598" y="423"/>
                      </a:lnTo>
                      <a:lnTo>
                        <a:pt x="1598" y="423"/>
                      </a:lnTo>
                      <a:lnTo>
                        <a:pt x="1596" y="422"/>
                      </a:lnTo>
                      <a:lnTo>
                        <a:pt x="1596" y="418"/>
                      </a:lnTo>
                      <a:lnTo>
                        <a:pt x="1596" y="416"/>
                      </a:lnTo>
                      <a:lnTo>
                        <a:pt x="1598" y="411"/>
                      </a:lnTo>
                      <a:lnTo>
                        <a:pt x="1598" y="411"/>
                      </a:lnTo>
                      <a:lnTo>
                        <a:pt x="1600" y="410"/>
                      </a:lnTo>
                      <a:lnTo>
                        <a:pt x="1601" y="406"/>
                      </a:lnTo>
                      <a:lnTo>
                        <a:pt x="1601" y="406"/>
                      </a:lnTo>
                      <a:lnTo>
                        <a:pt x="1604" y="406"/>
                      </a:lnTo>
                      <a:lnTo>
                        <a:pt x="1606" y="406"/>
                      </a:lnTo>
                      <a:lnTo>
                        <a:pt x="1606" y="406"/>
                      </a:lnTo>
                      <a:lnTo>
                        <a:pt x="1606" y="407"/>
                      </a:lnTo>
                      <a:lnTo>
                        <a:pt x="1606" y="407"/>
                      </a:lnTo>
                      <a:lnTo>
                        <a:pt x="1604" y="407"/>
                      </a:lnTo>
                      <a:lnTo>
                        <a:pt x="1600" y="410"/>
                      </a:lnTo>
                      <a:lnTo>
                        <a:pt x="1600" y="410"/>
                      </a:lnTo>
                      <a:lnTo>
                        <a:pt x="1601" y="411"/>
                      </a:lnTo>
                      <a:lnTo>
                        <a:pt x="1604" y="412"/>
                      </a:lnTo>
                      <a:lnTo>
                        <a:pt x="1604" y="412"/>
                      </a:lnTo>
                      <a:close/>
                      <a:moveTo>
                        <a:pt x="1616" y="639"/>
                      </a:moveTo>
                      <a:lnTo>
                        <a:pt x="1616" y="639"/>
                      </a:lnTo>
                      <a:lnTo>
                        <a:pt x="1618" y="638"/>
                      </a:lnTo>
                      <a:lnTo>
                        <a:pt x="1622" y="637"/>
                      </a:lnTo>
                      <a:lnTo>
                        <a:pt x="1622" y="637"/>
                      </a:lnTo>
                      <a:lnTo>
                        <a:pt x="1623" y="642"/>
                      </a:lnTo>
                      <a:lnTo>
                        <a:pt x="1623" y="642"/>
                      </a:lnTo>
                      <a:lnTo>
                        <a:pt x="1624" y="643"/>
                      </a:lnTo>
                      <a:lnTo>
                        <a:pt x="1624" y="643"/>
                      </a:lnTo>
                      <a:lnTo>
                        <a:pt x="1622" y="643"/>
                      </a:lnTo>
                      <a:lnTo>
                        <a:pt x="1619" y="643"/>
                      </a:lnTo>
                      <a:lnTo>
                        <a:pt x="1616" y="640"/>
                      </a:lnTo>
                      <a:lnTo>
                        <a:pt x="1612" y="637"/>
                      </a:lnTo>
                      <a:lnTo>
                        <a:pt x="1612" y="637"/>
                      </a:lnTo>
                      <a:lnTo>
                        <a:pt x="1611" y="634"/>
                      </a:lnTo>
                      <a:lnTo>
                        <a:pt x="1607" y="632"/>
                      </a:lnTo>
                      <a:lnTo>
                        <a:pt x="1602" y="632"/>
                      </a:lnTo>
                      <a:lnTo>
                        <a:pt x="1602" y="632"/>
                      </a:lnTo>
                      <a:lnTo>
                        <a:pt x="1602" y="631"/>
                      </a:lnTo>
                      <a:lnTo>
                        <a:pt x="1602" y="631"/>
                      </a:lnTo>
                      <a:lnTo>
                        <a:pt x="1605" y="631"/>
                      </a:lnTo>
                      <a:lnTo>
                        <a:pt x="1605" y="631"/>
                      </a:lnTo>
                      <a:lnTo>
                        <a:pt x="1606" y="629"/>
                      </a:lnTo>
                      <a:lnTo>
                        <a:pt x="1606" y="626"/>
                      </a:lnTo>
                      <a:lnTo>
                        <a:pt x="1606" y="626"/>
                      </a:lnTo>
                      <a:lnTo>
                        <a:pt x="1606" y="625"/>
                      </a:lnTo>
                      <a:lnTo>
                        <a:pt x="1606" y="625"/>
                      </a:lnTo>
                      <a:lnTo>
                        <a:pt x="1608" y="627"/>
                      </a:lnTo>
                      <a:lnTo>
                        <a:pt x="1612" y="628"/>
                      </a:lnTo>
                      <a:lnTo>
                        <a:pt x="1612" y="628"/>
                      </a:lnTo>
                      <a:lnTo>
                        <a:pt x="1611" y="631"/>
                      </a:lnTo>
                      <a:lnTo>
                        <a:pt x="1612" y="634"/>
                      </a:lnTo>
                      <a:lnTo>
                        <a:pt x="1612" y="634"/>
                      </a:lnTo>
                      <a:lnTo>
                        <a:pt x="1613" y="634"/>
                      </a:lnTo>
                      <a:lnTo>
                        <a:pt x="1618" y="632"/>
                      </a:lnTo>
                      <a:lnTo>
                        <a:pt x="1618" y="632"/>
                      </a:lnTo>
                      <a:lnTo>
                        <a:pt x="1617" y="633"/>
                      </a:lnTo>
                      <a:lnTo>
                        <a:pt x="1616" y="636"/>
                      </a:lnTo>
                      <a:lnTo>
                        <a:pt x="1616" y="639"/>
                      </a:lnTo>
                      <a:lnTo>
                        <a:pt x="1616" y="639"/>
                      </a:lnTo>
                      <a:close/>
                      <a:moveTo>
                        <a:pt x="1627" y="886"/>
                      </a:moveTo>
                      <a:lnTo>
                        <a:pt x="1627" y="886"/>
                      </a:lnTo>
                      <a:lnTo>
                        <a:pt x="1627" y="886"/>
                      </a:lnTo>
                      <a:lnTo>
                        <a:pt x="1623" y="887"/>
                      </a:lnTo>
                      <a:lnTo>
                        <a:pt x="1621" y="888"/>
                      </a:lnTo>
                      <a:lnTo>
                        <a:pt x="1618" y="889"/>
                      </a:lnTo>
                      <a:lnTo>
                        <a:pt x="1618" y="889"/>
                      </a:lnTo>
                      <a:lnTo>
                        <a:pt x="1619" y="891"/>
                      </a:lnTo>
                      <a:lnTo>
                        <a:pt x="1619" y="891"/>
                      </a:lnTo>
                      <a:lnTo>
                        <a:pt x="1621" y="894"/>
                      </a:lnTo>
                      <a:lnTo>
                        <a:pt x="1621" y="894"/>
                      </a:lnTo>
                      <a:lnTo>
                        <a:pt x="1621" y="894"/>
                      </a:lnTo>
                      <a:lnTo>
                        <a:pt x="1621" y="894"/>
                      </a:lnTo>
                      <a:lnTo>
                        <a:pt x="1617" y="892"/>
                      </a:lnTo>
                      <a:lnTo>
                        <a:pt x="1616" y="892"/>
                      </a:lnTo>
                      <a:lnTo>
                        <a:pt x="1613" y="892"/>
                      </a:lnTo>
                      <a:lnTo>
                        <a:pt x="1613" y="892"/>
                      </a:lnTo>
                      <a:lnTo>
                        <a:pt x="1613" y="893"/>
                      </a:lnTo>
                      <a:lnTo>
                        <a:pt x="1615" y="897"/>
                      </a:lnTo>
                      <a:lnTo>
                        <a:pt x="1615" y="897"/>
                      </a:lnTo>
                      <a:lnTo>
                        <a:pt x="1615" y="898"/>
                      </a:lnTo>
                      <a:lnTo>
                        <a:pt x="1615" y="898"/>
                      </a:lnTo>
                      <a:lnTo>
                        <a:pt x="1608" y="894"/>
                      </a:lnTo>
                      <a:lnTo>
                        <a:pt x="1608" y="894"/>
                      </a:lnTo>
                      <a:lnTo>
                        <a:pt x="1608" y="895"/>
                      </a:lnTo>
                      <a:lnTo>
                        <a:pt x="1607" y="898"/>
                      </a:lnTo>
                      <a:lnTo>
                        <a:pt x="1607" y="898"/>
                      </a:lnTo>
                      <a:lnTo>
                        <a:pt x="1607" y="898"/>
                      </a:lnTo>
                      <a:lnTo>
                        <a:pt x="1607" y="898"/>
                      </a:lnTo>
                      <a:lnTo>
                        <a:pt x="1607" y="894"/>
                      </a:lnTo>
                      <a:lnTo>
                        <a:pt x="1607" y="894"/>
                      </a:lnTo>
                      <a:lnTo>
                        <a:pt x="1610" y="893"/>
                      </a:lnTo>
                      <a:lnTo>
                        <a:pt x="1611" y="892"/>
                      </a:lnTo>
                      <a:lnTo>
                        <a:pt x="1611" y="892"/>
                      </a:lnTo>
                      <a:lnTo>
                        <a:pt x="1615" y="892"/>
                      </a:lnTo>
                      <a:lnTo>
                        <a:pt x="1617" y="891"/>
                      </a:lnTo>
                      <a:lnTo>
                        <a:pt x="1615" y="889"/>
                      </a:lnTo>
                      <a:lnTo>
                        <a:pt x="1610" y="886"/>
                      </a:lnTo>
                      <a:lnTo>
                        <a:pt x="1610" y="886"/>
                      </a:lnTo>
                      <a:lnTo>
                        <a:pt x="1611" y="882"/>
                      </a:lnTo>
                      <a:lnTo>
                        <a:pt x="1611" y="882"/>
                      </a:lnTo>
                      <a:lnTo>
                        <a:pt x="1612" y="882"/>
                      </a:lnTo>
                      <a:lnTo>
                        <a:pt x="1615" y="882"/>
                      </a:lnTo>
                      <a:lnTo>
                        <a:pt x="1615" y="882"/>
                      </a:lnTo>
                      <a:lnTo>
                        <a:pt x="1613" y="880"/>
                      </a:lnTo>
                      <a:lnTo>
                        <a:pt x="1613" y="877"/>
                      </a:lnTo>
                      <a:lnTo>
                        <a:pt x="1611" y="877"/>
                      </a:lnTo>
                      <a:lnTo>
                        <a:pt x="1611" y="877"/>
                      </a:lnTo>
                      <a:lnTo>
                        <a:pt x="1616" y="877"/>
                      </a:lnTo>
                      <a:lnTo>
                        <a:pt x="1618" y="877"/>
                      </a:lnTo>
                      <a:lnTo>
                        <a:pt x="1621" y="877"/>
                      </a:lnTo>
                      <a:lnTo>
                        <a:pt x="1621" y="877"/>
                      </a:lnTo>
                      <a:lnTo>
                        <a:pt x="1621" y="876"/>
                      </a:lnTo>
                      <a:lnTo>
                        <a:pt x="1621" y="876"/>
                      </a:lnTo>
                      <a:lnTo>
                        <a:pt x="1624" y="878"/>
                      </a:lnTo>
                      <a:lnTo>
                        <a:pt x="1624" y="878"/>
                      </a:lnTo>
                      <a:lnTo>
                        <a:pt x="1619" y="882"/>
                      </a:lnTo>
                      <a:lnTo>
                        <a:pt x="1619" y="882"/>
                      </a:lnTo>
                      <a:lnTo>
                        <a:pt x="1621" y="883"/>
                      </a:lnTo>
                      <a:lnTo>
                        <a:pt x="1627" y="886"/>
                      </a:lnTo>
                      <a:lnTo>
                        <a:pt x="1627" y="886"/>
                      </a:lnTo>
                      <a:close/>
                      <a:moveTo>
                        <a:pt x="1613" y="1061"/>
                      </a:moveTo>
                      <a:lnTo>
                        <a:pt x="1613" y="1061"/>
                      </a:lnTo>
                      <a:lnTo>
                        <a:pt x="1613" y="1059"/>
                      </a:lnTo>
                      <a:lnTo>
                        <a:pt x="1612" y="1055"/>
                      </a:lnTo>
                      <a:lnTo>
                        <a:pt x="1612" y="1055"/>
                      </a:lnTo>
                      <a:lnTo>
                        <a:pt x="1612" y="1055"/>
                      </a:lnTo>
                      <a:lnTo>
                        <a:pt x="1612" y="1055"/>
                      </a:lnTo>
                      <a:lnTo>
                        <a:pt x="1615" y="1058"/>
                      </a:lnTo>
                      <a:lnTo>
                        <a:pt x="1616" y="1058"/>
                      </a:lnTo>
                      <a:lnTo>
                        <a:pt x="1621" y="1059"/>
                      </a:lnTo>
                      <a:lnTo>
                        <a:pt x="1621" y="1059"/>
                      </a:lnTo>
                      <a:lnTo>
                        <a:pt x="1619" y="1061"/>
                      </a:lnTo>
                      <a:lnTo>
                        <a:pt x="1617" y="1063"/>
                      </a:lnTo>
                      <a:lnTo>
                        <a:pt x="1615" y="1065"/>
                      </a:lnTo>
                      <a:lnTo>
                        <a:pt x="1615" y="1065"/>
                      </a:lnTo>
                      <a:lnTo>
                        <a:pt x="1613" y="1064"/>
                      </a:lnTo>
                      <a:lnTo>
                        <a:pt x="1613" y="1064"/>
                      </a:lnTo>
                      <a:lnTo>
                        <a:pt x="1613" y="1063"/>
                      </a:lnTo>
                      <a:lnTo>
                        <a:pt x="1613" y="1063"/>
                      </a:lnTo>
                      <a:lnTo>
                        <a:pt x="1615" y="1063"/>
                      </a:lnTo>
                      <a:lnTo>
                        <a:pt x="1615" y="1063"/>
                      </a:lnTo>
                      <a:lnTo>
                        <a:pt x="1613" y="1061"/>
                      </a:lnTo>
                      <a:lnTo>
                        <a:pt x="1613" y="1061"/>
                      </a:lnTo>
                      <a:close/>
                      <a:moveTo>
                        <a:pt x="1610" y="1020"/>
                      </a:moveTo>
                      <a:lnTo>
                        <a:pt x="1610" y="1020"/>
                      </a:lnTo>
                      <a:lnTo>
                        <a:pt x="1610" y="1022"/>
                      </a:lnTo>
                      <a:lnTo>
                        <a:pt x="1610" y="1022"/>
                      </a:lnTo>
                      <a:lnTo>
                        <a:pt x="1608" y="1021"/>
                      </a:lnTo>
                      <a:lnTo>
                        <a:pt x="1608" y="1021"/>
                      </a:lnTo>
                      <a:lnTo>
                        <a:pt x="1607" y="1021"/>
                      </a:lnTo>
                      <a:lnTo>
                        <a:pt x="1605" y="1019"/>
                      </a:lnTo>
                      <a:lnTo>
                        <a:pt x="1601" y="1019"/>
                      </a:lnTo>
                      <a:lnTo>
                        <a:pt x="1599" y="1019"/>
                      </a:lnTo>
                      <a:lnTo>
                        <a:pt x="1596" y="1021"/>
                      </a:lnTo>
                      <a:lnTo>
                        <a:pt x="1596" y="1021"/>
                      </a:lnTo>
                      <a:lnTo>
                        <a:pt x="1596" y="1020"/>
                      </a:lnTo>
                      <a:lnTo>
                        <a:pt x="1596" y="1020"/>
                      </a:lnTo>
                      <a:lnTo>
                        <a:pt x="1599" y="1017"/>
                      </a:lnTo>
                      <a:lnTo>
                        <a:pt x="1601" y="1016"/>
                      </a:lnTo>
                      <a:lnTo>
                        <a:pt x="1604" y="1015"/>
                      </a:lnTo>
                      <a:lnTo>
                        <a:pt x="1606" y="1015"/>
                      </a:lnTo>
                      <a:lnTo>
                        <a:pt x="1610" y="1016"/>
                      </a:lnTo>
                      <a:lnTo>
                        <a:pt x="1611" y="1017"/>
                      </a:lnTo>
                      <a:lnTo>
                        <a:pt x="1611" y="1017"/>
                      </a:lnTo>
                      <a:lnTo>
                        <a:pt x="1610" y="1020"/>
                      </a:lnTo>
                      <a:lnTo>
                        <a:pt x="1610" y="1020"/>
                      </a:lnTo>
                      <a:lnTo>
                        <a:pt x="1610" y="1020"/>
                      </a:lnTo>
                      <a:lnTo>
                        <a:pt x="1610" y="1020"/>
                      </a:lnTo>
                      <a:close/>
                      <a:moveTo>
                        <a:pt x="1584" y="1154"/>
                      </a:moveTo>
                      <a:lnTo>
                        <a:pt x="1584" y="1154"/>
                      </a:lnTo>
                      <a:lnTo>
                        <a:pt x="1580" y="1156"/>
                      </a:lnTo>
                      <a:lnTo>
                        <a:pt x="1578" y="1159"/>
                      </a:lnTo>
                      <a:lnTo>
                        <a:pt x="1578" y="1161"/>
                      </a:lnTo>
                      <a:lnTo>
                        <a:pt x="1578" y="1161"/>
                      </a:lnTo>
                      <a:lnTo>
                        <a:pt x="1577" y="1155"/>
                      </a:lnTo>
                      <a:lnTo>
                        <a:pt x="1577" y="1155"/>
                      </a:lnTo>
                      <a:lnTo>
                        <a:pt x="1579" y="1154"/>
                      </a:lnTo>
                      <a:lnTo>
                        <a:pt x="1579" y="1152"/>
                      </a:lnTo>
                      <a:lnTo>
                        <a:pt x="1580" y="1148"/>
                      </a:lnTo>
                      <a:lnTo>
                        <a:pt x="1580" y="1148"/>
                      </a:lnTo>
                      <a:lnTo>
                        <a:pt x="1584" y="1150"/>
                      </a:lnTo>
                      <a:lnTo>
                        <a:pt x="1587" y="1154"/>
                      </a:lnTo>
                      <a:lnTo>
                        <a:pt x="1588" y="1159"/>
                      </a:lnTo>
                      <a:lnTo>
                        <a:pt x="1588" y="1159"/>
                      </a:lnTo>
                      <a:lnTo>
                        <a:pt x="1587" y="1160"/>
                      </a:lnTo>
                      <a:lnTo>
                        <a:pt x="1587" y="1163"/>
                      </a:lnTo>
                      <a:lnTo>
                        <a:pt x="1587" y="1163"/>
                      </a:lnTo>
                      <a:lnTo>
                        <a:pt x="1584" y="1164"/>
                      </a:lnTo>
                      <a:lnTo>
                        <a:pt x="1583" y="1165"/>
                      </a:lnTo>
                      <a:lnTo>
                        <a:pt x="1583" y="1165"/>
                      </a:lnTo>
                      <a:lnTo>
                        <a:pt x="1584" y="1159"/>
                      </a:lnTo>
                      <a:lnTo>
                        <a:pt x="1584" y="1156"/>
                      </a:lnTo>
                      <a:lnTo>
                        <a:pt x="1584" y="1154"/>
                      </a:lnTo>
                      <a:lnTo>
                        <a:pt x="1584" y="1154"/>
                      </a:lnTo>
                      <a:close/>
                      <a:moveTo>
                        <a:pt x="1587" y="1089"/>
                      </a:moveTo>
                      <a:lnTo>
                        <a:pt x="1587" y="1089"/>
                      </a:lnTo>
                      <a:lnTo>
                        <a:pt x="1579" y="1086"/>
                      </a:lnTo>
                      <a:lnTo>
                        <a:pt x="1579" y="1086"/>
                      </a:lnTo>
                      <a:lnTo>
                        <a:pt x="1588" y="1087"/>
                      </a:lnTo>
                      <a:lnTo>
                        <a:pt x="1588" y="1087"/>
                      </a:lnTo>
                      <a:lnTo>
                        <a:pt x="1588" y="1089"/>
                      </a:lnTo>
                      <a:lnTo>
                        <a:pt x="1588" y="1089"/>
                      </a:lnTo>
                      <a:lnTo>
                        <a:pt x="1587" y="1089"/>
                      </a:lnTo>
                      <a:lnTo>
                        <a:pt x="1587" y="1089"/>
                      </a:lnTo>
                      <a:close/>
                      <a:moveTo>
                        <a:pt x="1585" y="1071"/>
                      </a:moveTo>
                      <a:lnTo>
                        <a:pt x="1585" y="1071"/>
                      </a:lnTo>
                      <a:lnTo>
                        <a:pt x="1576" y="1069"/>
                      </a:lnTo>
                      <a:lnTo>
                        <a:pt x="1576" y="1069"/>
                      </a:lnTo>
                      <a:lnTo>
                        <a:pt x="1576" y="1066"/>
                      </a:lnTo>
                      <a:lnTo>
                        <a:pt x="1576" y="1063"/>
                      </a:lnTo>
                      <a:lnTo>
                        <a:pt x="1576" y="1063"/>
                      </a:lnTo>
                      <a:lnTo>
                        <a:pt x="1577" y="1065"/>
                      </a:lnTo>
                      <a:lnTo>
                        <a:pt x="1579" y="1067"/>
                      </a:lnTo>
                      <a:lnTo>
                        <a:pt x="1583" y="1069"/>
                      </a:lnTo>
                      <a:lnTo>
                        <a:pt x="1583" y="1069"/>
                      </a:lnTo>
                      <a:lnTo>
                        <a:pt x="1583" y="1065"/>
                      </a:lnTo>
                      <a:lnTo>
                        <a:pt x="1583" y="1065"/>
                      </a:lnTo>
                      <a:lnTo>
                        <a:pt x="1587" y="1067"/>
                      </a:lnTo>
                      <a:lnTo>
                        <a:pt x="1589" y="1067"/>
                      </a:lnTo>
                      <a:lnTo>
                        <a:pt x="1589" y="1067"/>
                      </a:lnTo>
                      <a:lnTo>
                        <a:pt x="1585" y="1071"/>
                      </a:lnTo>
                      <a:lnTo>
                        <a:pt x="1585" y="1071"/>
                      </a:lnTo>
                      <a:close/>
                      <a:moveTo>
                        <a:pt x="1583" y="915"/>
                      </a:moveTo>
                      <a:lnTo>
                        <a:pt x="1583" y="915"/>
                      </a:lnTo>
                      <a:lnTo>
                        <a:pt x="1579" y="915"/>
                      </a:lnTo>
                      <a:lnTo>
                        <a:pt x="1577" y="916"/>
                      </a:lnTo>
                      <a:lnTo>
                        <a:pt x="1577" y="917"/>
                      </a:lnTo>
                      <a:lnTo>
                        <a:pt x="1579" y="921"/>
                      </a:lnTo>
                      <a:lnTo>
                        <a:pt x="1579" y="921"/>
                      </a:lnTo>
                      <a:lnTo>
                        <a:pt x="1579" y="921"/>
                      </a:lnTo>
                      <a:lnTo>
                        <a:pt x="1578" y="925"/>
                      </a:lnTo>
                      <a:lnTo>
                        <a:pt x="1578" y="925"/>
                      </a:lnTo>
                      <a:lnTo>
                        <a:pt x="1577" y="926"/>
                      </a:lnTo>
                      <a:lnTo>
                        <a:pt x="1577" y="926"/>
                      </a:lnTo>
                      <a:lnTo>
                        <a:pt x="1576" y="927"/>
                      </a:lnTo>
                      <a:lnTo>
                        <a:pt x="1576" y="927"/>
                      </a:lnTo>
                      <a:lnTo>
                        <a:pt x="1576" y="926"/>
                      </a:lnTo>
                      <a:lnTo>
                        <a:pt x="1576" y="926"/>
                      </a:lnTo>
                      <a:lnTo>
                        <a:pt x="1576" y="922"/>
                      </a:lnTo>
                      <a:lnTo>
                        <a:pt x="1576" y="917"/>
                      </a:lnTo>
                      <a:lnTo>
                        <a:pt x="1572" y="914"/>
                      </a:lnTo>
                      <a:lnTo>
                        <a:pt x="1572" y="914"/>
                      </a:lnTo>
                      <a:lnTo>
                        <a:pt x="1572" y="914"/>
                      </a:lnTo>
                      <a:lnTo>
                        <a:pt x="1572" y="914"/>
                      </a:lnTo>
                      <a:lnTo>
                        <a:pt x="1573" y="911"/>
                      </a:lnTo>
                      <a:lnTo>
                        <a:pt x="1573" y="908"/>
                      </a:lnTo>
                      <a:lnTo>
                        <a:pt x="1573" y="908"/>
                      </a:lnTo>
                      <a:lnTo>
                        <a:pt x="1577" y="906"/>
                      </a:lnTo>
                      <a:lnTo>
                        <a:pt x="1577" y="906"/>
                      </a:lnTo>
                      <a:lnTo>
                        <a:pt x="1579" y="909"/>
                      </a:lnTo>
                      <a:lnTo>
                        <a:pt x="1579" y="909"/>
                      </a:lnTo>
                      <a:lnTo>
                        <a:pt x="1580" y="908"/>
                      </a:lnTo>
                      <a:lnTo>
                        <a:pt x="1580" y="908"/>
                      </a:lnTo>
                      <a:lnTo>
                        <a:pt x="1584" y="908"/>
                      </a:lnTo>
                      <a:lnTo>
                        <a:pt x="1584" y="908"/>
                      </a:lnTo>
                      <a:lnTo>
                        <a:pt x="1583" y="904"/>
                      </a:lnTo>
                      <a:lnTo>
                        <a:pt x="1583" y="904"/>
                      </a:lnTo>
                      <a:lnTo>
                        <a:pt x="1583" y="900"/>
                      </a:lnTo>
                      <a:lnTo>
                        <a:pt x="1583" y="900"/>
                      </a:lnTo>
                      <a:lnTo>
                        <a:pt x="1587" y="903"/>
                      </a:lnTo>
                      <a:lnTo>
                        <a:pt x="1589" y="905"/>
                      </a:lnTo>
                      <a:lnTo>
                        <a:pt x="1590" y="910"/>
                      </a:lnTo>
                      <a:lnTo>
                        <a:pt x="1590" y="910"/>
                      </a:lnTo>
                      <a:lnTo>
                        <a:pt x="1588" y="914"/>
                      </a:lnTo>
                      <a:lnTo>
                        <a:pt x="1585" y="915"/>
                      </a:lnTo>
                      <a:lnTo>
                        <a:pt x="1583" y="915"/>
                      </a:lnTo>
                      <a:lnTo>
                        <a:pt x="1583" y="915"/>
                      </a:lnTo>
                      <a:close/>
                      <a:moveTo>
                        <a:pt x="1562" y="982"/>
                      </a:moveTo>
                      <a:lnTo>
                        <a:pt x="1562" y="982"/>
                      </a:lnTo>
                      <a:lnTo>
                        <a:pt x="1561" y="980"/>
                      </a:lnTo>
                      <a:lnTo>
                        <a:pt x="1558" y="977"/>
                      </a:lnTo>
                      <a:lnTo>
                        <a:pt x="1555" y="977"/>
                      </a:lnTo>
                      <a:lnTo>
                        <a:pt x="1555" y="977"/>
                      </a:lnTo>
                      <a:lnTo>
                        <a:pt x="1554" y="981"/>
                      </a:lnTo>
                      <a:lnTo>
                        <a:pt x="1555" y="984"/>
                      </a:lnTo>
                      <a:lnTo>
                        <a:pt x="1556" y="988"/>
                      </a:lnTo>
                      <a:lnTo>
                        <a:pt x="1556" y="988"/>
                      </a:lnTo>
                      <a:lnTo>
                        <a:pt x="1552" y="986"/>
                      </a:lnTo>
                      <a:lnTo>
                        <a:pt x="1549" y="984"/>
                      </a:lnTo>
                      <a:lnTo>
                        <a:pt x="1545" y="984"/>
                      </a:lnTo>
                      <a:lnTo>
                        <a:pt x="1545" y="984"/>
                      </a:lnTo>
                      <a:lnTo>
                        <a:pt x="1545" y="987"/>
                      </a:lnTo>
                      <a:lnTo>
                        <a:pt x="1547" y="991"/>
                      </a:lnTo>
                      <a:lnTo>
                        <a:pt x="1547" y="991"/>
                      </a:lnTo>
                      <a:lnTo>
                        <a:pt x="1544" y="993"/>
                      </a:lnTo>
                      <a:lnTo>
                        <a:pt x="1544" y="993"/>
                      </a:lnTo>
                      <a:lnTo>
                        <a:pt x="1543" y="993"/>
                      </a:lnTo>
                      <a:lnTo>
                        <a:pt x="1543" y="993"/>
                      </a:lnTo>
                      <a:lnTo>
                        <a:pt x="1544" y="994"/>
                      </a:lnTo>
                      <a:lnTo>
                        <a:pt x="1544" y="994"/>
                      </a:lnTo>
                      <a:lnTo>
                        <a:pt x="1543" y="995"/>
                      </a:lnTo>
                      <a:lnTo>
                        <a:pt x="1543" y="998"/>
                      </a:lnTo>
                      <a:lnTo>
                        <a:pt x="1543" y="998"/>
                      </a:lnTo>
                      <a:lnTo>
                        <a:pt x="1541" y="994"/>
                      </a:lnTo>
                      <a:lnTo>
                        <a:pt x="1541" y="991"/>
                      </a:lnTo>
                      <a:lnTo>
                        <a:pt x="1540" y="988"/>
                      </a:lnTo>
                      <a:lnTo>
                        <a:pt x="1540" y="988"/>
                      </a:lnTo>
                      <a:lnTo>
                        <a:pt x="1538" y="989"/>
                      </a:lnTo>
                      <a:lnTo>
                        <a:pt x="1536" y="992"/>
                      </a:lnTo>
                      <a:lnTo>
                        <a:pt x="1535" y="994"/>
                      </a:lnTo>
                      <a:lnTo>
                        <a:pt x="1535" y="994"/>
                      </a:lnTo>
                      <a:lnTo>
                        <a:pt x="1535" y="993"/>
                      </a:lnTo>
                      <a:lnTo>
                        <a:pt x="1535" y="993"/>
                      </a:lnTo>
                      <a:lnTo>
                        <a:pt x="1532" y="999"/>
                      </a:lnTo>
                      <a:lnTo>
                        <a:pt x="1528" y="1004"/>
                      </a:lnTo>
                      <a:lnTo>
                        <a:pt x="1528" y="1004"/>
                      </a:lnTo>
                      <a:lnTo>
                        <a:pt x="1529" y="1006"/>
                      </a:lnTo>
                      <a:lnTo>
                        <a:pt x="1530" y="1011"/>
                      </a:lnTo>
                      <a:lnTo>
                        <a:pt x="1530" y="1011"/>
                      </a:lnTo>
                      <a:lnTo>
                        <a:pt x="1528" y="1014"/>
                      </a:lnTo>
                      <a:lnTo>
                        <a:pt x="1527" y="1015"/>
                      </a:lnTo>
                      <a:lnTo>
                        <a:pt x="1524" y="1016"/>
                      </a:lnTo>
                      <a:lnTo>
                        <a:pt x="1524" y="1016"/>
                      </a:lnTo>
                      <a:lnTo>
                        <a:pt x="1519" y="1016"/>
                      </a:lnTo>
                      <a:lnTo>
                        <a:pt x="1517" y="1016"/>
                      </a:lnTo>
                      <a:lnTo>
                        <a:pt x="1517" y="1019"/>
                      </a:lnTo>
                      <a:lnTo>
                        <a:pt x="1521" y="1022"/>
                      </a:lnTo>
                      <a:lnTo>
                        <a:pt x="1521" y="1022"/>
                      </a:lnTo>
                      <a:lnTo>
                        <a:pt x="1521" y="1022"/>
                      </a:lnTo>
                      <a:lnTo>
                        <a:pt x="1521" y="1022"/>
                      </a:lnTo>
                      <a:lnTo>
                        <a:pt x="1518" y="1025"/>
                      </a:lnTo>
                      <a:lnTo>
                        <a:pt x="1518" y="1025"/>
                      </a:lnTo>
                      <a:lnTo>
                        <a:pt x="1518" y="1026"/>
                      </a:lnTo>
                      <a:lnTo>
                        <a:pt x="1518" y="1026"/>
                      </a:lnTo>
                      <a:lnTo>
                        <a:pt x="1513" y="1031"/>
                      </a:lnTo>
                      <a:lnTo>
                        <a:pt x="1513" y="1031"/>
                      </a:lnTo>
                      <a:lnTo>
                        <a:pt x="1515" y="1036"/>
                      </a:lnTo>
                      <a:lnTo>
                        <a:pt x="1513" y="1038"/>
                      </a:lnTo>
                      <a:lnTo>
                        <a:pt x="1512" y="1041"/>
                      </a:lnTo>
                      <a:lnTo>
                        <a:pt x="1512" y="1041"/>
                      </a:lnTo>
                      <a:lnTo>
                        <a:pt x="1511" y="1042"/>
                      </a:lnTo>
                      <a:lnTo>
                        <a:pt x="1508" y="1044"/>
                      </a:lnTo>
                      <a:lnTo>
                        <a:pt x="1508" y="1047"/>
                      </a:lnTo>
                      <a:lnTo>
                        <a:pt x="1508" y="1049"/>
                      </a:lnTo>
                      <a:lnTo>
                        <a:pt x="1510" y="1052"/>
                      </a:lnTo>
                      <a:lnTo>
                        <a:pt x="1512" y="1055"/>
                      </a:lnTo>
                      <a:lnTo>
                        <a:pt x="1512" y="1055"/>
                      </a:lnTo>
                      <a:lnTo>
                        <a:pt x="1513" y="1054"/>
                      </a:lnTo>
                      <a:lnTo>
                        <a:pt x="1517" y="1050"/>
                      </a:lnTo>
                      <a:lnTo>
                        <a:pt x="1517" y="1050"/>
                      </a:lnTo>
                      <a:lnTo>
                        <a:pt x="1517" y="1050"/>
                      </a:lnTo>
                      <a:lnTo>
                        <a:pt x="1517" y="1050"/>
                      </a:lnTo>
                      <a:lnTo>
                        <a:pt x="1517" y="1053"/>
                      </a:lnTo>
                      <a:lnTo>
                        <a:pt x="1519" y="1056"/>
                      </a:lnTo>
                      <a:lnTo>
                        <a:pt x="1519" y="1056"/>
                      </a:lnTo>
                      <a:lnTo>
                        <a:pt x="1523" y="1054"/>
                      </a:lnTo>
                      <a:lnTo>
                        <a:pt x="1523" y="1054"/>
                      </a:lnTo>
                      <a:lnTo>
                        <a:pt x="1523" y="1056"/>
                      </a:lnTo>
                      <a:lnTo>
                        <a:pt x="1521" y="1059"/>
                      </a:lnTo>
                      <a:lnTo>
                        <a:pt x="1521" y="1059"/>
                      </a:lnTo>
                      <a:lnTo>
                        <a:pt x="1519" y="1059"/>
                      </a:lnTo>
                      <a:lnTo>
                        <a:pt x="1518" y="1063"/>
                      </a:lnTo>
                      <a:lnTo>
                        <a:pt x="1517" y="1064"/>
                      </a:lnTo>
                      <a:lnTo>
                        <a:pt x="1518" y="1066"/>
                      </a:lnTo>
                      <a:lnTo>
                        <a:pt x="1519" y="1070"/>
                      </a:lnTo>
                      <a:lnTo>
                        <a:pt x="1522" y="1072"/>
                      </a:lnTo>
                      <a:lnTo>
                        <a:pt x="1522" y="1072"/>
                      </a:lnTo>
                      <a:lnTo>
                        <a:pt x="1522" y="1072"/>
                      </a:lnTo>
                      <a:lnTo>
                        <a:pt x="1522" y="1074"/>
                      </a:lnTo>
                      <a:lnTo>
                        <a:pt x="1522" y="1074"/>
                      </a:lnTo>
                      <a:lnTo>
                        <a:pt x="1516" y="1072"/>
                      </a:lnTo>
                      <a:lnTo>
                        <a:pt x="1512" y="1069"/>
                      </a:lnTo>
                      <a:lnTo>
                        <a:pt x="1512" y="1066"/>
                      </a:lnTo>
                      <a:lnTo>
                        <a:pt x="1512" y="1064"/>
                      </a:lnTo>
                      <a:lnTo>
                        <a:pt x="1511" y="1064"/>
                      </a:lnTo>
                      <a:lnTo>
                        <a:pt x="1511" y="1064"/>
                      </a:lnTo>
                      <a:lnTo>
                        <a:pt x="1490" y="1065"/>
                      </a:lnTo>
                      <a:lnTo>
                        <a:pt x="1479" y="1066"/>
                      </a:lnTo>
                      <a:lnTo>
                        <a:pt x="1468" y="1070"/>
                      </a:lnTo>
                      <a:lnTo>
                        <a:pt x="1468" y="1070"/>
                      </a:lnTo>
                      <a:lnTo>
                        <a:pt x="1458" y="1074"/>
                      </a:lnTo>
                      <a:lnTo>
                        <a:pt x="1449" y="1078"/>
                      </a:lnTo>
                      <a:lnTo>
                        <a:pt x="1449" y="1078"/>
                      </a:lnTo>
                      <a:lnTo>
                        <a:pt x="1447" y="1077"/>
                      </a:lnTo>
                      <a:lnTo>
                        <a:pt x="1447" y="1077"/>
                      </a:lnTo>
                      <a:lnTo>
                        <a:pt x="1449" y="1075"/>
                      </a:lnTo>
                      <a:lnTo>
                        <a:pt x="1449" y="1072"/>
                      </a:lnTo>
                      <a:lnTo>
                        <a:pt x="1449" y="1070"/>
                      </a:lnTo>
                      <a:lnTo>
                        <a:pt x="1449" y="1070"/>
                      </a:lnTo>
                      <a:lnTo>
                        <a:pt x="1445" y="1070"/>
                      </a:lnTo>
                      <a:lnTo>
                        <a:pt x="1444" y="1070"/>
                      </a:lnTo>
                      <a:lnTo>
                        <a:pt x="1441" y="1071"/>
                      </a:lnTo>
                      <a:lnTo>
                        <a:pt x="1441" y="1071"/>
                      </a:lnTo>
                      <a:lnTo>
                        <a:pt x="1443" y="1066"/>
                      </a:lnTo>
                      <a:lnTo>
                        <a:pt x="1443" y="1064"/>
                      </a:lnTo>
                      <a:lnTo>
                        <a:pt x="1443" y="1061"/>
                      </a:lnTo>
                      <a:lnTo>
                        <a:pt x="1443" y="1061"/>
                      </a:lnTo>
                      <a:lnTo>
                        <a:pt x="1439" y="1064"/>
                      </a:lnTo>
                      <a:lnTo>
                        <a:pt x="1436" y="1066"/>
                      </a:lnTo>
                      <a:lnTo>
                        <a:pt x="1436" y="1069"/>
                      </a:lnTo>
                      <a:lnTo>
                        <a:pt x="1436" y="1069"/>
                      </a:lnTo>
                      <a:lnTo>
                        <a:pt x="1435" y="1065"/>
                      </a:lnTo>
                      <a:lnTo>
                        <a:pt x="1434" y="1060"/>
                      </a:lnTo>
                      <a:lnTo>
                        <a:pt x="1434" y="1060"/>
                      </a:lnTo>
                      <a:lnTo>
                        <a:pt x="1438" y="1063"/>
                      </a:lnTo>
                      <a:lnTo>
                        <a:pt x="1438" y="1063"/>
                      </a:lnTo>
                      <a:lnTo>
                        <a:pt x="1438" y="1058"/>
                      </a:lnTo>
                      <a:lnTo>
                        <a:pt x="1439" y="1054"/>
                      </a:lnTo>
                      <a:lnTo>
                        <a:pt x="1438" y="1050"/>
                      </a:lnTo>
                      <a:lnTo>
                        <a:pt x="1438" y="1050"/>
                      </a:lnTo>
                      <a:lnTo>
                        <a:pt x="1440" y="1053"/>
                      </a:lnTo>
                      <a:lnTo>
                        <a:pt x="1444" y="1055"/>
                      </a:lnTo>
                      <a:lnTo>
                        <a:pt x="1449" y="1056"/>
                      </a:lnTo>
                      <a:lnTo>
                        <a:pt x="1449" y="1056"/>
                      </a:lnTo>
                      <a:lnTo>
                        <a:pt x="1447" y="1053"/>
                      </a:lnTo>
                      <a:lnTo>
                        <a:pt x="1446" y="1049"/>
                      </a:lnTo>
                      <a:lnTo>
                        <a:pt x="1444" y="1047"/>
                      </a:lnTo>
                      <a:lnTo>
                        <a:pt x="1444" y="1047"/>
                      </a:lnTo>
                      <a:lnTo>
                        <a:pt x="1445" y="1044"/>
                      </a:lnTo>
                      <a:lnTo>
                        <a:pt x="1445" y="1042"/>
                      </a:lnTo>
                      <a:lnTo>
                        <a:pt x="1445" y="1039"/>
                      </a:lnTo>
                      <a:lnTo>
                        <a:pt x="1445" y="1039"/>
                      </a:lnTo>
                      <a:lnTo>
                        <a:pt x="1443" y="1039"/>
                      </a:lnTo>
                      <a:lnTo>
                        <a:pt x="1440" y="1039"/>
                      </a:lnTo>
                      <a:lnTo>
                        <a:pt x="1439" y="1041"/>
                      </a:lnTo>
                      <a:lnTo>
                        <a:pt x="1439" y="1041"/>
                      </a:lnTo>
                      <a:lnTo>
                        <a:pt x="1439" y="1039"/>
                      </a:lnTo>
                      <a:lnTo>
                        <a:pt x="1439" y="1039"/>
                      </a:lnTo>
                      <a:lnTo>
                        <a:pt x="1443" y="1038"/>
                      </a:lnTo>
                      <a:lnTo>
                        <a:pt x="1446" y="1037"/>
                      </a:lnTo>
                      <a:lnTo>
                        <a:pt x="1446" y="1037"/>
                      </a:lnTo>
                      <a:lnTo>
                        <a:pt x="1445" y="1034"/>
                      </a:lnTo>
                      <a:lnTo>
                        <a:pt x="1439" y="1031"/>
                      </a:lnTo>
                      <a:lnTo>
                        <a:pt x="1439" y="1031"/>
                      </a:lnTo>
                      <a:lnTo>
                        <a:pt x="1443" y="1031"/>
                      </a:lnTo>
                      <a:lnTo>
                        <a:pt x="1445" y="1031"/>
                      </a:lnTo>
                      <a:lnTo>
                        <a:pt x="1449" y="1030"/>
                      </a:lnTo>
                      <a:lnTo>
                        <a:pt x="1449" y="1030"/>
                      </a:lnTo>
                      <a:lnTo>
                        <a:pt x="1446" y="1026"/>
                      </a:lnTo>
                      <a:lnTo>
                        <a:pt x="1444" y="1023"/>
                      </a:lnTo>
                      <a:lnTo>
                        <a:pt x="1440" y="1021"/>
                      </a:lnTo>
                      <a:lnTo>
                        <a:pt x="1440" y="1021"/>
                      </a:lnTo>
                      <a:lnTo>
                        <a:pt x="1441" y="1021"/>
                      </a:lnTo>
                      <a:lnTo>
                        <a:pt x="1441" y="1021"/>
                      </a:lnTo>
                      <a:lnTo>
                        <a:pt x="1443" y="1022"/>
                      </a:lnTo>
                      <a:lnTo>
                        <a:pt x="1443" y="1022"/>
                      </a:lnTo>
                      <a:lnTo>
                        <a:pt x="1446" y="1025"/>
                      </a:lnTo>
                      <a:lnTo>
                        <a:pt x="1449" y="1026"/>
                      </a:lnTo>
                      <a:lnTo>
                        <a:pt x="1450" y="1025"/>
                      </a:lnTo>
                      <a:lnTo>
                        <a:pt x="1449" y="1020"/>
                      </a:lnTo>
                      <a:lnTo>
                        <a:pt x="1449" y="1020"/>
                      </a:lnTo>
                      <a:lnTo>
                        <a:pt x="1451" y="1017"/>
                      </a:lnTo>
                      <a:lnTo>
                        <a:pt x="1451" y="1017"/>
                      </a:lnTo>
                      <a:lnTo>
                        <a:pt x="1449" y="1016"/>
                      </a:lnTo>
                      <a:lnTo>
                        <a:pt x="1449" y="1016"/>
                      </a:lnTo>
                      <a:lnTo>
                        <a:pt x="1449" y="1015"/>
                      </a:lnTo>
                      <a:lnTo>
                        <a:pt x="1449" y="1015"/>
                      </a:lnTo>
                      <a:lnTo>
                        <a:pt x="1450" y="1015"/>
                      </a:lnTo>
                      <a:lnTo>
                        <a:pt x="1452" y="1013"/>
                      </a:lnTo>
                      <a:lnTo>
                        <a:pt x="1455" y="1008"/>
                      </a:lnTo>
                      <a:lnTo>
                        <a:pt x="1456" y="1005"/>
                      </a:lnTo>
                      <a:lnTo>
                        <a:pt x="1455" y="1002"/>
                      </a:lnTo>
                      <a:lnTo>
                        <a:pt x="1455" y="1002"/>
                      </a:lnTo>
                      <a:lnTo>
                        <a:pt x="1452" y="1000"/>
                      </a:lnTo>
                      <a:lnTo>
                        <a:pt x="1450" y="1002"/>
                      </a:lnTo>
                      <a:lnTo>
                        <a:pt x="1447" y="1005"/>
                      </a:lnTo>
                      <a:lnTo>
                        <a:pt x="1447" y="1005"/>
                      </a:lnTo>
                      <a:lnTo>
                        <a:pt x="1445" y="1002"/>
                      </a:lnTo>
                      <a:lnTo>
                        <a:pt x="1445" y="997"/>
                      </a:lnTo>
                      <a:lnTo>
                        <a:pt x="1447" y="992"/>
                      </a:lnTo>
                      <a:lnTo>
                        <a:pt x="1447" y="992"/>
                      </a:lnTo>
                      <a:lnTo>
                        <a:pt x="1450" y="991"/>
                      </a:lnTo>
                      <a:lnTo>
                        <a:pt x="1450" y="991"/>
                      </a:lnTo>
                      <a:lnTo>
                        <a:pt x="1452" y="991"/>
                      </a:lnTo>
                      <a:lnTo>
                        <a:pt x="1452" y="989"/>
                      </a:lnTo>
                      <a:lnTo>
                        <a:pt x="1451" y="988"/>
                      </a:lnTo>
                      <a:lnTo>
                        <a:pt x="1451" y="988"/>
                      </a:lnTo>
                      <a:lnTo>
                        <a:pt x="1451" y="984"/>
                      </a:lnTo>
                      <a:lnTo>
                        <a:pt x="1450" y="982"/>
                      </a:lnTo>
                      <a:lnTo>
                        <a:pt x="1449" y="980"/>
                      </a:lnTo>
                      <a:lnTo>
                        <a:pt x="1449" y="980"/>
                      </a:lnTo>
                      <a:lnTo>
                        <a:pt x="1450" y="977"/>
                      </a:lnTo>
                      <a:lnTo>
                        <a:pt x="1450" y="973"/>
                      </a:lnTo>
                      <a:lnTo>
                        <a:pt x="1449" y="971"/>
                      </a:lnTo>
                      <a:lnTo>
                        <a:pt x="1446" y="967"/>
                      </a:lnTo>
                      <a:lnTo>
                        <a:pt x="1446" y="967"/>
                      </a:lnTo>
                      <a:lnTo>
                        <a:pt x="1444" y="967"/>
                      </a:lnTo>
                      <a:lnTo>
                        <a:pt x="1441" y="970"/>
                      </a:lnTo>
                      <a:lnTo>
                        <a:pt x="1440" y="973"/>
                      </a:lnTo>
                      <a:lnTo>
                        <a:pt x="1440" y="973"/>
                      </a:lnTo>
                      <a:lnTo>
                        <a:pt x="1436" y="971"/>
                      </a:lnTo>
                      <a:lnTo>
                        <a:pt x="1435" y="967"/>
                      </a:lnTo>
                      <a:lnTo>
                        <a:pt x="1435" y="962"/>
                      </a:lnTo>
                      <a:lnTo>
                        <a:pt x="1435" y="962"/>
                      </a:lnTo>
                      <a:lnTo>
                        <a:pt x="1435" y="961"/>
                      </a:lnTo>
                      <a:lnTo>
                        <a:pt x="1436" y="958"/>
                      </a:lnTo>
                      <a:lnTo>
                        <a:pt x="1436" y="958"/>
                      </a:lnTo>
                      <a:lnTo>
                        <a:pt x="1440" y="958"/>
                      </a:lnTo>
                      <a:lnTo>
                        <a:pt x="1441" y="956"/>
                      </a:lnTo>
                      <a:lnTo>
                        <a:pt x="1439" y="954"/>
                      </a:lnTo>
                      <a:lnTo>
                        <a:pt x="1433" y="950"/>
                      </a:lnTo>
                      <a:lnTo>
                        <a:pt x="1433" y="950"/>
                      </a:lnTo>
                      <a:lnTo>
                        <a:pt x="1434" y="949"/>
                      </a:lnTo>
                      <a:lnTo>
                        <a:pt x="1434" y="945"/>
                      </a:lnTo>
                      <a:lnTo>
                        <a:pt x="1433" y="941"/>
                      </a:lnTo>
                      <a:lnTo>
                        <a:pt x="1430" y="938"/>
                      </a:lnTo>
                      <a:lnTo>
                        <a:pt x="1427" y="936"/>
                      </a:lnTo>
                      <a:lnTo>
                        <a:pt x="1427" y="936"/>
                      </a:lnTo>
                      <a:lnTo>
                        <a:pt x="1428" y="932"/>
                      </a:lnTo>
                      <a:lnTo>
                        <a:pt x="1428" y="932"/>
                      </a:lnTo>
                      <a:lnTo>
                        <a:pt x="1428" y="932"/>
                      </a:lnTo>
                      <a:lnTo>
                        <a:pt x="1428" y="932"/>
                      </a:lnTo>
                      <a:lnTo>
                        <a:pt x="1429" y="932"/>
                      </a:lnTo>
                      <a:lnTo>
                        <a:pt x="1429" y="932"/>
                      </a:lnTo>
                      <a:lnTo>
                        <a:pt x="1429" y="932"/>
                      </a:lnTo>
                      <a:lnTo>
                        <a:pt x="1429" y="932"/>
                      </a:lnTo>
                      <a:lnTo>
                        <a:pt x="1429" y="934"/>
                      </a:lnTo>
                      <a:lnTo>
                        <a:pt x="1429" y="934"/>
                      </a:lnTo>
                      <a:lnTo>
                        <a:pt x="1433" y="934"/>
                      </a:lnTo>
                      <a:lnTo>
                        <a:pt x="1435" y="934"/>
                      </a:lnTo>
                      <a:lnTo>
                        <a:pt x="1439" y="934"/>
                      </a:lnTo>
                      <a:lnTo>
                        <a:pt x="1439" y="934"/>
                      </a:lnTo>
                      <a:lnTo>
                        <a:pt x="1436" y="937"/>
                      </a:lnTo>
                      <a:lnTo>
                        <a:pt x="1435" y="939"/>
                      </a:lnTo>
                      <a:lnTo>
                        <a:pt x="1434" y="943"/>
                      </a:lnTo>
                      <a:lnTo>
                        <a:pt x="1434" y="943"/>
                      </a:lnTo>
                      <a:lnTo>
                        <a:pt x="1438" y="942"/>
                      </a:lnTo>
                      <a:lnTo>
                        <a:pt x="1440" y="941"/>
                      </a:lnTo>
                      <a:lnTo>
                        <a:pt x="1443" y="939"/>
                      </a:lnTo>
                      <a:lnTo>
                        <a:pt x="1443" y="939"/>
                      </a:lnTo>
                      <a:lnTo>
                        <a:pt x="1444" y="941"/>
                      </a:lnTo>
                      <a:lnTo>
                        <a:pt x="1446" y="941"/>
                      </a:lnTo>
                      <a:lnTo>
                        <a:pt x="1449" y="941"/>
                      </a:lnTo>
                      <a:lnTo>
                        <a:pt x="1449" y="941"/>
                      </a:lnTo>
                      <a:lnTo>
                        <a:pt x="1449" y="937"/>
                      </a:lnTo>
                      <a:lnTo>
                        <a:pt x="1447" y="936"/>
                      </a:lnTo>
                      <a:lnTo>
                        <a:pt x="1446" y="934"/>
                      </a:lnTo>
                      <a:lnTo>
                        <a:pt x="1446" y="934"/>
                      </a:lnTo>
                      <a:lnTo>
                        <a:pt x="1450" y="936"/>
                      </a:lnTo>
                      <a:lnTo>
                        <a:pt x="1454" y="936"/>
                      </a:lnTo>
                      <a:lnTo>
                        <a:pt x="1456" y="936"/>
                      </a:lnTo>
                      <a:lnTo>
                        <a:pt x="1456" y="936"/>
                      </a:lnTo>
                      <a:lnTo>
                        <a:pt x="1454" y="932"/>
                      </a:lnTo>
                      <a:lnTo>
                        <a:pt x="1451" y="931"/>
                      </a:lnTo>
                      <a:lnTo>
                        <a:pt x="1449" y="931"/>
                      </a:lnTo>
                      <a:lnTo>
                        <a:pt x="1449" y="931"/>
                      </a:lnTo>
                      <a:lnTo>
                        <a:pt x="1452" y="930"/>
                      </a:lnTo>
                      <a:lnTo>
                        <a:pt x="1456" y="928"/>
                      </a:lnTo>
                      <a:lnTo>
                        <a:pt x="1456" y="928"/>
                      </a:lnTo>
                      <a:lnTo>
                        <a:pt x="1455" y="927"/>
                      </a:lnTo>
                      <a:lnTo>
                        <a:pt x="1454" y="926"/>
                      </a:lnTo>
                      <a:lnTo>
                        <a:pt x="1451" y="925"/>
                      </a:lnTo>
                      <a:lnTo>
                        <a:pt x="1451" y="925"/>
                      </a:lnTo>
                      <a:lnTo>
                        <a:pt x="1455" y="925"/>
                      </a:lnTo>
                      <a:lnTo>
                        <a:pt x="1456" y="923"/>
                      </a:lnTo>
                      <a:lnTo>
                        <a:pt x="1457" y="922"/>
                      </a:lnTo>
                      <a:lnTo>
                        <a:pt x="1457" y="922"/>
                      </a:lnTo>
                      <a:lnTo>
                        <a:pt x="1456" y="921"/>
                      </a:lnTo>
                      <a:lnTo>
                        <a:pt x="1454" y="920"/>
                      </a:lnTo>
                      <a:lnTo>
                        <a:pt x="1451" y="920"/>
                      </a:lnTo>
                      <a:lnTo>
                        <a:pt x="1451" y="920"/>
                      </a:lnTo>
                      <a:lnTo>
                        <a:pt x="1460" y="919"/>
                      </a:lnTo>
                      <a:lnTo>
                        <a:pt x="1460" y="919"/>
                      </a:lnTo>
                      <a:lnTo>
                        <a:pt x="1460" y="917"/>
                      </a:lnTo>
                      <a:lnTo>
                        <a:pt x="1458" y="916"/>
                      </a:lnTo>
                      <a:lnTo>
                        <a:pt x="1458" y="916"/>
                      </a:lnTo>
                      <a:lnTo>
                        <a:pt x="1462" y="916"/>
                      </a:lnTo>
                      <a:lnTo>
                        <a:pt x="1464" y="916"/>
                      </a:lnTo>
                      <a:lnTo>
                        <a:pt x="1464" y="916"/>
                      </a:lnTo>
                      <a:lnTo>
                        <a:pt x="1462" y="915"/>
                      </a:lnTo>
                      <a:lnTo>
                        <a:pt x="1460" y="912"/>
                      </a:lnTo>
                      <a:lnTo>
                        <a:pt x="1458" y="910"/>
                      </a:lnTo>
                      <a:lnTo>
                        <a:pt x="1458" y="910"/>
                      </a:lnTo>
                      <a:lnTo>
                        <a:pt x="1458" y="909"/>
                      </a:lnTo>
                      <a:lnTo>
                        <a:pt x="1458" y="909"/>
                      </a:lnTo>
                      <a:lnTo>
                        <a:pt x="1461" y="908"/>
                      </a:lnTo>
                      <a:lnTo>
                        <a:pt x="1463" y="906"/>
                      </a:lnTo>
                      <a:lnTo>
                        <a:pt x="1466" y="905"/>
                      </a:lnTo>
                      <a:lnTo>
                        <a:pt x="1466" y="905"/>
                      </a:lnTo>
                      <a:lnTo>
                        <a:pt x="1468" y="906"/>
                      </a:lnTo>
                      <a:lnTo>
                        <a:pt x="1471" y="906"/>
                      </a:lnTo>
                      <a:lnTo>
                        <a:pt x="1472" y="906"/>
                      </a:lnTo>
                      <a:lnTo>
                        <a:pt x="1472" y="906"/>
                      </a:lnTo>
                      <a:lnTo>
                        <a:pt x="1472" y="904"/>
                      </a:lnTo>
                      <a:lnTo>
                        <a:pt x="1471" y="902"/>
                      </a:lnTo>
                      <a:lnTo>
                        <a:pt x="1469" y="900"/>
                      </a:lnTo>
                      <a:lnTo>
                        <a:pt x="1469" y="900"/>
                      </a:lnTo>
                      <a:lnTo>
                        <a:pt x="1473" y="902"/>
                      </a:lnTo>
                      <a:lnTo>
                        <a:pt x="1477" y="902"/>
                      </a:lnTo>
                      <a:lnTo>
                        <a:pt x="1479" y="902"/>
                      </a:lnTo>
                      <a:lnTo>
                        <a:pt x="1479" y="902"/>
                      </a:lnTo>
                      <a:lnTo>
                        <a:pt x="1477" y="899"/>
                      </a:lnTo>
                      <a:lnTo>
                        <a:pt x="1475" y="897"/>
                      </a:lnTo>
                      <a:lnTo>
                        <a:pt x="1473" y="897"/>
                      </a:lnTo>
                      <a:lnTo>
                        <a:pt x="1473" y="897"/>
                      </a:lnTo>
                      <a:lnTo>
                        <a:pt x="1475" y="895"/>
                      </a:lnTo>
                      <a:lnTo>
                        <a:pt x="1479" y="894"/>
                      </a:lnTo>
                      <a:lnTo>
                        <a:pt x="1479" y="894"/>
                      </a:lnTo>
                      <a:lnTo>
                        <a:pt x="1479" y="893"/>
                      </a:lnTo>
                      <a:lnTo>
                        <a:pt x="1477" y="892"/>
                      </a:lnTo>
                      <a:lnTo>
                        <a:pt x="1475" y="892"/>
                      </a:lnTo>
                      <a:lnTo>
                        <a:pt x="1475" y="892"/>
                      </a:lnTo>
                      <a:lnTo>
                        <a:pt x="1478" y="891"/>
                      </a:lnTo>
                      <a:lnTo>
                        <a:pt x="1480" y="889"/>
                      </a:lnTo>
                      <a:lnTo>
                        <a:pt x="1482" y="888"/>
                      </a:lnTo>
                      <a:lnTo>
                        <a:pt x="1482" y="888"/>
                      </a:lnTo>
                      <a:lnTo>
                        <a:pt x="1479" y="887"/>
                      </a:lnTo>
                      <a:lnTo>
                        <a:pt x="1479" y="887"/>
                      </a:lnTo>
                      <a:lnTo>
                        <a:pt x="1479" y="886"/>
                      </a:lnTo>
                      <a:lnTo>
                        <a:pt x="1479" y="886"/>
                      </a:lnTo>
                      <a:lnTo>
                        <a:pt x="1483" y="884"/>
                      </a:lnTo>
                      <a:lnTo>
                        <a:pt x="1483" y="884"/>
                      </a:lnTo>
                      <a:lnTo>
                        <a:pt x="1483" y="884"/>
                      </a:lnTo>
                      <a:lnTo>
                        <a:pt x="1483" y="884"/>
                      </a:lnTo>
                      <a:lnTo>
                        <a:pt x="1483" y="884"/>
                      </a:lnTo>
                      <a:lnTo>
                        <a:pt x="1483" y="884"/>
                      </a:lnTo>
                      <a:lnTo>
                        <a:pt x="1485" y="882"/>
                      </a:lnTo>
                      <a:lnTo>
                        <a:pt x="1485" y="882"/>
                      </a:lnTo>
                      <a:lnTo>
                        <a:pt x="1488" y="882"/>
                      </a:lnTo>
                      <a:lnTo>
                        <a:pt x="1489" y="882"/>
                      </a:lnTo>
                      <a:lnTo>
                        <a:pt x="1489" y="882"/>
                      </a:lnTo>
                      <a:lnTo>
                        <a:pt x="1486" y="881"/>
                      </a:lnTo>
                      <a:lnTo>
                        <a:pt x="1486" y="881"/>
                      </a:lnTo>
                      <a:lnTo>
                        <a:pt x="1486" y="880"/>
                      </a:lnTo>
                      <a:lnTo>
                        <a:pt x="1486" y="880"/>
                      </a:lnTo>
                      <a:lnTo>
                        <a:pt x="1488" y="880"/>
                      </a:lnTo>
                      <a:lnTo>
                        <a:pt x="1488" y="880"/>
                      </a:lnTo>
                      <a:lnTo>
                        <a:pt x="1489" y="881"/>
                      </a:lnTo>
                      <a:lnTo>
                        <a:pt x="1489" y="881"/>
                      </a:lnTo>
                      <a:lnTo>
                        <a:pt x="1489" y="883"/>
                      </a:lnTo>
                      <a:lnTo>
                        <a:pt x="1493" y="883"/>
                      </a:lnTo>
                      <a:lnTo>
                        <a:pt x="1493" y="883"/>
                      </a:lnTo>
                      <a:lnTo>
                        <a:pt x="1494" y="882"/>
                      </a:lnTo>
                      <a:lnTo>
                        <a:pt x="1497" y="882"/>
                      </a:lnTo>
                      <a:lnTo>
                        <a:pt x="1497" y="882"/>
                      </a:lnTo>
                      <a:lnTo>
                        <a:pt x="1496" y="886"/>
                      </a:lnTo>
                      <a:lnTo>
                        <a:pt x="1496" y="886"/>
                      </a:lnTo>
                      <a:lnTo>
                        <a:pt x="1499" y="886"/>
                      </a:lnTo>
                      <a:lnTo>
                        <a:pt x="1504" y="884"/>
                      </a:lnTo>
                      <a:lnTo>
                        <a:pt x="1504" y="884"/>
                      </a:lnTo>
                      <a:lnTo>
                        <a:pt x="1501" y="886"/>
                      </a:lnTo>
                      <a:lnTo>
                        <a:pt x="1500" y="888"/>
                      </a:lnTo>
                      <a:lnTo>
                        <a:pt x="1499" y="891"/>
                      </a:lnTo>
                      <a:lnTo>
                        <a:pt x="1499" y="891"/>
                      </a:lnTo>
                      <a:lnTo>
                        <a:pt x="1502" y="891"/>
                      </a:lnTo>
                      <a:lnTo>
                        <a:pt x="1505" y="891"/>
                      </a:lnTo>
                      <a:lnTo>
                        <a:pt x="1508" y="889"/>
                      </a:lnTo>
                      <a:lnTo>
                        <a:pt x="1508" y="889"/>
                      </a:lnTo>
                      <a:lnTo>
                        <a:pt x="1508" y="889"/>
                      </a:lnTo>
                      <a:lnTo>
                        <a:pt x="1508" y="889"/>
                      </a:lnTo>
                      <a:lnTo>
                        <a:pt x="1507" y="893"/>
                      </a:lnTo>
                      <a:lnTo>
                        <a:pt x="1507" y="893"/>
                      </a:lnTo>
                      <a:lnTo>
                        <a:pt x="1505" y="892"/>
                      </a:lnTo>
                      <a:lnTo>
                        <a:pt x="1505" y="892"/>
                      </a:lnTo>
                      <a:lnTo>
                        <a:pt x="1505" y="895"/>
                      </a:lnTo>
                      <a:lnTo>
                        <a:pt x="1505" y="899"/>
                      </a:lnTo>
                      <a:lnTo>
                        <a:pt x="1506" y="902"/>
                      </a:lnTo>
                      <a:lnTo>
                        <a:pt x="1506" y="902"/>
                      </a:lnTo>
                      <a:lnTo>
                        <a:pt x="1504" y="900"/>
                      </a:lnTo>
                      <a:lnTo>
                        <a:pt x="1500" y="899"/>
                      </a:lnTo>
                      <a:lnTo>
                        <a:pt x="1496" y="899"/>
                      </a:lnTo>
                      <a:lnTo>
                        <a:pt x="1496" y="899"/>
                      </a:lnTo>
                      <a:lnTo>
                        <a:pt x="1497" y="902"/>
                      </a:lnTo>
                      <a:lnTo>
                        <a:pt x="1500" y="904"/>
                      </a:lnTo>
                      <a:lnTo>
                        <a:pt x="1502" y="905"/>
                      </a:lnTo>
                      <a:lnTo>
                        <a:pt x="1502" y="905"/>
                      </a:lnTo>
                      <a:lnTo>
                        <a:pt x="1501" y="908"/>
                      </a:lnTo>
                      <a:lnTo>
                        <a:pt x="1501" y="910"/>
                      </a:lnTo>
                      <a:lnTo>
                        <a:pt x="1502" y="912"/>
                      </a:lnTo>
                      <a:lnTo>
                        <a:pt x="1502" y="912"/>
                      </a:lnTo>
                      <a:lnTo>
                        <a:pt x="1505" y="911"/>
                      </a:lnTo>
                      <a:lnTo>
                        <a:pt x="1506" y="910"/>
                      </a:lnTo>
                      <a:lnTo>
                        <a:pt x="1507" y="909"/>
                      </a:lnTo>
                      <a:lnTo>
                        <a:pt x="1507" y="909"/>
                      </a:lnTo>
                      <a:lnTo>
                        <a:pt x="1507" y="914"/>
                      </a:lnTo>
                      <a:lnTo>
                        <a:pt x="1507" y="916"/>
                      </a:lnTo>
                      <a:lnTo>
                        <a:pt x="1508" y="917"/>
                      </a:lnTo>
                      <a:lnTo>
                        <a:pt x="1508" y="917"/>
                      </a:lnTo>
                      <a:lnTo>
                        <a:pt x="1511" y="915"/>
                      </a:lnTo>
                      <a:lnTo>
                        <a:pt x="1512" y="914"/>
                      </a:lnTo>
                      <a:lnTo>
                        <a:pt x="1512" y="911"/>
                      </a:lnTo>
                      <a:lnTo>
                        <a:pt x="1512" y="911"/>
                      </a:lnTo>
                      <a:lnTo>
                        <a:pt x="1513" y="914"/>
                      </a:lnTo>
                      <a:lnTo>
                        <a:pt x="1516" y="917"/>
                      </a:lnTo>
                      <a:lnTo>
                        <a:pt x="1516" y="917"/>
                      </a:lnTo>
                      <a:lnTo>
                        <a:pt x="1517" y="916"/>
                      </a:lnTo>
                      <a:lnTo>
                        <a:pt x="1517" y="915"/>
                      </a:lnTo>
                      <a:lnTo>
                        <a:pt x="1518" y="912"/>
                      </a:lnTo>
                      <a:lnTo>
                        <a:pt x="1518" y="912"/>
                      </a:lnTo>
                      <a:lnTo>
                        <a:pt x="1518" y="915"/>
                      </a:lnTo>
                      <a:lnTo>
                        <a:pt x="1519" y="916"/>
                      </a:lnTo>
                      <a:lnTo>
                        <a:pt x="1522" y="917"/>
                      </a:lnTo>
                      <a:lnTo>
                        <a:pt x="1522" y="917"/>
                      </a:lnTo>
                      <a:lnTo>
                        <a:pt x="1523" y="915"/>
                      </a:lnTo>
                      <a:lnTo>
                        <a:pt x="1523" y="914"/>
                      </a:lnTo>
                      <a:lnTo>
                        <a:pt x="1523" y="911"/>
                      </a:lnTo>
                      <a:lnTo>
                        <a:pt x="1523" y="911"/>
                      </a:lnTo>
                      <a:lnTo>
                        <a:pt x="1526" y="919"/>
                      </a:lnTo>
                      <a:lnTo>
                        <a:pt x="1526" y="919"/>
                      </a:lnTo>
                      <a:lnTo>
                        <a:pt x="1528" y="917"/>
                      </a:lnTo>
                      <a:lnTo>
                        <a:pt x="1528" y="917"/>
                      </a:lnTo>
                      <a:lnTo>
                        <a:pt x="1528" y="921"/>
                      </a:lnTo>
                      <a:lnTo>
                        <a:pt x="1529" y="923"/>
                      </a:lnTo>
                      <a:lnTo>
                        <a:pt x="1529" y="923"/>
                      </a:lnTo>
                      <a:lnTo>
                        <a:pt x="1530" y="921"/>
                      </a:lnTo>
                      <a:lnTo>
                        <a:pt x="1530" y="919"/>
                      </a:lnTo>
                      <a:lnTo>
                        <a:pt x="1533" y="917"/>
                      </a:lnTo>
                      <a:lnTo>
                        <a:pt x="1533" y="917"/>
                      </a:lnTo>
                      <a:lnTo>
                        <a:pt x="1534" y="919"/>
                      </a:lnTo>
                      <a:lnTo>
                        <a:pt x="1536" y="921"/>
                      </a:lnTo>
                      <a:lnTo>
                        <a:pt x="1536" y="921"/>
                      </a:lnTo>
                      <a:lnTo>
                        <a:pt x="1535" y="923"/>
                      </a:lnTo>
                      <a:lnTo>
                        <a:pt x="1535" y="926"/>
                      </a:lnTo>
                      <a:lnTo>
                        <a:pt x="1536" y="928"/>
                      </a:lnTo>
                      <a:lnTo>
                        <a:pt x="1536" y="928"/>
                      </a:lnTo>
                      <a:lnTo>
                        <a:pt x="1539" y="927"/>
                      </a:lnTo>
                      <a:lnTo>
                        <a:pt x="1541" y="927"/>
                      </a:lnTo>
                      <a:lnTo>
                        <a:pt x="1543" y="925"/>
                      </a:lnTo>
                      <a:lnTo>
                        <a:pt x="1543" y="925"/>
                      </a:lnTo>
                      <a:lnTo>
                        <a:pt x="1543" y="931"/>
                      </a:lnTo>
                      <a:lnTo>
                        <a:pt x="1543" y="933"/>
                      </a:lnTo>
                      <a:lnTo>
                        <a:pt x="1544" y="936"/>
                      </a:lnTo>
                      <a:lnTo>
                        <a:pt x="1544" y="936"/>
                      </a:lnTo>
                      <a:lnTo>
                        <a:pt x="1546" y="933"/>
                      </a:lnTo>
                      <a:lnTo>
                        <a:pt x="1549" y="931"/>
                      </a:lnTo>
                      <a:lnTo>
                        <a:pt x="1549" y="927"/>
                      </a:lnTo>
                      <a:lnTo>
                        <a:pt x="1549" y="927"/>
                      </a:lnTo>
                      <a:lnTo>
                        <a:pt x="1551" y="933"/>
                      </a:lnTo>
                      <a:lnTo>
                        <a:pt x="1551" y="933"/>
                      </a:lnTo>
                      <a:lnTo>
                        <a:pt x="1551" y="937"/>
                      </a:lnTo>
                      <a:lnTo>
                        <a:pt x="1554" y="941"/>
                      </a:lnTo>
                      <a:lnTo>
                        <a:pt x="1554" y="941"/>
                      </a:lnTo>
                      <a:lnTo>
                        <a:pt x="1552" y="943"/>
                      </a:lnTo>
                      <a:lnTo>
                        <a:pt x="1551" y="945"/>
                      </a:lnTo>
                      <a:lnTo>
                        <a:pt x="1551" y="948"/>
                      </a:lnTo>
                      <a:lnTo>
                        <a:pt x="1551" y="948"/>
                      </a:lnTo>
                      <a:lnTo>
                        <a:pt x="1555" y="948"/>
                      </a:lnTo>
                      <a:lnTo>
                        <a:pt x="1556" y="948"/>
                      </a:lnTo>
                      <a:lnTo>
                        <a:pt x="1558" y="947"/>
                      </a:lnTo>
                      <a:lnTo>
                        <a:pt x="1558" y="947"/>
                      </a:lnTo>
                      <a:lnTo>
                        <a:pt x="1556" y="953"/>
                      </a:lnTo>
                      <a:lnTo>
                        <a:pt x="1556" y="955"/>
                      </a:lnTo>
                      <a:lnTo>
                        <a:pt x="1556" y="958"/>
                      </a:lnTo>
                      <a:lnTo>
                        <a:pt x="1556" y="958"/>
                      </a:lnTo>
                      <a:lnTo>
                        <a:pt x="1560" y="956"/>
                      </a:lnTo>
                      <a:lnTo>
                        <a:pt x="1562" y="954"/>
                      </a:lnTo>
                      <a:lnTo>
                        <a:pt x="1563" y="952"/>
                      </a:lnTo>
                      <a:lnTo>
                        <a:pt x="1563" y="952"/>
                      </a:lnTo>
                      <a:lnTo>
                        <a:pt x="1563" y="955"/>
                      </a:lnTo>
                      <a:lnTo>
                        <a:pt x="1565" y="960"/>
                      </a:lnTo>
                      <a:lnTo>
                        <a:pt x="1565" y="960"/>
                      </a:lnTo>
                      <a:lnTo>
                        <a:pt x="1566" y="960"/>
                      </a:lnTo>
                      <a:lnTo>
                        <a:pt x="1567" y="958"/>
                      </a:lnTo>
                      <a:lnTo>
                        <a:pt x="1567" y="958"/>
                      </a:lnTo>
                      <a:lnTo>
                        <a:pt x="1568" y="960"/>
                      </a:lnTo>
                      <a:lnTo>
                        <a:pt x="1568" y="960"/>
                      </a:lnTo>
                      <a:lnTo>
                        <a:pt x="1566" y="962"/>
                      </a:lnTo>
                      <a:lnTo>
                        <a:pt x="1563" y="964"/>
                      </a:lnTo>
                      <a:lnTo>
                        <a:pt x="1562" y="966"/>
                      </a:lnTo>
                      <a:lnTo>
                        <a:pt x="1562" y="966"/>
                      </a:lnTo>
                      <a:lnTo>
                        <a:pt x="1565" y="967"/>
                      </a:lnTo>
                      <a:lnTo>
                        <a:pt x="1567" y="969"/>
                      </a:lnTo>
                      <a:lnTo>
                        <a:pt x="1568" y="967"/>
                      </a:lnTo>
                      <a:lnTo>
                        <a:pt x="1568" y="967"/>
                      </a:lnTo>
                      <a:lnTo>
                        <a:pt x="1563" y="973"/>
                      </a:lnTo>
                      <a:lnTo>
                        <a:pt x="1563" y="973"/>
                      </a:lnTo>
                      <a:lnTo>
                        <a:pt x="1561" y="973"/>
                      </a:lnTo>
                      <a:lnTo>
                        <a:pt x="1561" y="973"/>
                      </a:lnTo>
                      <a:lnTo>
                        <a:pt x="1561" y="976"/>
                      </a:lnTo>
                      <a:lnTo>
                        <a:pt x="1561" y="978"/>
                      </a:lnTo>
                      <a:lnTo>
                        <a:pt x="1562" y="982"/>
                      </a:lnTo>
                      <a:lnTo>
                        <a:pt x="1562" y="982"/>
                      </a:lnTo>
                      <a:close/>
                      <a:moveTo>
                        <a:pt x="1560" y="1141"/>
                      </a:moveTo>
                      <a:lnTo>
                        <a:pt x="1560" y="1141"/>
                      </a:lnTo>
                      <a:lnTo>
                        <a:pt x="1558" y="1141"/>
                      </a:lnTo>
                      <a:lnTo>
                        <a:pt x="1558" y="1141"/>
                      </a:lnTo>
                      <a:lnTo>
                        <a:pt x="1557" y="1138"/>
                      </a:lnTo>
                      <a:lnTo>
                        <a:pt x="1557" y="1138"/>
                      </a:lnTo>
                      <a:lnTo>
                        <a:pt x="1555" y="1138"/>
                      </a:lnTo>
                      <a:lnTo>
                        <a:pt x="1555" y="1138"/>
                      </a:lnTo>
                      <a:lnTo>
                        <a:pt x="1555" y="1138"/>
                      </a:lnTo>
                      <a:lnTo>
                        <a:pt x="1555" y="1138"/>
                      </a:lnTo>
                      <a:lnTo>
                        <a:pt x="1555" y="1138"/>
                      </a:lnTo>
                      <a:lnTo>
                        <a:pt x="1557" y="1136"/>
                      </a:lnTo>
                      <a:lnTo>
                        <a:pt x="1557" y="1136"/>
                      </a:lnTo>
                      <a:lnTo>
                        <a:pt x="1558" y="1138"/>
                      </a:lnTo>
                      <a:lnTo>
                        <a:pt x="1560" y="1141"/>
                      </a:lnTo>
                      <a:lnTo>
                        <a:pt x="1560" y="1141"/>
                      </a:lnTo>
                      <a:close/>
                      <a:moveTo>
                        <a:pt x="1539" y="1042"/>
                      </a:moveTo>
                      <a:lnTo>
                        <a:pt x="1539" y="1042"/>
                      </a:lnTo>
                      <a:lnTo>
                        <a:pt x="1538" y="1041"/>
                      </a:lnTo>
                      <a:lnTo>
                        <a:pt x="1538" y="1041"/>
                      </a:lnTo>
                      <a:lnTo>
                        <a:pt x="1536" y="1038"/>
                      </a:lnTo>
                      <a:lnTo>
                        <a:pt x="1536" y="1038"/>
                      </a:lnTo>
                      <a:lnTo>
                        <a:pt x="1534" y="1039"/>
                      </a:lnTo>
                      <a:lnTo>
                        <a:pt x="1534" y="1039"/>
                      </a:lnTo>
                      <a:lnTo>
                        <a:pt x="1536" y="1036"/>
                      </a:lnTo>
                      <a:lnTo>
                        <a:pt x="1536" y="1036"/>
                      </a:lnTo>
                      <a:lnTo>
                        <a:pt x="1538" y="1038"/>
                      </a:lnTo>
                      <a:lnTo>
                        <a:pt x="1539" y="1042"/>
                      </a:lnTo>
                      <a:lnTo>
                        <a:pt x="1539" y="1042"/>
                      </a:lnTo>
                      <a:close/>
                      <a:moveTo>
                        <a:pt x="1533" y="1089"/>
                      </a:moveTo>
                      <a:lnTo>
                        <a:pt x="1533" y="1089"/>
                      </a:lnTo>
                      <a:lnTo>
                        <a:pt x="1510" y="1087"/>
                      </a:lnTo>
                      <a:lnTo>
                        <a:pt x="1489" y="1083"/>
                      </a:lnTo>
                      <a:lnTo>
                        <a:pt x="1489" y="1083"/>
                      </a:lnTo>
                      <a:lnTo>
                        <a:pt x="1500" y="1082"/>
                      </a:lnTo>
                      <a:lnTo>
                        <a:pt x="1512" y="1081"/>
                      </a:lnTo>
                      <a:lnTo>
                        <a:pt x="1512" y="1081"/>
                      </a:lnTo>
                      <a:lnTo>
                        <a:pt x="1534" y="1081"/>
                      </a:lnTo>
                      <a:lnTo>
                        <a:pt x="1534" y="1081"/>
                      </a:lnTo>
                      <a:lnTo>
                        <a:pt x="1533" y="1084"/>
                      </a:lnTo>
                      <a:lnTo>
                        <a:pt x="1533" y="1084"/>
                      </a:lnTo>
                      <a:lnTo>
                        <a:pt x="1532" y="1086"/>
                      </a:lnTo>
                      <a:lnTo>
                        <a:pt x="1530" y="1086"/>
                      </a:lnTo>
                      <a:lnTo>
                        <a:pt x="1530" y="1087"/>
                      </a:lnTo>
                      <a:lnTo>
                        <a:pt x="1533" y="1089"/>
                      </a:lnTo>
                      <a:lnTo>
                        <a:pt x="1533" y="1089"/>
                      </a:lnTo>
                      <a:close/>
                      <a:moveTo>
                        <a:pt x="1422" y="1000"/>
                      </a:moveTo>
                      <a:lnTo>
                        <a:pt x="1422" y="1000"/>
                      </a:lnTo>
                      <a:lnTo>
                        <a:pt x="1419" y="1002"/>
                      </a:lnTo>
                      <a:lnTo>
                        <a:pt x="1418" y="1004"/>
                      </a:lnTo>
                      <a:lnTo>
                        <a:pt x="1417" y="1008"/>
                      </a:lnTo>
                      <a:lnTo>
                        <a:pt x="1417" y="1008"/>
                      </a:lnTo>
                      <a:lnTo>
                        <a:pt x="1413" y="1005"/>
                      </a:lnTo>
                      <a:lnTo>
                        <a:pt x="1412" y="1002"/>
                      </a:lnTo>
                      <a:lnTo>
                        <a:pt x="1411" y="995"/>
                      </a:lnTo>
                      <a:lnTo>
                        <a:pt x="1411" y="995"/>
                      </a:lnTo>
                      <a:lnTo>
                        <a:pt x="1412" y="995"/>
                      </a:lnTo>
                      <a:lnTo>
                        <a:pt x="1412" y="992"/>
                      </a:lnTo>
                      <a:lnTo>
                        <a:pt x="1412" y="992"/>
                      </a:lnTo>
                      <a:lnTo>
                        <a:pt x="1416" y="992"/>
                      </a:lnTo>
                      <a:lnTo>
                        <a:pt x="1417" y="991"/>
                      </a:lnTo>
                      <a:lnTo>
                        <a:pt x="1416" y="988"/>
                      </a:lnTo>
                      <a:lnTo>
                        <a:pt x="1410" y="984"/>
                      </a:lnTo>
                      <a:lnTo>
                        <a:pt x="1410" y="984"/>
                      </a:lnTo>
                      <a:lnTo>
                        <a:pt x="1410" y="982"/>
                      </a:lnTo>
                      <a:lnTo>
                        <a:pt x="1411" y="978"/>
                      </a:lnTo>
                      <a:lnTo>
                        <a:pt x="1408" y="975"/>
                      </a:lnTo>
                      <a:lnTo>
                        <a:pt x="1407" y="972"/>
                      </a:lnTo>
                      <a:lnTo>
                        <a:pt x="1403" y="970"/>
                      </a:lnTo>
                      <a:lnTo>
                        <a:pt x="1403" y="970"/>
                      </a:lnTo>
                      <a:lnTo>
                        <a:pt x="1401" y="971"/>
                      </a:lnTo>
                      <a:lnTo>
                        <a:pt x="1400" y="973"/>
                      </a:lnTo>
                      <a:lnTo>
                        <a:pt x="1401" y="978"/>
                      </a:lnTo>
                      <a:lnTo>
                        <a:pt x="1401" y="978"/>
                      </a:lnTo>
                      <a:lnTo>
                        <a:pt x="1396" y="976"/>
                      </a:lnTo>
                      <a:lnTo>
                        <a:pt x="1394" y="973"/>
                      </a:lnTo>
                      <a:lnTo>
                        <a:pt x="1391" y="969"/>
                      </a:lnTo>
                      <a:lnTo>
                        <a:pt x="1391" y="969"/>
                      </a:lnTo>
                      <a:lnTo>
                        <a:pt x="1392" y="966"/>
                      </a:lnTo>
                      <a:lnTo>
                        <a:pt x="1391" y="965"/>
                      </a:lnTo>
                      <a:lnTo>
                        <a:pt x="1390" y="962"/>
                      </a:lnTo>
                      <a:lnTo>
                        <a:pt x="1390" y="962"/>
                      </a:lnTo>
                      <a:lnTo>
                        <a:pt x="1390" y="960"/>
                      </a:lnTo>
                      <a:lnTo>
                        <a:pt x="1390" y="960"/>
                      </a:lnTo>
                      <a:lnTo>
                        <a:pt x="1394" y="969"/>
                      </a:lnTo>
                      <a:lnTo>
                        <a:pt x="1394" y="969"/>
                      </a:lnTo>
                      <a:lnTo>
                        <a:pt x="1395" y="969"/>
                      </a:lnTo>
                      <a:lnTo>
                        <a:pt x="1396" y="967"/>
                      </a:lnTo>
                      <a:lnTo>
                        <a:pt x="1396" y="967"/>
                      </a:lnTo>
                      <a:lnTo>
                        <a:pt x="1396" y="971"/>
                      </a:lnTo>
                      <a:lnTo>
                        <a:pt x="1397" y="973"/>
                      </a:lnTo>
                      <a:lnTo>
                        <a:pt x="1397" y="975"/>
                      </a:lnTo>
                      <a:lnTo>
                        <a:pt x="1397" y="975"/>
                      </a:lnTo>
                      <a:lnTo>
                        <a:pt x="1399" y="971"/>
                      </a:lnTo>
                      <a:lnTo>
                        <a:pt x="1401" y="967"/>
                      </a:lnTo>
                      <a:lnTo>
                        <a:pt x="1405" y="966"/>
                      </a:lnTo>
                      <a:lnTo>
                        <a:pt x="1405" y="966"/>
                      </a:lnTo>
                      <a:lnTo>
                        <a:pt x="1408" y="965"/>
                      </a:lnTo>
                      <a:lnTo>
                        <a:pt x="1411" y="964"/>
                      </a:lnTo>
                      <a:lnTo>
                        <a:pt x="1410" y="962"/>
                      </a:lnTo>
                      <a:lnTo>
                        <a:pt x="1403" y="958"/>
                      </a:lnTo>
                      <a:lnTo>
                        <a:pt x="1403" y="958"/>
                      </a:lnTo>
                      <a:lnTo>
                        <a:pt x="1406" y="955"/>
                      </a:lnTo>
                      <a:lnTo>
                        <a:pt x="1407" y="953"/>
                      </a:lnTo>
                      <a:lnTo>
                        <a:pt x="1407" y="950"/>
                      </a:lnTo>
                      <a:lnTo>
                        <a:pt x="1407" y="950"/>
                      </a:lnTo>
                      <a:lnTo>
                        <a:pt x="1407" y="950"/>
                      </a:lnTo>
                      <a:lnTo>
                        <a:pt x="1407" y="953"/>
                      </a:lnTo>
                      <a:lnTo>
                        <a:pt x="1408" y="956"/>
                      </a:lnTo>
                      <a:lnTo>
                        <a:pt x="1408" y="956"/>
                      </a:lnTo>
                      <a:lnTo>
                        <a:pt x="1410" y="961"/>
                      </a:lnTo>
                      <a:lnTo>
                        <a:pt x="1412" y="965"/>
                      </a:lnTo>
                      <a:lnTo>
                        <a:pt x="1412" y="965"/>
                      </a:lnTo>
                      <a:lnTo>
                        <a:pt x="1411" y="967"/>
                      </a:lnTo>
                      <a:lnTo>
                        <a:pt x="1410" y="970"/>
                      </a:lnTo>
                      <a:lnTo>
                        <a:pt x="1410" y="972"/>
                      </a:lnTo>
                      <a:lnTo>
                        <a:pt x="1410" y="972"/>
                      </a:lnTo>
                      <a:lnTo>
                        <a:pt x="1412" y="972"/>
                      </a:lnTo>
                      <a:lnTo>
                        <a:pt x="1414" y="972"/>
                      </a:lnTo>
                      <a:lnTo>
                        <a:pt x="1416" y="971"/>
                      </a:lnTo>
                      <a:lnTo>
                        <a:pt x="1416" y="971"/>
                      </a:lnTo>
                      <a:lnTo>
                        <a:pt x="1414" y="976"/>
                      </a:lnTo>
                      <a:lnTo>
                        <a:pt x="1413" y="980"/>
                      </a:lnTo>
                      <a:lnTo>
                        <a:pt x="1414" y="982"/>
                      </a:lnTo>
                      <a:lnTo>
                        <a:pt x="1414" y="982"/>
                      </a:lnTo>
                      <a:lnTo>
                        <a:pt x="1418" y="980"/>
                      </a:lnTo>
                      <a:lnTo>
                        <a:pt x="1421" y="978"/>
                      </a:lnTo>
                      <a:lnTo>
                        <a:pt x="1422" y="975"/>
                      </a:lnTo>
                      <a:lnTo>
                        <a:pt x="1422" y="975"/>
                      </a:lnTo>
                      <a:lnTo>
                        <a:pt x="1422" y="980"/>
                      </a:lnTo>
                      <a:lnTo>
                        <a:pt x="1423" y="983"/>
                      </a:lnTo>
                      <a:lnTo>
                        <a:pt x="1423" y="983"/>
                      </a:lnTo>
                      <a:lnTo>
                        <a:pt x="1425" y="982"/>
                      </a:lnTo>
                      <a:lnTo>
                        <a:pt x="1425" y="982"/>
                      </a:lnTo>
                      <a:lnTo>
                        <a:pt x="1425" y="984"/>
                      </a:lnTo>
                      <a:lnTo>
                        <a:pt x="1425" y="984"/>
                      </a:lnTo>
                      <a:lnTo>
                        <a:pt x="1423" y="986"/>
                      </a:lnTo>
                      <a:lnTo>
                        <a:pt x="1422" y="988"/>
                      </a:lnTo>
                      <a:lnTo>
                        <a:pt x="1421" y="989"/>
                      </a:lnTo>
                      <a:lnTo>
                        <a:pt x="1421" y="989"/>
                      </a:lnTo>
                      <a:lnTo>
                        <a:pt x="1423" y="992"/>
                      </a:lnTo>
                      <a:lnTo>
                        <a:pt x="1424" y="992"/>
                      </a:lnTo>
                      <a:lnTo>
                        <a:pt x="1427" y="992"/>
                      </a:lnTo>
                      <a:lnTo>
                        <a:pt x="1427" y="992"/>
                      </a:lnTo>
                      <a:lnTo>
                        <a:pt x="1423" y="995"/>
                      </a:lnTo>
                      <a:lnTo>
                        <a:pt x="1421" y="998"/>
                      </a:lnTo>
                      <a:lnTo>
                        <a:pt x="1419" y="1000"/>
                      </a:lnTo>
                      <a:lnTo>
                        <a:pt x="1419" y="1000"/>
                      </a:lnTo>
                      <a:lnTo>
                        <a:pt x="1424" y="1000"/>
                      </a:lnTo>
                      <a:lnTo>
                        <a:pt x="1427" y="999"/>
                      </a:lnTo>
                      <a:lnTo>
                        <a:pt x="1429" y="998"/>
                      </a:lnTo>
                      <a:lnTo>
                        <a:pt x="1429" y="998"/>
                      </a:lnTo>
                      <a:lnTo>
                        <a:pt x="1428" y="1002"/>
                      </a:lnTo>
                      <a:lnTo>
                        <a:pt x="1427" y="1006"/>
                      </a:lnTo>
                      <a:lnTo>
                        <a:pt x="1427" y="1006"/>
                      </a:lnTo>
                      <a:lnTo>
                        <a:pt x="1429" y="1006"/>
                      </a:lnTo>
                      <a:lnTo>
                        <a:pt x="1430" y="1005"/>
                      </a:lnTo>
                      <a:lnTo>
                        <a:pt x="1433" y="1004"/>
                      </a:lnTo>
                      <a:lnTo>
                        <a:pt x="1433" y="1004"/>
                      </a:lnTo>
                      <a:lnTo>
                        <a:pt x="1432" y="1006"/>
                      </a:lnTo>
                      <a:lnTo>
                        <a:pt x="1430" y="1010"/>
                      </a:lnTo>
                      <a:lnTo>
                        <a:pt x="1430" y="1010"/>
                      </a:lnTo>
                      <a:lnTo>
                        <a:pt x="1428" y="1009"/>
                      </a:lnTo>
                      <a:lnTo>
                        <a:pt x="1425" y="1008"/>
                      </a:lnTo>
                      <a:lnTo>
                        <a:pt x="1425" y="1008"/>
                      </a:lnTo>
                      <a:lnTo>
                        <a:pt x="1425" y="1008"/>
                      </a:lnTo>
                      <a:lnTo>
                        <a:pt x="1425" y="1008"/>
                      </a:lnTo>
                      <a:lnTo>
                        <a:pt x="1424" y="1004"/>
                      </a:lnTo>
                      <a:lnTo>
                        <a:pt x="1422" y="1000"/>
                      </a:lnTo>
                      <a:lnTo>
                        <a:pt x="1422" y="1000"/>
                      </a:lnTo>
                      <a:close/>
                      <a:moveTo>
                        <a:pt x="1424" y="1083"/>
                      </a:moveTo>
                      <a:lnTo>
                        <a:pt x="1424" y="1083"/>
                      </a:lnTo>
                      <a:lnTo>
                        <a:pt x="1424" y="1087"/>
                      </a:lnTo>
                      <a:lnTo>
                        <a:pt x="1424" y="1087"/>
                      </a:lnTo>
                      <a:lnTo>
                        <a:pt x="1422" y="1083"/>
                      </a:lnTo>
                      <a:lnTo>
                        <a:pt x="1422" y="1083"/>
                      </a:lnTo>
                      <a:lnTo>
                        <a:pt x="1422" y="1080"/>
                      </a:lnTo>
                      <a:lnTo>
                        <a:pt x="1422" y="1080"/>
                      </a:lnTo>
                      <a:lnTo>
                        <a:pt x="1421" y="1080"/>
                      </a:lnTo>
                      <a:lnTo>
                        <a:pt x="1421" y="1080"/>
                      </a:lnTo>
                      <a:lnTo>
                        <a:pt x="1422" y="1076"/>
                      </a:lnTo>
                      <a:lnTo>
                        <a:pt x="1422" y="1076"/>
                      </a:lnTo>
                      <a:lnTo>
                        <a:pt x="1424" y="1078"/>
                      </a:lnTo>
                      <a:lnTo>
                        <a:pt x="1424" y="1083"/>
                      </a:lnTo>
                      <a:lnTo>
                        <a:pt x="1424" y="1083"/>
                      </a:lnTo>
                      <a:close/>
                      <a:moveTo>
                        <a:pt x="1394" y="1019"/>
                      </a:moveTo>
                      <a:lnTo>
                        <a:pt x="1394" y="1019"/>
                      </a:lnTo>
                      <a:lnTo>
                        <a:pt x="1392" y="1015"/>
                      </a:lnTo>
                      <a:lnTo>
                        <a:pt x="1392" y="1015"/>
                      </a:lnTo>
                      <a:lnTo>
                        <a:pt x="1396" y="1013"/>
                      </a:lnTo>
                      <a:lnTo>
                        <a:pt x="1397" y="1010"/>
                      </a:lnTo>
                      <a:lnTo>
                        <a:pt x="1397" y="1009"/>
                      </a:lnTo>
                      <a:lnTo>
                        <a:pt x="1397" y="1009"/>
                      </a:lnTo>
                      <a:lnTo>
                        <a:pt x="1397" y="1013"/>
                      </a:lnTo>
                      <a:lnTo>
                        <a:pt x="1397" y="1013"/>
                      </a:lnTo>
                      <a:lnTo>
                        <a:pt x="1397" y="1013"/>
                      </a:lnTo>
                      <a:lnTo>
                        <a:pt x="1396" y="1014"/>
                      </a:lnTo>
                      <a:lnTo>
                        <a:pt x="1395" y="1015"/>
                      </a:lnTo>
                      <a:lnTo>
                        <a:pt x="1394" y="1019"/>
                      </a:lnTo>
                      <a:lnTo>
                        <a:pt x="1394" y="1019"/>
                      </a:lnTo>
                      <a:close/>
                      <a:moveTo>
                        <a:pt x="1386" y="760"/>
                      </a:moveTo>
                      <a:lnTo>
                        <a:pt x="1386" y="760"/>
                      </a:lnTo>
                      <a:lnTo>
                        <a:pt x="1389" y="760"/>
                      </a:lnTo>
                      <a:lnTo>
                        <a:pt x="1389" y="760"/>
                      </a:lnTo>
                      <a:lnTo>
                        <a:pt x="1385" y="759"/>
                      </a:lnTo>
                      <a:lnTo>
                        <a:pt x="1385" y="759"/>
                      </a:lnTo>
                      <a:lnTo>
                        <a:pt x="1385" y="758"/>
                      </a:lnTo>
                      <a:lnTo>
                        <a:pt x="1384" y="756"/>
                      </a:lnTo>
                      <a:lnTo>
                        <a:pt x="1384" y="756"/>
                      </a:lnTo>
                      <a:lnTo>
                        <a:pt x="1389" y="756"/>
                      </a:lnTo>
                      <a:lnTo>
                        <a:pt x="1392" y="756"/>
                      </a:lnTo>
                      <a:lnTo>
                        <a:pt x="1394" y="755"/>
                      </a:lnTo>
                      <a:lnTo>
                        <a:pt x="1394" y="755"/>
                      </a:lnTo>
                      <a:lnTo>
                        <a:pt x="1394" y="755"/>
                      </a:lnTo>
                      <a:lnTo>
                        <a:pt x="1396" y="755"/>
                      </a:lnTo>
                      <a:lnTo>
                        <a:pt x="1396" y="755"/>
                      </a:lnTo>
                      <a:lnTo>
                        <a:pt x="1395" y="756"/>
                      </a:lnTo>
                      <a:lnTo>
                        <a:pt x="1394" y="759"/>
                      </a:lnTo>
                      <a:lnTo>
                        <a:pt x="1392" y="761"/>
                      </a:lnTo>
                      <a:lnTo>
                        <a:pt x="1392" y="761"/>
                      </a:lnTo>
                      <a:lnTo>
                        <a:pt x="1389" y="761"/>
                      </a:lnTo>
                      <a:lnTo>
                        <a:pt x="1389" y="761"/>
                      </a:lnTo>
                      <a:lnTo>
                        <a:pt x="1389" y="762"/>
                      </a:lnTo>
                      <a:lnTo>
                        <a:pt x="1389" y="762"/>
                      </a:lnTo>
                      <a:lnTo>
                        <a:pt x="1386" y="764"/>
                      </a:lnTo>
                      <a:lnTo>
                        <a:pt x="1386" y="764"/>
                      </a:lnTo>
                      <a:lnTo>
                        <a:pt x="1383" y="764"/>
                      </a:lnTo>
                      <a:lnTo>
                        <a:pt x="1383" y="764"/>
                      </a:lnTo>
                      <a:lnTo>
                        <a:pt x="1383" y="764"/>
                      </a:lnTo>
                      <a:lnTo>
                        <a:pt x="1383" y="764"/>
                      </a:lnTo>
                      <a:lnTo>
                        <a:pt x="1385" y="762"/>
                      </a:lnTo>
                      <a:lnTo>
                        <a:pt x="1386" y="762"/>
                      </a:lnTo>
                      <a:lnTo>
                        <a:pt x="1386" y="762"/>
                      </a:lnTo>
                      <a:lnTo>
                        <a:pt x="1386" y="760"/>
                      </a:lnTo>
                      <a:lnTo>
                        <a:pt x="1386" y="760"/>
                      </a:lnTo>
                      <a:close/>
                      <a:moveTo>
                        <a:pt x="1395" y="870"/>
                      </a:moveTo>
                      <a:lnTo>
                        <a:pt x="1395" y="870"/>
                      </a:lnTo>
                      <a:lnTo>
                        <a:pt x="1392" y="867"/>
                      </a:lnTo>
                      <a:lnTo>
                        <a:pt x="1389" y="866"/>
                      </a:lnTo>
                      <a:lnTo>
                        <a:pt x="1386" y="865"/>
                      </a:lnTo>
                      <a:lnTo>
                        <a:pt x="1386" y="865"/>
                      </a:lnTo>
                      <a:lnTo>
                        <a:pt x="1392" y="864"/>
                      </a:lnTo>
                      <a:lnTo>
                        <a:pt x="1392" y="864"/>
                      </a:lnTo>
                      <a:lnTo>
                        <a:pt x="1394" y="865"/>
                      </a:lnTo>
                      <a:lnTo>
                        <a:pt x="1396" y="866"/>
                      </a:lnTo>
                      <a:lnTo>
                        <a:pt x="1400" y="865"/>
                      </a:lnTo>
                      <a:lnTo>
                        <a:pt x="1400" y="865"/>
                      </a:lnTo>
                      <a:lnTo>
                        <a:pt x="1399" y="869"/>
                      </a:lnTo>
                      <a:lnTo>
                        <a:pt x="1396" y="872"/>
                      </a:lnTo>
                      <a:lnTo>
                        <a:pt x="1391" y="873"/>
                      </a:lnTo>
                      <a:lnTo>
                        <a:pt x="1391" y="873"/>
                      </a:lnTo>
                      <a:lnTo>
                        <a:pt x="1389" y="873"/>
                      </a:lnTo>
                      <a:lnTo>
                        <a:pt x="1386" y="875"/>
                      </a:lnTo>
                      <a:lnTo>
                        <a:pt x="1386" y="875"/>
                      </a:lnTo>
                      <a:lnTo>
                        <a:pt x="1385" y="872"/>
                      </a:lnTo>
                      <a:lnTo>
                        <a:pt x="1384" y="871"/>
                      </a:lnTo>
                      <a:lnTo>
                        <a:pt x="1384" y="871"/>
                      </a:lnTo>
                      <a:lnTo>
                        <a:pt x="1390" y="871"/>
                      </a:lnTo>
                      <a:lnTo>
                        <a:pt x="1392" y="871"/>
                      </a:lnTo>
                      <a:lnTo>
                        <a:pt x="1395" y="870"/>
                      </a:lnTo>
                      <a:lnTo>
                        <a:pt x="1395" y="870"/>
                      </a:lnTo>
                      <a:close/>
                      <a:moveTo>
                        <a:pt x="1423" y="704"/>
                      </a:moveTo>
                      <a:lnTo>
                        <a:pt x="1423" y="704"/>
                      </a:lnTo>
                      <a:lnTo>
                        <a:pt x="1423" y="699"/>
                      </a:lnTo>
                      <a:lnTo>
                        <a:pt x="1425" y="697"/>
                      </a:lnTo>
                      <a:lnTo>
                        <a:pt x="1429" y="694"/>
                      </a:lnTo>
                      <a:lnTo>
                        <a:pt x="1429" y="694"/>
                      </a:lnTo>
                      <a:lnTo>
                        <a:pt x="1433" y="693"/>
                      </a:lnTo>
                      <a:lnTo>
                        <a:pt x="1435" y="693"/>
                      </a:lnTo>
                      <a:lnTo>
                        <a:pt x="1435" y="693"/>
                      </a:lnTo>
                      <a:lnTo>
                        <a:pt x="1438" y="694"/>
                      </a:lnTo>
                      <a:lnTo>
                        <a:pt x="1438" y="694"/>
                      </a:lnTo>
                      <a:lnTo>
                        <a:pt x="1440" y="694"/>
                      </a:lnTo>
                      <a:lnTo>
                        <a:pt x="1441" y="692"/>
                      </a:lnTo>
                      <a:lnTo>
                        <a:pt x="1441" y="687"/>
                      </a:lnTo>
                      <a:lnTo>
                        <a:pt x="1441" y="687"/>
                      </a:lnTo>
                      <a:lnTo>
                        <a:pt x="1445" y="689"/>
                      </a:lnTo>
                      <a:lnTo>
                        <a:pt x="1447" y="692"/>
                      </a:lnTo>
                      <a:lnTo>
                        <a:pt x="1449" y="697"/>
                      </a:lnTo>
                      <a:lnTo>
                        <a:pt x="1449" y="697"/>
                      </a:lnTo>
                      <a:lnTo>
                        <a:pt x="1446" y="700"/>
                      </a:lnTo>
                      <a:lnTo>
                        <a:pt x="1445" y="701"/>
                      </a:lnTo>
                      <a:lnTo>
                        <a:pt x="1443" y="701"/>
                      </a:lnTo>
                      <a:lnTo>
                        <a:pt x="1443" y="701"/>
                      </a:lnTo>
                      <a:lnTo>
                        <a:pt x="1438" y="701"/>
                      </a:lnTo>
                      <a:lnTo>
                        <a:pt x="1435" y="701"/>
                      </a:lnTo>
                      <a:lnTo>
                        <a:pt x="1435" y="704"/>
                      </a:lnTo>
                      <a:lnTo>
                        <a:pt x="1439" y="708"/>
                      </a:lnTo>
                      <a:lnTo>
                        <a:pt x="1439" y="708"/>
                      </a:lnTo>
                      <a:lnTo>
                        <a:pt x="1439" y="708"/>
                      </a:lnTo>
                      <a:lnTo>
                        <a:pt x="1436" y="711"/>
                      </a:lnTo>
                      <a:lnTo>
                        <a:pt x="1436" y="711"/>
                      </a:lnTo>
                      <a:lnTo>
                        <a:pt x="1436" y="712"/>
                      </a:lnTo>
                      <a:lnTo>
                        <a:pt x="1436" y="712"/>
                      </a:lnTo>
                      <a:lnTo>
                        <a:pt x="1435" y="712"/>
                      </a:lnTo>
                      <a:lnTo>
                        <a:pt x="1435" y="712"/>
                      </a:lnTo>
                      <a:lnTo>
                        <a:pt x="1434" y="712"/>
                      </a:lnTo>
                      <a:lnTo>
                        <a:pt x="1434" y="712"/>
                      </a:lnTo>
                      <a:lnTo>
                        <a:pt x="1435" y="711"/>
                      </a:lnTo>
                      <a:lnTo>
                        <a:pt x="1435" y="708"/>
                      </a:lnTo>
                      <a:lnTo>
                        <a:pt x="1433" y="703"/>
                      </a:lnTo>
                      <a:lnTo>
                        <a:pt x="1432" y="700"/>
                      </a:lnTo>
                      <a:lnTo>
                        <a:pt x="1428" y="698"/>
                      </a:lnTo>
                      <a:lnTo>
                        <a:pt x="1428" y="698"/>
                      </a:lnTo>
                      <a:lnTo>
                        <a:pt x="1427" y="699"/>
                      </a:lnTo>
                      <a:lnTo>
                        <a:pt x="1425" y="701"/>
                      </a:lnTo>
                      <a:lnTo>
                        <a:pt x="1425" y="706"/>
                      </a:lnTo>
                      <a:lnTo>
                        <a:pt x="1425" y="706"/>
                      </a:lnTo>
                      <a:lnTo>
                        <a:pt x="1422" y="705"/>
                      </a:lnTo>
                      <a:lnTo>
                        <a:pt x="1418" y="701"/>
                      </a:lnTo>
                      <a:lnTo>
                        <a:pt x="1417" y="697"/>
                      </a:lnTo>
                      <a:lnTo>
                        <a:pt x="1417" y="697"/>
                      </a:lnTo>
                      <a:lnTo>
                        <a:pt x="1417" y="695"/>
                      </a:lnTo>
                      <a:lnTo>
                        <a:pt x="1416" y="693"/>
                      </a:lnTo>
                      <a:lnTo>
                        <a:pt x="1416" y="690"/>
                      </a:lnTo>
                      <a:lnTo>
                        <a:pt x="1416" y="690"/>
                      </a:lnTo>
                      <a:lnTo>
                        <a:pt x="1416" y="689"/>
                      </a:lnTo>
                      <a:lnTo>
                        <a:pt x="1416" y="689"/>
                      </a:lnTo>
                      <a:lnTo>
                        <a:pt x="1418" y="697"/>
                      </a:lnTo>
                      <a:lnTo>
                        <a:pt x="1418" y="697"/>
                      </a:lnTo>
                      <a:lnTo>
                        <a:pt x="1419" y="697"/>
                      </a:lnTo>
                      <a:lnTo>
                        <a:pt x="1422" y="695"/>
                      </a:lnTo>
                      <a:lnTo>
                        <a:pt x="1422" y="695"/>
                      </a:lnTo>
                      <a:lnTo>
                        <a:pt x="1422" y="700"/>
                      </a:lnTo>
                      <a:lnTo>
                        <a:pt x="1422" y="701"/>
                      </a:lnTo>
                      <a:lnTo>
                        <a:pt x="1423" y="704"/>
                      </a:lnTo>
                      <a:lnTo>
                        <a:pt x="1423" y="704"/>
                      </a:lnTo>
                      <a:close/>
                      <a:moveTo>
                        <a:pt x="1428" y="679"/>
                      </a:moveTo>
                      <a:lnTo>
                        <a:pt x="1428" y="679"/>
                      </a:lnTo>
                      <a:lnTo>
                        <a:pt x="1430" y="679"/>
                      </a:lnTo>
                      <a:lnTo>
                        <a:pt x="1433" y="679"/>
                      </a:lnTo>
                      <a:lnTo>
                        <a:pt x="1433" y="679"/>
                      </a:lnTo>
                      <a:lnTo>
                        <a:pt x="1433" y="678"/>
                      </a:lnTo>
                      <a:lnTo>
                        <a:pt x="1433" y="678"/>
                      </a:lnTo>
                      <a:lnTo>
                        <a:pt x="1434" y="679"/>
                      </a:lnTo>
                      <a:lnTo>
                        <a:pt x="1434" y="679"/>
                      </a:lnTo>
                      <a:lnTo>
                        <a:pt x="1433" y="683"/>
                      </a:lnTo>
                      <a:lnTo>
                        <a:pt x="1433" y="686"/>
                      </a:lnTo>
                      <a:lnTo>
                        <a:pt x="1434" y="689"/>
                      </a:lnTo>
                      <a:lnTo>
                        <a:pt x="1434" y="689"/>
                      </a:lnTo>
                      <a:lnTo>
                        <a:pt x="1428" y="686"/>
                      </a:lnTo>
                      <a:lnTo>
                        <a:pt x="1428" y="686"/>
                      </a:lnTo>
                      <a:lnTo>
                        <a:pt x="1428" y="683"/>
                      </a:lnTo>
                      <a:lnTo>
                        <a:pt x="1428" y="679"/>
                      </a:lnTo>
                      <a:lnTo>
                        <a:pt x="1428" y="679"/>
                      </a:lnTo>
                      <a:close/>
                      <a:moveTo>
                        <a:pt x="1446" y="662"/>
                      </a:moveTo>
                      <a:lnTo>
                        <a:pt x="1446" y="662"/>
                      </a:lnTo>
                      <a:lnTo>
                        <a:pt x="1446" y="665"/>
                      </a:lnTo>
                      <a:lnTo>
                        <a:pt x="1449" y="666"/>
                      </a:lnTo>
                      <a:lnTo>
                        <a:pt x="1451" y="667"/>
                      </a:lnTo>
                      <a:lnTo>
                        <a:pt x="1451" y="667"/>
                      </a:lnTo>
                      <a:lnTo>
                        <a:pt x="1452" y="664"/>
                      </a:lnTo>
                      <a:lnTo>
                        <a:pt x="1452" y="661"/>
                      </a:lnTo>
                      <a:lnTo>
                        <a:pt x="1451" y="658"/>
                      </a:lnTo>
                      <a:lnTo>
                        <a:pt x="1451" y="658"/>
                      </a:lnTo>
                      <a:lnTo>
                        <a:pt x="1455" y="660"/>
                      </a:lnTo>
                      <a:lnTo>
                        <a:pt x="1455" y="660"/>
                      </a:lnTo>
                      <a:lnTo>
                        <a:pt x="1454" y="662"/>
                      </a:lnTo>
                      <a:lnTo>
                        <a:pt x="1454" y="662"/>
                      </a:lnTo>
                      <a:lnTo>
                        <a:pt x="1457" y="664"/>
                      </a:lnTo>
                      <a:lnTo>
                        <a:pt x="1460" y="664"/>
                      </a:lnTo>
                      <a:lnTo>
                        <a:pt x="1463" y="662"/>
                      </a:lnTo>
                      <a:lnTo>
                        <a:pt x="1463" y="662"/>
                      </a:lnTo>
                      <a:lnTo>
                        <a:pt x="1461" y="665"/>
                      </a:lnTo>
                      <a:lnTo>
                        <a:pt x="1460" y="667"/>
                      </a:lnTo>
                      <a:lnTo>
                        <a:pt x="1458" y="671"/>
                      </a:lnTo>
                      <a:lnTo>
                        <a:pt x="1458" y="671"/>
                      </a:lnTo>
                      <a:lnTo>
                        <a:pt x="1462" y="671"/>
                      </a:lnTo>
                      <a:lnTo>
                        <a:pt x="1464" y="670"/>
                      </a:lnTo>
                      <a:lnTo>
                        <a:pt x="1467" y="667"/>
                      </a:lnTo>
                      <a:lnTo>
                        <a:pt x="1467" y="667"/>
                      </a:lnTo>
                      <a:lnTo>
                        <a:pt x="1469" y="669"/>
                      </a:lnTo>
                      <a:lnTo>
                        <a:pt x="1471" y="669"/>
                      </a:lnTo>
                      <a:lnTo>
                        <a:pt x="1473" y="669"/>
                      </a:lnTo>
                      <a:lnTo>
                        <a:pt x="1473" y="669"/>
                      </a:lnTo>
                      <a:lnTo>
                        <a:pt x="1473" y="666"/>
                      </a:lnTo>
                      <a:lnTo>
                        <a:pt x="1472" y="664"/>
                      </a:lnTo>
                      <a:lnTo>
                        <a:pt x="1471" y="664"/>
                      </a:lnTo>
                      <a:lnTo>
                        <a:pt x="1471" y="664"/>
                      </a:lnTo>
                      <a:lnTo>
                        <a:pt x="1474" y="664"/>
                      </a:lnTo>
                      <a:lnTo>
                        <a:pt x="1478" y="664"/>
                      </a:lnTo>
                      <a:lnTo>
                        <a:pt x="1480" y="664"/>
                      </a:lnTo>
                      <a:lnTo>
                        <a:pt x="1480" y="664"/>
                      </a:lnTo>
                      <a:lnTo>
                        <a:pt x="1478" y="661"/>
                      </a:lnTo>
                      <a:lnTo>
                        <a:pt x="1477" y="659"/>
                      </a:lnTo>
                      <a:lnTo>
                        <a:pt x="1474" y="659"/>
                      </a:lnTo>
                      <a:lnTo>
                        <a:pt x="1474" y="659"/>
                      </a:lnTo>
                      <a:lnTo>
                        <a:pt x="1477" y="658"/>
                      </a:lnTo>
                      <a:lnTo>
                        <a:pt x="1480" y="656"/>
                      </a:lnTo>
                      <a:lnTo>
                        <a:pt x="1480" y="656"/>
                      </a:lnTo>
                      <a:lnTo>
                        <a:pt x="1482" y="659"/>
                      </a:lnTo>
                      <a:lnTo>
                        <a:pt x="1482" y="659"/>
                      </a:lnTo>
                      <a:lnTo>
                        <a:pt x="1479" y="661"/>
                      </a:lnTo>
                      <a:lnTo>
                        <a:pt x="1479" y="661"/>
                      </a:lnTo>
                      <a:lnTo>
                        <a:pt x="1484" y="662"/>
                      </a:lnTo>
                      <a:lnTo>
                        <a:pt x="1484" y="662"/>
                      </a:lnTo>
                      <a:lnTo>
                        <a:pt x="1485" y="664"/>
                      </a:lnTo>
                      <a:lnTo>
                        <a:pt x="1485" y="664"/>
                      </a:lnTo>
                      <a:lnTo>
                        <a:pt x="1485" y="666"/>
                      </a:lnTo>
                      <a:lnTo>
                        <a:pt x="1485" y="669"/>
                      </a:lnTo>
                      <a:lnTo>
                        <a:pt x="1485" y="671"/>
                      </a:lnTo>
                      <a:lnTo>
                        <a:pt x="1485" y="671"/>
                      </a:lnTo>
                      <a:lnTo>
                        <a:pt x="1485" y="675"/>
                      </a:lnTo>
                      <a:lnTo>
                        <a:pt x="1486" y="677"/>
                      </a:lnTo>
                      <a:lnTo>
                        <a:pt x="1488" y="678"/>
                      </a:lnTo>
                      <a:lnTo>
                        <a:pt x="1488" y="678"/>
                      </a:lnTo>
                      <a:lnTo>
                        <a:pt x="1485" y="677"/>
                      </a:lnTo>
                      <a:lnTo>
                        <a:pt x="1482" y="675"/>
                      </a:lnTo>
                      <a:lnTo>
                        <a:pt x="1479" y="675"/>
                      </a:lnTo>
                      <a:lnTo>
                        <a:pt x="1479" y="675"/>
                      </a:lnTo>
                      <a:lnTo>
                        <a:pt x="1479" y="677"/>
                      </a:lnTo>
                      <a:lnTo>
                        <a:pt x="1479" y="678"/>
                      </a:lnTo>
                      <a:lnTo>
                        <a:pt x="1480" y="681"/>
                      </a:lnTo>
                      <a:lnTo>
                        <a:pt x="1480" y="681"/>
                      </a:lnTo>
                      <a:lnTo>
                        <a:pt x="1478" y="679"/>
                      </a:lnTo>
                      <a:lnTo>
                        <a:pt x="1475" y="678"/>
                      </a:lnTo>
                      <a:lnTo>
                        <a:pt x="1473" y="678"/>
                      </a:lnTo>
                      <a:lnTo>
                        <a:pt x="1473" y="678"/>
                      </a:lnTo>
                      <a:lnTo>
                        <a:pt x="1473" y="679"/>
                      </a:lnTo>
                      <a:lnTo>
                        <a:pt x="1474" y="683"/>
                      </a:lnTo>
                      <a:lnTo>
                        <a:pt x="1474" y="683"/>
                      </a:lnTo>
                      <a:lnTo>
                        <a:pt x="1473" y="683"/>
                      </a:lnTo>
                      <a:lnTo>
                        <a:pt x="1473" y="683"/>
                      </a:lnTo>
                      <a:lnTo>
                        <a:pt x="1468" y="681"/>
                      </a:lnTo>
                      <a:lnTo>
                        <a:pt x="1468" y="681"/>
                      </a:lnTo>
                      <a:lnTo>
                        <a:pt x="1467" y="682"/>
                      </a:lnTo>
                      <a:lnTo>
                        <a:pt x="1467" y="684"/>
                      </a:lnTo>
                      <a:lnTo>
                        <a:pt x="1467" y="684"/>
                      </a:lnTo>
                      <a:lnTo>
                        <a:pt x="1467" y="684"/>
                      </a:lnTo>
                      <a:lnTo>
                        <a:pt x="1467" y="684"/>
                      </a:lnTo>
                      <a:lnTo>
                        <a:pt x="1467" y="679"/>
                      </a:lnTo>
                      <a:lnTo>
                        <a:pt x="1467" y="677"/>
                      </a:lnTo>
                      <a:lnTo>
                        <a:pt x="1467" y="675"/>
                      </a:lnTo>
                      <a:lnTo>
                        <a:pt x="1467" y="675"/>
                      </a:lnTo>
                      <a:lnTo>
                        <a:pt x="1464" y="676"/>
                      </a:lnTo>
                      <a:lnTo>
                        <a:pt x="1462" y="678"/>
                      </a:lnTo>
                      <a:lnTo>
                        <a:pt x="1462" y="678"/>
                      </a:lnTo>
                      <a:lnTo>
                        <a:pt x="1461" y="678"/>
                      </a:lnTo>
                      <a:lnTo>
                        <a:pt x="1461" y="678"/>
                      </a:lnTo>
                      <a:lnTo>
                        <a:pt x="1461" y="679"/>
                      </a:lnTo>
                      <a:lnTo>
                        <a:pt x="1461" y="679"/>
                      </a:lnTo>
                      <a:lnTo>
                        <a:pt x="1461" y="681"/>
                      </a:lnTo>
                      <a:lnTo>
                        <a:pt x="1460" y="683"/>
                      </a:lnTo>
                      <a:lnTo>
                        <a:pt x="1460" y="683"/>
                      </a:lnTo>
                      <a:lnTo>
                        <a:pt x="1460" y="679"/>
                      </a:lnTo>
                      <a:lnTo>
                        <a:pt x="1460" y="677"/>
                      </a:lnTo>
                      <a:lnTo>
                        <a:pt x="1457" y="675"/>
                      </a:lnTo>
                      <a:lnTo>
                        <a:pt x="1457" y="675"/>
                      </a:lnTo>
                      <a:lnTo>
                        <a:pt x="1456" y="676"/>
                      </a:lnTo>
                      <a:lnTo>
                        <a:pt x="1455" y="677"/>
                      </a:lnTo>
                      <a:lnTo>
                        <a:pt x="1454" y="679"/>
                      </a:lnTo>
                      <a:lnTo>
                        <a:pt x="1454" y="679"/>
                      </a:lnTo>
                      <a:lnTo>
                        <a:pt x="1454" y="676"/>
                      </a:lnTo>
                      <a:lnTo>
                        <a:pt x="1452" y="673"/>
                      </a:lnTo>
                      <a:lnTo>
                        <a:pt x="1451" y="672"/>
                      </a:lnTo>
                      <a:lnTo>
                        <a:pt x="1451" y="672"/>
                      </a:lnTo>
                      <a:lnTo>
                        <a:pt x="1449" y="675"/>
                      </a:lnTo>
                      <a:lnTo>
                        <a:pt x="1447" y="677"/>
                      </a:lnTo>
                      <a:lnTo>
                        <a:pt x="1447" y="679"/>
                      </a:lnTo>
                      <a:lnTo>
                        <a:pt x="1447" y="679"/>
                      </a:lnTo>
                      <a:lnTo>
                        <a:pt x="1445" y="670"/>
                      </a:lnTo>
                      <a:lnTo>
                        <a:pt x="1445" y="670"/>
                      </a:lnTo>
                      <a:lnTo>
                        <a:pt x="1444" y="670"/>
                      </a:lnTo>
                      <a:lnTo>
                        <a:pt x="1441" y="671"/>
                      </a:lnTo>
                      <a:lnTo>
                        <a:pt x="1441" y="671"/>
                      </a:lnTo>
                      <a:lnTo>
                        <a:pt x="1443" y="669"/>
                      </a:lnTo>
                      <a:lnTo>
                        <a:pt x="1443" y="669"/>
                      </a:lnTo>
                      <a:lnTo>
                        <a:pt x="1445" y="670"/>
                      </a:lnTo>
                      <a:lnTo>
                        <a:pt x="1445" y="670"/>
                      </a:lnTo>
                      <a:lnTo>
                        <a:pt x="1446" y="667"/>
                      </a:lnTo>
                      <a:lnTo>
                        <a:pt x="1446" y="662"/>
                      </a:lnTo>
                      <a:lnTo>
                        <a:pt x="1446" y="662"/>
                      </a:lnTo>
                      <a:close/>
                      <a:moveTo>
                        <a:pt x="1461" y="650"/>
                      </a:moveTo>
                      <a:lnTo>
                        <a:pt x="1461" y="650"/>
                      </a:lnTo>
                      <a:lnTo>
                        <a:pt x="1461" y="650"/>
                      </a:lnTo>
                      <a:lnTo>
                        <a:pt x="1461" y="650"/>
                      </a:lnTo>
                      <a:lnTo>
                        <a:pt x="1457" y="650"/>
                      </a:lnTo>
                      <a:lnTo>
                        <a:pt x="1457" y="650"/>
                      </a:lnTo>
                      <a:lnTo>
                        <a:pt x="1457" y="649"/>
                      </a:lnTo>
                      <a:lnTo>
                        <a:pt x="1457" y="649"/>
                      </a:lnTo>
                      <a:lnTo>
                        <a:pt x="1461" y="644"/>
                      </a:lnTo>
                      <a:lnTo>
                        <a:pt x="1461" y="644"/>
                      </a:lnTo>
                      <a:lnTo>
                        <a:pt x="1461" y="647"/>
                      </a:lnTo>
                      <a:lnTo>
                        <a:pt x="1461" y="650"/>
                      </a:lnTo>
                      <a:lnTo>
                        <a:pt x="1461" y="650"/>
                      </a:lnTo>
                      <a:close/>
                      <a:moveTo>
                        <a:pt x="1463" y="626"/>
                      </a:moveTo>
                      <a:lnTo>
                        <a:pt x="1463" y="626"/>
                      </a:lnTo>
                      <a:lnTo>
                        <a:pt x="1464" y="623"/>
                      </a:lnTo>
                      <a:lnTo>
                        <a:pt x="1466" y="621"/>
                      </a:lnTo>
                      <a:lnTo>
                        <a:pt x="1466" y="618"/>
                      </a:lnTo>
                      <a:lnTo>
                        <a:pt x="1466" y="618"/>
                      </a:lnTo>
                      <a:lnTo>
                        <a:pt x="1467" y="618"/>
                      </a:lnTo>
                      <a:lnTo>
                        <a:pt x="1467" y="618"/>
                      </a:lnTo>
                      <a:lnTo>
                        <a:pt x="1468" y="617"/>
                      </a:lnTo>
                      <a:lnTo>
                        <a:pt x="1468" y="617"/>
                      </a:lnTo>
                      <a:lnTo>
                        <a:pt x="1469" y="618"/>
                      </a:lnTo>
                      <a:lnTo>
                        <a:pt x="1469" y="618"/>
                      </a:lnTo>
                      <a:lnTo>
                        <a:pt x="1469" y="620"/>
                      </a:lnTo>
                      <a:lnTo>
                        <a:pt x="1469" y="620"/>
                      </a:lnTo>
                      <a:lnTo>
                        <a:pt x="1468" y="625"/>
                      </a:lnTo>
                      <a:lnTo>
                        <a:pt x="1468" y="625"/>
                      </a:lnTo>
                      <a:lnTo>
                        <a:pt x="1466" y="625"/>
                      </a:lnTo>
                      <a:lnTo>
                        <a:pt x="1463" y="626"/>
                      </a:lnTo>
                      <a:lnTo>
                        <a:pt x="1463" y="626"/>
                      </a:lnTo>
                      <a:close/>
                      <a:moveTo>
                        <a:pt x="1469" y="566"/>
                      </a:moveTo>
                      <a:lnTo>
                        <a:pt x="1469" y="566"/>
                      </a:lnTo>
                      <a:lnTo>
                        <a:pt x="1471" y="566"/>
                      </a:lnTo>
                      <a:lnTo>
                        <a:pt x="1471" y="566"/>
                      </a:lnTo>
                      <a:lnTo>
                        <a:pt x="1469" y="567"/>
                      </a:lnTo>
                      <a:lnTo>
                        <a:pt x="1469" y="567"/>
                      </a:lnTo>
                      <a:lnTo>
                        <a:pt x="1471" y="567"/>
                      </a:lnTo>
                      <a:lnTo>
                        <a:pt x="1474" y="567"/>
                      </a:lnTo>
                      <a:lnTo>
                        <a:pt x="1474" y="567"/>
                      </a:lnTo>
                      <a:lnTo>
                        <a:pt x="1474" y="568"/>
                      </a:lnTo>
                      <a:lnTo>
                        <a:pt x="1474" y="568"/>
                      </a:lnTo>
                      <a:lnTo>
                        <a:pt x="1473" y="570"/>
                      </a:lnTo>
                      <a:lnTo>
                        <a:pt x="1472" y="572"/>
                      </a:lnTo>
                      <a:lnTo>
                        <a:pt x="1472" y="572"/>
                      </a:lnTo>
                      <a:lnTo>
                        <a:pt x="1474" y="573"/>
                      </a:lnTo>
                      <a:lnTo>
                        <a:pt x="1478" y="573"/>
                      </a:lnTo>
                      <a:lnTo>
                        <a:pt x="1478" y="573"/>
                      </a:lnTo>
                      <a:lnTo>
                        <a:pt x="1478" y="578"/>
                      </a:lnTo>
                      <a:lnTo>
                        <a:pt x="1478" y="578"/>
                      </a:lnTo>
                      <a:lnTo>
                        <a:pt x="1478" y="578"/>
                      </a:lnTo>
                      <a:lnTo>
                        <a:pt x="1475" y="577"/>
                      </a:lnTo>
                      <a:lnTo>
                        <a:pt x="1473" y="576"/>
                      </a:lnTo>
                      <a:lnTo>
                        <a:pt x="1473" y="576"/>
                      </a:lnTo>
                      <a:lnTo>
                        <a:pt x="1471" y="573"/>
                      </a:lnTo>
                      <a:lnTo>
                        <a:pt x="1471" y="573"/>
                      </a:lnTo>
                      <a:lnTo>
                        <a:pt x="1469" y="570"/>
                      </a:lnTo>
                      <a:lnTo>
                        <a:pt x="1469" y="570"/>
                      </a:lnTo>
                      <a:lnTo>
                        <a:pt x="1469" y="566"/>
                      </a:lnTo>
                      <a:lnTo>
                        <a:pt x="1469" y="566"/>
                      </a:lnTo>
                      <a:close/>
                      <a:moveTo>
                        <a:pt x="1479" y="515"/>
                      </a:moveTo>
                      <a:lnTo>
                        <a:pt x="1479" y="515"/>
                      </a:lnTo>
                      <a:lnTo>
                        <a:pt x="1483" y="515"/>
                      </a:lnTo>
                      <a:lnTo>
                        <a:pt x="1483" y="515"/>
                      </a:lnTo>
                      <a:lnTo>
                        <a:pt x="1482" y="517"/>
                      </a:lnTo>
                      <a:lnTo>
                        <a:pt x="1480" y="520"/>
                      </a:lnTo>
                      <a:lnTo>
                        <a:pt x="1480" y="520"/>
                      </a:lnTo>
                      <a:lnTo>
                        <a:pt x="1480" y="518"/>
                      </a:lnTo>
                      <a:lnTo>
                        <a:pt x="1480" y="518"/>
                      </a:lnTo>
                      <a:lnTo>
                        <a:pt x="1482" y="516"/>
                      </a:lnTo>
                      <a:lnTo>
                        <a:pt x="1482" y="516"/>
                      </a:lnTo>
                      <a:lnTo>
                        <a:pt x="1479" y="515"/>
                      </a:lnTo>
                      <a:lnTo>
                        <a:pt x="1479" y="515"/>
                      </a:lnTo>
                      <a:close/>
                      <a:moveTo>
                        <a:pt x="1480" y="714"/>
                      </a:moveTo>
                      <a:lnTo>
                        <a:pt x="1480" y="714"/>
                      </a:lnTo>
                      <a:lnTo>
                        <a:pt x="1479" y="714"/>
                      </a:lnTo>
                      <a:lnTo>
                        <a:pt x="1479" y="714"/>
                      </a:lnTo>
                      <a:lnTo>
                        <a:pt x="1478" y="711"/>
                      </a:lnTo>
                      <a:lnTo>
                        <a:pt x="1478" y="711"/>
                      </a:lnTo>
                      <a:lnTo>
                        <a:pt x="1477" y="714"/>
                      </a:lnTo>
                      <a:lnTo>
                        <a:pt x="1477" y="714"/>
                      </a:lnTo>
                      <a:lnTo>
                        <a:pt x="1475" y="715"/>
                      </a:lnTo>
                      <a:lnTo>
                        <a:pt x="1474" y="716"/>
                      </a:lnTo>
                      <a:lnTo>
                        <a:pt x="1474" y="716"/>
                      </a:lnTo>
                      <a:lnTo>
                        <a:pt x="1474" y="710"/>
                      </a:lnTo>
                      <a:lnTo>
                        <a:pt x="1475" y="708"/>
                      </a:lnTo>
                      <a:lnTo>
                        <a:pt x="1474" y="705"/>
                      </a:lnTo>
                      <a:lnTo>
                        <a:pt x="1474" y="705"/>
                      </a:lnTo>
                      <a:lnTo>
                        <a:pt x="1474" y="705"/>
                      </a:lnTo>
                      <a:lnTo>
                        <a:pt x="1474" y="704"/>
                      </a:lnTo>
                      <a:lnTo>
                        <a:pt x="1474" y="704"/>
                      </a:lnTo>
                      <a:lnTo>
                        <a:pt x="1478" y="706"/>
                      </a:lnTo>
                      <a:lnTo>
                        <a:pt x="1480" y="709"/>
                      </a:lnTo>
                      <a:lnTo>
                        <a:pt x="1482" y="715"/>
                      </a:lnTo>
                      <a:lnTo>
                        <a:pt x="1482" y="715"/>
                      </a:lnTo>
                      <a:lnTo>
                        <a:pt x="1480" y="717"/>
                      </a:lnTo>
                      <a:lnTo>
                        <a:pt x="1480" y="717"/>
                      </a:lnTo>
                      <a:lnTo>
                        <a:pt x="1480" y="717"/>
                      </a:lnTo>
                      <a:lnTo>
                        <a:pt x="1480" y="717"/>
                      </a:lnTo>
                      <a:lnTo>
                        <a:pt x="1480" y="716"/>
                      </a:lnTo>
                      <a:lnTo>
                        <a:pt x="1480" y="714"/>
                      </a:lnTo>
                      <a:lnTo>
                        <a:pt x="1480" y="714"/>
                      </a:lnTo>
                      <a:close/>
                      <a:moveTo>
                        <a:pt x="1445" y="916"/>
                      </a:moveTo>
                      <a:lnTo>
                        <a:pt x="1445" y="916"/>
                      </a:lnTo>
                      <a:lnTo>
                        <a:pt x="1444" y="919"/>
                      </a:lnTo>
                      <a:lnTo>
                        <a:pt x="1440" y="921"/>
                      </a:lnTo>
                      <a:lnTo>
                        <a:pt x="1436" y="922"/>
                      </a:lnTo>
                      <a:lnTo>
                        <a:pt x="1436" y="922"/>
                      </a:lnTo>
                      <a:lnTo>
                        <a:pt x="1433" y="921"/>
                      </a:lnTo>
                      <a:lnTo>
                        <a:pt x="1433" y="921"/>
                      </a:lnTo>
                      <a:lnTo>
                        <a:pt x="1433" y="920"/>
                      </a:lnTo>
                      <a:lnTo>
                        <a:pt x="1433" y="920"/>
                      </a:lnTo>
                      <a:lnTo>
                        <a:pt x="1430" y="920"/>
                      </a:lnTo>
                      <a:lnTo>
                        <a:pt x="1428" y="921"/>
                      </a:lnTo>
                      <a:lnTo>
                        <a:pt x="1428" y="922"/>
                      </a:lnTo>
                      <a:lnTo>
                        <a:pt x="1428" y="922"/>
                      </a:lnTo>
                      <a:lnTo>
                        <a:pt x="1428" y="917"/>
                      </a:lnTo>
                      <a:lnTo>
                        <a:pt x="1428" y="917"/>
                      </a:lnTo>
                      <a:lnTo>
                        <a:pt x="1432" y="916"/>
                      </a:lnTo>
                      <a:lnTo>
                        <a:pt x="1432" y="916"/>
                      </a:lnTo>
                      <a:lnTo>
                        <a:pt x="1432" y="914"/>
                      </a:lnTo>
                      <a:lnTo>
                        <a:pt x="1430" y="912"/>
                      </a:lnTo>
                      <a:lnTo>
                        <a:pt x="1429" y="911"/>
                      </a:lnTo>
                      <a:lnTo>
                        <a:pt x="1429" y="911"/>
                      </a:lnTo>
                      <a:lnTo>
                        <a:pt x="1433" y="912"/>
                      </a:lnTo>
                      <a:lnTo>
                        <a:pt x="1436" y="912"/>
                      </a:lnTo>
                      <a:lnTo>
                        <a:pt x="1439" y="911"/>
                      </a:lnTo>
                      <a:lnTo>
                        <a:pt x="1439" y="911"/>
                      </a:lnTo>
                      <a:lnTo>
                        <a:pt x="1436" y="909"/>
                      </a:lnTo>
                      <a:lnTo>
                        <a:pt x="1434" y="908"/>
                      </a:lnTo>
                      <a:lnTo>
                        <a:pt x="1432" y="906"/>
                      </a:lnTo>
                      <a:lnTo>
                        <a:pt x="1432" y="906"/>
                      </a:lnTo>
                      <a:lnTo>
                        <a:pt x="1435" y="906"/>
                      </a:lnTo>
                      <a:lnTo>
                        <a:pt x="1439" y="905"/>
                      </a:lnTo>
                      <a:lnTo>
                        <a:pt x="1439" y="905"/>
                      </a:lnTo>
                      <a:lnTo>
                        <a:pt x="1439" y="905"/>
                      </a:lnTo>
                      <a:lnTo>
                        <a:pt x="1441" y="906"/>
                      </a:lnTo>
                      <a:lnTo>
                        <a:pt x="1445" y="906"/>
                      </a:lnTo>
                      <a:lnTo>
                        <a:pt x="1445" y="906"/>
                      </a:lnTo>
                      <a:lnTo>
                        <a:pt x="1445" y="905"/>
                      </a:lnTo>
                      <a:lnTo>
                        <a:pt x="1445" y="900"/>
                      </a:lnTo>
                      <a:lnTo>
                        <a:pt x="1445" y="900"/>
                      </a:lnTo>
                      <a:lnTo>
                        <a:pt x="1445" y="902"/>
                      </a:lnTo>
                      <a:lnTo>
                        <a:pt x="1447" y="904"/>
                      </a:lnTo>
                      <a:lnTo>
                        <a:pt x="1450" y="905"/>
                      </a:lnTo>
                      <a:lnTo>
                        <a:pt x="1450" y="905"/>
                      </a:lnTo>
                      <a:lnTo>
                        <a:pt x="1451" y="902"/>
                      </a:lnTo>
                      <a:lnTo>
                        <a:pt x="1451" y="899"/>
                      </a:lnTo>
                      <a:lnTo>
                        <a:pt x="1450" y="895"/>
                      </a:lnTo>
                      <a:lnTo>
                        <a:pt x="1450" y="895"/>
                      </a:lnTo>
                      <a:lnTo>
                        <a:pt x="1454" y="898"/>
                      </a:lnTo>
                      <a:lnTo>
                        <a:pt x="1454" y="898"/>
                      </a:lnTo>
                      <a:lnTo>
                        <a:pt x="1452" y="900"/>
                      </a:lnTo>
                      <a:lnTo>
                        <a:pt x="1452" y="900"/>
                      </a:lnTo>
                      <a:lnTo>
                        <a:pt x="1456" y="902"/>
                      </a:lnTo>
                      <a:lnTo>
                        <a:pt x="1460" y="902"/>
                      </a:lnTo>
                      <a:lnTo>
                        <a:pt x="1463" y="900"/>
                      </a:lnTo>
                      <a:lnTo>
                        <a:pt x="1463" y="900"/>
                      </a:lnTo>
                      <a:lnTo>
                        <a:pt x="1461" y="902"/>
                      </a:lnTo>
                      <a:lnTo>
                        <a:pt x="1460" y="904"/>
                      </a:lnTo>
                      <a:lnTo>
                        <a:pt x="1458" y="906"/>
                      </a:lnTo>
                      <a:lnTo>
                        <a:pt x="1458" y="906"/>
                      </a:lnTo>
                      <a:lnTo>
                        <a:pt x="1457" y="905"/>
                      </a:lnTo>
                      <a:lnTo>
                        <a:pt x="1457" y="904"/>
                      </a:lnTo>
                      <a:lnTo>
                        <a:pt x="1451" y="910"/>
                      </a:lnTo>
                      <a:lnTo>
                        <a:pt x="1451" y="910"/>
                      </a:lnTo>
                      <a:lnTo>
                        <a:pt x="1450" y="909"/>
                      </a:lnTo>
                      <a:lnTo>
                        <a:pt x="1447" y="909"/>
                      </a:lnTo>
                      <a:lnTo>
                        <a:pt x="1443" y="909"/>
                      </a:lnTo>
                      <a:lnTo>
                        <a:pt x="1440" y="910"/>
                      </a:lnTo>
                      <a:lnTo>
                        <a:pt x="1439" y="912"/>
                      </a:lnTo>
                      <a:lnTo>
                        <a:pt x="1439" y="912"/>
                      </a:lnTo>
                      <a:lnTo>
                        <a:pt x="1439" y="915"/>
                      </a:lnTo>
                      <a:lnTo>
                        <a:pt x="1441" y="915"/>
                      </a:lnTo>
                      <a:lnTo>
                        <a:pt x="1445" y="916"/>
                      </a:lnTo>
                      <a:lnTo>
                        <a:pt x="1445" y="916"/>
                      </a:lnTo>
                      <a:close/>
                      <a:moveTo>
                        <a:pt x="1454" y="790"/>
                      </a:moveTo>
                      <a:lnTo>
                        <a:pt x="1454" y="790"/>
                      </a:lnTo>
                      <a:lnTo>
                        <a:pt x="1451" y="789"/>
                      </a:lnTo>
                      <a:lnTo>
                        <a:pt x="1450" y="788"/>
                      </a:lnTo>
                      <a:lnTo>
                        <a:pt x="1447" y="788"/>
                      </a:lnTo>
                      <a:lnTo>
                        <a:pt x="1447" y="788"/>
                      </a:lnTo>
                      <a:lnTo>
                        <a:pt x="1445" y="786"/>
                      </a:lnTo>
                      <a:lnTo>
                        <a:pt x="1445" y="786"/>
                      </a:lnTo>
                      <a:lnTo>
                        <a:pt x="1445" y="784"/>
                      </a:lnTo>
                      <a:lnTo>
                        <a:pt x="1445" y="784"/>
                      </a:lnTo>
                      <a:lnTo>
                        <a:pt x="1447" y="787"/>
                      </a:lnTo>
                      <a:lnTo>
                        <a:pt x="1450" y="788"/>
                      </a:lnTo>
                      <a:lnTo>
                        <a:pt x="1451" y="787"/>
                      </a:lnTo>
                      <a:lnTo>
                        <a:pt x="1450" y="782"/>
                      </a:lnTo>
                      <a:lnTo>
                        <a:pt x="1450" y="782"/>
                      </a:lnTo>
                      <a:lnTo>
                        <a:pt x="1452" y="780"/>
                      </a:lnTo>
                      <a:lnTo>
                        <a:pt x="1452" y="780"/>
                      </a:lnTo>
                      <a:lnTo>
                        <a:pt x="1450" y="778"/>
                      </a:lnTo>
                      <a:lnTo>
                        <a:pt x="1450" y="778"/>
                      </a:lnTo>
                      <a:lnTo>
                        <a:pt x="1450" y="778"/>
                      </a:lnTo>
                      <a:lnTo>
                        <a:pt x="1450" y="778"/>
                      </a:lnTo>
                      <a:lnTo>
                        <a:pt x="1451" y="777"/>
                      </a:lnTo>
                      <a:lnTo>
                        <a:pt x="1451" y="777"/>
                      </a:lnTo>
                      <a:lnTo>
                        <a:pt x="1452" y="778"/>
                      </a:lnTo>
                      <a:lnTo>
                        <a:pt x="1452" y="778"/>
                      </a:lnTo>
                      <a:lnTo>
                        <a:pt x="1454" y="780"/>
                      </a:lnTo>
                      <a:lnTo>
                        <a:pt x="1454" y="780"/>
                      </a:lnTo>
                      <a:lnTo>
                        <a:pt x="1455" y="782"/>
                      </a:lnTo>
                      <a:lnTo>
                        <a:pt x="1456" y="782"/>
                      </a:lnTo>
                      <a:lnTo>
                        <a:pt x="1457" y="781"/>
                      </a:lnTo>
                      <a:lnTo>
                        <a:pt x="1457" y="781"/>
                      </a:lnTo>
                      <a:lnTo>
                        <a:pt x="1460" y="781"/>
                      </a:lnTo>
                      <a:lnTo>
                        <a:pt x="1462" y="780"/>
                      </a:lnTo>
                      <a:lnTo>
                        <a:pt x="1462" y="780"/>
                      </a:lnTo>
                      <a:lnTo>
                        <a:pt x="1461" y="783"/>
                      </a:lnTo>
                      <a:lnTo>
                        <a:pt x="1461" y="783"/>
                      </a:lnTo>
                      <a:lnTo>
                        <a:pt x="1463" y="783"/>
                      </a:lnTo>
                      <a:lnTo>
                        <a:pt x="1468" y="782"/>
                      </a:lnTo>
                      <a:lnTo>
                        <a:pt x="1468" y="782"/>
                      </a:lnTo>
                      <a:lnTo>
                        <a:pt x="1467" y="783"/>
                      </a:lnTo>
                      <a:lnTo>
                        <a:pt x="1464" y="786"/>
                      </a:lnTo>
                      <a:lnTo>
                        <a:pt x="1464" y="788"/>
                      </a:lnTo>
                      <a:lnTo>
                        <a:pt x="1464" y="788"/>
                      </a:lnTo>
                      <a:lnTo>
                        <a:pt x="1467" y="789"/>
                      </a:lnTo>
                      <a:lnTo>
                        <a:pt x="1473" y="788"/>
                      </a:lnTo>
                      <a:lnTo>
                        <a:pt x="1473" y="788"/>
                      </a:lnTo>
                      <a:lnTo>
                        <a:pt x="1473" y="788"/>
                      </a:lnTo>
                      <a:lnTo>
                        <a:pt x="1473" y="788"/>
                      </a:lnTo>
                      <a:lnTo>
                        <a:pt x="1472" y="790"/>
                      </a:lnTo>
                      <a:lnTo>
                        <a:pt x="1472" y="790"/>
                      </a:lnTo>
                      <a:lnTo>
                        <a:pt x="1469" y="790"/>
                      </a:lnTo>
                      <a:lnTo>
                        <a:pt x="1469" y="790"/>
                      </a:lnTo>
                      <a:lnTo>
                        <a:pt x="1469" y="794"/>
                      </a:lnTo>
                      <a:lnTo>
                        <a:pt x="1469" y="794"/>
                      </a:lnTo>
                      <a:lnTo>
                        <a:pt x="1468" y="794"/>
                      </a:lnTo>
                      <a:lnTo>
                        <a:pt x="1468" y="794"/>
                      </a:lnTo>
                      <a:lnTo>
                        <a:pt x="1463" y="790"/>
                      </a:lnTo>
                      <a:lnTo>
                        <a:pt x="1463" y="790"/>
                      </a:lnTo>
                      <a:lnTo>
                        <a:pt x="1460" y="792"/>
                      </a:lnTo>
                      <a:lnTo>
                        <a:pt x="1456" y="792"/>
                      </a:lnTo>
                      <a:lnTo>
                        <a:pt x="1454" y="790"/>
                      </a:lnTo>
                      <a:lnTo>
                        <a:pt x="1454" y="790"/>
                      </a:lnTo>
                      <a:close/>
                      <a:moveTo>
                        <a:pt x="1452" y="725"/>
                      </a:moveTo>
                      <a:lnTo>
                        <a:pt x="1452" y="725"/>
                      </a:lnTo>
                      <a:lnTo>
                        <a:pt x="1455" y="722"/>
                      </a:lnTo>
                      <a:lnTo>
                        <a:pt x="1455" y="722"/>
                      </a:lnTo>
                      <a:lnTo>
                        <a:pt x="1456" y="725"/>
                      </a:lnTo>
                      <a:lnTo>
                        <a:pt x="1457" y="727"/>
                      </a:lnTo>
                      <a:lnTo>
                        <a:pt x="1457" y="727"/>
                      </a:lnTo>
                      <a:lnTo>
                        <a:pt x="1456" y="726"/>
                      </a:lnTo>
                      <a:lnTo>
                        <a:pt x="1456" y="726"/>
                      </a:lnTo>
                      <a:lnTo>
                        <a:pt x="1455" y="725"/>
                      </a:lnTo>
                      <a:lnTo>
                        <a:pt x="1455" y="725"/>
                      </a:lnTo>
                      <a:lnTo>
                        <a:pt x="1452" y="725"/>
                      </a:lnTo>
                      <a:lnTo>
                        <a:pt x="1452" y="725"/>
                      </a:lnTo>
                      <a:close/>
                      <a:moveTo>
                        <a:pt x="1416" y="806"/>
                      </a:moveTo>
                      <a:lnTo>
                        <a:pt x="1416" y="806"/>
                      </a:lnTo>
                      <a:lnTo>
                        <a:pt x="1416" y="806"/>
                      </a:lnTo>
                      <a:lnTo>
                        <a:pt x="1416" y="805"/>
                      </a:lnTo>
                      <a:lnTo>
                        <a:pt x="1416" y="805"/>
                      </a:lnTo>
                      <a:lnTo>
                        <a:pt x="1418" y="806"/>
                      </a:lnTo>
                      <a:lnTo>
                        <a:pt x="1421" y="809"/>
                      </a:lnTo>
                      <a:lnTo>
                        <a:pt x="1422" y="812"/>
                      </a:lnTo>
                      <a:lnTo>
                        <a:pt x="1422" y="812"/>
                      </a:lnTo>
                      <a:lnTo>
                        <a:pt x="1422" y="812"/>
                      </a:lnTo>
                      <a:lnTo>
                        <a:pt x="1422" y="812"/>
                      </a:lnTo>
                      <a:lnTo>
                        <a:pt x="1422" y="812"/>
                      </a:lnTo>
                      <a:lnTo>
                        <a:pt x="1422" y="812"/>
                      </a:lnTo>
                      <a:lnTo>
                        <a:pt x="1423" y="815"/>
                      </a:lnTo>
                      <a:lnTo>
                        <a:pt x="1423" y="815"/>
                      </a:lnTo>
                      <a:lnTo>
                        <a:pt x="1422" y="819"/>
                      </a:lnTo>
                      <a:lnTo>
                        <a:pt x="1422" y="819"/>
                      </a:lnTo>
                      <a:lnTo>
                        <a:pt x="1422" y="819"/>
                      </a:lnTo>
                      <a:lnTo>
                        <a:pt x="1422" y="819"/>
                      </a:lnTo>
                      <a:lnTo>
                        <a:pt x="1422" y="816"/>
                      </a:lnTo>
                      <a:lnTo>
                        <a:pt x="1422" y="815"/>
                      </a:lnTo>
                      <a:lnTo>
                        <a:pt x="1422" y="815"/>
                      </a:lnTo>
                      <a:lnTo>
                        <a:pt x="1419" y="815"/>
                      </a:lnTo>
                      <a:lnTo>
                        <a:pt x="1419" y="815"/>
                      </a:lnTo>
                      <a:lnTo>
                        <a:pt x="1419" y="811"/>
                      </a:lnTo>
                      <a:lnTo>
                        <a:pt x="1419" y="811"/>
                      </a:lnTo>
                      <a:lnTo>
                        <a:pt x="1418" y="815"/>
                      </a:lnTo>
                      <a:lnTo>
                        <a:pt x="1418" y="815"/>
                      </a:lnTo>
                      <a:lnTo>
                        <a:pt x="1416" y="816"/>
                      </a:lnTo>
                      <a:lnTo>
                        <a:pt x="1414" y="816"/>
                      </a:lnTo>
                      <a:lnTo>
                        <a:pt x="1414" y="816"/>
                      </a:lnTo>
                      <a:lnTo>
                        <a:pt x="1416" y="811"/>
                      </a:lnTo>
                      <a:lnTo>
                        <a:pt x="1416" y="809"/>
                      </a:lnTo>
                      <a:lnTo>
                        <a:pt x="1416" y="806"/>
                      </a:lnTo>
                      <a:lnTo>
                        <a:pt x="1416" y="806"/>
                      </a:lnTo>
                      <a:close/>
                      <a:moveTo>
                        <a:pt x="1494" y="600"/>
                      </a:moveTo>
                      <a:lnTo>
                        <a:pt x="1494" y="600"/>
                      </a:lnTo>
                      <a:lnTo>
                        <a:pt x="1495" y="599"/>
                      </a:lnTo>
                      <a:lnTo>
                        <a:pt x="1495" y="599"/>
                      </a:lnTo>
                      <a:lnTo>
                        <a:pt x="1496" y="603"/>
                      </a:lnTo>
                      <a:lnTo>
                        <a:pt x="1496" y="608"/>
                      </a:lnTo>
                      <a:lnTo>
                        <a:pt x="1494" y="611"/>
                      </a:lnTo>
                      <a:lnTo>
                        <a:pt x="1494" y="611"/>
                      </a:lnTo>
                      <a:lnTo>
                        <a:pt x="1494" y="611"/>
                      </a:lnTo>
                      <a:lnTo>
                        <a:pt x="1494" y="611"/>
                      </a:lnTo>
                      <a:lnTo>
                        <a:pt x="1493" y="611"/>
                      </a:lnTo>
                      <a:lnTo>
                        <a:pt x="1493" y="611"/>
                      </a:lnTo>
                      <a:lnTo>
                        <a:pt x="1494" y="609"/>
                      </a:lnTo>
                      <a:lnTo>
                        <a:pt x="1494" y="606"/>
                      </a:lnTo>
                      <a:lnTo>
                        <a:pt x="1493" y="603"/>
                      </a:lnTo>
                      <a:lnTo>
                        <a:pt x="1493" y="603"/>
                      </a:lnTo>
                      <a:lnTo>
                        <a:pt x="1495" y="600"/>
                      </a:lnTo>
                      <a:lnTo>
                        <a:pt x="1494" y="600"/>
                      </a:lnTo>
                      <a:close/>
                      <a:moveTo>
                        <a:pt x="1511" y="578"/>
                      </a:moveTo>
                      <a:lnTo>
                        <a:pt x="1511" y="578"/>
                      </a:lnTo>
                      <a:lnTo>
                        <a:pt x="1512" y="579"/>
                      </a:lnTo>
                      <a:lnTo>
                        <a:pt x="1512" y="579"/>
                      </a:lnTo>
                      <a:lnTo>
                        <a:pt x="1510" y="583"/>
                      </a:lnTo>
                      <a:lnTo>
                        <a:pt x="1510" y="583"/>
                      </a:lnTo>
                      <a:lnTo>
                        <a:pt x="1508" y="583"/>
                      </a:lnTo>
                      <a:lnTo>
                        <a:pt x="1508" y="583"/>
                      </a:lnTo>
                      <a:lnTo>
                        <a:pt x="1507" y="577"/>
                      </a:lnTo>
                      <a:lnTo>
                        <a:pt x="1507" y="577"/>
                      </a:lnTo>
                      <a:lnTo>
                        <a:pt x="1506" y="578"/>
                      </a:lnTo>
                      <a:lnTo>
                        <a:pt x="1504" y="579"/>
                      </a:lnTo>
                      <a:lnTo>
                        <a:pt x="1504" y="579"/>
                      </a:lnTo>
                      <a:lnTo>
                        <a:pt x="1504" y="579"/>
                      </a:lnTo>
                      <a:lnTo>
                        <a:pt x="1507" y="576"/>
                      </a:lnTo>
                      <a:lnTo>
                        <a:pt x="1507" y="576"/>
                      </a:lnTo>
                      <a:lnTo>
                        <a:pt x="1507" y="578"/>
                      </a:lnTo>
                      <a:lnTo>
                        <a:pt x="1507" y="578"/>
                      </a:lnTo>
                      <a:lnTo>
                        <a:pt x="1511" y="578"/>
                      </a:lnTo>
                      <a:lnTo>
                        <a:pt x="1511" y="578"/>
                      </a:lnTo>
                      <a:close/>
                      <a:moveTo>
                        <a:pt x="1507" y="527"/>
                      </a:moveTo>
                      <a:lnTo>
                        <a:pt x="1507" y="527"/>
                      </a:lnTo>
                      <a:lnTo>
                        <a:pt x="1505" y="528"/>
                      </a:lnTo>
                      <a:lnTo>
                        <a:pt x="1505" y="528"/>
                      </a:lnTo>
                      <a:lnTo>
                        <a:pt x="1505" y="528"/>
                      </a:lnTo>
                      <a:lnTo>
                        <a:pt x="1506" y="527"/>
                      </a:lnTo>
                      <a:lnTo>
                        <a:pt x="1507" y="526"/>
                      </a:lnTo>
                      <a:lnTo>
                        <a:pt x="1507" y="526"/>
                      </a:lnTo>
                      <a:lnTo>
                        <a:pt x="1506" y="525"/>
                      </a:lnTo>
                      <a:lnTo>
                        <a:pt x="1506" y="525"/>
                      </a:lnTo>
                      <a:lnTo>
                        <a:pt x="1507" y="522"/>
                      </a:lnTo>
                      <a:lnTo>
                        <a:pt x="1507" y="522"/>
                      </a:lnTo>
                      <a:lnTo>
                        <a:pt x="1504" y="523"/>
                      </a:lnTo>
                      <a:lnTo>
                        <a:pt x="1504" y="523"/>
                      </a:lnTo>
                      <a:lnTo>
                        <a:pt x="1502" y="523"/>
                      </a:lnTo>
                      <a:lnTo>
                        <a:pt x="1501" y="523"/>
                      </a:lnTo>
                      <a:lnTo>
                        <a:pt x="1501" y="523"/>
                      </a:lnTo>
                      <a:lnTo>
                        <a:pt x="1505" y="520"/>
                      </a:lnTo>
                      <a:lnTo>
                        <a:pt x="1507" y="517"/>
                      </a:lnTo>
                      <a:lnTo>
                        <a:pt x="1508" y="515"/>
                      </a:lnTo>
                      <a:lnTo>
                        <a:pt x="1508" y="515"/>
                      </a:lnTo>
                      <a:lnTo>
                        <a:pt x="1510" y="514"/>
                      </a:lnTo>
                      <a:lnTo>
                        <a:pt x="1510" y="514"/>
                      </a:lnTo>
                      <a:lnTo>
                        <a:pt x="1511" y="518"/>
                      </a:lnTo>
                      <a:lnTo>
                        <a:pt x="1511" y="522"/>
                      </a:lnTo>
                      <a:lnTo>
                        <a:pt x="1507" y="527"/>
                      </a:lnTo>
                      <a:lnTo>
                        <a:pt x="1507" y="527"/>
                      </a:lnTo>
                      <a:close/>
                      <a:moveTo>
                        <a:pt x="1507" y="620"/>
                      </a:moveTo>
                      <a:lnTo>
                        <a:pt x="1507" y="620"/>
                      </a:lnTo>
                      <a:lnTo>
                        <a:pt x="1507" y="625"/>
                      </a:lnTo>
                      <a:lnTo>
                        <a:pt x="1508" y="628"/>
                      </a:lnTo>
                      <a:lnTo>
                        <a:pt x="1511" y="631"/>
                      </a:lnTo>
                      <a:lnTo>
                        <a:pt x="1511" y="631"/>
                      </a:lnTo>
                      <a:lnTo>
                        <a:pt x="1513" y="628"/>
                      </a:lnTo>
                      <a:lnTo>
                        <a:pt x="1515" y="625"/>
                      </a:lnTo>
                      <a:lnTo>
                        <a:pt x="1515" y="621"/>
                      </a:lnTo>
                      <a:lnTo>
                        <a:pt x="1515" y="621"/>
                      </a:lnTo>
                      <a:lnTo>
                        <a:pt x="1517" y="620"/>
                      </a:lnTo>
                      <a:lnTo>
                        <a:pt x="1519" y="618"/>
                      </a:lnTo>
                      <a:lnTo>
                        <a:pt x="1521" y="616"/>
                      </a:lnTo>
                      <a:lnTo>
                        <a:pt x="1521" y="616"/>
                      </a:lnTo>
                      <a:lnTo>
                        <a:pt x="1518" y="615"/>
                      </a:lnTo>
                      <a:lnTo>
                        <a:pt x="1516" y="614"/>
                      </a:lnTo>
                      <a:lnTo>
                        <a:pt x="1515" y="614"/>
                      </a:lnTo>
                      <a:lnTo>
                        <a:pt x="1515" y="614"/>
                      </a:lnTo>
                      <a:lnTo>
                        <a:pt x="1516" y="612"/>
                      </a:lnTo>
                      <a:lnTo>
                        <a:pt x="1516" y="612"/>
                      </a:lnTo>
                      <a:lnTo>
                        <a:pt x="1518" y="615"/>
                      </a:lnTo>
                      <a:lnTo>
                        <a:pt x="1523" y="615"/>
                      </a:lnTo>
                      <a:lnTo>
                        <a:pt x="1523" y="615"/>
                      </a:lnTo>
                      <a:lnTo>
                        <a:pt x="1523" y="614"/>
                      </a:lnTo>
                      <a:lnTo>
                        <a:pt x="1523" y="614"/>
                      </a:lnTo>
                      <a:lnTo>
                        <a:pt x="1524" y="612"/>
                      </a:lnTo>
                      <a:lnTo>
                        <a:pt x="1524" y="612"/>
                      </a:lnTo>
                      <a:lnTo>
                        <a:pt x="1526" y="615"/>
                      </a:lnTo>
                      <a:lnTo>
                        <a:pt x="1526" y="615"/>
                      </a:lnTo>
                      <a:lnTo>
                        <a:pt x="1524" y="620"/>
                      </a:lnTo>
                      <a:lnTo>
                        <a:pt x="1524" y="620"/>
                      </a:lnTo>
                      <a:lnTo>
                        <a:pt x="1527" y="620"/>
                      </a:lnTo>
                      <a:lnTo>
                        <a:pt x="1527" y="620"/>
                      </a:lnTo>
                      <a:lnTo>
                        <a:pt x="1526" y="621"/>
                      </a:lnTo>
                      <a:lnTo>
                        <a:pt x="1523" y="621"/>
                      </a:lnTo>
                      <a:lnTo>
                        <a:pt x="1523" y="621"/>
                      </a:lnTo>
                      <a:lnTo>
                        <a:pt x="1521" y="622"/>
                      </a:lnTo>
                      <a:lnTo>
                        <a:pt x="1521" y="622"/>
                      </a:lnTo>
                      <a:lnTo>
                        <a:pt x="1518" y="622"/>
                      </a:lnTo>
                      <a:lnTo>
                        <a:pt x="1517" y="622"/>
                      </a:lnTo>
                      <a:lnTo>
                        <a:pt x="1517" y="623"/>
                      </a:lnTo>
                      <a:lnTo>
                        <a:pt x="1517" y="623"/>
                      </a:lnTo>
                      <a:lnTo>
                        <a:pt x="1516" y="627"/>
                      </a:lnTo>
                      <a:lnTo>
                        <a:pt x="1515" y="632"/>
                      </a:lnTo>
                      <a:lnTo>
                        <a:pt x="1515" y="632"/>
                      </a:lnTo>
                      <a:lnTo>
                        <a:pt x="1517" y="632"/>
                      </a:lnTo>
                      <a:lnTo>
                        <a:pt x="1522" y="631"/>
                      </a:lnTo>
                      <a:lnTo>
                        <a:pt x="1522" y="631"/>
                      </a:lnTo>
                      <a:lnTo>
                        <a:pt x="1522" y="632"/>
                      </a:lnTo>
                      <a:lnTo>
                        <a:pt x="1522" y="632"/>
                      </a:lnTo>
                      <a:lnTo>
                        <a:pt x="1519" y="634"/>
                      </a:lnTo>
                      <a:lnTo>
                        <a:pt x="1519" y="634"/>
                      </a:lnTo>
                      <a:lnTo>
                        <a:pt x="1519" y="636"/>
                      </a:lnTo>
                      <a:lnTo>
                        <a:pt x="1519" y="636"/>
                      </a:lnTo>
                      <a:lnTo>
                        <a:pt x="1519" y="636"/>
                      </a:lnTo>
                      <a:lnTo>
                        <a:pt x="1519" y="636"/>
                      </a:lnTo>
                      <a:lnTo>
                        <a:pt x="1518" y="638"/>
                      </a:lnTo>
                      <a:lnTo>
                        <a:pt x="1518" y="638"/>
                      </a:lnTo>
                      <a:lnTo>
                        <a:pt x="1523" y="638"/>
                      </a:lnTo>
                      <a:lnTo>
                        <a:pt x="1523" y="638"/>
                      </a:lnTo>
                      <a:lnTo>
                        <a:pt x="1523" y="642"/>
                      </a:lnTo>
                      <a:lnTo>
                        <a:pt x="1523" y="642"/>
                      </a:lnTo>
                      <a:lnTo>
                        <a:pt x="1521" y="643"/>
                      </a:lnTo>
                      <a:lnTo>
                        <a:pt x="1517" y="644"/>
                      </a:lnTo>
                      <a:lnTo>
                        <a:pt x="1517" y="644"/>
                      </a:lnTo>
                      <a:lnTo>
                        <a:pt x="1515" y="644"/>
                      </a:lnTo>
                      <a:lnTo>
                        <a:pt x="1513" y="644"/>
                      </a:lnTo>
                      <a:lnTo>
                        <a:pt x="1511" y="644"/>
                      </a:lnTo>
                      <a:lnTo>
                        <a:pt x="1511" y="644"/>
                      </a:lnTo>
                      <a:lnTo>
                        <a:pt x="1508" y="640"/>
                      </a:lnTo>
                      <a:lnTo>
                        <a:pt x="1508" y="640"/>
                      </a:lnTo>
                      <a:lnTo>
                        <a:pt x="1510" y="638"/>
                      </a:lnTo>
                      <a:lnTo>
                        <a:pt x="1510" y="636"/>
                      </a:lnTo>
                      <a:lnTo>
                        <a:pt x="1508" y="632"/>
                      </a:lnTo>
                      <a:lnTo>
                        <a:pt x="1506" y="628"/>
                      </a:lnTo>
                      <a:lnTo>
                        <a:pt x="1506" y="628"/>
                      </a:lnTo>
                      <a:lnTo>
                        <a:pt x="1505" y="628"/>
                      </a:lnTo>
                      <a:lnTo>
                        <a:pt x="1502" y="629"/>
                      </a:lnTo>
                      <a:lnTo>
                        <a:pt x="1501" y="631"/>
                      </a:lnTo>
                      <a:lnTo>
                        <a:pt x="1501" y="631"/>
                      </a:lnTo>
                      <a:lnTo>
                        <a:pt x="1496" y="631"/>
                      </a:lnTo>
                      <a:lnTo>
                        <a:pt x="1496" y="631"/>
                      </a:lnTo>
                      <a:lnTo>
                        <a:pt x="1495" y="629"/>
                      </a:lnTo>
                      <a:lnTo>
                        <a:pt x="1495" y="629"/>
                      </a:lnTo>
                      <a:lnTo>
                        <a:pt x="1497" y="625"/>
                      </a:lnTo>
                      <a:lnTo>
                        <a:pt x="1497" y="625"/>
                      </a:lnTo>
                      <a:lnTo>
                        <a:pt x="1499" y="628"/>
                      </a:lnTo>
                      <a:lnTo>
                        <a:pt x="1499" y="628"/>
                      </a:lnTo>
                      <a:lnTo>
                        <a:pt x="1502" y="626"/>
                      </a:lnTo>
                      <a:lnTo>
                        <a:pt x="1505" y="623"/>
                      </a:lnTo>
                      <a:lnTo>
                        <a:pt x="1507" y="620"/>
                      </a:lnTo>
                      <a:lnTo>
                        <a:pt x="1507" y="620"/>
                      </a:lnTo>
                      <a:close/>
                      <a:moveTo>
                        <a:pt x="1522" y="540"/>
                      </a:moveTo>
                      <a:lnTo>
                        <a:pt x="1522" y="540"/>
                      </a:lnTo>
                      <a:lnTo>
                        <a:pt x="1518" y="542"/>
                      </a:lnTo>
                      <a:lnTo>
                        <a:pt x="1518" y="542"/>
                      </a:lnTo>
                      <a:lnTo>
                        <a:pt x="1516" y="542"/>
                      </a:lnTo>
                      <a:lnTo>
                        <a:pt x="1516" y="542"/>
                      </a:lnTo>
                      <a:lnTo>
                        <a:pt x="1518" y="539"/>
                      </a:lnTo>
                      <a:lnTo>
                        <a:pt x="1522" y="534"/>
                      </a:lnTo>
                      <a:lnTo>
                        <a:pt x="1522" y="534"/>
                      </a:lnTo>
                      <a:lnTo>
                        <a:pt x="1521" y="537"/>
                      </a:lnTo>
                      <a:lnTo>
                        <a:pt x="1522" y="540"/>
                      </a:lnTo>
                      <a:lnTo>
                        <a:pt x="1522" y="540"/>
                      </a:lnTo>
                      <a:close/>
                      <a:moveTo>
                        <a:pt x="1534" y="669"/>
                      </a:moveTo>
                      <a:lnTo>
                        <a:pt x="1534" y="669"/>
                      </a:lnTo>
                      <a:lnTo>
                        <a:pt x="1538" y="666"/>
                      </a:lnTo>
                      <a:lnTo>
                        <a:pt x="1541" y="664"/>
                      </a:lnTo>
                      <a:lnTo>
                        <a:pt x="1543" y="660"/>
                      </a:lnTo>
                      <a:lnTo>
                        <a:pt x="1543" y="660"/>
                      </a:lnTo>
                      <a:lnTo>
                        <a:pt x="1543" y="664"/>
                      </a:lnTo>
                      <a:lnTo>
                        <a:pt x="1543" y="664"/>
                      </a:lnTo>
                      <a:lnTo>
                        <a:pt x="1544" y="665"/>
                      </a:lnTo>
                      <a:lnTo>
                        <a:pt x="1544" y="665"/>
                      </a:lnTo>
                      <a:lnTo>
                        <a:pt x="1544" y="669"/>
                      </a:lnTo>
                      <a:lnTo>
                        <a:pt x="1547" y="672"/>
                      </a:lnTo>
                      <a:lnTo>
                        <a:pt x="1547" y="672"/>
                      </a:lnTo>
                      <a:lnTo>
                        <a:pt x="1550" y="667"/>
                      </a:lnTo>
                      <a:lnTo>
                        <a:pt x="1550" y="667"/>
                      </a:lnTo>
                      <a:lnTo>
                        <a:pt x="1550" y="667"/>
                      </a:lnTo>
                      <a:lnTo>
                        <a:pt x="1550" y="667"/>
                      </a:lnTo>
                      <a:lnTo>
                        <a:pt x="1550" y="669"/>
                      </a:lnTo>
                      <a:lnTo>
                        <a:pt x="1551" y="672"/>
                      </a:lnTo>
                      <a:lnTo>
                        <a:pt x="1551" y="672"/>
                      </a:lnTo>
                      <a:lnTo>
                        <a:pt x="1550" y="675"/>
                      </a:lnTo>
                      <a:lnTo>
                        <a:pt x="1550" y="675"/>
                      </a:lnTo>
                      <a:lnTo>
                        <a:pt x="1551" y="676"/>
                      </a:lnTo>
                      <a:lnTo>
                        <a:pt x="1552" y="677"/>
                      </a:lnTo>
                      <a:lnTo>
                        <a:pt x="1555" y="676"/>
                      </a:lnTo>
                      <a:lnTo>
                        <a:pt x="1555" y="676"/>
                      </a:lnTo>
                      <a:lnTo>
                        <a:pt x="1557" y="677"/>
                      </a:lnTo>
                      <a:lnTo>
                        <a:pt x="1557" y="677"/>
                      </a:lnTo>
                      <a:lnTo>
                        <a:pt x="1556" y="681"/>
                      </a:lnTo>
                      <a:lnTo>
                        <a:pt x="1554" y="682"/>
                      </a:lnTo>
                      <a:lnTo>
                        <a:pt x="1551" y="684"/>
                      </a:lnTo>
                      <a:lnTo>
                        <a:pt x="1551" y="684"/>
                      </a:lnTo>
                      <a:lnTo>
                        <a:pt x="1550" y="684"/>
                      </a:lnTo>
                      <a:lnTo>
                        <a:pt x="1547" y="686"/>
                      </a:lnTo>
                      <a:lnTo>
                        <a:pt x="1546" y="688"/>
                      </a:lnTo>
                      <a:lnTo>
                        <a:pt x="1545" y="692"/>
                      </a:lnTo>
                      <a:lnTo>
                        <a:pt x="1546" y="694"/>
                      </a:lnTo>
                      <a:lnTo>
                        <a:pt x="1546" y="694"/>
                      </a:lnTo>
                      <a:lnTo>
                        <a:pt x="1547" y="694"/>
                      </a:lnTo>
                      <a:lnTo>
                        <a:pt x="1552" y="692"/>
                      </a:lnTo>
                      <a:lnTo>
                        <a:pt x="1552" y="692"/>
                      </a:lnTo>
                      <a:lnTo>
                        <a:pt x="1551" y="693"/>
                      </a:lnTo>
                      <a:lnTo>
                        <a:pt x="1550" y="695"/>
                      </a:lnTo>
                      <a:lnTo>
                        <a:pt x="1550" y="698"/>
                      </a:lnTo>
                      <a:lnTo>
                        <a:pt x="1550" y="698"/>
                      </a:lnTo>
                      <a:lnTo>
                        <a:pt x="1550" y="698"/>
                      </a:lnTo>
                      <a:lnTo>
                        <a:pt x="1550" y="698"/>
                      </a:lnTo>
                      <a:lnTo>
                        <a:pt x="1547" y="699"/>
                      </a:lnTo>
                      <a:lnTo>
                        <a:pt x="1547" y="699"/>
                      </a:lnTo>
                      <a:lnTo>
                        <a:pt x="1546" y="697"/>
                      </a:lnTo>
                      <a:lnTo>
                        <a:pt x="1546" y="697"/>
                      </a:lnTo>
                      <a:lnTo>
                        <a:pt x="1546" y="695"/>
                      </a:lnTo>
                      <a:lnTo>
                        <a:pt x="1544" y="693"/>
                      </a:lnTo>
                      <a:lnTo>
                        <a:pt x="1543" y="692"/>
                      </a:lnTo>
                      <a:lnTo>
                        <a:pt x="1540" y="690"/>
                      </a:lnTo>
                      <a:lnTo>
                        <a:pt x="1536" y="690"/>
                      </a:lnTo>
                      <a:lnTo>
                        <a:pt x="1533" y="692"/>
                      </a:lnTo>
                      <a:lnTo>
                        <a:pt x="1533" y="692"/>
                      </a:lnTo>
                      <a:lnTo>
                        <a:pt x="1533" y="694"/>
                      </a:lnTo>
                      <a:lnTo>
                        <a:pt x="1538" y="699"/>
                      </a:lnTo>
                      <a:lnTo>
                        <a:pt x="1538" y="699"/>
                      </a:lnTo>
                      <a:lnTo>
                        <a:pt x="1536" y="699"/>
                      </a:lnTo>
                      <a:lnTo>
                        <a:pt x="1533" y="698"/>
                      </a:lnTo>
                      <a:lnTo>
                        <a:pt x="1533" y="698"/>
                      </a:lnTo>
                      <a:lnTo>
                        <a:pt x="1530" y="695"/>
                      </a:lnTo>
                      <a:lnTo>
                        <a:pt x="1530" y="695"/>
                      </a:lnTo>
                      <a:lnTo>
                        <a:pt x="1532" y="694"/>
                      </a:lnTo>
                      <a:lnTo>
                        <a:pt x="1532" y="690"/>
                      </a:lnTo>
                      <a:lnTo>
                        <a:pt x="1529" y="686"/>
                      </a:lnTo>
                      <a:lnTo>
                        <a:pt x="1528" y="683"/>
                      </a:lnTo>
                      <a:lnTo>
                        <a:pt x="1524" y="682"/>
                      </a:lnTo>
                      <a:lnTo>
                        <a:pt x="1524" y="682"/>
                      </a:lnTo>
                      <a:lnTo>
                        <a:pt x="1523" y="683"/>
                      </a:lnTo>
                      <a:lnTo>
                        <a:pt x="1522" y="686"/>
                      </a:lnTo>
                      <a:lnTo>
                        <a:pt x="1522" y="689"/>
                      </a:lnTo>
                      <a:lnTo>
                        <a:pt x="1522" y="689"/>
                      </a:lnTo>
                      <a:lnTo>
                        <a:pt x="1518" y="688"/>
                      </a:lnTo>
                      <a:lnTo>
                        <a:pt x="1515" y="686"/>
                      </a:lnTo>
                      <a:lnTo>
                        <a:pt x="1513" y="681"/>
                      </a:lnTo>
                      <a:lnTo>
                        <a:pt x="1513" y="681"/>
                      </a:lnTo>
                      <a:lnTo>
                        <a:pt x="1513" y="678"/>
                      </a:lnTo>
                      <a:lnTo>
                        <a:pt x="1512" y="675"/>
                      </a:lnTo>
                      <a:lnTo>
                        <a:pt x="1512" y="675"/>
                      </a:lnTo>
                      <a:lnTo>
                        <a:pt x="1512" y="675"/>
                      </a:lnTo>
                      <a:lnTo>
                        <a:pt x="1512" y="675"/>
                      </a:lnTo>
                      <a:lnTo>
                        <a:pt x="1515" y="681"/>
                      </a:lnTo>
                      <a:lnTo>
                        <a:pt x="1515" y="681"/>
                      </a:lnTo>
                      <a:lnTo>
                        <a:pt x="1516" y="679"/>
                      </a:lnTo>
                      <a:lnTo>
                        <a:pt x="1518" y="678"/>
                      </a:lnTo>
                      <a:lnTo>
                        <a:pt x="1518" y="678"/>
                      </a:lnTo>
                      <a:lnTo>
                        <a:pt x="1518" y="683"/>
                      </a:lnTo>
                      <a:lnTo>
                        <a:pt x="1518" y="686"/>
                      </a:lnTo>
                      <a:lnTo>
                        <a:pt x="1519" y="687"/>
                      </a:lnTo>
                      <a:lnTo>
                        <a:pt x="1519" y="687"/>
                      </a:lnTo>
                      <a:lnTo>
                        <a:pt x="1519" y="683"/>
                      </a:lnTo>
                      <a:lnTo>
                        <a:pt x="1522" y="679"/>
                      </a:lnTo>
                      <a:lnTo>
                        <a:pt x="1526" y="677"/>
                      </a:lnTo>
                      <a:lnTo>
                        <a:pt x="1526" y="677"/>
                      </a:lnTo>
                      <a:lnTo>
                        <a:pt x="1530" y="677"/>
                      </a:lnTo>
                      <a:lnTo>
                        <a:pt x="1532" y="676"/>
                      </a:lnTo>
                      <a:lnTo>
                        <a:pt x="1530" y="673"/>
                      </a:lnTo>
                      <a:lnTo>
                        <a:pt x="1524" y="669"/>
                      </a:lnTo>
                      <a:lnTo>
                        <a:pt x="1524" y="669"/>
                      </a:lnTo>
                      <a:lnTo>
                        <a:pt x="1524" y="667"/>
                      </a:lnTo>
                      <a:lnTo>
                        <a:pt x="1524" y="662"/>
                      </a:lnTo>
                      <a:lnTo>
                        <a:pt x="1524" y="662"/>
                      </a:lnTo>
                      <a:lnTo>
                        <a:pt x="1526" y="662"/>
                      </a:lnTo>
                      <a:lnTo>
                        <a:pt x="1526" y="662"/>
                      </a:lnTo>
                      <a:lnTo>
                        <a:pt x="1528" y="666"/>
                      </a:lnTo>
                      <a:lnTo>
                        <a:pt x="1528" y="666"/>
                      </a:lnTo>
                      <a:lnTo>
                        <a:pt x="1529" y="665"/>
                      </a:lnTo>
                      <a:lnTo>
                        <a:pt x="1534" y="660"/>
                      </a:lnTo>
                      <a:lnTo>
                        <a:pt x="1534" y="660"/>
                      </a:lnTo>
                      <a:lnTo>
                        <a:pt x="1533" y="662"/>
                      </a:lnTo>
                      <a:lnTo>
                        <a:pt x="1533" y="666"/>
                      </a:lnTo>
                      <a:lnTo>
                        <a:pt x="1534" y="669"/>
                      </a:lnTo>
                      <a:lnTo>
                        <a:pt x="1534" y="669"/>
                      </a:lnTo>
                      <a:close/>
                      <a:moveTo>
                        <a:pt x="1547" y="776"/>
                      </a:moveTo>
                      <a:lnTo>
                        <a:pt x="1547" y="776"/>
                      </a:lnTo>
                      <a:lnTo>
                        <a:pt x="1545" y="775"/>
                      </a:lnTo>
                      <a:lnTo>
                        <a:pt x="1545" y="775"/>
                      </a:lnTo>
                      <a:lnTo>
                        <a:pt x="1543" y="771"/>
                      </a:lnTo>
                      <a:lnTo>
                        <a:pt x="1540" y="769"/>
                      </a:lnTo>
                      <a:lnTo>
                        <a:pt x="1536" y="767"/>
                      </a:lnTo>
                      <a:lnTo>
                        <a:pt x="1536" y="767"/>
                      </a:lnTo>
                      <a:lnTo>
                        <a:pt x="1539" y="767"/>
                      </a:lnTo>
                      <a:lnTo>
                        <a:pt x="1539" y="767"/>
                      </a:lnTo>
                      <a:lnTo>
                        <a:pt x="1540" y="767"/>
                      </a:lnTo>
                      <a:lnTo>
                        <a:pt x="1540" y="767"/>
                      </a:lnTo>
                      <a:lnTo>
                        <a:pt x="1544" y="770"/>
                      </a:lnTo>
                      <a:lnTo>
                        <a:pt x="1546" y="771"/>
                      </a:lnTo>
                      <a:lnTo>
                        <a:pt x="1546" y="771"/>
                      </a:lnTo>
                      <a:lnTo>
                        <a:pt x="1547" y="776"/>
                      </a:lnTo>
                      <a:lnTo>
                        <a:pt x="1547" y="776"/>
                      </a:lnTo>
                      <a:close/>
                      <a:moveTo>
                        <a:pt x="1538" y="909"/>
                      </a:moveTo>
                      <a:lnTo>
                        <a:pt x="1538" y="909"/>
                      </a:lnTo>
                      <a:lnTo>
                        <a:pt x="1540" y="906"/>
                      </a:lnTo>
                      <a:lnTo>
                        <a:pt x="1540" y="906"/>
                      </a:lnTo>
                      <a:lnTo>
                        <a:pt x="1540" y="911"/>
                      </a:lnTo>
                      <a:lnTo>
                        <a:pt x="1543" y="916"/>
                      </a:lnTo>
                      <a:lnTo>
                        <a:pt x="1543" y="916"/>
                      </a:lnTo>
                      <a:lnTo>
                        <a:pt x="1540" y="914"/>
                      </a:lnTo>
                      <a:lnTo>
                        <a:pt x="1540" y="914"/>
                      </a:lnTo>
                      <a:lnTo>
                        <a:pt x="1539" y="912"/>
                      </a:lnTo>
                      <a:lnTo>
                        <a:pt x="1533" y="909"/>
                      </a:lnTo>
                      <a:lnTo>
                        <a:pt x="1533" y="909"/>
                      </a:lnTo>
                      <a:lnTo>
                        <a:pt x="1534" y="906"/>
                      </a:lnTo>
                      <a:lnTo>
                        <a:pt x="1534" y="904"/>
                      </a:lnTo>
                      <a:lnTo>
                        <a:pt x="1533" y="902"/>
                      </a:lnTo>
                      <a:lnTo>
                        <a:pt x="1533" y="902"/>
                      </a:lnTo>
                      <a:lnTo>
                        <a:pt x="1535" y="900"/>
                      </a:lnTo>
                      <a:lnTo>
                        <a:pt x="1536" y="899"/>
                      </a:lnTo>
                      <a:lnTo>
                        <a:pt x="1536" y="899"/>
                      </a:lnTo>
                      <a:lnTo>
                        <a:pt x="1536" y="904"/>
                      </a:lnTo>
                      <a:lnTo>
                        <a:pt x="1536" y="906"/>
                      </a:lnTo>
                      <a:lnTo>
                        <a:pt x="1538" y="909"/>
                      </a:lnTo>
                      <a:lnTo>
                        <a:pt x="1538" y="909"/>
                      </a:lnTo>
                      <a:close/>
                      <a:moveTo>
                        <a:pt x="1526" y="904"/>
                      </a:moveTo>
                      <a:lnTo>
                        <a:pt x="1526" y="904"/>
                      </a:lnTo>
                      <a:lnTo>
                        <a:pt x="1523" y="903"/>
                      </a:lnTo>
                      <a:lnTo>
                        <a:pt x="1521" y="902"/>
                      </a:lnTo>
                      <a:lnTo>
                        <a:pt x="1518" y="897"/>
                      </a:lnTo>
                      <a:lnTo>
                        <a:pt x="1518" y="897"/>
                      </a:lnTo>
                      <a:lnTo>
                        <a:pt x="1518" y="894"/>
                      </a:lnTo>
                      <a:lnTo>
                        <a:pt x="1518" y="894"/>
                      </a:lnTo>
                      <a:lnTo>
                        <a:pt x="1519" y="893"/>
                      </a:lnTo>
                      <a:lnTo>
                        <a:pt x="1519" y="893"/>
                      </a:lnTo>
                      <a:lnTo>
                        <a:pt x="1519" y="892"/>
                      </a:lnTo>
                      <a:lnTo>
                        <a:pt x="1518" y="889"/>
                      </a:lnTo>
                      <a:lnTo>
                        <a:pt x="1517" y="888"/>
                      </a:lnTo>
                      <a:lnTo>
                        <a:pt x="1517" y="888"/>
                      </a:lnTo>
                      <a:lnTo>
                        <a:pt x="1521" y="888"/>
                      </a:lnTo>
                      <a:lnTo>
                        <a:pt x="1526" y="888"/>
                      </a:lnTo>
                      <a:lnTo>
                        <a:pt x="1526" y="888"/>
                      </a:lnTo>
                      <a:lnTo>
                        <a:pt x="1528" y="893"/>
                      </a:lnTo>
                      <a:lnTo>
                        <a:pt x="1528" y="893"/>
                      </a:lnTo>
                      <a:lnTo>
                        <a:pt x="1529" y="897"/>
                      </a:lnTo>
                      <a:lnTo>
                        <a:pt x="1529" y="897"/>
                      </a:lnTo>
                      <a:lnTo>
                        <a:pt x="1529" y="898"/>
                      </a:lnTo>
                      <a:lnTo>
                        <a:pt x="1529" y="898"/>
                      </a:lnTo>
                      <a:lnTo>
                        <a:pt x="1528" y="898"/>
                      </a:lnTo>
                      <a:lnTo>
                        <a:pt x="1528" y="898"/>
                      </a:lnTo>
                      <a:lnTo>
                        <a:pt x="1527" y="899"/>
                      </a:lnTo>
                      <a:lnTo>
                        <a:pt x="1526" y="900"/>
                      </a:lnTo>
                      <a:lnTo>
                        <a:pt x="1526" y="904"/>
                      </a:lnTo>
                      <a:lnTo>
                        <a:pt x="1526" y="904"/>
                      </a:lnTo>
                      <a:close/>
                      <a:moveTo>
                        <a:pt x="1512" y="794"/>
                      </a:moveTo>
                      <a:lnTo>
                        <a:pt x="1512" y="794"/>
                      </a:lnTo>
                      <a:lnTo>
                        <a:pt x="1512" y="793"/>
                      </a:lnTo>
                      <a:lnTo>
                        <a:pt x="1512" y="793"/>
                      </a:lnTo>
                      <a:lnTo>
                        <a:pt x="1517" y="792"/>
                      </a:lnTo>
                      <a:lnTo>
                        <a:pt x="1517" y="792"/>
                      </a:lnTo>
                      <a:lnTo>
                        <a:pt x="1515" y="794"/>
                      </a:lnTo>
                      <a:lnTo>
                        <a:pt x="1513" y="799"/>
                      </a:lnTo>
                      <a:lnTo>
                        <a:pt x="1513" y="799"/>
                      </a:lnTo>
                      <a:lnTo>
                        <a:pt x="1512" y="799"/>
                      </a:lnTo>
                      <a:lnTo>
                        <a:pt x="1511" y="800"/>
                      </a:lnTo>
                      <a:lnTo>
                        <a:pt x="1511" y="800"/>
                      </a:lnTo>
                      <a:lnTo>
                        <a:pt x="1512" y="795"/>
                      </a:lnTo>
                      <a:lnTo>
                        <a:pt x="1512" y="795"/>
                      </a:lnTo>
                      <a:lnTo>
                        <a:pt x="1513" y="795"/>
                      </a:lnTo>
                      <a:lnTo>
                        <a:pt x="1513" y="795"/>
                      </a:lnTo>
                      <a:lnTo>
                        <a:pt x="1512" y="794"/>
                      </a:lnTo>
                      <a:lnTo>
                        <a:pt x="1512" y="794"/>
                      </a:lnTo>
                      <a:close/>
                      <a:moveTo>
                        <a:pt x="1524" y="886"/>
                      </a:moveTo>
                      <a:lnTo>
                        <a:pt x="1524" y="886"/>
                      </a:lnTo>
                      <a:lnTo>
                        <a:pt x="1524" y="886"/>
                      </a:lnTo>
                      <a:lnTo>
                        <a:pt x="1524" y="886"/>
                      </a:lnTo>
                      <a:lnTo>
                        <a:pt x="1522" y="884"/>
                      </a:lnTo>
                      <a:lnTo>
                        <a:pt x="1518" y="883"/>
                      </a:lnTo>
                      <a:lnTo>
                        <a:pt x="1518" y="883"/>
                      </a:lnTo>
                      <a:lnTo>
                        <a:pt x="1523" y="882"/>
                      </a:lnTo>
                      <a:lnTo>
                        <a:pt x="1523" y="882"/>
                      </a:lnTo>
                      <a:lnTo>
                        <a:pt x="1523" y="882"/>
                      </a:lnTo>
                      <a:lnTo>
                        <a:pt x="1526" y="881"/>
                      </a:lnTo>
                      <a:lnTo>
                        <a:pt x="1526" y="881"/>
                      </a:lnTo>
                      <a:lnTo>
                        <a:pt x="1526" y="881"/>
                      </a:lnTo>
                      <a:lnTo>
                        <a:pt x="1528" y="877"/>
                      </a:lnTo>
                      <a:lnTo>
                        <a:pt x="1528" y="877"/>
                      </a:lnTo>
                      <a:lnTo>
                        <a:pt x="1528" y="877"/>
                      </a:lnTo>
                      <a:lnTo>
                        <a:pt x="1528" y="877"/>
                      </a:lnTo>
                      <a:lnTo>
                        <a:pt x="1528" y="881"/>
                      </a:lnTo>
                      <a:lnTo>
                        <a:pt x="1530" y="884"/>
                      </a:lnTo>
                      <a:lnTo>
                        <a:pt x="1530" y="884"/>
                      </a:lnTo>
                      <a:lnTo>
                        <a:pt x="1534" y="881"/>
                      </a:lnTo>
                      <a:lnTo>
                        <a:pt x="1534" y="882"/>
                      </a:lnTo>
                      <a:lnTo>
                        <a:pt x="1534" y="882"/>
                      </a:lnTo>
                      <a:lnTo>
                        <a:pt x="1532" y="886"/>
                      </a:lnTo>
                      <a:lnTo>
                        <a:pt x="1532" y="886"/>
                      </a:lnTo>
                      <a:lnTo>
                        <a:pt x="1532" y="886"/>
                      </a:lnTo>
                      <a:lnTo>
                        <a:pt x="1532" y="886"/>
                      </a:lnTo>
                      <a:lnTo>
                        <a:pt x="1528" y="886"/>
                      </a:lnTo>
                      <a:lnTo>
                        <a:pt x="1524" y="886"/>
                      </a:lnTo>
                      <a:lnTo>
                        <a:pt x="1524" y="886"/>
                      </a:lnTo>
                      <a:close/>
                      <a:moveTo>
                        <a:pt x="1506" y="720"/>
                      </a:moveTo>
                      <a:lnTo>
                        <a:pt x="1506" y="720"/>
                      </a:lnTo>
                      <a:lnTo>
                        <a:pt x="1502" y="721"/>
                      </a:lnTo>
                      <a:lnTo>
                        <a:pt x="1497" y="722"/>
                      </a:lnTo>
                      <a:lnTo>
                        <a:pt x="1497" y="722"/>
                      </a:lnTo>
                      <a:lnTo>
                        <a:pt x="1497" y="721"/>
                      </a:lnTo>
                      <a:lnTo>
                        <a:pt x="1497" y="721"/>
                      </a:lnTo>
                      <a:lnTo>
                        <a:pt x="1499" y="719"/>
                      </a:lnTo>
                      <a:lnTo>
                        <a:pt x="1500" y="714"/>
                      </a:lnTo>
                      <a:lnTo>
                        <a:pt x="1500" y="714"/>
                      </a:lnTo>
                      <a:lnTo>
                        <a:pt x="1504" y="717"/>
                      </a:lnTo>
                      <a:lnTo>
                        <a:pt x="1504" y="717"/>
                      </a:lnTo>
                      <a:lnTo>
                        <a:pt x="1504" y="717"/>
                      </a:lnTo>
                      <a:lnTo>
                        <a:pt x="1504" y="717"/>
                      </a:lnTo>
                      <a:lnTo>
                        <a:pt x="1506" y="720"/>
                      </a:lnTo>
                      <a:lnTo>
                        <a:pt x="1506" y="720"/>
                      </a:lnTo>
                      <a:close/>
                      <a:moveTo>
                        <a:pt x="1504" y="708"/>
                      </a:moveTo>
                      <a:lnTo>
                        <a:pt x="1504" y="708"/>
                      </a:lnTo>
                      <a:lnTo>
                        <a:pt x="1505" y="705"/>
                      </a:lnTo>
                      <a:lnTo>
                        <a:pt x="1506" y="703"/>
                      </a:lnTo>
                      <a:lnTo>
                        <a:pt x="1505" y="700"/>
                      </a:lnTo>
                      <a:lnTo>
                        <a:pt x="1505" y="700"/>
                      </a:lnTo>
                      <a:lnTo>
                        <a:pt x="1504" y="700"/>
                      </a:lnTo>
                      <a:lnTo>
                        <a:pt x="1504" y="700"/>
                      </a:lnTo>
                      <a:lnTo>
                        <a:pt x="1505" y="699"/>
                      </a:lnTo>
                      <a:lnTo>
                        <a:pt x="1505" y="699"/>
                      </a:lnTo>
                      <a:lnTo>
                        <a:pt x="1505" y="699"/>
                      </a:lnTo>
                      <a:lnTo>
                        <a:pt x="1505" y="699"/>
                      </a:lnTo>
                      <a:lnTo>
                        <a:pt x="1506" y="703"/>
                      </a:lnTo>
                      <a:lnTo>
                        <a:pt x="1506" y="703"/>
                      </a:lnTo>
                      <a:lnTo>
                        <a:pt x="1507" y="706"/>
                      </a:lnTo>
                      <a:lnTo>
                        <a:pt x="1510" y="710"/>
                      </a:lnTo>
                      <a:lnTo>
                        <a:pt x="1510" y="710"/>
                      </a:lnTo>
                      <a:lnTo>
                        <a:pt x="1507" y="714"/>
                      </a:lnTo>
                      <a:lnTo>
                        <a:pt x="1507" y="714"/>
                      </a:lnTo>
                      <a:lnTo>
                        <a:pt x="1506" y="711"/>
                      </a:lnTo>
                      <a:lnTo>
                        <a:pt x="1504" y="708"/>
                      </a:lnTo>
                      <a:lnTo>
                        <a:pt x="1504" y="708"/>
                      </a:lnTo>
                      <a:close/>
                      <a:moveTo>
                        <a:pt x="1507" y="655"/>
                      </a:moveTo>
                      <a:lnTo>
                        <a:pt x="1507" y="655"/>
                      </a:lnTo>
                      <a:lnTo>
                        <a:pt x="1507" y="654"/>
                      </a:lnTo>
                      <a:lnTo>
                        <a:pt x="1507" y="654"/>
                      </a:lnTo>
                      <a:lnTo>
                        <a:pt x="1510" y="653"/>
                      </a:lnTo>
                      <a:lnTo>
                        <a:pt x="1510" y="653"/>
                      </a:lnTo>
                      <a:lnTo>
                        <a:pt x="1512" y="653"/>
                      </a:lnTo>
                      <a:lnTo>
                        <a:pt x="1512" y="653"/>
                      </a:lnTo>
                      <a:lnTo>
                        <a:pt x="1511" y="654"/>
                      </a:lnTo>
                      <a:lnTo>
                        <a:pt x="1510" y="656"/>
                      </a:lnTo>
                      <a:lnTo>
                        <a:pt x="1510" y="656"/>
                      </a:lnTo>
                      <a:lnTo>
                        <a:pt x="1511" y="658"/>
                      </a:lnTo>
                      <a:lnTo>
                        <a:pt x="1516" y="658"/>
                      </a:lnTo>
                      <a:lnTo>
                        <a:pt x="1516" y="658"/>
                      </a:lnTo>
                      <a:lnTo>
                        <a:pt x="1516" y="661"/>
                      </a:lnTo>
                      <a:lnTo>
                        <a:pt x="1516" y="661"/>
                      </a:lnTo>
                      <a:lnTo>
                        <a:pt x="1515" y="662"/>
                      </a:lnTo>
                      <a:lnTo>
                        <a:pt x="1515" y="662"/>
                      </a:lnTo>
                      <a:lnTo>
                        <a:pt x="1515" y="662"/>
                      </a:lnTo>
                      <a:lnTo>
                        <a:pt x="1515" y="662"/>
                      </a:lnTo>
                      <a:lnTo>
                        <a:pt x="1513" y="662"/>
                      </a:lnTo>
                      <a:lnTo>
                        <a:pt x="1513" y="662"/>
                      </a:lnTo>
                      <a:lnTo>
                        <a:pt x="1510" y="660"/>
                      </a:lnTo>
                      <a:lnTo>
                        <a:pt x="1508" y="658"/>
                      </a:lnTo>
                      <a:lnTo>
                        <a:pt x="1507" y="655"/>
                      </a:lnTo>
                      <a:lnTo>
                        <a:pt x="1507" y="655"/>
                      </a:lnTo>
                      <a:close/>
                      <a:moveTo>
                        <a:pt x="1493" y="756"/>
                      </a:moveTo>
                      <a:lnTo>
                        <a:pt x="1493" y="756"/>
                      </a:lnTo>
                      <a:lnTo>
                        <a:pt x="1494" y="756"/>
                      </a:lnTo>
                      <a:lnTo>
                        <a:pt x="1494" y="756"/>
                      </a:lnTo>
                      <a:lnTo>
                        <a:pt x="1494" y="756"/>
                      </a:lnTo>
                      <a:lnTo>
                        <a:pt x="1496" y="756"/>
                      </a:lnTo>
                      <a:lnTo>
                        <a:pt x="1500" y="756"/>
                      </a:lnTo>
                      <a:lnTo>
                        <a:pt x="1502" y="753"/>
                      </a:lnTo>
                      <a:lnTo>
                        <a:pt x="1506" y="748"/>
                      </a:lnTo>
                      <a:lnTo>
                        <a:pt x="1506" y="748"/>
                      </a:lnTo>
                      <a:lnTo>
                        <a:pt x="1505" y="747"/>
                      </a:lnTo>
                      <a:lnTo>
                        <a:pt x="1504" y="747"/>
                      </a:lnTo>
                      <a:lnTo>
                        <a:pt x="1501" y="745"/>
                      </a:lnTo>
                      <a:lnTo>
                        <a:pt x="1501" y="745"/>
                      </a:lnTo>
                      <a:lnTo>
                        <a:pt x="1501" y="744"/>
                      </a:lnTo>
                      <a:lnTo>
                        <a:pt x="1501" y="744"/>
                      </a:lnTo>
                      <a:lnTo>
                        <a:pt x="1501" y="744"/>
                      </a:lnTo>
                      <a:lnTo>
                        <a:pt x="1505" y="747"/>
                      </a:lnTo>
                      <a:lnTo>
                        <a:pt x="1510" y="748"/>
                      </a:lnTo>
                      <a:lnTo>
                        <a:pt x="1510" y="748"/>
                      </a:lnTo>
                      <a:lnTo>
                        <a:pt x="1510" y="749"/>
                      </a:lnTo>
                      <a:lnTo>
                        <a:pt x="1510" y="749"/>
                      </a:lnTo>
                      <a:lnTo>
                        <a:pt x="1511" y="753"/>
                      </a:lnTo>
                      <a:lnTo>
                        <a:pt x="1513" y="754"/>
                      </a:lnTo>
                      <a:lnTo>
                        <a:pt x="1515" y="753"/>
                      </a:lnTo>
                      <a:lnTo>
                        <a:pt x="1518" y="745"/>
                      </a:lnTo>
                      <a:lnTo>
                        <a:pt x="1518" y="745"/>
                      </a:lnTo>
                      <a:lnTo>
                        <a:pt x="1519" y="745"/>
                      </a:lnTo>
                      <a:lnTo>
                        <a:pt x="1519" y="745"/>
                      </a:lnTo>
                      <a:lnTo>
                        <a:pt x="1522" y="745"/>
                      </a:lnTo>
                      <a:lnTo>
                        <a:pt x="1526" y="745"/>
                      </a:lnTo>
                      <a:lnTo>
                        <a:pt x="1526" y="745"/>
                      </a:lnTo>
                      <a:lnTo>
                        <a:pt x="1526" y="747"/>
                      </a:lnTo>
                      <a:lnTo>
                        <a:pt x="1526" y="747"/>
                      </a:lnTo>
                      <a:lnTo>
                        <a:pt x="1524" y="749"/>
                      </a:lnTo>
                      <a:lnTo>
                        <a:pt x="1524" y="751"/>
                      </a:lnTo>
                      <a:lnTo>
                        <a:pt x="1524" y="751"/>
                      </a:lnTo>
                      <a:lnTo>
                        <a:pt x="1526" y="751"/>
                      </a:lnTo>
                      <a:lnTo>
                        <a:pt x="1528" y="751"/>
                      </a:lnTo>
                      <a:lnTo>
                        <a:pt x="1530" y="749"/>
                      </a:lnTo>
                      <a:lnTo>
                        <a:pt x="1530" y="749"/>
                      </a:lnTo>
                      <a:lnTo>
                        <a:pt x="1529" y="751"/>
                      </a:lnTo>
                      <a:lnTo>
                        <a:pt x="1528" y="756"/>
                      </a:lnTo>
                      <a:lnTo>
                        <a:pt x="1528" y="756"/>
                      </a:lnTo>
                      <a:lnTo>
                        <a:pt x="1526" y="754"/>
                      </a:lnTo>
                      <a:lnTo>
                        <a:pt x="1523" y="753"/>
                      </a:lnTo>
                      <a:lnTo>
                        <a:pt x="1523" y="753"/>
                      </a:lnTo>
                      <a:lnTo>
                        <a:pt x="1523" y="756"/>
                      </a:lnTo>
                      <a:lnTo>
                        <a:pt x="1523" y="760"/>
                      </a:lnTo>
                      <a:lnTo>
                        <a:pt x="1524" y="762"/>
                      </a:lnTo>
                      <a:lnTo>
                        <a:pt x="1524" y="762"/>
                      </a:lnTo>
                      <a:lnTo>
                        <a:pt x="1522" y="760"/>
                      </a:lnTo>
                      <a:lnTo>
                        <a:pt x="1517" y="759"/>
                      </a:lnTo>
                      <a:lnTo>
                        <a:pt x="1517" y="759"/>
                      </a:lnTo>
                      <a:lnTo>
                        <a:pt x="1516" y="761"/>
                      </a:lnTo>
                      <a:lnTo>
                        <a:pt x="1517" y="762"/>
                      </a:lnTo>
                      <a:lnTo>
                        <a:pt x="1518" y="765"/>
                      </a:lnTo>
                      <a:lnTo>
                        <a:pt x="1518" y="765"/>
                      </a:lnTo>
                      <a:lnTo>
                        <a:pt x="1516" y="764"/>
                      </a:lnTo>
                      <a:lnTo>
                        <a:pt x="1512" y="762"/>
                      </a:lnTo>
                      <a:lnTo>
                        <a:pt x="1511" y="762"/>
                      </a:lnTo>
                      <a:lnTo>
                        <a:pt x="1511" y="762"/>
                      </a:lnTo>
                      <a:lnTo>
                        <a:pt x="1511" y="764"/>
                      </a:lnTo>
                      <a:lnTo>
                        <a:pt x="1511" y="767"/>
                      </a:lnTo>
                      <a:lnTo>
                        <a:pt x="1511" y="767"/>
                      </a:lnTo>
                      <a:lnTo>
                        <a:pt x="1511" y="767"/>
                      </a:lnTo>
                      <a:lnTo>
                        <a:pt x="1511" y="767"/>
                      </a:lnTo>
                      <a:lnTo>
                        <a:pt x="1505" y="765"/>
                      </a:lnTo>
                      <a:lnTo>
                        <a:pt x="1505" y="765"/>
                      </a:lnTo>
                      <a:lnTo>
                        <a:pt x="1505" y="766"/>
                      </a:lnTo>
                      <a:lnTo>
                        <a:pt x="1504" y="769"/>
                      </a:lnTo>
                      <a:lnTo>
                        <a:pt x="1504" y="769"/>
                      </a:lnTo>
                      <a:lnTo>
                        <a:pt x="1504" y="769"/>
                      </a:lnTo>
                      <a:lnTo>
                        <a:pt x="1504" y="769"/>
                      </a:lnTo>
                      <a:lnTo>
                        <a:pt x="1505" y="764"/>
                      </a:lnTo>
                      <a:lnTo>
                        <a:pt x="1504" y="759"/>
                      </a:lnTo>
                      <a:lnTo>
                        <a:pt x="1504" y="759"/>
                      </a:lnTo>
                      <a:lnTo>
                        <a:pt x="1502" y="760"/>
                      </a:lnTo>
                      <a:lnTo>
                        <a:pt x="1500" y="762"/>
                      </a:lnTo>
                      <a:lnTo>
                        <a:pt x="1500" y="762"/>
                      </a:lnTo>
                      <a:lnTo>
                        <a:pt x="1497" y="762"/>
                      </a:lnTo>
                      <a:lnTo>
                        <a:pt x="1497" y="762"/>
                      </a:lnTo>
                      <a:lnTo>
                        <a:pt x="1499" y="764"/>
                      </a:lnTo>
                      <a:lnTo>
                        <a:pt x="1499" y="764"/>
                      </a:lnTo>
                      <a:lnTo>
                        <a:pt x="1497" y="765"/>
                      </a:lnTo>
                      <a:lnTo>
                        <a:pt x="1497" y="767"/>
                      </a:lnTo>
                      <a:lnTo>
                        <a:pt x="1497" y="767"/>
                      </a:lnTo>
                      <a:lnTo>
                        <a:pt x="1497" y="764"/>
                      </a:lnTo>
                      <a:lnTo>
                        <a:pt x="1496" y="761"/>
                      </a:lnTo>
                      <a:lnTo>
                        <a:pt x="1495" y="759"/>
                      </a:lnTo>
                      <a:lnTo>
                        <a:pt x="1495" y="759"/>
                      </a:lnTo>
                      <a:lnTo>
                        <a:pt x="1494" y="759"/>
                      </a:lnTo>
                      <a:lnTo>
                        <a:pt x="1493" y="761"/>
                      </a:lnTo>
                      <a:lnTo>
                        <a:pt x="1491" y="764"/>
                      </a:lnTo>
                      <a:lnTo>
                        <a:pt x="1491" y="764"/>
                      </a:lnTo>
                      <a:lnTo>
                        <a:pt x="1491" y="762"/>
                      </a:lnTo>
                      <a:lnTo>
                        <a:pt x="1491" y="762"/>
                      </a:lnTo>
                      <a:lnTo>
                        <a:pt x="1490" y="760"/>
                      </a:lnTo>
                      <a:lnTo>
                        <a:pt x="1490" y="760"/>
                      </a:lnTo>
                      <a:lnTo>
                        <a:pt x="1493" y="756"/>
                      </a:lnTo>
                      <a:lnTo>
                        <a:pt x="1493" y="756"/>
                      </a:lnTo>
                      <a:lnTo>
                        <a:pt x="1493" y="756"/>
                      </a:lnTo>
                      <a:lnTo>
                        <a:pt x="1493" y="756"/>
                      </a:lnTo>
                      <a:close/>
                      <a:moveTo>
                        <a:pt x="1545" y="866"/>
                      </a:moveTo>
                      <a:lnTo>
                        <a:pt x="1545" y="866"/>
                      </a:lnTo>
                      <a:lnTo>
                        <a:pt x="1547" y="864"/>
                      </a:lnTo>
                      <a:lnTo>
                        <a:pt x="1547" y="864"/>
                      </a:lnTo>
                      <a:lnTo>
                        <a:pt x="1549" y="866"/>
                      </a:lnTo>
                      <a:lnTo>
                        <a:pt x="1550" y="869"/>
                      </a:lnTo>
                      <a:lnTo>
                        <a:pt x="1550" y="869"/>
                      </a:lnTo>
                      <a:lnTo>
                        <a:pt x="1549" y="869"/>
                      </a:lnTo>
                      <a:lnTo>
                        <a:pt x="1549" y="869"/>
                      </a:lnTo>
                      <a:lnTo>
                        <a:pt x="1547" y="866"/>
                      </a:lnTo>
                      <a:lnTo>
                        <a:pt x="1547" y="866"/>
                      </a:lnTo>
                      <a:lnTo>
                        <a:pt x="1545" y="866"/>
                      </a:lnTo>
                      <a:lnTo>
                        <a:pt x="1545" y="866"/>
                      </a:lnTo>
                      <a:close/>
                      <a:moveTo>
                        <a:pt x="1566" y="920"/>
                      </a:moveTo>
                      <a:lnTo>
                        <a:pt x="1566" y="920"/>
                      </a:lnTo>
                      <a:lnTo>
                        <a:pt x="1563" y="919"/>
                      </a:lnTo>
                      <a:lnTo>
                        <a:pt x="1560" y="916"/>
                      </a:lnTo>
                      <a:lnTo>
                        <a:pt x="1557" y="912"/>
                      </a:lnTo>
                      <a:lnTo>
                        <a:pt x="1557" y="912"/>
                      </a:lnTo>
                      <a:lnTo>
                        <a:pt x="1562" y="915"/>
                      </a:lnTo>
                      <a:lnTo>
                        <a:pt x="1562" y="915"/>
                      </a:lnTo>
                      <a:lnTo>
                        <a:pt x="1563" y="917"/>
                      </a:lnTo>
                      <a:lnTo>
                        <a:pt x="1563" y="917"/>
                      </a:lnTo>
                      <a:lnTo>
                        <a:pt x="1563" y="916"/>
                      </a:lnTo>
                      <a:lnTo>
                        <a:pt x="1563" y="916"/>
                      </a:lnTo>
                      <a:lnTo>
                        <a:pt x="1566" y="916"/>
                      </a:lnTo>
                      <a:lnTo>
                        <a:pt x="1566" y="916"/>
                      </a:lnTo>
                      <a:lnTo>
                        <a:pt x="1566" y="915"/>
                      </a:lnTo>
                      <a:lnTo>
                        <a:pt x="1566" y="910"/>
                      </a:lnTo>
                      <a:lnTo>
                        <a:pt x="1566" y="910"/>
                      </a:lnTo>
                      <a:lnTo>
                        <a:pt x="1566" y="910"/>
                      </a:lnTo>
                      <a:lnTo>
                        <a:pt x="1566" y="910"/>
                      </a:lnTo>
                      <a:lnTo>
                        <a:pt x="1568" y="912"/>
                      </a:lnTo>
                      <a:lnTo>
                        <a:pt x="1568" y="912"/>
                      </a:lnTo>
                      <a:lnTo>
                        <a:pt x="1566" y="914"/>
                      </a:lnTo>
                      <a:lnTo>
                        <a:pt x="1566" y="916"/>
                      </a:lnTo>
                      <a:lnTo>
                        <a:pt x="1566" y="920"/>
                      </a:lnTo>
                      <a:lnTo>
                        <a:pt x="1566" y="920"/>
                      </a:lnTo>
                      <a:close/>
                      <a:moveTo>
                        <a:pt x="1568" y="798"/>
                      </a:moveTo>
                      <a:lnTo>
                        <a:pt x="1568" y="798"/>
                      </a:lnTo>
                      <a:lnTo>
                        <a:pt x="1567" y="799"/>
                      </a:lnTo>
                      <a:lnTo>
                        <a:pt x="1566" y="800"/>
                      </a:lnTo>
                      <a:lnTo>
                        <a:pt x="1566" y="800"/>
                      </a:lnTo>
                      <a:lnTo>
                        <a:pt x="1565" y="797"/>
                      </a:lnTo>
                      <a:lnTo>
                        <a:pt x="1563" y="794"/>
                      </a:lnTo>
                      <a:lnTo>
                        <a:pt x="1562" y="793"/>
                      </a:lnTo>
                      <a:lnTo>
                        <a:pt x="1562" y="793"/>
                      </a:lnTo>
                      <a:lnTo>
                        <a:pt x="1562" y="797"/>
                      </a:lnTo>
                      <a:lnTo>
                        <a:pt x="1562" y="799"/>
                      </a:lnTo>
                      <a:lnTo>
                        <a:pt x="1560" y="803"/>
                      </a:lnTo>
                      <a:lnTo>
                        <a:pt x="1560" y="803"/>
                      </a:lnTo>
                      <a:lnTo>
                        <a:pt x="1560" y="803"/>
                      </a:lnTo>
                      <a:lnTo>
                        <a:pt x="1556" y="804"/>
                      </a:lnTo>
                      <a:lnTo>
                        <a:pt x="1556" y="804"/>
                      </a:lnTo>
                      <a:lnTo>
                        <a:pt x="1554" y="806"/>
                      </a:lnTo>
                      <a:lnTo>
                        <a:pt x="1552" y="806"/>
                      </a:lnTo>
                      <a:lnTo>
                        <a:pt x="1554" y="808"/>
                      </a:lnTo>
                      <a:lnTo>
                        <a:pt x="1554" y="808"/>
                      </a:lnTo>
                      <a:lnTo>
                        <a:pt x="1552" y="810"/>
                      </a:lnTo>
                      <a:lnTo>
                        <a:pt x="1552" y="810"/>
                      </a:lnTo>
                      <a:lnTo>
                        <a:pt x="1549" y="810"/>
                      </a:lnTo>
                      <a:lnTo>
                        <a:pt x="1546" y="810"/>
                      </a:lnTo>
                      <a:lnTo>
                        <a:pt x="1544" y="811"/>
                      </a:lnTo>
                      <a:lnTo>
                        <a:pt x="1544" y="811"/>
                      </a:lnTo>
                      <a:lnTo>
                        <a:pt x="1545" y="812"/>
                      </a:lnTo>
                      <a:lnTo>
                        <a:pt x="1545" y="812"/>
                      </a:lnTo>
                      <a:lnTo>
                        <a:pt x="1540" y="811"/>
                      </a:lnTo>
                      <a:lnTo>
                        <a:pt x="1540" y="811"/>
                      </a:lnTo>
                      <a:lnTo>
                        <a:pt x="1540" y="808"/>
                      </a:lnTo>
                      <a:lnTo>
                        <a:pt x="1540" y="808"/>
                      </a:lnTo>
                      <a:lnTo>
                        <a:pt x="1541" y="805"/>
                      </a:lnTo>
                      <a:lnTo>
                        <a:pt x="1541" y="805"/>
                      </a:lnTo>
                      <a:lnTo>
                        <a:pt x="1539" y="805"/>
                      </a:lnTo>
                      <a:lnTo>
                        <a:pt x="1538" y="805"/>
                      </a:lnTo>
                      <a:lnTo>
                        <a:pt x="1535" y="805"/>
                      </a:lnTo>
                      <a:lnTo>
                        <a:pt x="1535" y="805"/>
                      </a:lnTo>
                      <a:lnTo>
                        <a:pt x="1535" y="805"/>
                      </a:lnTo>
                      <a:lnTo>
                        <a:pt x="1535" y="805"/>
                      </a:lnTo>
                      <a:lnTo>
                        <a:pt x="1538" y="803"/>
                      </a:lnTo>
                      <a:lnTo>
                        <a:pt x="1539" y="799"/>
                      </a:lnTo>
                      <a:lnTo>
                        <a:pt x="1539" y="799"/>
                      </a:lnTo>
                      <a:lnTo>
                        <a:pt x="1543" y="801"/>
                      </a:lnTo>
                      <a:lnTo>
                        <a:pt x="1546" y="801"/>
                      </a:lnTo>
                      <a:lnTo>
                        <a:pt x="1546" y="801"/>
                      </a:lnTo>
                      <a:lnTo>
                        <a:pt x="1545" y="798"/>
                      </a:lnTo>
                      <a:lnTo>
                        <a:pt x="1544" y="795"/>
                      </a:lnTo>
                      <a:lnTo>
                        <a:pt x="1541" y="792"/>
                      </a:lnTo>
                      <a:lnTo>
                        <a:pt x="1541" y="792"/>
                      </a:lnTo>
                      <a:lnTo>
                        <a:pt x="1543" y="789"/>
                      </a:lnTo>
                      <a:lnTo>
                        <a:pt x="1543" y="787"/>
                      </a:lnTo>
                      <a:lnTo>
                        <a:pt x="1543" y="784"/>
                      </a:lnTo>
                      <a:lnTo>
                        <a:pt x="1543" y="784"/>
                      </a:lnTo>
                      <a:lnTo>
                        <a:pt x="1540" y="784"/>
                      </a:lnTo>
                      <a:lnTo>
                        <a:pt x="1538" y="786"/>
                      </a:lnTo>
                      <a:lnTo>
                        <a:pt x="1536" y="787"/>
                      </a:lnTo>
                      <a:lnTo>
                        <a:pt x="1536" y="787"/>
                      </a:lnTo>
                      <a:lnTo>
                        <a:pt x="1536" y="784"/>
                      </a:lnTo>
                      <a:lnTo>
                        <a:pt x="1536" y="784"/>
                      </a:lnTo>
                      <a:lnTo>
                        <a:pt x="1539" y="784"/>
                      </a:lnTo>
                      <a:lnTo>
                        <a:pt x="1543" y="782"/>
                      </a:lnTo>
                      <a:lnTo>
                        <a:pt x="1543" y="782"/>
                      </a:lnTo>
                      <a:lnTo>
                        <a:pt x="1543" y="784"/>
                      </a:lnTo>
                      <a:lnTo>
                        <a:pt x="1544" y="786"/>
                      </a:lnTo>
                      <a:lnTo>
                        <a:pt x="1544" y="786"/>
                      </a:lnTo>
                      <a:lnTo>
                        <a:pt x="1546" y="786"/>
                      </a:lnTo>
                      <a:lnTo>
                        <a:pt x="1547" y="784"/>
                      </a:lnTo>
                      <a:lnTo>
                        <a:pt x="1549" y="783"/>
                      </a:lnTo>
                      <a:lnTo>
                        <a:pt x="1549" y="783"/>
                      </a:lnTo>
                      <a:lnTo>
                        <a:pt x="1549" y="788"/>
                      </a:lnTo>
                      <a:lnTo>
                        <a:pt x="1549" y="790"/>
                      </a:lnTo>
                      <a:lnTo>
                        <a:pt x="1550" y="792"/>
                      </a:lnTo>
                      <a:lnTo>
                        <a:pt x="1550" y="792"/>
                      </a:lnTo>
                      <a:lnTo>
                        <a:pt x="1552" y="789"/>
                      </a:lnTo>
                      <a:lnTo>
                        <a:pt x="1554" y="788"/>
                      </a:lnTo>
                      <a:lnTo>
                        <a:pt x="1554" y="784"/>
                      </a:lnTo>
                      <a:lnTo>
                        <a:pt x="1554" y="784"/>
                      </a:lnTo>
                      <a:lnTo>
                        <a:pt x="1555" y="788"/>
                      </a:lnTo>
                      <a:lnTo>
                        <a:pt x="1557" y="792"/>
                      </a:lnTo>
                      <a:lnTo>
                        <a:pt x="1557" y="792"/>
                      </a:lnTo>
                      <a:lnTo>
                        <a:pt x="1558" y="790"/>
                      </a:lnTo>
                      <a:lnTo>
                        <a:pt x="1560" y="788"/>
                      </a:lnTo>
                      <a:lnTo>
                        <a:pt x="1560" y="787"/>
                      </a:lnTo>
                      <a:lnTo>
                        <a:pt x="1560" y="787"/>
                      </a:lnTo>
                      <a:lnTo>
                        <a:pt x="1561" y="789"/>
                      </a:lnTo>
                      <a:lnTo>
                        <a:pt x="1562" y="790"/>
                      </a:lnTo>
                      <a:lnTo>
                        <a:pt x="1563" y="792"/>
                      </a:lnTo>
                      <a:lnTo>
                        <a:pt x="1563" y="792"/>
                      </a:lnTo>
                      <a:lnTo>
                        <a:pt x="1565" y="789"/>
                      </a:lnTo>
                      <a:lnTo>
                        <a:pt x="1565" y="788"/>
                      </a:lnTo>
                      <a:lnTo>
                        <a:pt x="1565" y="786"/>
                      </a:lnTo>
                      <a:lnTo>
                        <a:pt x="1565" y="786"/>
                      </a:lnTo>
                      <a:lnTo>
                        <a:pt x="1568" y="793"/>
                      </a:lnTo>
                      <a:lnTo>
                        <a:pt x="1568" y="793"/>
                      </a:lnTo>
                      <a:lnTo>
                        <a:pt x="1571" y="790"/>
                      </a:lnTo>
                      <a:lnTo>
                        <a:pt x="1571" y="790"/>
                      </a:lnTo>
                      <a:lnTo>
                        <a:pt x="1571" y="795"/>
                      </a:lnTo>
                      <a:lnTo>
                        <a:pt x="1571" y="798"/>
                      </a:lnTo>
                      <a:lnTo>
                        <a:pt x="1571" y="798"/>
                      </a:lnTo>
                      <a:lnTo>
                        <a:pt x="1572" y="795"/>
                      </a:lnTo>
                      <a:lnTo>
                        <a:pt x="1572" y="795"/>
                      </a:lnTo>
                      <a:lnTo>
                        <a:pt x="1573" y="798"/>
                      </a:lnTo>
                      <a:lnTo>
                        <a:pt x="1573" y="798"/>
                      </a:lnTo>
                      <a:lnTo>
                        <a:pt x="1573" y="800"/>
                      </a:lnTo>
                      <a:lnTo>
                        <a:pt x="1573" y="800"/>
                      </a:lnTo>
                      <a:lnTo>
                        <a:pt x="1571" y="800"/>
                      </a:lnTo>
                      <a:lnTo>
                        <a:pt x="1571" y="800"/>
                      </a:lnTo>
                      <a:lnTo>
                        <a:pt x="1568" y="798"/>
                      </a:lnTo>
                      <a:lnTo>
                        <a:pt x="1568" y="798"/>
                      </a:lnTo>
                      <a:close/>
                      <a:moveTo>
                        <a:pt x="1562" y="776"/>
                      </a:moveTo>
                      <a:lnTo>
                        <a:pt x="1562" y="776"/>
                      </a:lnTo>
                      <a:lnTo>
                        <a:pt x="1563" y="776"/>
                      </a:lnTo>
                      <a:lnTo>
                        <a:pt x="1567" y="776"/>
                      </a:lnTo>
                      <a:lnTo>
                        <a:pt x="1567" y="776"/>
                      </a:lnTo>
                      <a:lnTo>
                        <a:pt x="1567" y="778"/>
                      </a:lnTo>
                      <a:lnTo>
                        <a:pt x="1567" y="778"/>
                      </a:lnTo>
                      <a:lnTo>
                        <a:pt x="1567" y="778"/>
                      </a:lnTo>
                      <a:lnTo>
                        <a:pt x="1567" y="778"/>
                      </a:lnTo>
                      <a:lnTo>
                        <a:pt x="1563" y="777"/>
                      </a:lnTo>
                      <a:lnTo>
                        <a:pt x="1562" y="775"/>
                      </a:lnTo>
                      <a:lnTo>
                        <a:pt x="1560" y="771"/>
                      </a:lnTo>
                      <a:lnTo>
                        <a:pt x="1560" y="771"/>
                      </a:lnTo>
                      <a:lnTo>
                        <a:pt x="1560" y="769"/>
                      </a:lnTo>
                      <a:lnTo>
                        <a:pt x="1560" y="769"/>
                      </a:lnTo>
                      <a:lnTo>
                        <a:pt x="1561" y="767"/>
                      </a:lnTo>
                      <a:lnTo>
                        <a:pt x="1561" y="767"/>
                      </a:lnTo>
                      <a:lnTo>
                        <a:pt x="1561" y="765"/>
                      </a:lnTo>
                      <a:lnTo>
                        <a:pt x="1560" y="764"/>
                      </a:lnTo>
                      <a:lnTo>
                        <a:pt x="1558" y="762"/>
                      </a:lnTo>
                      <a:lnTo>
                        <a:pt x="1558" y="762"/>
                      </a:lnTo>
                      <a:lnTo>
                        <a:pt x="1562" y="762"/>
                      </a:lnTo>
                      <a:lnTo>
                        <a:pt x="1562" y="762"/>
                      </a:lnTo>
                      <a:lnTo>
                        <a:pt x="1563" y="766"/>
                      </a:lnTo>
                      <a:lnTo>
                        <a:pt x="1565" y="769"/>
                      </a:lnTo>
                      <a:lnTo>
                        <a:pt x="1565" y="769"/>
                      </a:lnTo>
                      <a:lnTo>
                        <a:pt x="1563" y="771"/>
                      </a:lnTo>
                      <a:lnTo>
                        <a:pt x="1562" y="773"/>
                      </a:lnTo>
                      <a:lnTo>
                        <a:pt x="1562" y="776"/>
                      </a:lnTo>
                      <a:lnTo>
                        <a:pt x="1562" y="776"/>
                      </a:lnTo>
                      <a:close/>
                      <a:moveTo>
                        <a:pt x="1567" y="687"/>
                      </a:moveTo>
                      <a:lnTo>
                        <a:pt x="1567" y="687"/>
                      </a:lnTo>
                      <a:lnTo>
                        <a:pt x="1569" y="684"/>
                      </a:lnTo>
                      <a:lnTo>
                        <a:pt x="1572" y="682"/>
                      </a:lnTo>
                      <a:lnTo>
                        <a:pt x="1572" y="682"/>
                      </a:lnTo>
                      <a:lnTo>
                        <a:pt x="1572" y="682"/>
                      </a:lnTo>
                      <a:lnTo>
                        <a:pt x="1573" y="682"/>
                      </a:lnTo>
                      <a:lnTo>
                        <a:pt x="1573" y="682"/>
                      </a:lnTo>
                      <a:lnTo>
                        <a:pt x="1578" y="686"/>
                      </a:lnTo>
                      <a:lnTo>
                        <a:pt x="1578" y="686"/>
                      </a:lnTo>
                      <a:lnTo>
                        <a:pt x="1577" y="687"/>
                      </a:lnTo>
                      <a:lnTo>
                        <a:pt x="1577" y="690"/>
                      </a:lnTo>
                      <a:lnTo>
                        <a:pt x="1577" y="690"/>
                      </a:lnTo>
                      <a:lnTo>
                        <a:pt x="1574" y="693"/>
                      </a:lnTo>
                      <a:lnTo>
                        <a:pt x="1574" y="693"/>
                      </a:lnTo>
                      <a:lnTo>
                        <a:pt x="1574" y="693"/>
                      </a:lnTo>
                      <a:lnTo>
                        <a:pt x="1574" y="693"/>
                      </a:lnTo>
                      <a:lnTo>
                        <a:pt x="1572" y="692"/>
                      </a:lnTo>
                      <a:lnTo>
                        <a:pt x="1572" y="692"/>
                      </a:lnTo>
                      <a:lnTo>
                        <a:pt x="1571" y="693"/>
                      </a:lnTo>
                      <a:lnTo>
                        <a:pt x="1571" y="695"/>
                      </a:lnTo>
                      <a:lnTo>
                        <a:pt x="1571" y="698"/>
                      </a:lnTo>
                      <a:lnTo>
                        <a:pt x="1571" y="698"/>
                      </a:lnTo>
                      <a:lnTo>
                        <a:pt x="1569" y="697"/>
                      </a:lnTo>
                      <a:lnTo>
                        <a:pt x="1569" y="697"/>
                      </a:lnTo>
                      <a:lnTo>
                        <a:pt x="1571" y="695"/>
                      </a:lnTo>
                      <a:lnTo>
                        <a:pt x="1571" y="695"/>
                      </a:lnTo>
                      <a:lnTo>
                        <a:pt x="1569" y="694"/>
                      </a:lnTo>
                      <a:lnTo>
                        <a:pt x="1568" y="693"/>
                      </a:lnTo>
                      <a:lnTo>
                        <a:pt x="1567" y="692"/>
                      </a:lnTo>
                      <a:lnTo>
                        <a:pt x="1567" y="692"/>
                      </a:lnTo>
                      <a:lnTo>
                        <a:pt x="1571" y="690"/>
                      </a:lnTo>
                      <a:lnTo>
                        <a:pt x="1573" y="689"/>
                      </a:lnTo>
                      <a:lnTo>
                        <a:pt x="1574" y="688"/>
                      </a:lnTo>
                      <a:lnTo>
                        <a:pt x="1574" y="688"/>
                      </a:lnTo>
                      <a:lnTo>
                        <a:pt x="1572" y="687"/>
                      </a:lnTo>
                      <a:lnTo>
                        <a:pt x="1569" y="687"/>
                      </a:lnTo>
                      <a:lnTo>
                        <a:pt x="1567" y="687"/>
                      </a:lnTo>
                      <a:lnTo>
                        <a:pt x="1567" y="687"/>
                      </a:lnTo>
                      <a:close/>
                      <a:moveTo>
                        <a:pt x="1589" y="686"/>
                      </a:moveTo>
                      <a:lnTo>
                        <a:pt x="1589" y="686"/>
                      </a:lnTo>
                      <a:lnTo>
                        <a:pt x="1587" y="678"/>
                      </a:lnTo>
                      <a:lnTo>
                        <a:pt x="1587" y="678"/>
                      </a:lnTo>
                      <a:lnTo>
                        <a:pt x="1584" y="679"/>
                      </a:lnTo>
                      <a:lnTo>
                        <a:pt x="1584" y="679"/>
                      </a:lnTo>
                      <a:lnTo>
                        <a:pt x="1585" y="676"/>
                      </a:lnTo>
                      <a:lnTo>
                        <a:pt x="1584" y="672"/>
                      </a:lnTo>
                      <a:lnTo>
                        <a:pt x="1584" y="672"/>
                      </a:lnTo>
                      <a:lnTo>
                        <a:pt x="1584" y="675"/>
                      </a:lnTo>
                      <a:lnTo>
                        <a:pt x="1583" y="677"/>
                      </a:lnTo>
                      <a:lnTo>
                        <a:pt x="1583" y="677"/>
                      </a:lnTo>
                      <a:lnTo>
                        <a:pt x="1582" y="673"/>
                      </a:lnTo>
                      <a:lnTo>
                        <a:pt x="1580" y="671"/>
                      </a:lnTo>
                      <a:lnTo>
                        <a:pt x="1578" y="669"/>
                      </a:lnTo>
                      <a:lnTo>
                        <a:pt x="1578" y="669"/>
                      </a:lnTo>
                      <a:lnTo>
                        <a:pt x="1583" y="670"/>
                      </a:lnTo>
                      <a:lnTo>
                        <a:pt x="1583" y="670"/>
                      </a:lnTo>
                      <a:lnTo>
                        <a:pt x="1583" y="672"/>
                      </a:lnTo>
                      <a:lnTo>
                        <a:pt x="1583" y="672"/>
                      </a:lnTo>
                      <a:lnTo>
                        <a:pt x="1585" y="672"/>
                      </a:lnTo>
                      <a:lnTo>
                        <a:pt x="1589" y="670"/>
                      </a:lnTo>
                      <a:lnTo>
                        <a:pt x="1589" y="670"/>
                      </a:lnTo>
                      <a:lnTo>
                        <a:pt x="1591" y="669"/>
                      </a:lnTo>
                      <a:lnTo>
                        <a:pt x="1591" y="669"/>
                      </a:lnTo>
                      <a:lnTo>
                        <a:pt x="1590" y="673"/>
                      </a:lnTo>
                      <a:lnTo>
                        <a:pt x="1590" y="676"/>
                      </a:lnTo>
                      <a:lnTo>
                        <a:pt x="1591" y="678"/>
                      </a:lnTo>
                      <a:lnTo>
                        <a:pt x="1591" y="678"/>
                      </a:lnTo>
                      <a:lnTo>
                        <a:pt x="1593" y="677"/>
                      </a:lnTo>
                      <a:lnTo>
                        <a:pt x="1596" y="673"/>
                      </a:lnTo>
                      <a:lnTo>
                        <a:pt x="1596" y="673"/>
                      </a:lnTo>
                      <a:lnTo>
                        <a:pt x="1598" y="673"/>
                      </a:lnTo>
                      <a:lnTo>
                        <a:pt x="1599" y="671"/>
                      </a:lnTo>
                      <a:lnTo>
                        <a:pt x="1599" y="671"/>
                      </a:lnTo>
                      <a:lnTo>
                        <a:pt x="1600" y="671"/>
                      </a:lnTo>
                      <a:lnTo>
                        <a:pt x="1600" y="671"/>
                      </a:lnTo>
                      <a:lnTo>
                        <a:pt x="1600" y="673"/>
                      </a:lnTo>
                      <a:lnTo>
                        <a:pt x="1601" y="676"/>
                      </a:lnTo>
                      <a:lnTo>
                        <a:pt x="1601" y="676"/>
                      </a:lnTo>
                      <a:lnTo>
                        <a:pt x="1598" y="675"/>
                      </a:lnTo>
                      <a:lnTo>
                        <a:pt x="1595" y="675"/>
                      </a:lnTo>
                      <a:lnTo>
                        <a:pt x="1595" y="675"/>
                      </a:lnTo>
                      <a:lnTo>
                        <a:pt x="1596" y="678"/>
                      </a:lnTo>
                      <a:lnTo>
                        <a:pt x="1599" y="681"/>
                      </a:lnTo>
                      <a:lnTo>
                        <a:pt x="1601" y="683"/>
                      </a:lnTo>
                      <a:lnTo>
                        <a:pt x="1601" y="683"/>
                      </a:lnTo>
                      <a:lnTo>
                        <a:pt x="1598" y="682"/>
                      </a:lnTo>
                      <a:lnTo>
                        <a:pt x="1598" y="682"/>
                      </a:lnTo>
                      <a:lnTo>
                        <a:pt x="1598" y="682"/>
                      </a:lnTo>
                      <a:lnTo>
                        <a:pt x="1598" y="682"/>
                      </a:lnTo>
                      <a:lnTo>
                        <a:pt x="1596" y="682"/>
                      </a:lnTo>
                      <a:lnTo>
                        <a:pt x="1596" y="682"/>
                      </a:lnTo>
                      <a:lnTo>
                        <a:pt x="1593" y="682"/>
                      </a:lnTo>
                      <a:lnTo>
                        <a:pt x="1593" y="682"/>
                      </a:lnTo>
                      <a:lnTo>
                        <a:pt x="1593" y="681"/>
                      </a:lnTo>
                      <a:lnTo>
                        <a:pt x="1591" y="681"/>
                      </a:lnTo>
                      <a:lnTo>
                        <a:pt x="1591" y="681"/>
                      </a:lnTo>
                      <a:lnTo>
                        <a:pt x="1590" y="682"/>
                      </a:lnTo>
                      <a:lnTo>
                        <a:pt x="1589" y="684"/>
                      </a:lnTo>
                      <a:lnTo>
                        <a:pt x="1589" y="686"/>
                      </a:lnTo>
                      <a:lnTo>
                        <a:pt x="1589" y="686"/>
                      </a:lnTo>
                      <a:close/>
                      <a:moveTo>
                        <a:pt x="1604" y="514"/>
                      </a:moveTo>
                      <a:lnTo>
                        <a:pt x="1604" y="514"/>
                      </a:lnTo>
                      <a:lnTo>
                        <a:pt x="1604" y="511"/>
                      </a:lnTo>
                      <a:lnTo>
                        <a:pt x="1604" y="511"/>
                      </a:lnTo>
                      <a:lnTo>
                        <a:pt x="1604" y="511"/>
                      </a:lnTo>
                      <a:lnTo>
                        <a:pt x="1604" y="511"/>
                      </a:lnTo>
                      <a:lnTo>
                        <a:pt x="1606" y="512"/>
                      </a:lnTo>
                      <a:lnTo>
                        <a:pt x="1608" y="514"/>
                      </a:lnTo>
                      <a:lnTo>
                        <a:pt x="1608" y="514"/>
                      </a:lnTo>
                      <a:lnTo>
                        <a:pt x="1608" y="512"/>
                      </a:lnTo>
                      <a:lnTo>
                        <a:pt x="1608" y="512"/>
                      </a:lnTo>
                      <a:lnTo>
                        <a:pt x="1610" y="515"/>
                      </a:lnTo>
                      <a:lnTo>
                        <a:pt x="1610" y="515"/>
                      </a:lnTo>
                      <a:lnTo>
                        <a:pt x="1608" y="515"/>
                      </a:lnTo>
                      <a:lnTo>
                        <a:pt x="1608" y="515"/>
                      </a:lnTo>
                      <a:lnTo>
                        <a:pt x="1611" y="517"/>
                      </a:lnTo>
                      <a:lnTo>
                        <a:pt x="1611" y="517"/>
                      </a:lnTo>
                      <a:lnTo>
                        <a:pt x="1611" y="518"/>
                      </a:lnTo>
                      <a:lnTo>
                        <a:pt x="1611" y="518"/>
                      </a:lnTo>
                      <a:lnTo>
                        <a:pt x="1611" y="518"/>
                      </a:lnTo>
                      <a:lnTo>
                        <a:pt x="1612" y="518"/>
                      </a:lnTo>
                      <a:lnTo>
                        <a:pt x="1612" y="518"/>
                      </a:lnTo>
                      <a:lnTo>
                        <a:pt x="1610" y="518"/>
                      </a:lnTo>
                      <a:lnTo>
                        <a:pt x="1607" y="520"/>
                      </a:lnTo>
                      <a:lnTo>
                        <a:pt x="1607" y="520"/>
                      </a:lnTo>
                      <a:lnTo>
                        <a:pt x="1607" y="522"/>
                      </a:lnTo>
                      <a:lnTo>
                        <a:pt x="1608" y="523"/>
                      </a:lnTo>
                      <a:lnTo>
                        <a:pt x="1611" y="525"/>
                      </a:lnTo>
                      <a:lnTo>
                        <a:pt x="1611" y="525"/>
                      </a:lnTo>
                      <a:lnTo>
                        <a:pt x="1605" y="525"/>
                      </a:lnTo>
                      <a:lnTo>
                        <a:pt x="1601" y="526"/>
                      </a:lnTo>
                      <a:lnTo>
                        <a:pt x="1600" y="527"/>
                      </a:lnTo>
                      <a:lnTo>
                        <a:pt x="1600" y="527"/>
                      </a:lnTo>
                      <a:lnTo>
                        <a:pt x="1602" y="528"/>
                      </a:lnTo>
                      <a:lnTo>
                        <a:pt x="1605" y="531"/>
                      </a:lnTo>
                      <a:lnTo>
                        <a:pt x="1607" y="531"/>
                      </a:lnTo>
                      <a:lnTo>
                        <a:pt x="1607" y="531"/>
                      </a:lnTo>
                      <a:lnTo>
                        <a:pt x="1607" y="532"/>
                      </a:lnTo>
                      <a:lnTo>
                        <a:pt x="1607" y="532"/>
                      </a:lnTo>
                      <a:lnTo>
                        <a:pt x="1604" y="533"/>
                      </a:lnTo>
                      <a:lnTo>
                        <a:pt x="1600" y="536"/>
                      </a:lnTo>
                      <a:lnTo>
                        <a:pt x="1600" y="536"/>
                      </a:lnTo>
                      <a:lnTo>
                        <a:pt x="1602" y="537"/>
                      </a:lnTo>
                      <a:lnTo>
                        <a:pt x="1604" y="538"/>
                      </a:lnTo>
                      <a:lnTo>
                        <a:pt x="1606" y="538"/>
                      </a:lnTo>
                      <a:lnTo>
                        <a:pt x="1606" y="538"/>
                      </a:lnTo>
                      <a:lnTo>
                        <a:pt x="1605" y="538"/>
                      </a:lnTo>
                      <a:lnTo>
                        <a:pt x="1601" y="540"/>
                      </a:lnTo>
                      <a:lnTo>
                        <a:pt x="1601" y="540"/>
                      </a:lnTo>
                      <a:lnTo>
                        <a:pt x="1601" y="537"/>
                      </a:lnTo>
                      <a:lnTo>
                        <a:pt x="1601" y="537"/>
                      </a:lnTo>
                      <a:lnTo>
                        <a:pt x="1600" y="537"/>
                      </a:lnTo>
                      <a:lnTo>
                        <a:pt x="1600" y="537"/>
                      </a:lnTo>
                      <a:lnTo>
                        <a:pt x="1599" y="536"/>
                      </a:lnTo>
                      <a:lnTo>
                        <a:pt x="1599" y="536"/>
                      </a:lnTo>
                      <a:lnTo>
                        <a:pt x="1595" y="539"/>
                      </a:lnTo>
                      <a:lnTo>
                        <a:pt x="1595" y="539"/>
                      </a:lnTo>
                      <a:lnTo>
                        <a:pt x="1596" y="538"/>
                      </a:lnTo>
                      <a:lnTo>
                        <a:pt x="1596" y="538"/>
                      </a:lnTo>
                      <a:lnTo>
                        <a:pt x="1596" y="537"/>
                      </a:lnTo>
                      <a:lnTo>
                        <a:pt x="1596" y="537"/>
                      </a:lnTo>
                      <a:lnTo>
                        <a:pt x="1599" y="536"/>
                      </a:lnTo>
                      <a:lnTo>
                        <a:pt x="1599" y="536"/>
                      </a:lnTo>
                      <a:lnTo>
                        <a:pt x="1596" y="536"/>
                      </a:lnTo>
                      <a:lnTo>
                        <a:pt x="1596" y="536"/>
                      </a:lnTo>
                      <a:lnTo>
                        <a:pt x="1596" y="534"/>
                      </a:lnTo>
                      <a:lnTo>
                        <a:pt x="1596" y="534"/>
                      </a:lnTo>
                      <a:lnTo>
                        <a:pt x="1596" y="534"/>
                      </a:lnTo>
                      <a:lnTo>
                        <a:pt x="1596" y="534"/>
                      </a:lnTo>
                      <a:lnTo>
                        <a:pt x="1595" y="533"/>
                      </a:lnTo>
                      <a:lnTo>
                        <a:pt x="1595" y="533"/>
                      </a:lnTo>
                      <a:lnTo>
                        <a:pt x="1593" y="533"/>
                      </a:lnTo>
                      <a:lnTo>
                        <a:pt x="1593" y="533"/>
                      </a:lnTo>
                      <a:lnTo>
                        <a:pt x="1590" y="533"/>
                      </a:lnTo>
                      <a:lnTo>
                        <a:pt x="1590" y="533"/>
                      </a:lnTo>
                      <a:lnTo>
                        <a:pt x="1590" y="533"/>
                      </a:lnTo>
                      <a:lnTo>
                        <a:pt x="1590" y="533"/>
                      </a:lnTo>
                      <a:lnTo>
                        <a:pt x="1590" y="533"/>
                      </a:lnTo>
                      <a:lnTo>
                        <a:pt x="1594" y="528"/>
                      </a:lnTo>
                      <a:lnTo>
                        <a:pt x="1595" y="527"/>
                      </a:lnTo>
                      <a:lnTo>
                        <a:pt x="1595" y="525"/>
                      </a:lnTo>
                      <a:lnTo>
                        <a:pt x="1595" y="525"/>
                      </a:lnTo>
                      <a:lnTo>
                        <a:pt x="1590" y="526"/>
                      </a:lnTo>
                      <a:lnTo>
                        <a:pt x="1590" y="526"/>
                      </a:lnTo>
                      <a:lnTo>
                        <a:pt x="1591" y="523"/>
                      </a:lnTo>
                      <a:lnTo>
                        <a:pt x="1591" y="521"/>
                      </a:lnTo>
                      <a:lnTo>
                        <a:pt x="1591" y="521"/>
                      </a:lnTo>
                      <a:lnTo>
                        <a:pt x="1595" y="517"/>
                      </a:lnTo>
                      <a:lnTo>
                        <a:pt x="1595" y="517"/>
                      </a:lnTo>
                      <a:lnTo>
                        <a:pt x="1595" y="517"/>
                      </a:lnTo>
                      <a:lnTo>
                        <a:pt x="1595" y="517"/>
                      </a:lnTo>
                      <a:lnTo>
                        <a:pt x="1596" y="515"/>
                      </a:lnTo>
                      <a:lnTo>
                        <a:pt x="1596" y="515"/>
                      </a:lnTo>
                      <a:lnTo>
                        <a:pt x="1599" y="518"/>
                      </a:lnTo>
                      <a:lnTo>
                        <a:pt x="1600" y="521"/>
                      </a:lnTo>
                      <a:lnTo>
                        <a:pt x="1602" y="522"/>
                      </a:lnTo>
                      <a:lnTo>
                        <a:pt x="1602" y="522"/>
                      </a:lnTo>
                      <a:lnTo>
                        <a:pt x="1604" y="520"/>
                      </a:lnTo>
                      <a:lnTo>
                        <a:pt x="1604" y="517"/>
                      </a:lnTo>
                      <a:lnTo>
                        <a:pt x="1604" y="514"/>
                      </a:lnTo>
                      <a:lnTo>
                        <a:pt x="1604" y="514"/>
                      </a:lnTo>
                      <a:close/>
                      <a:moveTo>
                        <a:pt x="1606" y="712"/>
                      </a:moveTo>
                      <a:lnTo>
                        <a:pt x="1606" y="712"/>
                      </a:lnTo>
                      <a:lnTo>
                        <a:pt x="1605" y="715"/>
                      </a:lnTo>
                      <a:lnTo>
                        <a:pt x="1604" y="717"/>
                      </a:lnTo>
                      <a:lnTo>
                        <a:pt x="1604" y="717"/>
                      </a:lnTo>
                      <a:lnTo>
                        <a:pt x="1602" y="715"/>
                      </a:lnTo>
                      <a:lnTo>
                        <a:pt x="1601" y="712"/>
                      </a:lnTo>
                      <a:lnTo>
                        <a:pt x="1601" y="712"/>
                      </a:lnTo>
                      <a:lnTo>
                        <a:pt x="1601" y="712"/>
                      </a:lnTo>
                      <a:lnTo>
                        <a:pt x="1600" y="711"/>
                      </a:lnTo>
                      <a:lnTo>
                        <a:pt x="1600" y="711"/>
                      </a:lnTo>
                      <a:lnTo>
                        <a:pt x="1602" y="711"/>
                      </a:lnTo>
                      <a:lnTo>
                        <a:pt x="1606" y="712"/>
                      </a:lnTo>
                      <a:lnTo>
                        <a:pt x="1606" y="712"/>
                      </a:lnTo>
                      <a:close/>
                      <a:moveTo>
                        <a:pt x="1594" y="993"/>
                      </a:moveTo>
                      <a:lnTo>
                        <a:pt x="1594" y="993"/>
                      </a:lnTo>
                      <a:lnTo>
                        <a:pt x="1591" y="992"/>
                      </a:lnTo>
                      <a:lnTo>
                        <a:pt x="1591" y="992"/>
                      </a:lnTo>
                      <a:lnTo>
                        <a:pt x="1594" y="992"/>
                      </a:lnTo>
                      <a:lnTo>
                        <a:pt x="1594" y="992"/>
                      </a:lnTo>
                      <a:lnTo>
                        <a:pt x="1594" y="989"/>
                      </a:lnTo>
                      <a:lnTo>
                        <a:pt x="1594" y="989"/>
                      </a:lnTo>
                      <a:lnTo>
                        <a:pt x="1595" y="987"/>
                      </a:lnTo>
                      <a:lnTo>
                        <a:pt x="1595" y="987"/>
                      </a:lnTo>
                      <a:lnTo>
                        <a:pt x="1598" y="988"/>
                      </a:lnTo>
                      <a:lnTo>
                        <a:pt x="1598" y="988"/>
                      </a:lnTo>
                      <a:lnTo>
                        <a:pt x="1591" y="1000"/>
                      </a:lnTo>
                      <a:lnTo>
                        <a:pt x="1591" y="1000"/>
                      </a:lnTo>
                      <a:lnTo>
                        <a:pt x="1591" y="1000"/>
                      </a:lnTo>
                      <a:lnTo>
                        <a:pt x="1591" y="1000"/>
                      </a:lnTo>
                      <a:lnTo>
                        <a:pt x="1591" y="995"/>
                      </a:lnTo>
                      <a:lnTo>
                        <a:pt x="1591" y="995"/>
                      </a:lnTo>
                      <a:lnTo>
                        <a:pt x="1594" y="993"/>
                      </a:lnTo>
                      <a:lnTo>
                        <a:pt x="1594" y="993"/>
                      </a:lnTo>
                      <a:close/>
                      <a:moveTo>
                        <a:pt x="1610" y="958"/>
                      </a:moveTo>
                      <a:lnTo>
                        <a:pt x="1610" y="958"/>
                      </a:lnTo>
                      <a:lnTo>
                        <a:pt x="1610" y="958"/>
                      </a:lnTo>
                      <a:lnTo>
                        <a:pt x="1610" y="958"/>
                      </a:lnTo>
                      <a:lnTo>
                        <a:pt x="1608" y="955"/>
                      </a:lnTo>
                      <a:lnTo>
                        <a:pt x="1607" y="952"/>
                      </a:lnTo>
                      <a:lnTo>
                        <a:pt x="1607" y="952"/>
                      </a:lnTo>
                      <a:lnTo>
                        <a:pt x="1607" y="950"/>
                      </a:lnTo>
                      <a:lnTo>
                        <a:pt x="1607" y="950"/>
                      </a:lnTo>
                      <a:lnTo>
                        <a:pt x="1607" y="949"/>
                      </a:lnTo>
                      <a:lnTo>
                        <a:pt x="1607" y="949"/>
                      </a:lnTo>
                      <a:lnTo>
                        <a:pt x="1607" y="949"/>
                      </a:lnTo>
                      <a:lnTo>
                        <a:pt x="1607" y="949"/>
                      </a:lnTo>
                      <a:lnTo>
                        <a:pt x="1606" y="944"/>
                      </a:lnTo>
                      <a:lnTo>
                        <a:pt x="1606" y="944"/>
                      </a:lnTo>
                      <a:lnTo>
                        <a:pt x="1607" y="945"/>
                      </a:lnTo>
                      <a:lnTo>
                        <a:pt x="1610" y="949"/>
                      </a:lnTo>
                      <a:lnTo>
                        <a:pt x="1610" y="949"/>
                      </a:lnTo>
                      <a:lnTo>
                        <a:pt x="1610" y="952"/>
                      </a:lnTo>
                      <a:lnTo>
                        <a:pt x="1612" y="954"/>
                      </a:lnTo>
                      <a:lnTo>
                        <a:pt x="1612" y="954"/>
                      </a:lnTo>
                      <a:lnTo>
                        <a:pt x="1611" y="955"/>
                      </a:lnTo>
                      <a:lnTo>
                        <a:pt x="1610" y="958"/>
                      </a:lnTo>
                      <a:lnTo>
                        <a:pt x="1610" y="958"/>
                      </a:lnTo>
                      <a:close/>
                      <a:moveTo>
                        <a:pt x="1622" y="954"/>
                      </a:moveTo>
                      <a:lnTo>
                        <a:pt x="1622" y="954"/>
                      </a:lnTo>
                      <a:lnTo>
                        <a:pt x="1619" y="956"/>
                      </a:lnTo>
                      <a:lnTo>
                        <a:pt x="1617" y="959"/>
                      </a:lnTo>
                      <a:lnTo>
                        <a:pt x="1616" y="961"/>
                      </a:lnTo>
                      <a:lnTo>
                        <a:pt x="1616" y="961"/>
                      </a:lnTo>
                      <a:lnTo>
                        <a:pt x="1616" y="961"/>
                      </a:lnTo>
                      <a:lnTo>
                        <a:pt x="1616" y="961"/>
                      </a:lnTo>
                      <a:lnTo>
                        <a:pt x="1615" y="956"/>
                      </a:lnTo>
                      <a:lnTo>
                        <a:pt x="1615" y="956"/>
                      </a:lnTo>
                      <a:lnTo>
                        <a:pt x="1617" y="954"/>
                      </a:lnTo>
                      <a:lnTo>
                        <a:pt x="1618" y="952"/>
                      </a:lnTo>
                      <a:lnTo>
                        <a:pt x="1618" y="948"/>
                      </a:lnTo>
                      <a:lnTo>
                        <a:pt x="1618" y="948"/>
                      </a:lnTo>
                      <a:lnTo>
                        <a:pt x="1621" y="949"/>
                      </a:lnTo>
                      <a:lnTo>
                        <a:pt x="1623" y="952"/>
                      </a:lnTo>
                      <a:lnTo>
                        <a:pt x="1624" y="954"/>
                      </a:lnTo>
                      <a:lnTo>
                        <a:pt x="1624" y="954"/>
                      </a:lnTo>
                      <a:lnTo>
                        <a:pt x="1624" y="955"/>
                      </a:lnTo>
                      <a:lnTo>
                        <a:pt x="1624" y="955"/>
                      </a:lnTo>
                      <a:lnTo>
                        <a:pt x="1626" y="959"/>
                      </a:lnTo>
                      <a:lnTo>
                        <a:pt x="1626" y="959"/>
                      </a:lnTo>
                      <a:lnTo>
                        <a:pt x="1624" y="962"/>
                      </a:lnTo>
                      <a:lnTo>
                        <a:pt x="1624" y="962"/>
                      </a:lnTo>
                      <a:lnTo>
                        <a:pt x="1622" y="962"/>
                      </a:lnTo>
                      <a:lnTo>
                        <a:pt x="1622" y="962"/>
                      </a:lnTo>
                      <a:lnTo>
                        <a:pt x="1622" y="962"/>
                      </a:lnTo>
                      <a:lnTo>
                        <a:pt x="1623" y="958"/>
                      </a:lnTo>
                      <a:lnTo>
                        <a:pt x="1623" y="956"/>
                      </a:lnTo>
                      <a:lnTo>
                        <a:pt x="1622" y="954"/>
                      </a:lnTo>
                      <a:lnTo>
                        <a:pt x="1622" y="954"/>
                      </a:lnTo>
                      <a:close/>
                      <a:moveTo>
                        <a:pt x="1621" y="927"/>
                      </a:moveTo>
                      <a:lnTo>
                        <a:pt x="1621" y="927"/>
                      </a:lnTo>
                      <a:lnTo>
                        <a:pt x="1619" y="927"/>
                      </a:lnTo>
                      <a:lnTo>
                        <a:pt x="1619" y="927"/>
                      </a:lnTo>
                      <a:lnTo>
                        <a:pt x="1619" y="926"/>
                      </a:lnTo>
                      <a:lnTo>
                        <a:pt x="1618" y="925"/>
                      </a:lnTo>
                      <a:lnTo>
                        <a:pt x="1618" y="925"/>
                      </a:lnTo>
                      <a:lnTo>
                        <a:pt x="1617" y="928"/>
                      </a:lnTo>
                      <a:lnTo>
                        <a:pt x="1617" y="928"/>
                      </a:lnTo>
                      <a:lnTo>
                        <a:pt x="1616" y="928"/>
                      </a:lnTo>
                      <a:lnTo>
                        <a:pt x="1615" y="930"/>
                      </a:lnTo>
                      <a:lnTo>
                        <a:pt x="1615" y="930"/>
                      </a:lnTo>
                      <a:lnTo>
                        <a:pt x="1616" y="923"/>
                      </a:lnTo>
                      <a:lnTo>
                        <a:pt x="1616" y="923"/>
                      </a:lnTo>
                      <a:lnTo>
                        <a:pt x="1621" y="922"/>
                      </a:lnTo>
                      <a:lnTo>
                        <a:pt x="1621" y="922"/>
                      </a:lnTo>
                      <a:lnTo>
                        <a:pt x="1622" y="925"/>
                      </a:lnTo>
                      <a:lnTo>
                        <a:pt x="1622" y="925"/>
                      </a:lnTo>
                      <a:lnTo>
                        <a:pt x="1621" y="927"/>
                      </a:lnTo>
                      <a:lnTo>
                        <a:pt x="1621" y="927"/>
                      </a:lnTo>
                      <a:close/>
                      <a:moveTo>
                        <a:pt x="1616" y="999"/>
                      </a:moveTo>
                      <a:lnTo>
                        <a:pt x="1616" y="999"/>
                      </a:lnTo>
                      <a:lnTo>
                        <a:pt x="1618" y="992"/>
                      </a:lnTo>
                      <a:lnTo>
                        <a:pt x="1618" y="992"/>
                      </a:lnTo>
                      <a:lnTo>
                        <a:pt x="1619" y="989"/>
                      </a:lnTo>
                      <a:lnTo>
                        <a:pt x="1621" y="986"/>
                      </a:lnTo>
                      <a:lnTo>
                        <a:pt x="1621" y="986"/>
                      </a:lnTo>
                      <a:lnTo>
                        <a:pt x="1621" y="986"/>
                      </a:lnTo>
                      <a:lnTo>
                        <a:pt x="1621" y="984"/>
                      </a:lnTo>
                      <a:lnTo>
                        <a:pt x="1621" y="984"/>
                      </a:lnTo>
                      <a:lnTo>
                        <a:pt x="1624" y="987"/>
                      </a:lnTo>
                      <a:lnTo>
                        <a:pt x="1627" y="991"/>
                      </a:lnTo>
                      <a:lnTo>
                        <a:pt x="1627" y="994"/>
                      </a:lnTo>
                      <a:lnTo>
                        <a:pt x="1627" y="994"/>
                      </a:lnTo>
                      <a:lnTo>
                        <a:pt x="1624" y="998"/>
                      </a:lnTo>
                      <a:lnTo>
                        <a:pt x="1623" y="999"/>
                      </a:lnTo>
                      <a:lnTo>
                        <a:pt x="1621" y="999"/>
                      </a:lnTo>
                      <a:lnTo>
                        <a:pt x="1621" y="999"/>
                      </a:lnTo>
                      <a:lnTo>
                        <a:pt x="1616" y="999"/>
                      </a:lnTo>
                      <a:lnTo>
                        <a:pt x="1616" y="999"/>
                      </a:lnTo>
                      <a:close/>
                      <a:moveTo>
                        <a:pt x="1580" y="653"/>
                      </a:moveTo>
                      <a:lnTo>
                        <a:pt x="1580" y="653"/>
                      </a:lnTo>
                      <a:lnTo>
                        <a:pt x="1583" y="655"/>
                      </a:lnTo>
                      <a:lnTo>
                        <a:pt x="1583" y="655"/>
                      </a:lnTo>
                      <a:lnTo>
                        <a:pt x="1583" y="654"/>
                      </a:lnTo>
                      <a:lnTo>
                        <a:pt x="1584" y="653"/>
                      </a:lnTo>
                      <a:lnTo>
                        <a:pt x="1584" y="653"/>
                      </a:lnTo>
                      <a:lnTo>
                        <a:pt x="1585" y="654"/>
                      </a:lnTo>
                      <a:lnTo>
                        <a:pt x="1585" y="654"/>
                      </a:lnTo>
                      <a:lnTo>
                        <a:pt x="1584" y="656"/>
                      </a:lnTo>
                      <a:lnTo>
                        <a:pt x="1584" y="656"/>
                      </a:lnTo>
                      <a:lnTo>
                        <a:pt x="1582" y="655"/>
                      </a:lnTo>
                      <a:lnTo>
                        <a:pt x="1579" y="654"/>
                      </a:lnTo>
                      <a:lnTo>
                        <a:pt x="1578" y="655"/>
                      </a:lnTo>
                      <a:lnTo>
                        <a:pt x="1578" y="655"/>
                      </a:lnTo>
                      <a:lnTo>
                        <a:pt x="1580" y="653"/>
                      </a:lnTo>
                      <a:lnTo>
                        <a:pt x="1580" y="653"/>
                      </a:lnTo>
                      <a:close/>
                      <a:moveTo>
                        <a:pt x="1582" y="678"/>
                      </a:moveTo>
                      <a:lnTo>
                        <a:pt x="1582" y="678"/>
                      </a:lnTo>
                      <a:lnTo>
                        <a:pt x="1578" y="679"/>
                      </a:lnTo>
                      <a:lnTo>
                        <a:pt x="1578" y="679"/>
                      </a:lnTo>
                      <a:lnTo>
                        <a:pt x="1578" y="679"/>
                      </a:lnTo>
                      <a:lnTo>
                        <a:pt x="1578" y="679"/>
                      </a:lnTo>
                      <a:lnTo>
                        <a:pt x="1576" y="675"/>
                      </a:lnTo>
                      <a:lnTo>
                        <a:pt x="1576" y="675"/>
                      </a:lnTo>
                      <a:lnTo>
                        <a:pt x="1577" y="677"/>
                      </a:lnTo>
                      <a:lnTo>
                        <a:pt x="1579" y="677"/>
                      </a:lnTo>
                      <a:lnTo>
                        <a:pt x="1582" y="678"/>
                      </a:lnTo>
                      <a:lnTo>
                        <a:pt x="1582" y="678"/>
                      </a:lnTo>
                      <a:close/>
                      <a:moveTo>
                        <a:pt x="1371" y="827"/>
                      </a:moveTo>
                      <a:lnTo>
                        <a:pt x="1371" y="827"/>
                      </a:lnTo>
                      <a:lnTo>
                        <a:pt x="1368" y="830"/>
                      </a:lnTo>
                      <a:lnTo>
                        <a:pt x="1367" y="833"/>
                      </a:lnTo>
                      <a:lnTo>
                        <a:pt x="1368" y="837"/>
                      </a:lnTo>
                      <a:lnTo>
                        <a:pt x="1368" y="837"/>
                      </a:lnTo>
                      <a:lnTo>
                        <a:pt x="1366" y="837"/>
                      </a:lnTo>
                      <a:lnTo>
                        <a:pt x="1363" y="838"/>
                      </a:lnTo>
                      <a:lnTo>
                        <a:pt x="1360" y="841"/>
                      </a:lnTo>
                      <a:lnTo>
                        <a:pt x="1357" y="844"/>
                      </a:lnTo>
                      <a:lnTo>
                        <a:pt x="1357" y="844"/>
                      </a:lnTo>
                      <a:lnTo>
                        <a:pt x="1358" y="845"/>
                      </a:lnTo>
                      <a:lnTo>
                        <a:pt x="1361" y="847"/>
                      </a:lnTo>
                      <a:lnTo>
                        <a:pt x="1366" y="847"/>
                      </a:lnTo>
                      <a:lnTo>
                        <a:pt x="1366" y="847"/>
                      </a:lnTo>
                      <a:lnTo>
                        <a:pt x="1364" y="850"/>
                      </a:lnTo>
                      <a:lnTo>
                        <a:pt x="1362" y="853"/>
                      </a:lnTo>
                      <a:lnTo>
                        <a:pt x="1357" y="855"/>
                      </a:lnTo>
                      <a:lnTo>
                        <a:pt x="1357" y="855"/>
                      </a:lnTo>
                      <a:lnTo>
                        <a:pt x="1353" y="853"/>
                      </a:lnTo>
                      <a:lnTo>
                        <a:pt x="1352" y="851"/>
                      </a:lnTo>
                      <a:lnTo>
                        <a:pt x="1351" y="849"/>
                      </a:lnTo>
                      <a:lnTo>
                        <a:pt x="1351" y="849"/>
                      </a:lnTo>
                      <a:lnTo>
                        <a:pt x="1350" y="845"/>
                      </a:lnTo>
                      <a:lnTo>
                        <a:pt x="1350" y="843"/>
                      </a:lnTo>
                      <a:lnTo>
                        <a:pt x="1347" y="843"/>
                      </a:lnTo>
                      <a:lnTo>
                        <a:pt x="1345" y="847"/>
                      </a:lnTo>
                      <a:lnTo>
                        <a:pt x="1345" y="847"/>
                      </a:lnTo>
                      <a:lnTo>
                        <a:pt x="1345" y="847"/>
                      </a:lnTo>
                      <a:lnTo>
                        <a:pt x="1340" y="845"/>
                      </a:lnTo>
                      <a:lnTo>
                        <a:pt x="1340" y="845"/>
                      </a:lnTo>
                      <a:lnTo>
                        <a:pt x="1339" y="845"/>
                      </a:lnTo>
                      <a:lnTo>
                        <a:pt x="1339" y="845"/>
                      </a:lnTo>
                      <a:lnTo>
                        <a:pt x="1339" y="843"/>
                      </a:lnTo>
                      <a:lnTo>
                        <a:pt x="1338" y="842"/>
                      </a:lnTo>
                      <a:lnTo>
                        <a:pt x="1338" y="842"/>
                      </a:lnTo>
                      <a:lnTo>
                        <a:pt x="1342" y="842"/>
                      </a:lnTo>
                      <a:lnTo>
                        <a:pt x="1345" y="842"/>
                      </a:lnTo>
                      <a:lnTo>
                        <a:pt x="1346" y="842"/>
                      </a:lnTo>
                      <a:lnTo>
                        <a:pt x="1346" y="842"/>
                      </a:lnTo>
                      <a:lnTo>
                        <a:pt x="1345" y="839"/>
                      </a:lnTo>
                      <a:lnTo>
                        <a:pt x="1342" y="837"/>
                      </a:lnTo>
                      <a:lnTo>
                        <a:pt x="1340" y="837"/>
                      </a:lnTo>
                      <a:lnTo>
                        <a:pt x="1340" y="837"/>
                      </a:lnTo>
                      <a:lnTo>
                        <a:pt x="1344" y="836"/>
                      </a:lnTo>
                      <a:lnTo>
                        <a:pt x="1347" y="834"/>
                      </a:lnTo>
                      <a:lnTo>
                        <a:pt x="1347" y="834"/>
                      </a:lnTo>
                      <a:lnTo>
                        <a:pt x="1346" y="833"/>
                      </a:lnTo>
                      <a:lnTo>
                        <a:pt x="1345" y="832"/>
                      </a:lnTo>
                      <a:lnTo>
                        <a:pt x="1342" y="832"/>
                      </a:lnTo>
                      <a:lnTo>
                        <a:pt x="1342" y="832"/>
                      </a:lnTo>
                      <a:lnTo>
                        <a:pt x="1345" y="831"/>
                      </a:lnTo>
                      <a:lnTo>
                        <a:pt x="1347" y="830"/>
                      </a:lnTo>
                      <a:lnTo>
                        <a:pt x="1349" y="828"/>
                      </a:lnTo>
                      <a:lnTo>
                        <a:pt x="1349" y="828"/>
                      </a:lnTo>
                      <a:lnTo>
                        <a:pt x="1346" y="827"/>
                      </a:lnTo>
                      <a:lnTo>
                        <a:pt x="1345" y="826"/>
                      </a:lnTo>
                      <a:lnTo>
                        <a:pt x="1342" y="826"/>
                      </a:lnTo>
                      <a:lnTo>
                        <a:pt x="1342" y="826"/>
                      </a:lnTo>
                      <a:lnTo>
                        <a:pt x="1350" y="825"/>
                      </a:lnTo>
                      <a:lnTo>
                        <a:pt x="1350" y="825"/>
                      </a:lnTo>
                      <a:lnTo>
                        <a:pt x="1349" y="822"/>
                      </a:lnTo>
                      <a:lnTo>
                        <a:pt x="1349" y="822"/>
                      </a:lnTo>
                      <a:lnTo>
                        <a:pt x="1352" y="822"/>
                      </a:lnTo>
                      <a:lnTo>
                        <a:pt x="1356" y="822"/>
                      </a:lnTo>
                      <a:lnTo>
                        <a:pt x="1356" y="822"/>
                      </a:lnTo>
                      <a:lnTo>
                        <a:pt x="1352" y="821"/>
                      </a:lnTo>
                      <a:lnTo>
                        <a:pt x="1350" y="820"/>
                      </a:lnTo>
                      <a:lnTo>
                        <a:pt x="1349" y="816"/>
                      </a:lnTo>
                      <a:lnTo>
                        <a:pt x="1349" y="816"/>
                      </a:lnTo>
                      <a:lnTo>
                        <a:pt x="1349" y="812"/>
                      </a:lnTo>
                      <a:lnTo>
                        <a:pt x="1349" y="810"/>
                      </a:lnTo>
                      <a:lnTo>
                        <a:pt x="1346" y="811"/>
                      </a:lnTo>
                      <a:lnTo>
                        <a:pt x="1342" y="816"/>
                      </a:lnTo>
                      <a:lnTo>
                        <a:pt x="1342" y="816"/>
                      </a:lnTo>
                      <a:lnTo>
                        <a:pt x="1341" y="815"/>
                      </a:lnTo>
                      <a:lnTo>
                        <a:pt x="1338" y="815"/>
                      </a:lnTo>
                      <a:lnTo>
                        <a:pt x="1334" y="815"/>
                      </a:lnTo>
                      <a:lnTo>
                        <a:pt x="1331" y="817"/>
                      </a:lnTo>
                      <a:lnTo>
                        <a:pt x="1329" y="819"/>
                      </a:lnTo>
                      <a:lnTo>
                        <a:pt x="1329" y="819"/>
                      </a:lnTo>
                      <a:lnTo>
                        <a:pt x="1330" y="821"/>
                      </a:lnTo>
                      <a:lnTo>
                        <a:pt x="1333" y="822"/>
                      </a:lnTo>
                      <a:lnTo>
                        <a:pt x="1336" y="822"/>
                      </a:lnTo>
                      <a:lnTo>
                        <a:pt x="1336" y="822"/>
                      </a:lnTo>
                      <a:lnTo>
                        <a:pt x="1334" y="825"/>
                      </a:lnTo>
                      <a:lnTo>
                        <a:pt x="1331" y="827"/>
                      </a:lnTo>
                      <a:lnTo>
                        <a:pt x="1327" y="828"/>
                      </a:lnTo>
                      <a:lnTo>
                        <a:pt x="1327" y="828"/>
                      </a:lnTo>
                      <a:lnTo>
                        <a:pt x="1324" y="828"/>
                      </a:lnTo>
                      <a:lnTo>
                        <a:pt x="1324" y="828"/>
                      </a:lnTo>
                      <a:lnTo>
                        <a:pt x="1324" y="826"/>
                      </a:lnTo>
                      <a:lnTo>
                        <a:pt x="1324" y="826"/>
                      </a:lnTo>
                      <a:lnTo>
                        <a:pt x="1320" y="827"/>
                      </a:lnTo>
                      <a:lnTo>
                        <a:pt x="1319" y="827"/>
                      </a:lnTo>
                      <a:lnTo>
                        <a:pt x="1318" y="828"/>
                      </a:lnTo>
                      <a:lnTo>
                        <a:pt x="1318" y="828"/>
                      </a:lnTo>
                      <a:lnTo>
                        <a:pt x="1319" y="825"/>
                      </a:lnTo>
                      <a:lnTo>
                        <a:pt x="1319" y="822"/>
                      </a:lnTo>
                      <a:lnTo>
                        <a:pt x="1319" y="820"/>
                      </a:lnTo>
                      <a:lnTo>
                        <a:pt x="1319" y="820"/>
                      </a:lnTo>
                      <a:lnTo>
                        <a:pt x="1316" y="821"/>
                      </a:lnTo>
                      <a:lnTo>
                        <a:pt x="1314" y="823"/>
                      </a:lnTo>
                      <a:lnTo>
                        <a:pt x="1313" y="826"/>
                      </a:lnTo>
                      <a:lnTo>
                        <a:pt x="1313" y="826"/>
                      </a:lnTo>
                      <a:lnTo>
                        <a:pt x="1313" y="822"/>
                      </a:lnTo>
                      <a:lnTo>
                        <a:pt x="1312" y="819"/>
                      </a:lnTo>
                      <a:lnTo>
                        <a:pt x="1312" y="819"/>
                      </a:lnTo>
                      <a:lnTo>
                        <a:pt x="1309" y="820"/>
                      </a:lnTo>
                      <a:lnTo>
                        <a:pt x="1309" y="821"/>
                      </a:lnTo>
                      <a:lnTo>
                        <a:pt x="1308" y="823"/>
                      </a:lnTo>
                      <a:lnTo>
                        <a:pt x="1308" y="823"/>
                      </a:lnTo>
                      <a:lnTo>
                        <a:pt x="1308" y="821"/>
                      </a:lnTo>
                      <a:lnTo>
                        <a:pt x="1307" y="819"/>
                      </a:lnTo>
                      <a:lnTo>
                        <a:pt x="1306" y="817"/>
                      </a:lnTo>
                      <a:lnTo>
                        <a:pt x="1306" y="817"/>
                      </a:lnTo>
                      <a:lnTo>
                        <a:pt x="1305" y="819"/>
                      </a:lnTo>
                      <a:lnTo>
                        <a:pt x="1303" y="821"/>
                      </a:lnTo>
                      <a:lnTo>
                        <a:pt x="1303" y="821"/>
                      </a:lnTo>
                      <a:lnTo>
                        <a:pt x="1302" y="820"/>
                      </a:lnTo>
                      <a:lnTo>
                        <a:pt x="1302" y="820"/>
                      </a:lnTo>
                      <a:lnTo>
                        <a:pt x="1302" y="817"/>
                      </a:lnTo>
                      <a:lnTo>
                        <a:pt x="1302" y="817"/>
                      </a:lnTo>
                      <a:lnTo>
                        <a:pt x="1305" y="817"/>
                      </a:lnTo>
                      <a:lnTo>
                        <a:pt x="1308" y="816"/>
                      </a:lnTo>
                      <a:lnTo>
                        <a:pt x="1308" y="816"/>
                      </a:lnTo>
                      <a:lnTo>
                        <a:pt x="1306" y="814"/>
                      </a:lnTo>
                      <a:lnTo>
                        <a:pt x="1303" y="810"/>
                      </a:lnTo>
                      <a:lnTo>
                        <a:pt x="1303" y="810"/>
                      </a:lnTo>
                      <a:lnTo>
                        <a:pt x="1302" y="810"/>
                      </a:lnTo>
                      <a:lnTo>
                        <a:pt x="1302" y="810"/>
                      </a:lnTo>
                      <a:lnTo>
                        <a:pt x="1303" y="809"/>
                      </a:lnTo>
                      <a:lnTo>
                        <a:pt x="1303" y="809"/>
                      </a:lnTo>
                      <a:lnTo>
                        <a:pt x="1306" y="811"/>
                      </a:lnTo>
                      <a:lnTo>
                        <a:pt x="1308" y="812"/>
                      </a:lnTo>
                      <a:lnTo>
                        <a:pt x="1308" y="810"/>
                      </a:lnTo>
                      <a:lnTo>
                        <a:pt x="1308" y="806"/>
                      </a:lnTo>
                      <a:lnTo>
                        <a:pt x="1308" y="806"/>
                      </a:lnTo>
                      <a:lnTo>
                        <a:pt x="1311" y="804"/>
                      </a:lnTo>
                      <a:lnTo>
                        <a:pt x="1311" y="804"/>
                      </a:lnTo>
                      <a:lnTo>
                        <a:pt x="1311" y="804"/>
                      </a:lnTo>
                      <a:lnTo>
                        <a:pt x="1311" y="804"/>
                      </a:lnTo>
                      <a:lnTo>
                        <a:pt x="1316" y="801"/>
                      </a:lnTo>
                      <a:lnTo>
                        <a:pt x="1316" y="801"/>
                      </a:lnTo>
                      <a:lnTo>
                        <a:pt x="1313" y="805"/>
                      </a:lnTo>
                      <a:lnTo>
                        <a:pt x="1311" y="809"/>
                      </a:lnTo>
                      <a:lnTo>
                        <a:pt x="1312" y="814"/>
                      </a:lnTo>
                      <a:lnTo>
                        <a:pt x="1312" y="814"/>
                      </a:lnTo>
                      <a:lnTo>
                        <a:pt x="1314" y="812"/>
                      </a:lnTo>
                      <a:lnTo>
                        <a:pt x="1318" y="810"/>
                      </a:lnTo>
                      <a:lnTo>
                        <a:pt x="1320" y="808"/>
                      </a:lnTo>
                      <a:lnTo>
                        <a:pt x="1320" y="808"/>
                      </a:lnTo>
                      <a:lnTo>
                        <a:pt x="1323" y="808"/>
                      </a:lnTo>
                      <a:lnTo>
                        <a:pt x="1325" y="808"/>
                      </a:lnTo>
                      <a:lnTo>
                        <a:pt x="1328" y="808"/>
                      </a:lnTo>
                      <a:lnTo>
                        <a:pt x="1328" y="808"/>
                      </a:lnTo>
                      <a:lnTo>
                        <a:pt x="1328" y="804"/>
                      </a:lnTo>
                      <a:lnTo>
                        <a:pt x="1327" y="803"/>
                      </a:lnTo>
                      <a:lnTo>
                        <a:pt x="1325" y="801"/>
                      </a:lnTo>
                      <a:lnTo>
                        <a:pt x="1325" y="801"/>
                      </a:lnTo>
                      <a:lnTo>
                        <a:pt x="1327" y="801"/>
                      </a:lnTo>
                      <a:lnTo>
                        <a:pt x="1327" y="801"/>
                      </a:lnTo>
                      <a:lnTo>
                        <a:pt x="1328" y="804"/>
                      </a:lnTo>
                      <a:lnTo>
                        <a:pt x="1330" y="808"/>
                      </a:lnTo>
                      <a:lnTo>
                        <a:pt x="1330" y="808"/>
                      </a:lnTo>
                      <a:lnTo>
                        <a:pt x="1333" y="806"/>
                      </a:lnTo>
                      <a:lnTo>
                        <a:pt x="1334" y="804"/>
                      </a:lnTo>
                      <a:lnTo>
                        <a:pt x="1335" y="800"/>
                      </a:lnTo>
                      <a:lnTo>
                        <a:pt x="1335" y="800"/>
                      </a:lnTo>
                      <a:lnTo>
                        <a:pt x="1335" y="803"/>
                      </a:lnTo>
                      <a:lnTo>
                        <a:pt x="1335" y="806"/>
                      </a:lnTo>
                      <a:lnTo>
                        <a:pt x="1338" y="809"/>
                      </a:lnTo>
                      <a:lnTo>
                        <a:pt x="1338" y="809"/>
                      </a:lnTo>
                      <a:lnTo>
                        <a:pt x="1341" y="806"/>
                      </a:lnTo>
                      <a:lnTo>
                        <a:pt x="1344" y="803"/>
                      </a:lnTo>
                      <a:lnTo>
                        <a:pt x="1345" y="799"/>
                      </a:lnTo>
                      <a:lnTo>
                        <a:pt x="1345" y="799"/>
                      </a:lnTo>
                      <a:lnTo>
                        <a:pt x="1345" y="801"/>
                      </a:lnTo>
                      <a:lnTo>
                        <a:pt x="1345" y="801"/>
                      </a:lnTo>
                      <a:lnTo>
                        <a:pt x="1345" y="803"/>
                      </a:lnTo>
                      <a:lnTo>
                        <a:pt x="1345" y="803"/>
                      </a:lnTo>
                      <a:lnTo>
                        <a:pt x="1342" y="806"/>
                      </a:lnTo>
                      <a:lnTo>
                        <a:pt x="1342" y="809"/>
                      </a:lnTo>
                      <a:lnTo>
                        <a:pt x="1344" y="809"/>
                      </a:lnTo>
                      <a:lnTo>
                        <a:pt x="1349" y="808"/>
                      </a:lnTo>
                      <a:lnTo>
                        <a:pt x="1349" y="808"/>
                      </a:lnTo>
                      <a:lnTo>
                        <a:pt x="1351" y="810"/>
                      </a:lnTo>
                      <a:lnTo>
                        <a:pt x="1351" y="810"/>
                      </a:lnTo>
                      <a:lnTo>
                        <a:pt x="1352" y="806"/>
                      </a:lnTo>
                      <a:lnTo>
                        <a:pt x="1352" y="806"/>
                      </a:lnTo>
                      <a:lnTo>
                        <a:pt x="1352" y="806"/>
                      </a:lnTo>
                      <a:lnTo>
                        <a:pt x="1352" y="806"/>
                      </a:lnTo>
                      <a:lnTo>
                        <a:pt x="1353" y="808"/>
                      </a:lnTo>
                      <a:lnTo>
                        <a:pt x="1356" y="810"/>
                      </a:lnTo>
                      <a:lnTo>
                        <a:pt x="1361" y="811"/>
                      </a:lnTo>
                      <a:lnTo>
                        <a:pt x="1364" y="811"/>
                      </a:lnTo>
                      <a:lnTo>
                        <a:pt x="1368" y="810"/>
                      </a:lnTo>
                      <a:lnTo>
                        <a:pt x="1368" y="810"/>
                      </a:lnTo>
                      <a:lnTo>
                        <a:pt x="1368" y="808"/>
                      </a:lnTo>
                      <a:lnTo>
                        <a:pt x="1367" y="805"/>
                      </a:lnTo>
                      <a:lnTo>
                        <a:pt x="1362" y="803"/>
                      </a:lnTo>
                      <a:lnTo>
                        <a:pt x="1362" y="803"/>
                      </a:lnTo>
                      <a:lnTo>
                        <a:pt x="1366" y="800"/>
                      </a:lnTo>
                      <a:lnTo>
                        <a:pt x="1371" y="800"/>
                      </a:lnTo>
                      <a:lnTo>
                        <a:pt x="1375" y="801"/>
                      </a:lnTo>
                      <a:lnTo>
                        <a:pt x="1375" y="801"/>
                      </a:lnTo>
                      <a:lnTo>
                        <a:pt x="1377" y="803"/>
                      </a:lnTo>
                      <a:lnTo>
                        <a:pt x="1377" y="803"/>
                      </a:lnTo>
                      <a:lnTo>
                        <a:pt x="1377" y="803"/>
                      </a:lnTo>
                      <a:lnTo>
                        <a:pt x="1377" y="804"/>
                      </a:lnTo>
                      <a:lnTo>
                        <a:pt x="1380" y="808"/>
                      </a:lnTo>
                      <a:lnTo>
                        <a:pt x="1380" y="808"/>
                      </a:lnTo>
                      <a:lnTo>
                        <a:pt x="1380" y="808"/>
                      </a:lnTo>
                      <a:lnTo>
                        <a:pt x="1380" y="808"/>
                      </a:lnTo>
                      <a:lnTo>
                        <a:pt x="1378" y="811"/>
                      </a:lnTo>
                      <a:lnTo>
                        <a:pt x="1378" y="811"/>
                      </a:lnTo>
                      <a:lnTo>
                        <a:pt x="1377" y="812"/>
                      </a:lnTo>
                      <a:lnTo>
                        <a:pt x="1377" y="812"/>
                      </a:lnTo>
                      <a:lnTo>
                        <a:pt x="1373" y="817"/>
                      </a:lnTo>
                      <a:lnTo>
                        <a:pt x="1373" y="817"/>
                      </a:lnTo>
                      <a:lnTo>
                        <a:pt x="1373" y="822"/>
                      </a:lnTo>
                      <a:lnTo>
                        <a:pt x="1373" y="825"/>
                      </a:lnTo>
                      <a:lnTo>
                        <a:pt x="1371" y="827"/>
                      </a:lnTo>
                      <a:lnTo>
                        <a:pt x="1371" y="827"/>
                      </a:lnTo>
                      <a:close/>
                      <a:moveTo>
                        <a:pt x="1345" y="887"/>
                      </a:moveTo>
                      <a:lnTo>
                        <a:pt x="1345" y="887"/>
                      </a:lnTo>
                      <a:lnTo>
                        <a:pt x="1347" y="886"/>
                      </a:lnTo>
                      <a:lnTo>
                        <a:pt x="1347" y="886"/>
                      </a:lnTo>
                      <a:lnTo>
                        <a:pt x="1344" y="884"/>
                      </a:lnTo>
                      <a:lnTo>
                        <a:pt x="1344" y="884"/>
                      </a:lnTo>
                      <a:lnTo>
                        <a:pt x="1344" y="883"/>
                      </a:lnTo>
                      <a:lnTo>
                        <a:pt x="1342" y="882"/>
                      </a:lnTo>
                      <a:lnTo>
                        <a:pt x="1342" y="882"/>
                      </a:lnTo>
                      <a:lnTo>
                        <a:pt x="1347" y="882"/>
                      </a:lnTo>
                      <a:lnTo>
                        <a:pt x="1351" y="882"/>
                      </a:lnTo>
                      <a:lnTo>
                        <a:pt x="1352" y="881"/>
                      </a:lnTo>
                      <a:lnTo>
                        <a:pt x="1352" y="881"/>
                      </a:lnTo>
                      <a:lnTo>
                        <a:pt x="1352" y="881"/>
                      </a:lnTo>
                      <a:lnTo>
                        <a:pt x="1355" y="881"/>
                      </a:lnTo>
                      <a:lnTo>
                        <a:pt x="1355" y="881"/>
                      </a:lnTo>
                      <a:lnTo>
                        <a:pt x="1352" y="884"/>
                      </a:lnTo>
                      <a:lnTo>
                        <a:pt x="1350" y="887"/>
                      </a:lnTo>
                      <a:lnTo>
                        <a:pt x="1345" y="889"/>
                      </a:lnTo>
                      <a:lnTo>
                        <a:pt x="1345" y="889"/>
                      </a:lnTo>
                      <a:lnTo>
                        <a:pt x="1341" y="889"/>
                      </a:lnTo>
                      <a:lnTo>
                        <a:pt x="1341" y="889"/>
                      </a:lnTo>
                      <a:lnTo>
                        <a:pt x="1341" y="889"/>
                      </a:lnTo>
                      <a:lnTo>
                        <a:pt x="1341" y="889"/>
                      </a:lnTo>
                      <a:lnTo>
                        <a:pt x="1344" y="889"/>
                      </a:lnTo>
                      <a:lnTo>
                        <a:pt x="1345" y="888"/>
                      </a:lnTo>
                      <a:lnTo>
                        <a:pt x="1345" y="888"/>
                      </a:lnTo>
                      <a:lnTo>
                        <a:pt x="1345" y="887"/>
                      </a:lnTo>
                      <a:lnTo>
                        <a:pt x="1345" y="887"/>
                      </a:lnTo>
                      <a:close/>
                      <a:moveTo>
                        <a:pt x="1329" y="862"/>
                      </a:moveTo>
                      <a:lnTo>
                        <a:pt x="1329" y="862"/>
                      </a:lnTo>
                      <a:lnTo>
                        <a:pt x="1333" y="865"/>
                      </a:lnTo>
                      <a:lnTo>
                        <a:pt x="1333" y="865"/>
                      </a:lnTo>
                      <a:lnTo>
                        <a:pt x="1330" y="866"/>
                      </a:lnTo>
                      <a:lnTo>
                        <a:pt x="1328" y="867"/>
                      </a:lnTo>
                      <a:lnTo>
                        <a:pt x="1328" y="867"/>
                      </a:lnTo>
                      <a:lnTo>
                        <a:pt x="1328" y="866"/>
                      </a:lnTo>
                      <a:lnTo>
                        <a:pt x="1328" y="866"/>
                      </a:lnTo>
                      <a:lnTo>
                        <a:pt x="1330" y="866"/>
                      </a:lnTo>
                      <a:lnTo>
                        <a:pt x="1330" y="866"/>
                      </a:lnTo>
                      <a:lnTo>
                        <a:pt x="1329" y="862"/>
                      </a:lnTo>
                      <a:lnTo>
                        <a:pt x="1329" y="862"/>
                      </a:lnTo>
                      <a:close/>
                      <a:moveTo>
                        <a:pt x="1295" y="958"/>
                      </a:moveTo>
                      <a:lnTo>
                        <a:pt x="1295" y="958"/>
                      </a:lnTo>
                      <a:lnTo>
                        <a:pt x="1291" y="955"/>
                      </a:lnTo>
                      <a:lnTo>
                        <a:pt x="1286" y="954"/>
                      </a:lnTo>
                      <a:lnTo>
                        <a:pt x="1286" y="954"/>
                      </a:lnTo>
                      <a:lnTo>
                        <a:pt x="1286" y="955"/>
                      </a:lnTo>
                      <a:lnTo>
                        <a:pt x="1286" y="958"/>
                      </a:lnTo>
                      <a:lnTo>
                        <a:pt x="1288" y="960"/>
                      </a:lnTo>
                      <a:lnTo>
                        <a:pt x="1288" y="960"/>
                      </a:lnTo>
                      <a:lnTo>
                        <a:pt x="1285" y="958"/>
                      </a:lnTo>
                      <a:lnTo>
                        <a:pt x="1283" y="958"/>
                      </a:lnTo>
                      <a:lnTo>
                        <a:pt x="1280" y="958"/>
                      </a:lnTo>
                      <a:lnTo>
                        <a:pt x="1280" y="958"/>
                      </a:lnTo>
                      <a:lnTo>
                        <a:pt x="1280" y="959"/>
                      </a:lnTo>
                      <a:lnTo>
                        <a:pt x="1281" y="961"/>
                      </a:lnTo>
                      <a:lnTo>
                        <a:pt x="1281" y="961"/>
                      </a:lnTo>
                      <a:lnTo>
                        <a:pt x="1280" y="962"/>
                      </a:lnTo>
                      <a:lnTo>
                        <a:pt x="1280" y="962"/>
                      </a:lnTo>
                      <a:lnTo>
                        <a:pt x="1275" y="959"/>
                      </a:lnTo>
                      <a:lnTo>
                        <a:pt x="1275" y="959"/>
                      </a:lnTo>
                      <a:lnTo>
                        <a:pt x="1274" y="960"/>
                      </a:lnTo>
                      <a:lnTo>
                        <a:pt x="1274" y="962"/>
                      </a:lnTo>
                      <a:lnTo>
                        <a:pt x="1274" y="962"/>
                      </a:lnTo>
                      <a:lnTo>
                        <a:pt x="1274" y="962"/>
                      </a:lnTo>
                      <a:lnTo>
                        <a:pt x="1274" y="962"/>
                      </a:lnTo>
                      <a:lnTo>
                        <a:pt x="1274" y="958"/>
                      </a:lnTo>
                      <a:lnTo>
                        <a:pt x="1274" y="955"/>
                      </a:lnTo>
                      <a:lnTo>
                        <a:pt x="1274" y="954"/>
                      </a:lnTo>
                      <a:lnTo>
                        <a:pt x="1274" y="954"/>
                      </a:lnTo>
                      <a:lnTo>
                        <a:pt x="1272" y="955"/>
                      </a:lnTo>
                      <a:lnTo>
                        <a:pt x="1269" y="958"/>
                      </a:lnTo>
                      <a:lnTo>
                        <a:pt x="1269" y="958"/>
                      </a:lnTo>
                      <a:lnTo>
                        <a:pt x="1268" y="958"/>
                      </a:lnTo>
                      <a:lnTo>
                        <a:pt x="1268" y="958"/>
                      </a:lnTo>
                      <a:lnTo>
                        <a:pt x="1269" y="959"/>
                      </a:lnTo>
                      <a:lnTo>
                        <a:pt x="1269" y="959"/>
                      </a:lnTo>
                      <a:lnTo>
                        <a:pt x="1268" y="960"/>
                      </a:lnTo>
                      <a:lnTo>
                        <a:pt x="1268" y="962"/>
                      </a:lnTo>
                      <a:lnTo>
                        <a:pt x="1268" y="962"/>
                      </a:lnTo>
                      <a:lnTo>
                        <a:pt x="1267" y="959"/>
                      </a:lnTo>
                      <a:lnTo>
                        <a:pt x="1267" y="955"/>
                      </a:lnTo>
                      <a:lnTo>
                        <a:pt x="1266" y="953"/>
                      </a:lnTo>
                      <a:lnTo>
                        <a:pt x="1266" y="953"/>
                      </a:lnTo>
                      <a:lnTo>
                        <a:pt x="1264" y="954"/>
                      </a:lnTo>
                      <a:lnTo>
                        <a:pt x="1264" y="954"/>
                      </a:lnTo>
                      <a:lnTo>
                        <a:pt x="1263" y="952"/>
                      </a:lnTo>
                      <a:lnTo>
                        <a:pt x="1261" y="949"/>
                      </a:lnTo>
                      <a:lnTo>
                        <a:pt x="1261" y="949"/>
                      </a:lnTo>
                      <a:lnTo>
                        <a:pt x="1262" y="947"/>
                      </a:lnTo>
                      <a:lnTo>
                        <a:pt x="1263" y="944"/>
                      </a:lnTo>
                      <a:lnTo>
                        <a:pt x="1262" y="942"/>
                      </a:lnTo>
                      <a:lnTo>
                        <a:pt x="1262" y="942"/>
                      </a:lnTo>
                      <a:lnTo>
                        <a:pt x="1259" y="942"/>
                      </a:lnTo>
                      <a:lnTo>
                        <a:pt x="1257" y="943"/>
                      </a:lnTo>
                      <a:lnTo>
                        <a:pt x="1256" y="944"/>
                      </a:lnTo>
                      <a:lnTo>
                        <a:pt x="1256" y="944"/>
                      </a:lnTo>
                      <a:lnTo>
                        <a:pt x="1256" y="942"/>
                      </a:lnTo>
                      <a:lnTo>
                        <a:pt x="1256" y="942"/>
                      </a:lnTo>
                      <a:lnTo>
                        <a:pt x="1259" y="942"/>
                      </a:lnTo>
                      <a:lnTo>
                        <a:pt x="1263" y="939"/>
                      </a:lnTo>
                      <a:lnTo>
                        <a:pt x="1263" y="939"/>
                      </a:lnTo>
                      <a:lnTo>
                        <a:pt x="1262" y="937"/>
                      </a:lnTo>
                      <a:lnTo>
                        <a:pt x="1257" y="933"/>
                      </a:lnTo>
                      <a:lnTo>
                        <a:pt x="1257" y="933"/>
                      </a:lnTo>
                      <a:lnTo>
                        <a:pt x="1259" y="934"/>
                      </a:lnTo>
                      <a:lnTo>
                        <a:pt x="1262" y="934"/>
                      </a:lnTo>
                      <a:lnTo>
                        <a:pt x="1266" y="933"/>
                      </a:lnTo>
                      <a:lnTo>
                        <a:pt x="1266" y="933"/>
                      </a:lnTo>
                      <a:lnTo>
                        <a:pt x="1263" y="930"/>
                      </a:lnTo>
                      <a:lnTo>
                        <a:pt x="1261" y="927"/>
                      </a:lnTo>
                      <a:lnTo>
                        <a:pt x="1257" y="925"/>
                      </a:lnTo>
                      <a:lnTo>
                        <a:pt x="1257" y="925"/>
                      </a:lnTo>
                      <a:lnTo>
                        <a:pt x="1259" y="925"/>
                      </a:lnTo>
                      <a:lnTo>
                        <a:pt x="1259" y="925"/>
                      </a:lnTo>
                      <a:lnTo>
                        <a:pt x="1261" y="925"/>
                      </a:lnTo>
                      <a:lnTo>
                        <a:pt x="1261" y="925"/>
                      </a:lnTo>
                      <a:lnTo>
                        <a:pt x="1263" y="927"/>
                      </a:lnTo>
                      <a:lnTo>
                        <a:pt x="1266" y="928"/>
                      </a:lnTo>
                      <a:lnTo>
                        <a:pt x="1267" y="927"/>
                      </a:lnTo>
                      <a:lnTo>
                        <a:pt x="1267" y="922"/>
                      </a:lnTo>
                      <a:lnTo>
                        <a:pt x="1267" y="922"/>
                      </a:lnTo>
                      <a:lnTo>
                        <a:pt x="1269" y="920"/>
                      </a:lnTo>
                      <a:lnTo>
                        <a:pt x="1269" y="920"/>
                      </a:lnTo>
                      <a:lnTo>
                        <a:pt x="1266" y="919"/>
                      </a:lnTo>
                      <a:lnTo>
                        <a:pt x="1266" y="919"/>
                      </a:lnTo>
                      <a:lnTo>
                        <a:pt x="1266" y="919"/>
                      </a:lnTo>
                      <a:lnTo>
                        <a:pt x="1266" y="919"/>
                      </a:lnTo>
                      <a:lnTo>
                        <a:pt x="1267" y="917"/>
                      </a:lnTo>
                      <a:lnTo>
                        <a:pt x="1270" y="915"/>
                      </a:lnTo>
                      <a:lnTo>
                        <a:pt x="1273" y="911"/>
                      </a:lnTo>
                      <a:lnTo>
                        <a:pt x="1273" y="908"/>
                      </a:lnTo>
                      <a:lnTo>
                        <a:pt x="1272" y="904"/>
                      </a:lnTo>
                      <a:lnTo>
                        <a:pt x="1272" y="904"/>
                      </a:lnTo>
                      <a:lnTo>
                        <a:pt x="1269" y="904"/>
                      </a:lnTo>
                      <a:lnTo>
                        <a:pt x="1267" y="905"/>
                      </a:lnTo>
                      <a:lnTo>
                        <a:pt x="1264" y="908"/>
                      </a:lnTo>
                      <a:lnTo>
                        <a:pt x="1264" y="908"/>
                      </a:lnTo>
                      <a:lnTo>
                        <a:pt x="1263" y="904"/>
                      </a:lnTo>
                      <a:lnTo>
                        <a:pt x="1262" y="900"/>
                      </a:lnTo>
                      <a:lnTo>
                        <a:pt x="1264" y="895"/>
                      </a:lnTo>
                      <a:lnTo>
                        <a:pt x="1264" y="895"/>
                      </a:lnTo>
                      <a:lnTo>
                        <a:pt x="1268" y="898"/>
                      </a:lnTo>
                      <a:lnTo>
                        <a:pt x="1268" y="898"/>
                      </a:lnTo>
                      <a:lnTo>
                        <a:pt x="1269" y="900"/>
                      </a:lnTo>
                      <a:lnTo>
                        <a:pt x="1269" y="900"/>
                      </a:lnTo>
                      <a:lnTo>
                        <a:pt x="1270" y="899"/>
                      </a:lnTo>
                      <a:lnTo>
                        <a:pt x="1270" y="899"/>
                      </a:lnTo>
                      <a:lnTo>
                        <a:pt x="1272" y="899"/>
                      </a:lnTo>
                      <a:lnTo>
                        <a:pt x="1272" y="899"/>
                      </a:lnTo>
                      <a:lnTo>
                        <a:pt x="1273" y="897"/>
                      </a:lnTo>
                      <a:lnTo>
                        <a:pt x="1273" y="897"/>
                      </a:lnTo>
                      <a:lnTo>
                        <a:pt x="1274" y="894"/>
                      </a:lnTo>
                      <a:lnTo>
                        <a:pt x="1274" y="894"/>
                      </a:lnTo>
                      <a:lnTo>
                        <a:pt x="1275" y="895"/>
                      </a:lnTo>
                      <a:lnTo>
                        <a:pt x="1275" y="895"/>
                      </a:lnTo>
                      <a:lnTo>
                        <a:pt x="1277" y="898"/>
                      </a:lnTo>
                      <a:lnTo>
                        <a:pt x="1277" y="898"/>
                      </a:lnTo>
                      <a:lnTo>
                        <a:pt x="1277" y="902"/>
                      </a:lnTo>
                      <a:lnTo>
                        <a:pt x="1279" y="905"/>
                      </a:lnTo>
                      <a:lnTo>
                        <a:pt x="1279" y="905"/>
                      </a:lnTo>
                      <a:lnTo>
                        <a:pt x="1278" y="908"/>
                      </a:lnTo>
                      <a:lnTo>
                        <a:pt x="1277" y="910"/>
                      </a:lnTo>
                      <a:lnTo>
                        <a:pt x="1277" y="912"/>
                      </a:lnTo>
                      <a:lnTo>
                        <a:pt x="1277" y="912"/>
                      </a:lnTo>
                      <a:lnTo>
                        <a:pt x="1279" y="912"/>
                      </a:lnTo>
                      <a:lnTo>
                        <a:pt x="1281" y="912"/>
                      </a:lnTo>
                      <a:lnTo>
                        <a:pt x="1284" y="911"/>
                      </a:lnTo>
                      <a:lnTo>
                        <a:pt x="1284" y="911"/>
                      </a:lnTo>
                      <a:lnTo>
                        <a:pt x="1281" y="917"/>
                      </a:lnTo>
                      <a:lnTo>
                        <a:pt x="1281" y="920"/>
                      </a:lnTo>
                      <a:lnTo>
                        <a:pt x="1281" y="922"/>
                      </a:lnTo>
                      <a:lnTo>
                        <a:pt x="1281" y="922"/>
                      </a:lnTo>
                      <a:lnTo>
                        <a:pt x="1285" y="920"/>
                      </a:lnTo>
                      <a:lnTo>
                        <a:pt x="1288" y="919"/>
                      </a:lnTo>
                      <a:lnTo>
                        <a:pt x="1289" y="916"/>
                      </a:lnTo>
                      <a:lnTo>
                        <a:pt x="1289" y="916"/>
                      </a:lnTo>
                      <a:lnTo>
                        <a:pt x="1289" y="920"/>
                      </a:lnTo>
                      <a:lnTo>
                        <a:pt x="1290" y="925"/>
                      </a:lnTo>
                      <a:lnTo>
                        <a:pt x="1290" y="925"/>
                      </a:lnTo>
                      <a:lnTo>
                        <a:pt x="1291" y="923"/>
                      </a:lnTo>
                      <a:lnTo>
                        <a:pt x="1292" y="922"/>
                      </a:lnTo>
                      <a:lnTo>
                        <a:pt x="1292" y="922"/>
                      </a:lnTo>
                      <a:lnTo>
                        <a:pt x="1294" y="925"/>
                      </a:lnTo>
                      <a:lnTo>
                        <a:pt x="1294" y="925"/>
                      </a:lnTo>
                      <a:lnTo>
                        <a:pt x="1290" y="926"/>
                      </a:lnTo>
                      <a:lnTo>
                        <a:pt x="1289" y="928"/>
                      </a:lnTo>
                      <a:lnTo>
                        <a:pt x="1288" y="931"/>
                      </a:lnTo>
                      <a:lnTo>
                        <a:pt x="1288" y="931"/>
                      </a:lnTo>
                      <a:lnTo>
                        <a:pt x="1290" y="932"/>
                      </a:lnTo>
                      <a:lnTo>
                        <a:pt x="1292" y="932"/>
                      </a:lnTo>
                      <a:lnTo>
                        <a:pt x="1294" y="932"/>
                      </a:lnTo>
                      <a:lnTo>
                        <a:pt x="1294" y="932"/>
                      </a:lnTo>
                      <a:lnTo>
                        <a:pt x="1290" y="936"/>
                      </a:lnTo>
                      <a:lnTo>
                        <a:pt x="1288" y="938"/>
                      </a:lnTo>
                      <a:lnTo>
                        <a:pt x="1288" y="941"/>
                      </a:lnTo>
                      <a:lnTo>
                        <a:pt x="1288" y="941"/>
                      </a:lnTo>
                      <a:lnTo>
                        <a:pt x="1291" y="941"/>
                      </a:lnTo>
                      <a:lnTo>
                        <a:pt x="1294" y="941"/>
                      </a:lnTo>
                      <a:lnTo>
                        <a:pt x="1297" y="938"/>
                      </a:lnTo>
                      <a:lnTo>
                        <a:pt x="1297" y="938"/>
                      </a:lnTo>
                      <a:lnTo>
                        <a:pt x="1295" y="942"/>
                      </a:lnTo>
                      <a:lnTo>
                        <a:pt x="1294" y="944"/>
                      </a:lnTo>
                      <a:lnTo>
                        <a:pt x="1294" y="947"/>
                      </a:lnTo>
                      <a:lnTo>
                        <a:pt x="1294" y="947"/>
                      </a:lnTo>
                      <a:lnTo>
                        <a:pt x="1296" y="947"/>
                      </a:lnTo>
                      <a:lnTo>
                        <a:pt x="1297" y="945"/>
                      </a:lnTo>
                      <a:lnTo>
                        <a:pt x="1300" y="944"/>
                      </a:lnTo>
                      <a:lnTo>
                        <a:pt x="1300" y="944"/>
                      </a:lnTo>
                      <a:lnTo>
                        <a:pt x="1299" y="947"/>
                      </a:lnTo>
                      <a:lnTo>
                        <a:pt x="1297" y="952"/>
                      </a:lnTo>
                      <a:lnTo>
                        <a:pt x="1297" y="952"/>
                      </a:lnTo>
                      <a:lnTo>
                        <a:pt x="1295" y="949"/>
                      </a:lnTo>
                      <a:lnTo>
                        <a:pt x="1294" y="948"/>
                      </a:lnTo>
                      <a:lnTo>
                        <a:pt x="1294" y="948"/>
                      </a:lnTo>
                      <a:lnTo>
                        <a:pt x="1292" y="952"/>
                      </a:lnTo>
                      <a:lnTo>
                        <a:pt x="1292" y="955"/>
                      </a:lnTo>
                      <a:lnTo>
                        <a:pt x="1295" y="958"/>
                      </a:lnTo>
                      <a:lnTo>
                        <a:pt x="1295" y="958"/>
                      </a:lnTo>
                      <a:close/>
                      <a:moveTo>
                        <a:pt x="1289" y="1020"/>
                      </a:moveTo>
                      <a:lnTo>
                        <a:pt x="1289" y="1020"/>
                      </a:lnTo>
                      <a:lnTo>
                        <a:pt x="1285" y="1022"/>
                      </a:lnTo>
                      <a:lnTo>
                        <a:pt x="1284" y="1023"/>
                      </a:lnTo>
                      <a:lnTo>
                        <a:pt x="1283" y="1027"/>
                      </a:lnTo>
                      <a:lnTo>
                        <a:pt x="1283" y="1027"/>
                      </a:lnTo>
                      <a:lnTo>
                        <a:pt x="1281" y="1021"/>
                      </a:lnTo>
                      <a:lnTo>
                        <a:pt x="1281" y="1021"/>
                      </a:lnTo>
                      <a:lnTo>
                        <a:pt x="1284" y="1020"/>
                      </a:lnTo>
                      <a:lnTo>
                        <a:pt x="1285" y="1017"/>
                      </a:lnTo>
                      <a:lnTo>
                        <a:pt x="1285" y="1014"/>
                      </a:lnTo>
                      <a:lnTo>
                        <a:pt x="1285" y="1014"/>
                      </a:lnTo>
                      <a:lnTo>
                        <a:pt x="1289" y="1016"/>
                      </a:lnTo>
                      <a:lnTo>
                        <a:pt x="1291" y="1019"/>
                      </a:lnTo>
                      <a:lnTo>
                        <a:pt x="1292" y="1025"/>
                      </a:lnTo>
                      <a:lnTo>
                        <a:pt x="1292" y="1025"/>
                      </a:lnTo>
                      <a:lnTo>
                        <a:pt x="1291" y="1026"/>
                      </a:lnTo>
                      <a:lnTo>
                        <a:pt x="1291" y="1028"/>
                      </a:lnTo>
                      <a:lnTo>
                        <a:pt x="1291" y="1028"/>
                      </a:lnTo>
                      <a:lnTo>
                        <a:pt x="1290" y="1028"/>
                      </a:lnTo>
                      <a:lnTo>
                        <a:pt x="1289" y="1030"/>
                      </a:lnTo>
                      <a:lnTo>
                        <a:pt x="1289" y="1030"/>
                      </a:lnTo>
                      <a:lnTo>
                        <a:pt x="1289" y="1025"/>
                      </a:lnTo>
                      <a:lnTo>
                        <a:pt x="1290" y="1021"/>
                      </a:lnTo>
                      <a:lnTo>
                        <a:pt x="1289" y="1020"/>
                      </a:lnTo>
                      <a:lnTo>
                        <a:pt x="1289" y="1020"/>
                      </a:lnTo>
                      <a:close/>
                      <a:moveTo>
                        <a:pt x="1281" y="984"/>
                      </a:moveTo>
                      <a:lnTo>
                        <a:pt x="1281" y="984"/>
                      </a:lnTo>
                      <a:lnTo>
                        <a:pt x="1281" y="984"/>
                      </a:lnTo>
                      <a:lnTo>
                        <a:pt x="1281" y="983"/>
                      </a:lnTo>
                      <a:lnTo>
                        <a:pt x="1281" y="983"/>
                      </a:lnTo>
                      <a:lnTo>
                        <a:pt x="1285" y="984"/>
                      </a:lnTo>
                      <a:lnTo>
                        <a:pt x="1288" y="988"/>
                      </a:lnTo>
                      <a:lnTo>
                        <a:pt x="1289" y="993"/>
                      </a:lnTo>
                      <a:lnTo>
                        <a:pt x="1289" y="993"/>
                      </a:lnTo>
                      <a:lnTo>
                        <a:pt x="1289" y="997"/>
                      </a:lnTo>
                      <a:lnTo>
                        <a:pt x="1288" y="997"/>
                      </a:lnTo>
                      <a:lnTo>
                        <a:pt x="1288" y="997"/>
                      </a:lnTo>
                      <a:lnTo>
                        <a:pt x="1288" y="994"/>
                      </a:lnTo>
                      <a:lnTo>
                        <a:pt x="1288" y="993"/>
                      </a:lnTo>
                      <a:lnTo>
                        <a:pt x="1288" y="993"/>
                      </a:lnTo>
                      <a:lnTo>
                        <a:pt x="1286" y="993"/>
                      </a:lnTo>
                      <a:lnTo>
                        <a:pt x="1286" y="993"/>
                      </a:lnTo>
                      <a:lnTo>
                        <a:pt x="1285" y="989"/>
                      </a:lnTo>
                      <a:lnTo>
                        <a:pt x="1285" y="989"/>
                      </a:lnTo>
                      <a:lnTo>
                        <a:pt x="1284" y="993"/>
                      </a:lnTo>
                      <a:lnTo>
                        <a:pt x="1284" y="993"/>
                      </a:lnTo>
                      <a:lnTo>
                        <a:pt x="1283" y="994"/>
                      </a:lnTo>
                      <a:lnTo>
                        <a:pt x="1281" y="994"/>
                      </a:lnTo>
                      <a:lnTo>
                        <a:pt x="1281" y="994"/>
                      </a:lnTo>
                      <a:lnTo>
                        <a:pt x="1283" y="989"/>
                      </a:lnTo>
                      <a:lnTo>
                        <a:pt x="1283" y="987"/>
                      </a:lnTo>
                      <a:lnTo>
                        <a:pt x="1281" y="984"/>
                      </a:lnTo>
                      <a:lnTo>
                        <a:pt x="1281" y="984"/>
                      </a:lnTo>
                      <a:close/>
                      <a:moveTo>
                        <a:pt x="1273" y="1014"/>
                      </a:moveTo>
                      <a:lnTo>
                        <a:pt x="1273" y="1014"/>
                      </a:lnTo>
                      <a:lnTo>
                        <a:pt x="1273" y="1010"/>
                      </a:lnTo>
                      <a:lnTo>
                        <a:pt x="1273" y="1010"/>
                      </a:lnTo>
                      <a:lnTo>
                        <a:pt x="1273" y="1011"/>
                      </a:lnTo>
                      <a:lnTo>
                        <a:pt x="1275" y="1014"/>
                      </a:lnTo>
                      <a:lnTo>
                        <a:pt x="1275" y="1014"/>
                      </a:lnTo>
                      <a:lnTo>
                        <a:pt x="1277" y="1016"/>
                      </a:lnTo>
                      <a:lnTo>
                        <a:pt x="1279" y="1020"/>
                      </a:lnTo>
                      <a:lnTo>
                        <a:pt x="1279" y="1020"/>
                      </a:lnTo>
                      <a:lnTo>
                        <a:pt x="1277" y="1021"/>
                      </a:lnTo>
                      <a:lnTo>
                        <a:pt x="1277" y="1023"/>
                      </a:lnTo>
                      <a:lnTo>
                        <a:pt x="1277" y="1023"/>
                      </a:lnTo>
                      <a:lnTo>
                        <a:pt x="1275" y="1021"/>
                      </a:lnTo>
                      <a:lnTo>
                        <a:pt x="1274" y="1019"/>
                      </a:lnTo>
                      <a:lnTo>
                        <a:pt x="1273" y="1017"/>
                      </a:lnTo>
                      <a:lnTo>
                        <a:pt x="1273" y="1017"/>
                      </a:lnTo>
                      <a:lnTo>
                        <a:pt x="1273" y="1016"/>
                      </a:lnTo>
                      <a:lnTo>
                        <a:pt x="1273" y="1016"/>
                      </a:lnTo>
                      <a:lnTo>
                        <a:pt x="1274" y="1014"/>
                      </a:lnTo>
                      <a:lnTo>
                        <a:pt x="1274" y="1014"/>
                      </a:lnTo>
                      <a:lnTo>
                        <a:pt x="1273" y="1014"/>
                      </a:lnTo>
                      <a:lnTo>
                        <a:pt x="1273" y="1014"/>
                      </a:lnTo>
                      <a:close/>
                      <a:moveTo>
                        <a:pt x="1270" y="986"/>
                      </a:moveTo>
                      <a:lnTo>
                        <a:pt x="1270" y="986"/>
                      </a:lnTo>
                      <a:lnTo>
                        <a:pt x="1269" y="987"/>
                      </a:lnTo>
                      <a:lnTo>
                        <a:pt x="1269" y="989"/>
                      </a:lnTo>
                      <a:lnTo>
                        <a:pt x="1269" y="989"/>
                      </a:lnTo>
                      <a:lnTo>
                        <a:pt x="1268" y="986"/>
                      </a:lnTo>
                      <a:lnTo>
                        <a:pt x="1267" y="983"/>
                      </a:lnTo>
                      <a:lnTo>
                        <a:pt x="1266" y="982"/>
                      </a:lnTo>
                      <a:lnTo>
                        <a:pt x="1266" y="982"/>
                      </a:lnTo>
                      <a:lnTo>
                        <a:pt x="1266" y="981"/>
                      </a:lnTo>
                      <a:lnTo>
                        <a:pt x="1266" y="981"/>
                      </a:lnTo>
                      <a:lnTo>
                        <a:pt x="1266" y="980"/>
                      </a:lnTo>
                      <a:lnTo>
                        <a:pt x="1266" y="980"/>
                      </a:lnTo>
                      <a:lnTo>
                        <a:pt x="1266" y="982"/>
                      </a:lnTo>
                      <a:lnTo>
                        <a:pt x="1268" y="983"/>
                      </a:lnTo>
                      <a:lnTo>
                        <a:pt x="1270" y="986"/>
                      </a:lnTo>
                      <a:lnTo>
                        <a:pt x="1270" y="986"/>
                      </a:lnTo>
                      <a:close/>
                      <a:moveTo>
                        <a:pt x="1264" y="1006"/>
                      </a:moveTo>
                      <a:lnTo>
                        <a:pt x="1264" y="1006"/>
                      </a:lnTo>
                      <a:lnTo>
                        <a:pt x="1263" y="1005"/>
                      </a:lnTo>
                      <a:lnTo>
                        <a:pt x="1263" y="1005"/>
                      </a:lnTo>
                      <a:lnTo>
                        <a:pt x="1262" y="1003"/>
                      </a:lnTo>
                      <a:lnTo>
                        <a:pt x="1262" y="1003"/>
                      </a:lnTo>
                      <a:lnTo>
                        <a:pt x="1259" y="1004"/>
                      </a:lnTo>
                      <a:lnTo>
                        <a:pt x="1259" y="1004"/>
                      </a:lnTo>
                      <a:lnTo>
                        <a:pt x="1262" y="1000"/>
                      </a:lnTo>
                      <a:lnTo>
                        <a:pt x="1262" y="1000"/>
                      </a:lnTo>
                      <a:lnTo>
                        <a:pt x="1263" y="1003"/>
                      </a:lnTo>
                      <a:lnTo>
                        <a:pt x="1264" y="1006"/>
                      </a:lnTo>
                      <a:lnTo>
                        <a:pt x="1264" y="1006"/>
                      </a:lnTo>
                      <a:close/>
                      <a:moveTo>
                        <a:pt x="1273" y="806"/>
                      </a:moveTo>
                      <a:lnTo>
                        <a:pt x="1273" y="806"/>
                      </a:lnTo>
                      <a:lnTo>
                        <a:pt x="1273" y="808"/>
                      </a:lnTo>
                      <a:lnTo>
                        <a:pt x="1273" y="808"/>
                      </a:lnTo>
                      <a:lnTo>
                        <a:pt x="1273" y="809"/>
                      </a:lnTo>
                      <a:lnTo>
                        <a:pt x="1273" y="809"/>
                      </a:lnTo>
                      <a:lnTo>
                        <a:pt x="1268" y="806"/>
                      </a:lnTo>
                      <a:lnTo>
                        <a:pt x="1268" y="806"/>
                      </a:lnTo>
                      <a:lnTo>
                        <a:pt x="1268" y="803"/>
                      </a:lnTo>
                      <a:lnTo>
                        <a:pt x="1268" y="799"/>
                      </a:lnTo>
                      <a:lnTo>
                        <a:pt x="1268" y="799"/>
                      </a:lnTo>
                      <a:lnTo>
                        <a:pt x="1268" y="799"/>
                      </a:lnTo>
                      <a:lnTo>
                        <a:pt x="1268" y="799"/>
                      </a:lnTo>
                      <a:lnTo>
                        <a:pt x="1269" y="799"/>
                      </a:lnTo>
                      <a:lnTo>
                        <a:pt x="1269" y="799"/>
                      </a:lnTo>
                      <a:lnTo>
                        <a:pt x="1270" y="800"/>
                      </a:lnTo>
                      <a:lnTo>
                        <a:pt x="1270" y="800"/>
                      </a:lnTo>
                      <a:lnTo>
                        <a:pt x="1269" y="806"/>
                      </a:lnTo>
                      <a:lnTo>
                        <a:pt x="1269" y="806"/>
                      </a:lnTo>
                      <a:lnTo>
                        <a:pt x="1273" y="806"/>
                      </a:lnTo>
                      <a:lnTo>
                        <a:pt x="1273" y="806"/>
                      </a:lnTo>
                      <a:close/>
                      <a:moveTo>
                        <a:pt x="1279" y="650"/>
                      </a:moveTo>
                      <a:lnTo>
                        <a:pt x="1279" y="650"/>
                      </a:lnTo>
                      <a:lnTo>
                        <a:pt x="1279" y="647"/>
                      </a:lnTo>
                      <a:lnTo>
                        <a:pt x="1279" y="647"/>
                      </a:lnTo>
                      <a:lnTo>
                        <a:pt x="1283" y="644"/>
                      </a:lnTo>
                      <a:lnTo>
                        <a:pt x="1284" y="643"/>
                      </a:lnTo>
                      <a:lnTo>
                        <a:pt x="1284" y="640"/>
                      </a:lnTo>
                      <a:lnTo>
                        <a:pt x="1284" y="640"/>
                      </a:lnTo>
                      <a:lnTo>
                        <a:pt x="1284" y="644"/>
                      </a:lnTo>
                      <a:lnTo>
                        <a:pt x="1284" y="647"/>
                      </a:lnTo>
                      <a:lnTo>
                        <a:pt x="1285" y="650"/>
                      </a:lnTo>
                      <a:lnTo>
                        <a:pt x="1285" y="650"/>
                      </a:lnTo>
                      <a:lnTo>
                        <a:pt x="1288" y="649"/>
                      </a:lnTo>
                      <a:lnTo>
                        <a:pt x="1289" y="648"/>
                      </a:lnTo>
                      <a:lnTo>
                        <a:pt x="1290" y="645"/>
                      </a:lnTo>
                      <a:lnTo>
                        <a:pt x="1290" y="645"/>
                      </a:lnTo>
                      <a:lnTo>
                        <a:pt x="1290" y="648"/>
                      </a:lnTo>
                      <a:lnTo>
                        <a:pt x="1291" y="653"/>
                      </a:lnTo>
                      <a:lnTo>
                        <a:pt x="1291" y="653"/>
                      </a:lnTo>
                      <a:lnTo>
                        <a:pt x="1288" y="651"/>
                      </a:lnTo>
                      <a:lnTo>
                        <a:pt x="1285" y="651"/>
                      </a:lnTo>
                      <a:lnTo>
                        <a:pt x="1285" y="651"/>
                      </a:lnTo>
                      <a:lnTo>
                        <a:pt x="1286" y="654"/>
                      </a:lnTo>
                      <a:lnTo>
                        <a:pt x="1288" y="656"/>
                      </a:lnTo>
                      <a:lnTo>
                        <a:pt x="1290" y="659"/>
                      </a:lnTo>
                      <a:lnTo>
                        <a:pt x="1290" y="659"/>
                      </a:lnTo>
                      <a:lnTo>
                        <a:pt x="1290" y="659"/>
                      </a:lnTo>
                      <a:lnTo>
                        <a:pt x="1290" y="659"/>
                      </a:lnTo>
                      <a:lnTo>
                        <a:pt x="1286" y="659"/>
                      </a:lnTo>
                      <a:lnTo>
                        <a:pt x="1281" y="659"/>
                      </a:lnTo>
                      <a:lnTo>
                        <a:pt x="1281" y="659"/>
                      </a:lnTo>
                      <a:lnTo>
                        <a:pt x="1281" y="660"/>
                      </a:lnTo>
                      <a:lnTo>
                        <a:pt x="1283" y="662"/>
                      </a:lnTo>
                      <a:lnTo>
                        <a:pt x="1283" y="662"/>
                      </a:lnTo>
                      <a:lnTo>
                        <a:pt x="1280" y="662"/>
                      </a:lnTo>
                      <a:lnTo>
                        <a:pt x="1279" y="664"/>
                      </a:lnTo>
                      <a:lnTo>
                        <a:pt x="1279" y="664"/>
                      </a:lnTo>
                      <a:lnTo>
                        <a:pt x="1279" y="664"/>
                      </a:lnTo>
                      <a:lnTo>
                        <a:pt x="1279" y="664"/>
                      </a:lnTo>
                      <a:lnTo>
                        <a:pt x="1279" y="664"/>
                      </a:lnTo>
                      <a:lnTo>
                        <a:pt x="1278" y="660"/>
                      </a:lnTo>
                      <a:lnTo>
                        <a:pt x="1274" y="656"/>
                      </a:lnTo>
                      <a:lnTo>
                        <a:pt x="1274" y="656"/>
                      </a:lnTo>
                      <a:lnTo>
                        <a:pt x="1279" y="658"/>
                      </a:lnTo>
                      <a:lnTo>
                        <a:pt x="1283" y="658"/>
                      </a:lnTo>
                      <a:lnTo>
                        <a:pt x="1288" y="656"/>
                      </a:lnTo>
                      <a:lnTo>
                        <a:pt x="1288" y="656"/>
                      </a:lnTo>
                      <a:lnTo>
                        <a:pt x="1285" y="654"/>
                      </a:lnTo>
                      <a:lnTo>
                        <a:pt x="1283" y="651"/>
                      </a:lnTo>
                      <a:lnTo>
                        <a:pt x="1279" y="650"/>
                      </a:lnTo>
                      <a:lnTo>
                        <a:pt x="1279" y="650"/>
                      </a:lnTo>
                      <a:close/>
                      <a:moveTo>
                        <a:pt x="1280" y="373"/>
                      </a:moveTo>
                      <a:lnTo>
                        <a:pt x="1280" y="373"/>
                      </a:lnTo>
                      <a:lnTo>
                        <a:pt x="1283" y="372"/>
                      </a:lnTo>
                      <a:lnTo>
                        <a:pt x="1285" y="370"/>
                      </a:lnTo>
                      <a:lnTo>
                        <a:pt x="1286" y="366"/>
                      </a:lnTo>
                      <a:lnTo>
                        <a:pt x="1286" y="362"/>
                      </a:lnTo>
                      <a:lnTo>
                        <a:pt x="1286" y="359"/>
                      </a:lnTo>
                      <a:lnTo>
                        <a:pt x="1286" y="359"/>
                      </a:lnTo>
                      <a:lnTo>
                        <a:pt x="1284" y="359"/>
                      </a:lnTo>
                      <a:lnTo>
                        <a:pt x="1281" y="360"/>
                      </a:lnTo>
                      <a:lnTo>
                        <a:pt x="1278" y="364"/>
                      </a:lnTo>
                      <a:lnTo>
                        <a:pt x="1278" y="364"/>
                      </a:lnTo>
                      <a:lnTo>
                        <a:pt x="1277" y="359"/>
                      </a:lnTo>
                      <a:lnTo>
                        <a:pt x="1277" y="355"/>
                      </a:lnTo>
                      <a:lnTo>
                        <a:pt x="1278" y="350"/>
                      </a:lnTo>
                      <a:lnTo>
                        <a:pt x="1278" y="350"/>
                      </a:lnTo>
                      <a:lnTo>
                        <a:pt x="1280" y="349"/>
                      </a:lnTo>
                      <a:lnTo>
                        <a:pt x="1280" y="348"/>
                      </a:lnTo>
                      <a:lnTo>
                        <a:pt x="1281" y="345"/>
                      </a:lnTo>
                      <a:lnTo>
                        <a:pt x="1281" y="345"/>
                      </a:lnTo>
                      <a:lnTo>
                        <a:pt x="1281" y="345"/>
                      </a:lnTo>
                      <a:lnTo>
                        <a:pt x="1281" y="345"/>
                      </a:lnTo>
                      <a:lnTo>
                        <a:pt x="1279" y="351"/>
                      </a:lnTo>
                      <a:lnTo>
                        <a:pt x="1279" y="351"/>
                      </a:lnTo>
                      <a:lnTo>
                        <a:pt x="1280" y="353"/>
                      </a:lnTo>
                      <a:lnTo>
                        <a:pt x="1283" y="353"/>
                      </a:lnTo>
                      <a:lnTo>
                        <a:pt x="1283" y="353"/>
                      </a:lnTo>
                      <a:lnTo>
                        <a:pt x="1280" y="355"/>
                      </a:lnTo>
                      <a:lnTo>
                        <a:pt x="1279" y="357"/>
                      </a:lnTo>
                      <a:lnTo>
                        <a:pt x="1278" y="359"/>
                      </a:lnTo>
                      <a:lnTo>
                        <a:pt x="1278" y="359"/>
                      </a:lnTo>
                      <a:lnTo>
                        <a:pt x="1281" y="356"/>
                      </a:lnTo>
                      <a:lnTo>
                        <a:pt x="1285" y="355"/>
                      </a:lnTo>
                      <a:lnTo>
                        <a:pt x="1290" y="356"/>
                      </a:lnTo>
                      <a:lnTo>
                        <a:pt x="1290" y="356"/>
                      </a:lnTo>
                      <a:lnTo>
                        <a:pt x="1295" y="359"/>
                      </a:lnTo>
                      <a:lnTo>
                        <a:pt x="1296" y="359"/>
                      </a:lnTo>
                      <a:lnTo>
                        <a:pt x="1296" y="357"/>
                      </a:lnTo>
                      <a:lnTo>
                        <a:pt x="1296" y="357"/>
                      </a:lnTo>
                      <a:lnTo>
                        <a:pt x="1300" y="357"/>
                      </a:lnTo>
                      <a:lnTo>
                        <a:pt x="1301" y="356"/>
                      </a:lnTo>
                      <a:lnTo>
                        <a:pt x="1302" y="355"/>
                      </a:lnTo>
                      <a:lnTo>
                        <a:pt x="1302" y="355"/>
                      </a:lnTo>
                      <a:lnTo>
                        <a:pt x="1301" y="357"/>
                      </a:lnTo>
                      <a:lnTo>
                        <a:pt x="1301" y="360"/>
                      </a:lnTo>
                      <a:lnTo>
                        <a:pt x="1301" y="362"/>
                      </a:lnTo>
                      <a:lnTo>
                        <a:pt x="1301" y="362"/>
                      </a:lnTo>
                      <a:lnTo>
                        <a:pt x="1301" y="362"/>
                      </a:lnTo>
                      <a:lnTo>
                        <a:pt x="1299" y="364"/>
                      </a:lnTo>
                      <a:lnTo>
                        <a:pt x="1296" y="365"/>
                      </a:lnTo>
                      <a:lnTo>
                        <a:pt x="1296" y="365"/>
                      </a:lnTo>
                      <a:lnTo>
                        <a:pt x="1297" y="366"/>
                      </a:lnTo>
                      <a:lnTo>
                        <a:pt x="1302" y="368"/>
                      </a:lnTo>
                      <a:lnTo>
                        <a:pt x="1302" y="368"/>
                      </a:lnTo>
                      <a:lnTo>
                        <a:pt x="1300" y="368"/>
                      </a:lnTo>
                      <a:lnTo>
                        <a:pt x="1297" y="370"/>
                      </a:lnTo>
                      <a:lnTo>
                        <a:pt x="1295" y="371"/>
                      </a:lnTo>
                      <a:lnTo>
                        <a:pt x="1295" y="371"/>
                      </a:lnTo>
                      <a:lnTo>
                        <a:pt x="1297" y="373"/>
                      </a:lnTo>
                      <a:lnTo>
                        <a:pt x="1300" y="375"/>
                      </a:lnTo>
                      <a:lnTo>
                        <a:pt x="1303" y="376"/>
                      </a:lnTo>
                      <a:lnTo>
                        <a:pt x="1303" y="376"/>
                      </a:lnTo>
                      <a:lnTo>
                        <a:pt x="1299" y="377"/>
                      </a:lnTo>
                      <a:lnTo>
                        <a:pt x="1299" y="377"/>
                      </a:lnTo>
                      <a:lnTo>
                        <a:pt x="1297" y="376"/>
                      </a:lnTo>
                      <a:lnTo>
                        <a:pt x="1297" y="376"/>
                      </a:lnTo>
                      <a:lnTo>
                        <a:pt x="1295" y="378"/>
                      </a:lnTo>
                      <a:lnTo>
                        <a:pt x="1294" y="381"/>
                      </a:lnTo>
                      <a:lnTo>
                        <a:pt x="1292" y="384"/>
                      </a:lnTo>
                      <a:lnTo>
                        <a:pt x="1292" y="384"/>
                      </a:lnTo>
                      <a:lnTo>
                        <a:pt x="1291" y="381"/>
                      </a:lnTo>
                      <a:lnTo>
                        <a:pt x="1290" y="377"/>
                      </a:lnTo>
                      <a:lnTo>
                        <a:pt x="1286" y="376"/>
                      </a:lnTo>
                      <a:lnTo>
                        <a:pt x="1286" y="376"/>
                      </a:lnTo>
                      <a:lnTo>
                        <a:pt x="1286" y="378"/>
                      </a:lnTo>
                      <a:lnTo>
                        <a:pt x="1285" y="381"/>
                      </a:lnTo>
                      <a:lnTo>
                        <a:pt x="1286" y="384"/>
                      </a:lnTo>
                      <a:lnTo>
                        <a:pt x="1286" y="384"/>
                      </a:lnTo>
                      <a:lnTo>
                        <a:pt x="1284" y="385"/>
                      </a:lnTo>
                      <a:lnTo>
                        <a:pt x="1283" y="387"/>
                      </a:lnTo>
                      <a:lnTo>
                        <a:pt x="1281" y="388"/>
                      </a:lnTo>
                      <a:lnTo>
                        <a:pt x="1281" y="388"/>
                      </a:lnTo>
                      <a:lnTo>
                        <a:pt x="1285" y="390"/>
                      </a:lnTo>
                      <a:lnTo>
                        <a:pt x="1285" y="390"/>
                      </a:lnTo>
                      <a:lnTo>
                        <a:pt x="1284" y="393"/>
                      </a:lnTo>
                      <a:lnTo>
                        <a:pt x="1284" y="393"/>
                      </a:lnTo>
                      <a:lnTo>
                        <a:pt x="1283" y="396"/>
                      </a:lnTo>
                      <a:lnTo>
                        <a:pt x="1283" y="396"/>
                      </a:lnTo>
                      <a:lnTo>
                        <a:pt x="1278" y="396"/>
                      </a:lnTo>
                      <a:lnTo>
                        <a:pt x="1278" y="396"/>
                      </a:lnTo>
                      <a:lnTo>
                        <a:pt x="1279" y="394"/>
                      </a:lnTo>
                      <a:lnTo>
                        <a:pt x="1279" y="394"/>
                      </a:lnTo>
                      <a:lnTo>
                        <a:pt x="1277" y="393"/>
                      </a:lnTo>
                      <a:lnTo>
                        <a:pt x="1274" y="393"/>
                      </a:lnTo>
                      <a:lnTo>
                        <a:pt x="1269" y="395"/>
                      </a:lnTo>
                      <a:lnTo>
                        <a:pt x="1269" y="395"/>
                      </a:lnTo>
                      <a:lnTo>
                        <a:pt x="1269" y="392"/>
                      </a:lnTo>
                      <a:lnTo>
                        <a:pt x="1270" y="388"/>
                      </a:lnTo>
                      <a:lnTo>
                        <a:pt x="1274" y="383"/>
                      </a:lnTo>
                      <a:lnTo>
                        <a:pt x="1274" y="383"/>
                      </a:lnTo>
                      <a:lnTo>
                        <a:pt x="1275" y="383"/>
                      </a:lnTo>
                      <a:lnTo>
                        <a:pt x="1278" y="382"/>
                      </a:lnTo>
                      <a:lnTo>
                        <a:pt x="1278" y="382"/>
                      </a:lnTo>
                      <a:lnTo>
                        <a:pt x="1280" y="383"/>
                      </a:lnTo>
                      <a:lnTo>
                        <a:pt x="1283" y="383"/>
                      </a:lnTo>
                      <a:lnTo>
                        <a:pt x="1283" y="381"/>
                      </a:lnTo>
                      <a:lnTo>
                        <a:pt x="1280" y="373"/>
                      </a:lnTo>
                      <a:lnTo>
                        <a:pt x="1280" y="373"/>
                      </a:lnTo>
                      <a:close/>
                      <a:moveTo>
                        <a:pt x="1295" y="349"/>
                      </a:moveTo>
                      <a:lnTo>
                        <a:pt x="1295" y="349"/>
                      </a:lnTo>
                      <a:lnTo>
                        <a:pt x="1297" y="350"/>
                      </a:lnTo>
                      <a:lnTo>
                        <a:pt x="1300" y="350"/>
                      </a:lnTo>
                      <a:lnTo>
                        <a:pt x="1300" y="350"/>
                      </a:lnTo>
                      <a:lnTo>
                        <a:pt x="1296" y="355"/>
                      </a:lnTo>
                      <a:lnTo>
                        <a:pt x="1296" y="355"/>
                      </a:lnTo>
                      <a:lnTo>
                        <a:pt x="1295" y="349"/>
                      </a:lnTo>
                      <a:lnTo>
                        <a:pt x="1295" y="349"/>
                      </a:lnTo>
                      <a:close/>
                      <a:moveTo>
                        <a:pt x="1308" y="381"/>
                      </a:moveTo>
                      <a:lnTo>
                        <a:pt x="1308" y="381"/>
                      </a:lnTo>
                      <a:lnTo>
                        <a:pt x="1312" y="383"/>
                      </a:lnTo>
                      <a:lnTo>
                        <a:pt x="1312" y="383"/>
                      </a:lnTo>
                      <a:lnTo>
                        <a:pt x="1311" y="385"/>
                      </a:lnTo>
                      <a:lnTo>
                        <a:pt x="1309" y="389"/>
                      </a:lnTo>
                      <a:lnTo>
                        <a:pt x="1309" y="389"/>
                      </a:lnTo>
                      <a:lnTo>
                        <a:pt x="1307" y="389"/>
                      </a:lnTo>
                      <a:lnTo>
                        <a:pt x="1305" y="390"/>
                      </a:lnTo>
                      <a:lnTo>
                        <a:pt x="1303" y="393"/>
                      </a:lnTo>
                      <a:lnTo>
                        <a:pt x="1303" y="393"/>
                      </a:lnTo>
                      <a:lnTo>
                        <a:pt x="1305" y="394"/>
                      </a:lnTo>
                      <a:lnTo>
                        <a:pt x="1307" y="395"/>
                      </a:lnTo>
                      <a:lnTo>
                        <a:pt x="1307" y="395"/>
                      </a:lnTo>
                      <a:lnTo>
                        <a:pt x="1305" y="398"/>
                      </a:lnTo>
                      <a:lnTo>
                        <a:pt x="1305" y="398"/>
                      </a:lnTo>
                      <a:lnTo>
                        <a:pt x="1305" y="398"/>
                      </a:lnTo>
                      <a:lnTo>
                        <a:pt x="1305" y="398"/>
                      </a:lnTo>
                      <a:lnTo>
                        <a:pt x="1303" y="395"/>
                      </a:lnTo>
                      <a:lnTo>
                        <a:pt x="1303" y="392"/>
                      </a:lnTo>
                      <a:lnTo>
                        <a:pt x="1305" y="388"/>
                      </a:lnTo>
                      <a:lnTo>
                        <a:pt x="1305" y="388"/>
                      </a:lnTo>
                      <a:lnTo>
                        <a:pt x="1306" y="385"/>
                      </a:lnTo>
                      <a:lnTo>
                        <a:pt x="1306" y="385"/>
                      </a:lnTo>
                      <a:lnTo>
                        <a:pt x="1307" y="385"/>
                      </a:lnTo>
                      <a:lnTo>
                        <a:pt x="1307" y="385"/>
                      </a:lnTo>
                      <a:lnTo>
                        <a:pt x="1308" y="384"/>
                      </a:lnTo>
                      <a:lnTo>
                        <a:pt x="1309" y="382"/>
                      </a:lnTo>
                      <a:lnTo>
                        <a:pt x="1308" y="381"/>
                      </a:lnTo>
                      <a:lnTo>
                        <a:pt x="1308" y="381"/>
                      </a:lnTo>
                      <a:close/>
                      <a:moveTo>
                        <a:pt x="1307" y="581"/>
                      </a:moveTo>
                      <a:lnTo>
                        <a:pt x="1307" y="581"/>
                      </a:lnTo>
                      <a:lnTo>
                        <a:pt x="1306" y="581"/>
                      </a:lnTo>
                      <a:lnTo>
                        <a:pt x="1306" y="581"/>
                      </a:lnTo>
                      <a:lnTo>
                        <a:pt x="1305" y="581"/>
                      </a:lnTo>
                      <a:lnTo>
                        <a:pt x="1305" y="581"/>
                      </a:lnTo>
                      <a:lnTo>
                        <a:pt x="1303" y="578"/>
                      </a:lnTo>
                      <a:lnTo>
                        <a:pt x="1303" y="578"/>
                      </a:lnTo>
                      <a:lnTo>
                        <a:pt x="1305" y="577"/>
                      </a:lnTo>
                      <a:lnTo>
                        <a:pt x="1305" y="576"/>
                      </a:lnTo>
                      <a:lnTo>
                        <a:pt x="1305" y="576"/>
                      </a:lnTo>
                      <a:lnTo>
                        <a:pt x="1302" y="576"/>
                      </a:lnTo>
                      <a:lnTo>
                        <a:pt x="1302" y="576"/>
                      </a:lnTo>
                      <a:lnTo>
                        <a:pt x="1301" y="575"/>
                      </a:lnTo>
                      <a:lnTo>
                        <a:pt x="1301" y="575"/>
                      </a:lnTo>
                      <a:lnTo>
                        <a:pt x="1303" y="572"/>
                      </a:lnTo>
                      <a:lnTo>
                        <a:pt x="1303" y="572"/>
                      </a:lnTo>
                      <a:lnTo>
                        <a:pt x="1307" y="575"/>
                      </a:lnTo>
                      <a:lnTo>
                        <a:pt x="1309" y="576"/>
                      </a:lnTo>
                      <a:lnTo>
                        <a:pt x="1311" y="578"/>
                      </a:lnTo>
                      <a:lnTo>
                        <a:pt x="1311" y="578"/>
                      </a:lnTo>
                      <a:lnTo>
                        <a:pt x="1312" y="582"/>
                      </a:lnTo>
                      <a:lnTo>
                        <a:pt x="1312" y="582"/>
                      </a:lnTo>
                      <a:lnTo>
                        <a:pt x="1312" y="582"/>
                      </a:lnTo>
                      <a:lnTo>
                        <a:pt x="1312" y="582"/>
                      </a:lnTo>
                      <a:lnTo>
                        <a:pt x="1311" y="581"/>
                      </a:lnTo>
                      <a:lnTo>
                        <a:pt x="1309" y="578"/>
                      </a:lnTo>
                      <a:lnTo>
                        <a:pt x="1309" y="578"/>
                      </a:lnTo>
                      <a:lnTo>
                        <a:pt x="1308" y="579"/>
                      </a:lnTo>
                      <a:lnTo>
                        <a:pt x="1308" y="579"/>
                      </a:lnTo>
                      <a:lnTo>
                        <a:pt x="1306" y="577"/>
                      </a:lnTo>
                      <a:lnTo>
                        <a:pt x="1306" y="577"/>
                      </a:lnTo>
                      <a:lnTo>
                        <a:pt x="1307" y="581"/>
                      </a:lnTo>
                      <a:lnTo>
                        <a:pt x="1307" y="581"/>
                      </a:lnTo>
                      <a:close/>
                      <a:moveTo>
                        <a:pt x="1302" y="727"/>
                      </a:moveTo>
                      <a:lnTo>
                        <a:pt x="1302" y="727"/>
                      </a:lnTo>
                      <a:lnTo>
                        <a:pt x="1300" y="725"/>
                      </a:lnTo>
                      <a:lnTo>
                        <a:pt x="1299" y="723"/>
                      </a:lnTo>
                      <a:lnTo>
                        <a:pt x="1296" y="722"/>
                      </a:lnTo>
                      <a:lnTo>
                        <a:pt x="1296" y="722"/>
                      </a:lnTo>
                      <a:lnTo>
                        <a:pt x="1296" y="721"/>
                      </a:lnTo>
                      <a:lnTo>
                        <a:pt x="1296" y="721"/>
                      </a:lnTo>
                      <a:lnTo>
                        <a:pt x="1296" y="719"/>
                      </a:lnTo>
                      <a:lnTo>
                        <a:pt x="1296" y="719"/>
                      </a:lnTo>
                      <a:lnTo>
                        <a:pt x="1296" y="720"/>
                      </a:lnTo>
                      <a:lnTo>
                        <a:pt x="1296" y="720"/>
                      </a:lnTo>
                      <a:lnTo>
                        <a:pt x="1294" y="717"/>
                      </a:lnTo>
                      <a:lnTo>
                        <a:pt x="1294" y="717"/>
                      </a:lnTo>
                      <a:lnTo>
                        <a:pt x="1294" y="716"/>
                      </a:lnTo>
                      <a:lnTo>
                        <a:pt x="1294" y="716"/>
                      </a:lnTo>
                      <a:lnTo>
                        <a:pt x="1294" y="716"/>
                      </a:lnTo>
                      <a:lnTo>
                        <a:pt x="1294" y="716"/>
                      </a:lnTo>
                      <a:lnTo>
                        <a:pt x="1295" y="717"/>
                      </a:lnTo>
                      <a:lnTo>
                        <a:pt x="1295" y="717"/>
                      </a:lnTo>
                      <a:lnTo>
                        <a:pt x="1297" y="719"/>
                      </a:lnTo>
                      <a:lnTo>
                        <a:pt x="1297" y="719"/>
                      </a:lnTo>
                      <a:lnTo>
                        <a:pt x="1300" y="720"/>
                      </a:lnTo>
                      <a:lnTo>
                        <a:pt x="1302" y="722"/>
                      </a:lnTo>
                      <a:lnTo>
                        <a:pt x="1302" y="722"/>
                      </a:lnTo>
                      <a:lnTo>
                        <a:pt x="1302" y="725"/>
                      </a:lnTo>
                      <a:lnTo>
                        <a:pt x="1302" y="727"/>
                      </a:lnTo>
                      <a:lnTo>
                        <a:pt x="1302" y="727"/>
                      </a:lnTo>
                      <a:close/>
                      <a:moveTo>
                        <a:pt x="1296" y="466"/>
                      </a:moveTo>
                      <a:lnTo>
                        <a:pt x="1296" y="466"/>
                      </a:lnTo>
                      <a:lnTo>
                        <a:pt x="1294" y="465"/>
                      </a:lnTo>
                      <a:lnTo>
                        <a:pt x="1294" y="465"/>
                      </a:lnTo>
                      <a:lnTo>
                        <a:pt x="1290" y="462"/>
                      </a:lnTo>
                      <a:lnTo>
                        <a:pt x="1290" y="462"/>
                      </a:lnTo>
                      <a:lnTo>
                        <a:pt x="1291" y="461"/>
                      </a:lnTo>
                      <a:lnTo>
                        <a:pt x="1291" y="461"/>
                      </a:lnTo>
                      <a:lnTo>
                        <a:pt x="1292" y="461"/>
                      </a:lnTo>
                      <a:lnTo>
                        <a:pt x="1292" y="461"/>
                      </a:lnTo>
                      <a:lnTo>
                        <a:pt x="1292" y="460"/>
                      </a:lnTo>
                      <a:lnTo>
                        <a:pt x="1292" y="460"/>
                      </a:lnTo>
                      <a:lnTo>
                        <a:pt x="1295" y="460"/>
                      </a:lnTo>
                      <a:lnTo>
                        <a:pt x="1299" y="457"/>
                      </a:lnTo>
                      <a:lnTo>
                        <a:pt x="1299" y="457"/>
                      </a:lnTo>
                      <a:lnTo>
                        <a:pt x="1299" y="461"/>
                      </a:lnTo>
                      <a:lnTo>
                        <a:pt x="1299" y="464"/>
                      </a:lnTo>
                      <a:lnTo>
                        <a:pt x="1296" y="466"/>
                      </a:lnTo>
                      <a:lnTo>
                        <a:pt x="1296" y="466"/>
                      </a:lnTo>
                      <a:close/>
                      <a:moveTo>
                        <a:pt x="1290" y="410"/>
                      </a:moveTo>
                      <a:lnTo>
                        <a:pt x="1290" y="410"/>
                      </a:lnTo>
                      <a:lnTo>
                        <a:pt x="1292" y="409"/>
                      </a:lnTo>
                      <a:lnTo>
                        <a:pt x="1294" y="406"/>
                      </a:lnTo>
                      <a:lnTo>
                        <a:pt x="1295" y="405"/>
                      </a:lnTo>
                      <a:lnTo>
                        <a:pt x="1295" y="405"/>
                      </a:lnTo>
                      <a:lnTo>
                        <a:pt x="1294" y="405"/>
                      </a:lnTo>
                      <a:lnTo>
                        <a:pt x="1294" y="405"/>
                      </a:lnTo>
                      <a:lnTo>
                        <a:pt x="1296" y="404"/>
                      </a:lnTo>
                      <a:lnTo>
                        <a:pt x="1297" y="401"/>
                      </a:lnTo>
                      <a:lnTo>
                        <a:pt x="1297" y="401"/>
                      </a:lnTo>
                      <a:lnTo>
                        <a:pt x="1295" y="409"/>
                      </a:lnTo>
                      <a:lnTo>
                        <a:pt x="1295" y="409"/>
                      </a:lnTo>
                      <a:lnTo>
                        <a:pt x="1299" y="410"/>
                      </a:lnTo>
                      <a:lnTo>
                        <a:pt x="1299" y="410"/>
                      </a:lnTo>
                      <a:lnTo>
                        <a:pt x="1295" y="412"/>
                      </a:lnTo>
                      <a:lnTo>
                        <a:pt x="1295" y="415"/>
                      </a:lnTo>
                      <a:lnTo>
                        <a:pt x="1295" y="415"/>
                      </a:lnTo>
                      <a:lnTo>
                        <a:pt x="1296" y="414"/>
                      </a:lnTo>
                      <a:lnTo>
                        <a:pt x="1296" y="414"/>
                      </a:lnTo>
                      <a:lnTo>
                        <a:pt x="1296" y="416"/>
                      </a:lnTo>
                      <a:lnTo>
                        <a:pt x="1296" y="416"/>
                      </a:lnTo>
                      <a:lnTo>
                        <a:pt x="1292" y="415"/>
                      </a:lnTo>
                      <a:lnTo>
                        <a:pt x="1290" y="416"/>
                      </a:lnTo>
                      <a:lnTo>
                        <a:pt x="1290" y="416"/>
                      </a:lnTo>
                      <a:lnTo>
                        <a:pt x="1290" y="416"/>
                      </a:lnTo>
                      <a:lnTo>
                        <a:pt x="1294" y="414"/>
                      </a:lnTo>
                      <a:lnTo>
                        <a:pt x="1296" y="411"/>
                      </a:lnTo>
                      <a:lnTo>
                        <a:pt x="1296" y="411"/>
                      </a:lnTo>
                      <a:lnTo>
                        <a:pt x="1295" y="410"/>
                      </a:lnTo>
                      <a:lnTo>
                        <a:pt x="1292" y="410"/>
                      </a:lnTo>
                      <a:lnTo>
                        <a:pt x="1290" y="410"/>
                      </a:lnTo>
                      <a:lnTo>
                        <a:pt x="1290" y="410"/>
                      </a:lnTo>
                      <a:close/>
                      <a:moveTo>
                        <a:pt x="1272" y="405"/>
                      </a:moveTo>
                      <a:lnTo>
                        <a:pt x="1272" y="405"/>
                      </a:lnTo>
                      <a:lnTo>
                        <a:pt x="1274" y="404"/>
                      </a:lnTo>
                      <a:lnTo>
                        <a:pt x="1274" y="404"/>
                      </a:lnTo>
                      <a:lnTo>
                        <a:pt x="1275" y="405"/>
                      </a:lnTo>
                      <a:lnTo>
                        <a:pt x="1278" y="405"/>
                      </a:lnTo>
                      <a:lnTo>
                        <a:pt x="1280" y="404"/>
                      </a:lnTo>
                      <a:lnTo>
                        <a:pt x="1280" y="404"/>
                      </a:lnTo>
                      <a:lnTo>
                        <a:pt x="1280" y="406"/>
                      </a:lnTo>
                      <a:lnTo>
                        <a:pt x="1280" y="407"/>
                      </a:lnTo>
                      <a:lnTo>
                        <a:pt x="1279" y="410"/>
                      </a:lnTo>
                      <a:lnTo>
                        <a:pt x="1279" y="410"/>
                      </a:lnTo>
                      <a:lnTo>
                        <a:pt x="1275" y="410"/>
                      </a:lnTo>
                      <a:lnTo>
                        <a:pt x="1272" y="411"/>
                      </a:lnTo>
                      <a:lnTo>
                        <a:pt x="1272" y="411"/>
                      </a:lnTo>
                      <a:lnTo>
                        <a:pt x="1270" y="410"/>
                      </a:lnTo>
                      <a:lnTo>
                        <a:pt x="1270" y="410"/>
                      </a:lnTo>
                      <a:lnTo>
                        <a:pt x="1272" y="405"/>
                      </a:lnTo>
                      <a:lnTo>
                        <a:pt x="1272" y="405"/>
                      </a:lnTo>
                      <a:close/>
                      <a:moveTo>
                        <a:pt x="1273" y="831"/>
                      </a:moveTo>
                      <a:lnTo>
                        <a:pt x="1273" y="831"/>
                      </a:lnTo>
                      <a:lnTo>
                        <a:pt x="1273" y="831"/>
                      </a:lnTo>
                      <a:lnTo>
                        <a:pt x="1273" y="828"/>
                      </a:lnTo>
                      <a:lnTo>
                        <a:pt x="1273" y="828"/>
                      </a:lnTo>
                      <a:lnTo>
                        <a:pt x="1277" y="831"/>
                      </a:lnTo>
                      <a:lnTo>
                        <a:pt x="1279" y="834"/>
                      </a:lnTo>
                      <a:lnTo>
                        <a:pt x="1280" y="839"/>
                      </a:lnTo>
                      <a:lnTo>
                        <a:pt x="1280" y="839"/>
                      </a:lnTo>
                      <a:lnTo>
                        <a:pt x="1280" y="841"/>
                      </a:lnTo>
                      <a:lnTo>
                        <a:pt x="1280" y="841"/>
                      </a:lnTo>
                      <a:lnTo>
                        <a:pt x="1279" y="839"/>
                      </a:lnTo>
                      <a:lnTo>
                        <a:pt x="1279" y="839"/>
                      </a:lnTo>
                      <a:lnTo>
                        <a:pt x="1278" y="839"/>
                      </a:lnTo>
                      <a:lnTo>
                        <a:pt x="1278" y="839"/>
                      </a:lnTo>
                      <a:lnTo>
                        <a:pt x="1277" y="836"/>
                      </a:lnTo>
                      <a:lnTo>
                        <a:pt x="1277" y="836"/>
                      </a:lnTo>
                      <a:lnTo>
                        <a:pt x="1275" y="839"/>
                      </a:lnTo>
                      <a:lnTo>
                        <a:pt x="1275" y="839"/>
                      </a:lnTo>
                      <a:lnTo>
                        <a:pt x="1273" y="841"/>
                      </a:lnTo>
                      <a:lnTo>
                        <a:pt x="1273" y="841"/>
                      </a:lnTo>
                      <a:lnTo>
                        <a:pt x="1273" y="841"/>
                      </a:lnTo>
                      <a:lnTo>
                        <a:pt x="1274" y="834"/>
                      </a:lnTo>
                      <a:lnTo>
                        <a:pt x="1274" y="832"/>
                      </a:lnTo>
                      <a:lnTo>
                        <a:pt x="1273" y="831"/>
                      </a:lnTo>
                      <a:lnTo>
                        <a:pt x="1273" y="831"/>
                      </a:lnTo>
                      <a:close/>
                      <a:moveTo>
                        <a:pt x="1283" y="787"/>
                      </a:moveTo>
                      <a:lnTo>
                        <a:pt x="1283" y="787"/>
                      </a:lnTo>
                      <a:lnTo>
                        <a:pt x="1284" y="787"/>
                      </a:lnTo>
                      <a:lnTo>
                        <a:pt x="1284" y="787"/>
                      </a:lnTo>
                      <a:lnTo>
                        <a:pt x="1281" y="789"/>
                      </a:lnTo>
                      <a:lnTo>
                        <a:pt x="1281" y="789"/>
                      </a:lnTo>
                      <a:lnTo>
                        <a:pt x="1278" y="787"/>
                      </a:lnTo>
                      <a:lnTo>
                        <a:pt x="1277" y="787"/>
                      </a:lnTo>
                      <a:lnTo>
                        <a:pt x="1274" y="787"/>
                      </a:lnTo>
                      <a:lnTo>
                        <a:pt x="1274" y="787"/>
                      </a:lnTo>
                      <a:lnTo>
                        <a:pt x="1279" y="786"/>
                      </a:lnTo>
                      <a:lnTo>
                        <a:pt x="1279" y="786"/>
                      </a:lnTo>
                      <a:lnTo>
                        <a:pt x="1279" y="787"/>
                      </a:lnTo>
                      <a:lnTo>
                        <a:pt x="1279" y="787"/>
                      </a:lnTo>
                      <a:lnTo>
                        <a:pt x="1283" y="787"/>
                      </a:lnTo>
                      <a:lnTo>
                        <a:pt x="1283" y="787"/>
                      </a:lnTo>
                      <a:close/>
                      <a:moveTo>
                        <a:pt x="1281" y="894"/>
                      </a:moveTo>
                      <a:lnTo>
                        <a:pt x="1281" y="894"/>
                      </a:lnTo>
                      <a:lnTo>
                        <a:pt x="1283" y="897"/>
                      </a:lnTo>
                      <a:lnTo>
                        <a:pt x="1284" y="899"/>
                      </a:lnTo>
                      <a:lnTo>
                        <a:pt x="1285" y="900"/>
                      </a:lnTo>
                      <a:lnTo>
                        <a:pt x="1285" y="900"/>
                      </a:lnTo>
                      <a:lnTo>
                        <a:pt x="1286" y="900"/>
                      </a:lnTo>
                      <a:lnTo>
                        <a:pt x="1286" y="900"/>
                      </a:lnTo>
                      <a:lnTo>
                        <a:pt x="1286" y="903"/>
                      </a:lnTo>
                      <a:lnTo>
                        <a:pt x="1286" y="903"/>
                      </a:lnTo>
                      <a:lnTo>
                        <a:pt x="1285" y="900"/>
                      </a:lnTo>
                      <a:lnTo>
                        <a:pt x="1280" y="897"/>
                      </a:lnTo>
                      <a:lnTo>
                        <a:pt x="1280" y="897"/>
                      </a:lnTo>
                      <a:lnTo>
                        <a:pt x="1281" y="894"/>
                      </a:lnTo>
                      <a:lnTo>
                        <a:pt x="1281" y="894"/>
                      </a:lnTo>
                      <a:close/>
                      <a:moveTo>
                        <a:pt x="1279" y="667"/>
                      </a:moveTo>
                      <a:lnTo>
                        <a:pt x="1279" y="667"/>
                      </a:lnTo>
                      <a:lnTo>
                        <a:pt x="1280" y="669"/>
                      </a:lnTo>
                      <a:lnTo>
                        <a:pt x="1280" y="669"/>
                      </a:lnTo>
                      <a:lnTo>
                        <a:pt x="1280" y="670"/>
                      </a:lnTo>
                      <a:lnTo>
                        <a:pt x="1280" y="670"/>
                      </a:lnTo>
                      <a:lnTo>
                        <a:pt x="1274" y="669"/>
                      </a:lnTo>
                      <a:lnTo>
                        <a:pt x="1274" y="669"/>
                      </a:lnTo>
                      <a:lnTo>
                        <a:pt x="1274" y="670"/>
                      </a:lnTo>
                      <a:lnTo>
                        <a:pt x="1274" y="670"/>
                      </a:lnTo>
                      <a:lnTo>
                        <a:pt x="1270" y="664"/>
                      </a:lnTo>
                      <a:lnTo>
                        <a:pt x="1270" y="664"/>
                      </a:lnTo>
                      <a:lnTo>
                        <a:pt x="1273" y="666"/>
                      </a:lnTo>
                      <a:lnTo>
                        <a:pt x="1275" y="667"/>
                      </a:lnTo>
                      <a:lnTo>
                        <a:pt x="1279" y="667"/>
                      </a:lnTo>
                      <a:lnTo>
                        <a:pt x="1279" y="667"/>
                      </a:lnTo>
                      <a:close/>
                      <a:moveTo>
                        <a:pt x="1299" y="848"/>
                      </a:moveTo>
                      <a:lnTo>
                        <a:pt x="1299" y="848"/>
                      </a:lnTo>
                      <a:lnTo>
                        <a:pt x="1302" y="847"/>
                      </a:lnTo>
                      <a:lnTo>
                        <a:pt x="1305" y="847"/>
                      </a:lnTo>
                      <a:lnTo>
                        <a:pt x="1306" y="845"/>
                      </a:lnTo>
                      <a:lnTo>
                        <a:pt x="1306" y="845"/>
                      </a:lnTo>
                      <a:lnTo>
                        <a:pt x="1306" y="845"/>
                      </a:lnTo>
                      <a:lnTo>
                        <a:pt x="1308" y="847"/>
                      </a:lnTo>
                      <a:lnTo>
                        <a:pt x="1312" y="848"/>
                      </a:lnTo>
                      <a:lnTo>
                        <a:pt x="1312" y="848"/>
                      </a:lnTo>
                      <a:lnTo>
                        <a:pt x="1312" y="847"/>
                      </a:lnTo>
                      <a:lnTo>
                        <a:pt x="1312" y="847"/>
                      </a:lnTo>
                      <a:lnTo>
                        <a:pt x="1316" y="848"/>
                      </a:lnTo>
                      <a:lnTo>
                        <a:pt x="1316" y="848"/>
                      </a:lnTo>
                      <a:lnTo>
                        <a:pt x="1316" y="848"/>
                      </a:lnTo>
                      <a:lnTo>
                        <a:pt x="1316" y="848"/>
                      </a:lnTo>
                      <a:lnTo>
                        <a:pt x="1312" y="849"/>
                      </a:lnTo>
                      <a:lnTo>
                        <a:pt x="1308" y="851"/>
                      </a:lnTo>
                      <a:lnTo>
                        <a:pt x="1308" y="851"/>
                      </a:lnTo>
                      <a:lnTo>
                        <a:pt x="1313" y="855"/>
                      </a:lnTo>
                      <a:lnTo>
                        <a:pt x="1313" y="855"/>
                      </a:lnTo>
                      <a:lnTo>
                        <a:pt x="1307" y="854"/>
                      </a:lnTo>
                      <a:lnTo>
                        <a:pt x="1307" y="854"/>
                      </a:lnTo>
                      <a:lnTo>
                        <a:pt x="1306" y="853"/>
                      </a:lnTo>
                      <a:lnTo>
                        <a:pt x="1306" y="853"/>
                      </a:lnTo>
                      <a:lnTo>
                        <a:pt x="1306" y="853"/>
                      </a:lnTo>
                      <a:lnTo>
                        <a:pt x="1305" y="850"/>
                      </a:lnTo>
                      <a:lnTo>
                        <a:pt x="1301" y="848"/>
                      </a:lnTo>
                      <a:lnTo>
                        <a:pt x="1301" y="848"/>
                      </a:lnTo>
                      <a:lnTo>
                        <a:pt x="1301" y="848"/>
                      </a:lnTo>
                      <a:lnTo>
                        <a:pt x="1301" y="848"/>
                      </a:lnTo>
                      <a:lnTo>
                        <a:pt x="1301" y="848"/>
                      </a:lnTo>
                      <a:lnTo>
                        <a:pt x="1301" y="848"/>
                      </a:lnTo>
                      <a:lnTo>
                        <a:pt x="1299" y="848"/>
                      </a:lnTo>
                      <a:lnTo>
                        <a:pt x="1299" y="848"/>
                      </a:lnTo>
                      <a:close/>
                      <a:moveTo>
                        <a:pt x="1303" y="902"/>
                      </a:moveTo>
                      <a:lnTo>
                        <a:pt x="1303" y="902"/>
                      </a:lnTo>
                      <a:lnTo>
                        <a:pt x="1306" y="902"/>
                      </a:lnTo>
                      <a:lnTo>
                        <a:pt x="1306" y="902"/>
                      </a:lnTo>
                      <a:lnTo>
                        <a:pt x="1305" y="904"/>
                      </a:lnTo>
                      <a:lnTo>
                        <a:pt x="1305" y="908"/>
                      </a:lnTo>
                      <a:lnTo>
                        <a:pt x="1305" y="908"/>
                      </a:lnTo>
                      <a:lnTo>
                        <a:pt x="1306" y="908"/>
                      </a:lnTo>
                      <a:lnTo>
                        <a:pt x="1313" y="906"/>
                      </a:lnTo>
                      <a:lnTo>
                        <a:pt x="1313" y="906"/>
                      </a:lnTo>
                      <a:lnTo>
                        <a:pt x="1312" y="908"/>
                      </a:lnTo>
                      <a:lnTo>
                        <a:pt x="1312" y="908"/>
                      </a:lnTo>
                      <a:lnTo>
                        <a:pt x="1309" y="909"/>
                      </a:lnTo>
                      <a:lnTo>
                        <a:pt x="1308" y="912"/>
                      </a:lnTo>
                      <a:lnTo>
                        <a:pt x="1308" y="912"/>
                      </a:lnTo>
                      <a:lnTo>
                        <a:pt x="1308" y="914"/>
                      </a:lnTo>
                      <a:lnTo>
                        <a:pt x="1308" y="914"/>
                      </a:lnTo>
                      <a:lnTo>
                        <a:pt x="1307" y="914"/>
                      </a:lnTo>
                      <a:lnTo>
                        <a:pt x="1307" y="914"/>
                      </a:lnTo>
                      <a:lnTo>
                        <a:pt x="1305" y="911"/>
                      </a:lnTo>
                      <a:lnTo>
                        <a:pt x="1302" y="908"/>
                      </a:lnTo>
                      <a:lnTo>
                        <a:pt x="1302" y="903"/>
                      </a:lnTo>
                      <a:lnTo>
                        <a:pt x="1302" y="903"/>
                      </a:lnTo>
                      <a:lnTo>
                        <a:pt x="1303" y="902"/>
                      </a:lnTo>
                      <a:lnTo>
                        <a:pt x="1303" y="902"/>
                      </a:lnTo>
                      <a:close/>
                      <a:moveTo>
                        <a:pt x="1309" y="898"/>
                      </a:moveTo>
                      <a:lnTo>
                        <a:pt x="1309" y="898"/>
                      </a:lnTo>
                      <a:lnTo>
                        <a:pt x="1308" y="897"/>
                      </a:lnTo>
                      <a:lnTo>
                        <a:pt x="1307" y="895"/>
                      </a:lnTo>
                      <a:lnTo>
                        <a:pt x="1307" y="895"/>
                      </a:lnTo>
                      <a:lnTo>
                        <a:pt x="1313" y="895"/>
                      </a:lnTo>
                      <a:lnTo>
                        <a:pt x="1316" y="894"/>
                      </a:lnTo>
                      <a:lnTo>
                        <a:pt x="1318" y="894"/>
                      </a:lnTo>
                      <a:lnTo>
                        <a:pt x="1318" y="894"/>
                      </a:lnTo>
                      <a:lnTo>
                        <a:pt x="1316" y="891"/>
                      </a:lnTo>
                      <a:lnTo>
                        <a:pt x="1312" y="889"/>
                      </a:lnTo>
                      <a:lnTo>
                        <a:pt x="1309" y="889"/>
                      </a:lnTo>
                      <a:lnTo>
                        <a:pt x="1309" y="889"/>
                      </a:lnTo>
                      <a:lnTo>
                        <a:pt x="1316" y="887"/>
                      </a:lnTo>
                      <a:lnTo>
                        <a:pt x="1316" y="887"/>
                      </a:lnTo>
                      <a:lnTo>
                        <a:pt x="1317" y="889"/>
                      </a:lnTo>
                      <a:lnTo>
                        <a:pt x="1319" y="889"/>
                      </a:lnTo>
                      <a:lnTo>
                        <a:pt x="1324" y="889"/>
                      </a:lnTo>
                      <a:lnTo>
                        <a:pt x="1324" y="889"/>
                      </a:lnTo>
                      <a:lnTo>
                        <a:pt x="1322" y="893"/>
                      </a:lnTo>
                      <a:lnTo>
                        <a:pt x="1319" y="895"/>
                      </a:lnTo>
                      <a:lnTo>
                        <a:pt x="1314" y="898"/>
                      </a:lnTo>
                      <a:lnTo>
                        <a:pt x="1314" y="898"/>
                      </a:lnTo>
                      <a:lnTo>
                        <a:pt x="1313" y="898"/>
                      </a:lnTo>
                      <a:lnTo>
                        <a:pt x="1309" y="898"/>
                      </a:lnTo>
                      <a:lnTo>
                        <a:pt x="1309" y="898"/>
                      </a:lnTo>
                      <a:close/>
                      <a:moveTo>
                        <a:pt x="1322" y="881"/>
                      </a:moveTo>
                      <a:lnTo>
                        <a:pt x="1322" y="881"/>
                      </a:lnTo>
                      <a:lnTo>
                        <a:pt x="1319" y="882"/>
                      </a:lnTo>
                      <a:lnTo>
                        <a:pt x="1317" y="884"/>
                      </a:lnTo>
                      <a:lnTo>
                        <a:pt x="1317" y="884"/>
                      </a:lnTo>
                      <a:lnTo>
                        <a:pt x="1314" y="883"/>
                      </a:lnTo>
                      <a:lnTo>
                        <a:pt x="1312" y="882"/>
                      </a:lnTo>
                      <a:lnTo>
                        <a:pt x="1312" y="882"/>
                      </a:lnTo>
                      <a:lnTo>
                        <a:pt x="1314" y="881"/>
                      </a:lnTo>
                      <a:lnTo>
                        <a:pt x="1317" y="880"/>
                      </a:lnTo>
                      <a:lnTo>
                        <a:pt x="1318" y="878"/>
                      </a:lnTo>
                      <a:lnTo>
                        <a:pt x="1318" y="878"/>
                      </a:lnTo>
                      <a:lnTo>
                        <a:pt x="1319" y="878"/>
                      </a:lnTo>
                      <a:lnTo>
                        <a:pt x="1319" y="878"/>
                      </a:lnTo>
                      <a:lnTo>
                        <a:pt x="1322" y="878"/>
                      </a:lnTo>
                      <a:lnTo>
                        <a:pt x="1322" y="878"/>
                      </a:lnTo>
                      <a:lnTo>
                        <a:pt x="1322" y="878"/>
                      </a:lnTo>
                      <a:lnTo>
                        <a:pt x="1322" y="878"/>
                      </a:lnTo>
                      <a:lnTo>
                        <a:pt x="1325" y="877"/>
                      </a:lnTo>
                      <a:lnTo>
                        <a:pt x="1325" y="877"/>
                      </a:lnTo>
                      <a:lnTo>
                        <a:pt x="1324" y="877"/>
                      </a:lnTo>
                      <a:lnTo>
                        <a:pt x="1322" y="881"/>
                      </a:lnTo>
                      <a:lnTo>
                        <a:pt x="1322" y="881"/>
                      </a:lnTo>
                      <a:close/>
                      <a:moveTo>
                        <a:pt x="1306" y="714"/>
                      </a:moveTo>
                      <a:lnTo>
                        <a:pt x="1306" y="714"/>
                      </a:lnTo>
                      <a:lnTo>
                        <a:pt x="1309" y="715"/>
                      </a:lnTo>
                      <a:lnTo>
                        <a:pt x="1313" y="716"/>
                      </a:lnTo>
                      <a:lnTo>
                        <a:pt x="1317" y="721"/>
                      </a:lnTo>
                      <a:lnTo>
                        <a:pt x="1317" y="721"/>
                      </a:lnTo>
                      <a:lnTo>
                        <a:pt x="1317" y="722"/>
                      </a:lnTo>
                      <a:lnTo>
                        <a:pt x="1318" y="725"/>
                      </a:lnTo>
                      <a:lnTo>
                        <a:pt x="1318" y="725"/>
                      </a:lnTo>
                      <a:lnTo>
                        <a:pt x="1317" y="726"/>
                      </a:lnTo>
                      <a:lnTo>
                        <a:pt x="1316" y="728"/>
                      </a:lnTo>
                      <a:lnTo>
                        <a:pt x="1316" y="728"/>
                      </a:lnTo>
                      <a:lnTo>
                        <a:pt x="1314" y="722"/>
                      </a:lnTo>
                      <a:lnTo>
                        <a:pt x="1313" y="720"/>
                      </a:lnTo>
                      <a:lnTo>
                        <a:pt x="1312" y="719"/>
                      </a:lnTo>
                      <a:lnTo>
                        <a:pt x="1312" y="719"/>
                      </a:lnTo>
                      <a:lnTo>
                        <a:pt x="1309" y="721"/>
                      </a:lnTo>
                      <a:lnTo>
                        <a:pt x="1308" y="725"/>
                      </a:lnTo>
                      <a:lnTo>
                        <a:pt x="1309" y="727"/>
                      </a:lnTo>
                      <a:lnTo>
                        <a:pt x="1309" y="727"/>
                      </a:lnTo>
                      <a:lnTo>
                        <a:pt x="1306" y="722"/>
                      </a:lnTo>
                      <a:lnTo>
                        <a:pt x="1306" y="722"/>
                      </a:lnTo>
                      <a:lnTo>
                        <a:pt x="1307" y="720"/>
                      </a:lnTo>
                      <a:lnTo>
                        <a:pt x="1307" y="717"/>
                      </a:lnTo>
                      <a:lnTo>
                        <a:pt x="1306" y="714"/>
                      </a:lnTo>
                      <a:lnTo>
                        <a:pt x="1306" y="714"/>
                      </a:lnTo>
                      <a:close/>
                      <a:moveTo>
                        <a:pt x="1324" y="748"/>
                      </a:moveTo>
                      <a:lnTo>
                        <a:pt x="1324" y="748"/>
                      </a:lnTo>
                      <a:lnTo>
                        <a:pt x="1323" y="743"/>
                      </a:lnTo>
                      <a:lnTo>
                        <a:pt x="1323" y="743"/>
                      </a:lnTo>
                      <a:lnTo>
                        <a:pt x="1325" y="744"/>
                      </a:lnTo>
                      <a:lnTo>
                        <a:pt x="1330" y="744"/>
                      </a:lnTo>
                      <a:lnTo>
                        <a:pt x="1330" y="744"/>
                      </a:lnTo>
                      <a:lnTo>
                        <a:pt x="1329" y="748"/>
                      </a:lnTo>
                      <a:lnTo>
                        <a:pt x="1327" y="750"/>
                      </a:lnTo>
                      <a:lnTo>
                        <a:pt x="1322" y="753"/>
                      </a:lnTo>
                      <a:lnTo>
                        <a:pt x="1322" y="753"/>
                      </a:lnTo>
                      <a:lnTo>
                        <a:pt x="1318" y="750"/>
                      </a:lnTo>
                      <a:lnTo>
                        <a:pt x="1318" y="750"/>
                      </a:lnTo>
                      <a:lnTo>
                        <a:pt x="1316" y="745"/>
                      </a:lnTo>
                      <a:lnTo>
                        <a:pt x="1316" y="745"/>
                      </a:lnTo>
                      <a:lnTo>
                        <a:pt x="1316" y="745"/>
                      </a:lnTo>
                      <a:lnTo>
                        <a:pt x="1318" y="748"/>
                      </a:lnTo>
                      <a:lnTo>
                        <a:pt x="1320" y="748"/>
                      </a:lnTo>
                      <a:lnTo>
                        <a:pt x="1324" y="748"/>
                      </a:lnTo>
                      <a:lnTo>
                        <a:pt x="1324" y="748"/>
                      </a:lnTo>
                      <a:close/>
                      <a:moveTo>
                        <a:pt x="1319" y="737"/>
                      </a:moveTo>
                      <a:lnTo>
                        <a:pt x="1319" y="737"/>
                      </a:lnTo>
                      <a:lnTo>
                        <a:pt x="1320" y="737"/>
                      </a:lnTo>
                      <a:lnTo>
                        <a:pt x="1324" y="738"/>
                      </a:lnTo>
                      <a:lnTo>
                        <a:pt x="1324" y="738"/>
                      </a:lnTo>
                      <a:lnTo>
                        <a:pt x="1322" y="742"/>
                      </a:lnTo>
                      <a:lnTo>
                        <a:pt x="1322" y="742"/>
                      </a:lnTo>
                      <a:lnTo>
                        <a:pt x="1319" y="737"/>
                      </a:lnTo>
                      <a:lnTo>
                        <a:pt x="1319" y="737"/>
                      </a:lnTo>
                      <a:close/>
                      <a:moveTo>
                        <a:pt x="1309" y="784"/>
                      </a:moveTo>
                      <a:lnTo>
                        <a:pt x="1309" y="784"/>
                      </a:lnTo>
                      <a:lnTo>
                        <a:pt x="1313" y="783"/>
                      </a:lnTo>
                      <a:lnTo>
                        <a:pt x="1313" y="783"/>
                      </a:lnTo>
                      <a:lnTo>
                        <a:pt x="1309" y="782"/>
                      </a:lnTo>
                      <a:lnTo>
                        <a:pt x="1309" y="782"/>
                      </a:lnTo>
                      <a:lnTo>
                        <a:pt x="1308" y="781"/>
                      </a:lnTo>
                      <a:lnTo>
                        <a:pt x="1307" y="780"/>
                      </a:lnTo>
                      <a:lnTo>
                        <a:pt x="1307" y="780"/>
                      </a:lnTo>
                      <a:lnTo>
                        <a:pt x="1312" y="780"/>
                      </a:lnTo>
                      <a:lnTo>
                        <a:pt x="1316" y="780"/>
                      </a:lnTo>
                      <a:lnTo>
                        <a:pt x="1318" y="778"/>
                      </a:lnTo>
                      <a:lnTo>
                        <a:pt x="1318" y="778"/>
                      </a:lnTo>
                      <a:lnTo>
                        <a:pt x="1318" y="778"/>
                      </a:lnTo>
                      <a:lnTo>
                        <a:pt x="1319" y="778"/>
                      </a:lnTo>
                      <a:lnTo>
                        <a:pt x="1319" y="778"/>
                      </a:lnTo>
                      <a:lnTo>
                        <a:pt x="1319" y="778"/>
                      </a:lnTo>
                      <a:lnTo>
                        <a:pt x="1318" y="781"/>
                      </a:lnTo>
                      <a:lnTo>
                        <a:pt x="1316" y="784"/>
                      </a:lnTo>
                      <a:lnTo>
                        <a:pt x="1316" y="784"/>
                      </a:lnTo>
                      <a:lnTo>
                        <a:pt x="1313" y="786"/>
                      </a:lnTo>
                      <a:lnTo>
                        <a:pt x="1309" y="787"/>
                      </a:lnTo>
                      <a:lnTo>
                        <a:pt x="1309" y="787"/>
                      </a:lnTo>
                      <a:lnTo>
                        <a:pt x="1306" y="787"/>
                      </a:lnTo>
                      <a:lnTo>
                        <a:pt x="1306" y="787"/>
                      </a:lnTo>
                      <a:lnTo>
                        <a:pt x="1306" y="787"/>
                      </a:lnTo>
                      <a:lnTo>
                        <a:pt x="1308" y="787"/>
                      </a:lnTo>
                      <a:lnTo>
                        <a:pt x="1309" y="786"/>
                      </a:lnTo>
                      <a:lnTo>
                        <a:pt x="1309" y="786"/>
                      </a:lnTo>
                      <a:lnTo>
                        <a:pt x="1309" y="784"/>
                      </a:lnTo>
                      <a:lnTo>
                        <a:pt x="1309" y="784"/>
                      </a:lnTo>
                      <a:close/>
                      <a:moveTo>
                        <a:pt x="1351" y="764"/>
                      </a:moveTo>
                      <a:lnTo>
                        <a:pt x="1351" y="764"/>
                      </a:lnTo>
                      <a:lnTo>
                        <a:pt x="1357" y="761"/>
                      </a:lnTo>
                      <a:lnTo>
                        <a:pt x="1357" y="761"/>
                      </a:lnTo>
                      <a:lnTo>
                        <a:pt x="1360" y="762"/>
                      </a:lnTo>
                      <a:lnTo>
                        <a:pt x="1362" y="764"/>
                      </a:lnTo>
                      <a:lnTo>
                        <a:pt x="1366" y="764"/>
                      </a:lnTo>
                      <a:lnTo>
                        <a:pt x="1366" y="764"/>
                      </a:lnTo>
                      <a:lnTo>
                        <a:pt x="1363" y="767"/>
                      </a:lnTo>
                      <a:lnTo>
                        <a:pt x="1361" y="770"/>
                      </a:lnTo>
                      <a:lnTo>
                        <a:pt x="1356" y="772"/>
                      </a:lnTo>
                      <a:lnTo>
                        <a:pt x="1356" y="772"/>
                      </a:lnTo>
                      <a:lnTo>
                        <a:pt x="1355" y="772"/>
                      </a:lnTo>
                      <a:lnTo>
                        <a:pt x="1351" y="772"/>
                      </a:lnTo>
                      <a:lnTo>
                        <a:pt x="1351" y="772"/>
                      </a:lnTo>
                      <a:lnTo>
                        <a:pt x="1351" y="770"/>
                      </a:lnTo>
                      <a:lnTo>
                        <a:pt x="1350" y="770"/>
                      </a:lnTo>
                      <a:lnTo>
                        <a:pt x="1350" y="770"/>
                      </a:lnTo>
                      <a:lnTo>
                        <a:pt x="1355" y="770"/>
                      </a:lnTo>
                      <a:lnTo>
                        <a:pt x="1358" y="769"/>
                      </a:lnTo>
                      <a:lnTo>
                        <a:pt x="1360" y="769"/>
                      </a:lnTo>
                      <a:lnTo>
                        <a:pt x="1360" y="769"/>
                      </a:lnTo>
                      <a:lnTo>
                        <a:pt x="1357" y="765"/>
                      </a:lnTo>
                      <a:lnTo>
                        <a:pt x="1355" y="764"/>
                      </a:lnTo>
                      <a:lnTo>
                        <a:pt x="1351" y="764"/>
                      </a:lnTo>
                      <a:lnTo>
                        <a:pt x="1351" y="764"/>
                      </a:lnTo>
                      <a:close/>
                      <a:moveTo>
                        <a:pt x="1363" y="753"/>
                      </a:moveTo>
                      <a:lnTo>
                        <a:pt x="1363" y="753"/>
                      </a:lnTo>
                      <a:lnTo>
                        <a:pt x="1367" y="751"/>
                      </a:lnTo>
                      <a:lnTo>
                        <a:pt x="1367" y="751"/>
                      </a:lnTo>
                      <a:lnTo>
                        <a:pt x="1366" y="751"/>
                      </a:lnTo>
                      <a:lnTo>
                        <a:pt x="1363" y="755"/>
                      </a:lnTo>
                      <a:lnTo>
                        <a:pt x="1363" y="755"/>
                      </a:lnTo>
                      <a:lnTo>
                        <a:pt x="1361" y="756"/>
                      </a:lnTo>
                      <a:lnTo>
                        <a:pt x="1358" y="759"/>
                      </a:lnTo>
                      <a:lnTo>
                        <a:pt x="1358" y="759"/>
                      </a:lnTo>
                      <a:lnTo>
                        <a:pt x="1356" y="758"/>
                      </a:lnTo>
                      <a:lnTo>
                        <a:pt x="1353" y="756"/>
                      </a:lnTo>
                      <a:lnTo>
                        <a:pt x="1353" y="756"/>
                      </a:lnTo>
                      <a:lnTo>
                        <a:pt x="1356" y="755"/>
                      </a:lnTo>
                      <a:lnTo>
                        <a:pt x="1358" y="754"/>
                      </a:lnTo>
                      <a:lnTo>
                        <a:pt x="1360" y="753"/>
                      </a:lnTo>
                      <a:lnTo>
                        <a:pt x="1360" y="753"/>
                      </a:lnTo>
                      <a:lnTo>
                        <a:pt x="1361" y="753"/>
                      </a:lnTo>
                      <a:lnTo>
                        <a:pt x="1361" y="753"/>
                      </a:lnTo>
                      <a:lnTo>
                        <a:pt x="1363" y="753"/>
                      </a:lnTo>
                      <a:lnTo>
                        <a:pt x="1363" y="753"/>
                      </a:lnTo>
                      <a:lnTo>
                        <a:pt x="1363" y="753"/>
                      </a:lnTo>
                      <a:lnTo>
                        <a:pt x="1363" y="753"/>
                      </a:lnTo>
                      <a:close/>
                      <a:moveTo>
                        <a:pt x="1355" y="781"/>
                      </a:moveTo>
                      <a:lnTo>
                        <a:pt x="1355" y="781"/>
                      </a:lnTo>
                      <a:lnTo>
                        <a:pt x="1353" y="782"/>
                      </a:lnTo>
                      <a:lnTo>
                        <a:pt x="1351" y="784"/>
                      </a:lnTo>
                      <a:lnTo>
                        <a:pt x="1351" y="784"/>
                      </a:lnTo>
                      <a:lnTo>
                        <a:pt x="1349" y="786"/>
                      </a:lnTo>
                      <a:lnTo>
                        <a:pt x="1347" y="787"/>
                      </a:lnTo>
                      <a:lnTo>
                        <a:pt x="1347" y="787"/>
                      </a:lnTo>
                      <a:lnTo>
                        <a:pt x="1349" y="782"/>
                      </a:lnTo>
                      <a:lnTo>
                        <a:pt x="1349" y="782"/>
                      </a:lnTo>
                      <a:lnTo>
                        <a:pt x="1355" y="781"/>
                      </a:lnTo>
                      <a:lnTo>
                        <a:pt x="1355" y="781"/>
                      </a:lnTo>
                      <a:close/>
                      <a:moveTo>
                        <a:pt x="1371" y="737"/>
                      </a:moveTo>
                      <a:lnTo>
                        <a:pt x="1371" y="737"/>
                      </a:lnTo>
                      <a:lnTo>
                        <a:pt x="1374" y="739"/>
                      </a:lnTo>
                      <a:lnTo>
                        <a:pt x="1374" y="739"/>
                      </a:lnTo>
                      <a:lnTo>
                        <a:pt x="1372" y="740"/>
                      </a:lnTo>
                      <a:lnTo>
                        <a:pt x="1369" y="742"/>
                      </a:lnTo>
                      <a:lnTo>
                        <a:pt x="1369" y="742"/>
                      </a:lnTo>
                      <a:lnTo>
                        <a:pt x="1369" y="740"/>
                      </a:lnTo>
                      <a:lnTo>
                        <a:pt x="1369" y="740"/>
                      </a:lnTo>
                      <a:lnTo>
                        <a:pt x="1372" y="739"/>
                      </a:lnTo>
                      <a:lnTo>
                        <a:pt x="1372" y="739"/>
                      </a:lnTo>
                      <a:lnTo>
                        <a:pt x="1371" y="737"/>
                      </a:lnTo>
                      <a:lnTo>
                        <a:pt x="1371" y="737"/>
                      </a:lnTo>
                      <a:close/>
                      <a:moveTo>
                        <a:pt x="1316" y="687"/>
                      </a:moveTo>
                      <a:lnTo>
                        <a:pt x="1316" y="687"/>
                      </a:lnTo>
                      <a:lnTo>
                        <a:pt x="1319" y="687"/>
                      </a:lnTo>
                      <a:lnTo>
                        <a:pt x="1319" y="687"/>
                      </a:lnTo>
                      <a:lnTo>
                        <a:pt x="1320" y="687"/>
                      </a:lnTo>
                      <a:lnTo>
                        <a:pt x="1320" y="687"/>
                      </a:lnTo>
                      <a:lnTo>
                        <a:pt x="1318" y="692"/>
                      </a:lnTo>
                      <a:lnTo>
                        <a:pt x="1318" y="692"/>
                      </a:lnTo>
                      <a:lnTo>
                        <a:pt x="1316" y="687"/>
                      </a:lnTo>
                      <a:lnTo>
                        <a:pt x="1316" y="687"/>
                      </a:lnTo>
                      <a:close/>
                      <a:moveTo>
                        <a:pt x="1323" y="354"/>
                      </a:moveTo>
                      <a:lnTo>
                        <a:pt x="1323" y="354"/>
                      </a:lnTo>
                      <a:lnTo>
                        <a:pt x="1323" y="355"/>
                      </a:lnTo>
                      <a:lnTo>
                        <a:pt x="1323" y="355"/>
                      </a:lnTo>
                      <a:lnTo>
                        <a:pt x="1320" y="355"/>
                      </a:lnTo>
                      <a:lnTo>
                        <a:pt x="1318" y="357"/>
                      </a:lnTo>
                      <a:lnTo>
                        <a:pt x="1318" y="357"/>
                      </a:lnTo>
                      <a:lnTo>
                        <a:pt x="1317" y="357"/>
                      </a:lnTo>
                      <a:lnTo>
                        <a:pt x="1317" y="357"/>
                      </a:lnTo>
                      <a:lnTo>
                        <a:pt x="1316" y="354"/>
                      </a:lnTo>
                      <a:lnTo>
                        <a:pt x="1316" y="354"/>
                      </a:lnTo>
                      <a:lnTo>
                        <a:pt x="1316" y="351"/>
                      </a:lnTo>
                      <a:lnTo>
                        <a:pt x="1317" y="349"/>
                      </a:lnTo>
                      <a:lnTo>
                        <a:pt x="1317" y="349"/>
                      </a:lnTo>
                      <a:lnTo>
                        <a:pt x="1318" y="348"/>
                      </a:lnTo>
                      <a:lnTo>
                        <a:pt x="1318" y="348"/>
                      </a:lnTo>
                      <a:lnTo>
                        <a:pt x="1319" y="349"/>
                      </a:lnTo>
                      <a:lnTo>
                        <a:pt x="1319" y="349"/>
                      </a:lnTo>
                      <a:lnTo>
                        <a:pt x="1319" y="348"/>
                      </a:lnTo>
                      <a:lnTo>
                        <a:pt x="1323" y="345"/>
                      </a:lnTo>
                      <a:lnTo>
                        <a:pt x="1323" y="345"/>
                      </a:lnTo>
                      <a:lnTo>
                        <a:pt x="1323" y="345"/>
                      </a:lnTo>
                      <a:lnTo>
                        <a:pt x="1323" y="345"/>
                      </a:lnTo>
                      <a:lnTo>
                        <a:pt x="1323" y="349"/>
                      </a:lnTo>
                      <a:lnTo>
                        <a:pt x="1323" y="349"/>
                      </a:lnTo>
                      <a:lnTo>
                        <a:pt x="1320" y="351"/>
                      </a:lnTo>
                      <a:lnTo>
                        <a:pt x="1319" y="355"/>
                      </a:lnTo>
                      <a:lnTo>
                        <a:pt x="1319" y="355"/>
                      </a:lnTo>
                      <a:lnTo>
                        <a:pt x="1323" y="354"/>
                      </a:lnTo>
                      <a:lnTo>
                        <a:pt x="1323" y="354"/>
                      </a:lnTo>
                      <a:close/>
                      <a:moveTo>
                        <a:pt x="1334" y="442"/>
                      </a:moveTo>
                      <a:lnTo>
                        <a:pt x="1334" y="442"/>
                      </a:lnTo>
                      <a:lnTo>
                        <a:pt x="1336" y="440"/>
                      </a:lnTo>
                      <a:lnTo>
                        <a:pt x="1339" y="440"/>
                      </a:lnTo>
                      <a:lnTo>
                        <a:pt x="1342" y="438"/>
                      </a:lnTo>
                      <a:lnTo>
                        <a:pt x="1342" y="438"/>
                      </a:lnTo>
                      <a:lnTo>
                        <a:pt x="1339" y="434"/>
                      </a:lnTo>
                      <a:lnTo>
                        <a:pt x="1335" y="433"/>
                      </a:lnTo>
                      <a:lnTo>
                        <a:pt x="1330" y="433"/>
                      </a:lnTo>
                      <a:lnTo>
                        <a:pt x="1330" y="433"/>
                      </a:lnTo>
                      <a:lnTo>
                        <a:pt x="1335" y="431"/>
                      </a:lnTo>
                      <a:lnTo>
                        <a:pt x="1339" y="428"/>
                      </a:lnTo>
                      <a:lnTo>
                        <a:pt x="1340" y="425"/>
                      </a:lnTo>
                      <a:lnTo>
                        <a:pt x="1340" y="425"/>
                      </a:lnTo>
                      <a:lnTo>
                        <a:pt x="1338" y="425"/>
                      </a:lnTo>
                      <a:lnTo>
                        <a:pt x="1334" y="425"/>
                      </a:lnTo>
                      <a:lnTo>
                        <a:pt x="1330" y="426"/>
                      </a:lnTo>
                      <a:lnTo>
                        <a:pt x="1330" y="426"/>
                      </a:lnTo>
                      <a:lnTo>
                        <a:pt x="1328" y="423"/>
                      </a:lnTo>
                      <a:lnTo>
                        <a:pt x="1328" y="423"/>
                      </a:lnTo>
                      <a:lnTo>
                        <a:pt x="1330" y="422"/>
                      </a:lnTo>
                      <a:lnTo>
                        <a:pt x="1331" y="420"/>
                      </a:lnTo>
                      <a:lnTo>
                        <a:pt x="1333" y="416"/>
                      </a:lnTo>
                      <a:lnTo>
                        <a:pt x="1334" y="412"/>
                      </a:lnTo>
                      <a:lnTo>
                        <a:pt x="1334" y="412"/>
                      </a:lnTo>
                      <a:lnTo>
                        <a:pt x="1331" y="411"/>
                      </a:lnTo>
                      <a:lnTo>
                        <a:pt x="1329" y="411"/>
                      </a:lnTo>
                      <a:lnTo>
                        <a:pt x="1325" y="414"/>
                      </a:lnTo>
                      <a:lnTo>
                        <a:pt x="1325" y="414"/>
                      </a:lnTo>
                      <a:lnTo>
                        <a:pt x="1324" y="410"/>
                      </a:lnTo>
                      <a:lnTo>
                        <a:pt x="1325" y="406"/>
                      </a:lnTo>
                      <a:lnTo>
                        <a:pt x="1329" y="401"/>
                      </a:lnTo>
                      <a:lnTo>
                        <a:pt x="1329" y="401"/>
                      </a:lnTo>
                      <a:lnTo>
                        <a:pt x="1330" y="401"/>
                      </a:lnTo>
                      <a:lnTo>
                        <a:pt x="1333" y="400"/>
                      </a:lnTo>
                      <a:lnTo>
                        <a:pt x="1333" y="400"/>
                      </a:lnTo>
                      <a:lnTo>
                        <a:pt x="1335" y="401"/>
                      </a:lnTo>
                      <a:lnTo>
                        <a:pt x="1338" y="401"/>
                      </a:lnTo>
                      <a:lnTo>
                        <a:pt x="1338" y="399"/>
                      </a:lnTo>
                      <a:lnTo>
                        <a:pt x="1336" y="392"/>
                      </a:lnTo>
                      <a:lnTo>
                        <a:pt x="1336" y="392"/>
                      </a:lnTo>
                      <a:lnTo>
                        <a:pt x="1338" y="390"/>
                      </a:lnTo>
                      <a:lnTo>
                        <a:pt x="1340" y="388"/>
                      </a:lnTo>
                      <a:lnTo>
                        <a:pt x="1342" y="384"/>
                      </a:lnTo>
                      <a:lnTo>
                        <a:pt x="1342" y="381"/>
                      </a:lnTo>
                      <a:lnTo>
                        <a:pt x="1341" y="377"/>
                      </a:lnTo>
                      <a:lnTo>
                        <a:pt x="1341" y="377"/>
                      </a:lnTo>
                      <a:lnTo>
                        <a:pt x="1339" y="377"/>
                      </a:lnTo>
                      <a:lnTo>
                        <a:pt x="1336" y="378"/>
                      </a:lnTo>
                      <a:lnTo>
                        <a:pt x="1334" y="382"/>
                      </a:lnTo>
                      <a:lnTo>
                        <a:pt x="1334" y="382"/>
                      </a:lnTo>
                      <a:lnTo>
                        <a:pt x="1331" y="379"/>
                      </a:lnTo>
                      <a:lnTo>
                        <a:pt x="1331" y="376"/>
                      </a:lnTo>
                      <a:lnTo>
                        <a:pt x="1331" y="373"/>
                      </a:lnTo>
                      <a:lnTo>
                        <a:pt x="1331" y="373"/>
                      </a:lnTo>
                      <a:lnTo>
                        <a:pt x="1334" y="375"/>
                      </a:lnTo>
                      <a:lnTo>
                        <a:pt x="1334" y="375"/>
                      </a:lnTo>
                      <a:lnTo>
                        <a:pt x="1334" y="377"/>
                      </a:lnTo>
                      <a:lnTo>
                        <a:pt x="1334" y="377"/>
                      </a:lnTo>
                      <a:lnTo>
                        <a:pt x="1336" y="375"/>
                      </a:lnTo>
                      <a:lnTo>
                        <a:pt x="1340" y="373"/>
                      </a:lnTo>
                      <a:lnTo>
                        <a:pt x="1345" y="375"/>
                      </a:lnTo>
                      <a:lnTo>
                        <a:pt x="1345" y="375"/>
                      </a:lnTo>
                      <a:lnTo>
                        <a:pt x="1349" y="377"/>
                      </a:lnTo>
                      <a:lnTo>
                        <a:pt x="1351" y="378"/>
                      </a:lnTo>
                      <a:lnTo>
                        <a:pt x="1351" y="375"/>
                      </a:lnTo>
                      <a:lnTo>
                        <a:pt x="1350" y="367"/>
                      </a:lnTo>
                      <a:lnTo>
                        <a:pt x="1350" y="367"/>
                      </a:lnTo>
                      <a:lnTo>
                        <a:pt x="1351" y="366"/>
                      </a:lnTo>
                      <a:lnTo>
                        <a:pt x="1355" y="364"/>
                      </a:lnTo>
                      <a:lnTo>
                        <a:pt x="1355" y="364"/>
                      </a:lnTo>
                      <a:lnTo>
                        <a:pt x="1356" y="365"/>
                      </a:lnTo>
                      <a:lnTo>
                        <a:pt x="1357" y="366"/>
                      </a:lnTo>
                      <a:lnTo>
                        <a:pt x="1357" y="366"/>
                      </a:lnTo>
                      <a:lnTo>
                        <a:pt x="1360" y="364"/>
                      </a:lnTo>
                      <a:lnTo>
                        <a:pt x="1360" y="362"/>
                      </a:lnTo>
                      <a:lnTo>
                        <a:pt x="1360" y="360"/>
                      </a:lnTo>
                      <a:lnTo>
                        <a:pt x="1360" y="360"/>
                      </a:lnTo>
                      <a:lnTo>
                        <a:pt x="1362" y="364"/>
                      </a:lnTo>
                      <a:lnTo>
                        <a:pt x="1364" y="366"/>
                      </a:lnTo>
                      <a:lnTo>
                        <a:pt x="1366" y="367"/>
                      </a:lnTo>
                      <a:lnTo>
                        <a:pt x="1366" y="367"/>
                      </a:lnTo>
                      <a:lnTo>
                        <a:pt x="1367" y="364"/>
                      </a:lnTo>
                      <a:lnTo>
                        <a:pt x="1366" y="361"/>
                      </a:lnTo>
                      <a:lnTo>
                        <a:pt x="1364" y="359"/>
                      </a:lnTo>
                      <a:lnTo>
                        <a:pt x="1364" y="359"/>
                      </a:lnTo>
                      <a:lnTo>
                        <a:pt x="1367" y="361"/>
                      </a:lnTo>
                      <a:lnTo>
                        <a:pt x="1372" y="362"/>
                      </a:lnTo>
                      <a:lnTo>
                        <a:pt x="1372" y="361"/>
                      </a:lnTo>
                      <a:lnTo>
                        <a:pt x="1372" y="361"/>
                      </a:lnTo>
                      <a:lnTo>
                        <a:pt x="1372" y="364"/>
                      </a:lnTo>
                      <a:lnTo>
                        <a:pt x="1374" y="367"/>
                      </a:lnTo>
                      <a:lnTo>
                        <a:pt x="1374" y="367"/>
                      </a:lnTo>
                      <a:lnTo>
                        <a:pt x="1375" y="366"/>
                      </a:lnTo>
                      <a:lnTo>
                        <a:pt x="1379" y="362"/>
                      </a:lnTo>
                      <a:lnTo>
                        <a:pt x="1379" y="362"/>
                      </a:lnTo>
                      <a:lnTo>
                        <a:pt x="1378" y="364"/>
                      </a:lnTo>
                      <a:lnTo>
                        <a:pt x="1378" y="366"/>
                      </a:lnTo>
                      <a:lnTo>
                        <a:pt x="1379" y="370"/>
                      </a:lnTo>
                      <a:lnTo>
                        <a:pt x="1379" y="370"/>
                      </a:lnTo>
                      <a:lnTo>
                        <a:pt x="1383" y="367"/>
                      </a:lnTo>
                      <a:lnTo>
                        <a:pt x="1384" y="365"/>
                      </a:lnTo>
                      <a:lnTo>
                        <a:pt x="1386" y="362"/>
                      </a:lnTo>
                      <a:lnTo>
                        <a:pt x="1386" y="362"/>
                      </a:lnTo>
                      <a:lnTo>
                        <a:pt x="1386" y="366"/>
                      </a:lnTo>
                      <a:lnTo>
                        <a:pt x="1386" y="366"/>
                      </a:lnTo>
                      <a:lnTo>
                        <a:pt x="1384" y="367"/>
                      </a:lnTo>
                      <a:lnTo>
                        <a:pt x="1384" y="367"/>
                      </a:lnTo>
                      <a:lnTo>
                        <a:pt x="1386" y="370"/>
                      </a:lnTo>
                      <a:lnTo>
                        <a:pt x="1389" y="372"/>
                      </a:lnTo>
                      <a:lnTo>
                        <a:pt x="1391" y="373"/>
                      </a:lnTo>
                      <a:lnTo>
                        <a:pt x="1391" y="373"/>
                      </a:lnTo>
                      <a:lnTo>
                        <a:pt x="1391" y="373"/>
                      </a:lnTo>
                      <a:lnTo>
                        <a:pt x="1391" y="373"/>
                      </a:lnTo>
                      <a:lnTo>
                        <a:pt x="1388" y="375"/>
                      </a:lnTo>
                      <a:lnTo>
                        <a:pt x="1388" y="375"/>
                      </a:lnTo>
                      <a:lnTo>
                        <a:pt x="1386" y="371"/>
                      </a:lnTo>
                      <a:lnTo>
                        <a:pt x="1383" y="368"/>
                      </a:lnTo>
                      <a:lnTo>
                        <a:pt x="1383" y="368"/>
                      </a:lnTo>
                      <a:lnTo>
                        <a:pt x="1382" y="371"/>
                      </a:lnTo>
                      <a:lnTo>
                        <a:pt x="1382" y="375"/>
                      </a:lnTo>
                      <a:lnTo>
                        <a:pt x="1382" y="378"/>
                      </a:lnTo>
                      <a:lnTo>
                        <a:pt x="1382" y="378"/>
                      </a:lnTo>
                      <a:lnTo>
                        <a:pt x="1379" y="379"/>
                      </a:lnTo>
                      <a:lnTo>
                        <a:pt x="1378" y="382"/>
                      </a:lnTo>
                      <a:lnTo>
                        <a:pt x="1377" y="384"/>
                      </a:lnTo>
                      <a:lnTo>
                        <a:pt x="1377" y="384"/>
                      </a:lnTo>
                      <a:lnTo>
                        <a:pt x="1379" y="385"/>
                      </a:lnTo>
                      <a:lnTo>
                        <a:pt x="1382" y="387"/>
                      </a:lnTo>
                      <a:lnTo>
                        <a:pt x="1383" y="385"/>
                      </a:lnTo>
                      <a:lnTo>
                        <a:pt x="1383" y="385"/>
                      </a:lnTo>
                      <a:lnTo>
                        <a:pt x="1379" y="390"/>
                      </a:lnTo>
                      <a:lnTo>
                        <a:pt x="1378" y="393"/>
                      </a:lnTo>
                      <a:lnTo>
                        <a:pt x="1377" y="394"/>
                      </a:lnTo>
                      <a:lnTo>
                        <a:pt x="1377" y="394"/>
                      </a:lnTo>
                      <a:lnTo>
                        <a:pt x="1380" y="394"/>
                      </a:lnTo>
                      <a:lnTo>
                        <a:pt x="1380" y="394"/>
                      </a:lnTo>
                      <a:lnTo>
                        <a:pt x="1378" y="398"/>
                      </a:lnTo>
                      <a:lnTo>
                        <a:pt x="1375" y="403"/>
                      </a:lnTo>
                      <a:lnTo>
                        <a:pt x="1375" y="403"/>
                      </a:lnTo>
                      <a:lnTo>
                        <a:pt x="1374" y="399"/>
                      </a:lnTo>
                      <a:lnTo>
                        <a:pt x="1373" y="395"/>
                      </a:lnTo>
                      <a:lnTo>
                        <a:pt x="1369" y="392"/>
                      </a:lnTo>
                      <a:lnTo>
                        <a:pt x="1369" y="392"/>
                      </a:lnTo>
                      <a:lnTo>
                        <a:pt x="1368" y="395"/>
                      </a:lnTo>
                      <a:lnTo>
                        <a:pt x="1368" y="399"/>
                      </a:lnTo>
                      <a:lnTo>
                        <a:pt x="1368" y="403"/>
                      </a:lnTo>
                      <a:lnTo>
                        <a:pt x="1368" y="403"/>
                      </a:lnTo>
                      <a:lnTo>
                        <a:pt x="1366" y="404"/>
                      </a:lnTo>
                      <a:lnTo>
                        <a:pt x="1363" y="406"/>
                      </a:lnTo>
                      <a:lnTo>
                        <a:pt x="1363" y="407"/>
                      </a:lnTo>
                      <a:lnTo>
                        <a:pt x="1363" y="407"/>
                      </a:lnTo>
                      <a:lnTo>
                        <a:pt x="1366" y="410"/>
                      </a:lnTo>
                      <a:lnTo>
                        <a:pt x="1367" y="410"/>
                      </a:lnTo>
                      <a:lnTo>
                        <a:pt x="1369" y="410"/>
                      </a:lnTo>
                      <a:lnTo>
                        <a:pt x="1369" y="410"/>
                      </a:lnTo>
                      <a:lnTo>
                        <a:pt x="1366" y="414"/>
                      </a:lnTo>
                      <a:lnTo>
                        <a:pt x="1363" y="416"/>
                      </a:lnTo>
                      <a:lnTo>
                        <a:pt x="1363" y="418"/>
                      </a:lnTo>
                      <a:lnTo>
                        <a:pt x="1363" y="418"/>
                      </a:lnTo>
                      <a:lnTo>
                        <a:pt x="1367" y="418"/>
                      </a:lnTo>
                      <a:lnTo>
                        <a:pt x="1371" y="417"/>
                      </a:lnTo>
                      <a:lnTo>
                        <a:pt x="1373" y="415"/>
                      </a:lnTo>
                      <a:lnTo>
                        <a:pt x="1373" y="415"/>
                      </a:lnTo>
                      <a:lnTo>
                        <a:pt x="1371" y="421"/>
                      </a:lnTo>
                      <a:lnTo>
                        <a:pt x="1371" y="421"/>
                      </a:lnTo>
                      <a:lnTo>
                        <a:pt x="1368" y="426"/>
                      </a:lnTo>
                      <a:lnTo>
                        <a:pt x="1368" y="426"/>
                      </a:lnTo>
                      <a:lnTo>
                        <a:pt x="1367" y="427"/>
                      </a:lnTo>
                      <a:lnTo>
                        <a:pt x="1367" y="427"/>
                      </a:lnTo>
                      <a:lnTo>
                        <a:pt x="1367" y="427"/>
                      </a:lnTo>
                      <a:lnTo>
                        <a:pt x="1367" y="427"/>
                      </a:lnTo>
                      <a:lnTo>
                        <a:pt x="1367" y="429"/>
                      </a:lnTo>
                      <a:lnTo>
                        <a:pt x="1367" y="429"/>
                      </a:lnTo>
                      <a:lnTo>
                        <a:pt x="1364" y="429"/>
                      </a:lnTo>
                      <a:lnTo>
                        <a:pt x="1362" y="431"/>
                      </a:lnTo>
                      <a:lnTo>
                        <a:pt x="1360" y="433"/>
                      </a:lnTo>
                      <a:lnTo>
                        <a:pt x="1360" y="433"/>
                      </a:lnTo>
                      <a:lnTo>
                        <a:pt x="1362" y="434"/>
                      </a:lnTo>
                      <a:lnTo>
                        <a:pt x="1366" y="437"/>
                      </a:lnTo>
                      <a:lnTo>
                        <a:pt x="1366" y="437"/>
                      </a:lnTo>
                      <a:lnTo>
                        <a:pt x="1364" y="437"/>
                      </a:lnTo>
                      <a:lnTo>
                        <a:pt x="1366" y="437"/>
                      </a:lnTo>
                      <a:lnTo>
                        <a:pt x="1366" y="437"/>
                      </a:lnTo>
                      <a:lnTo>
                        <a:pt x="1361" y="439"/>
                      </a:lnTo>
                      <a:lnTo>
                        <a:pt x="1358" y="440"/>
                      </a:lnTo>
                      <a:lnTo>
                        <a:pt x="1357" y="443"/>
                      </a:lnTo>
                      <a:lnTo>
                        <a:pt x="1357" y="443"/>
                      </a:lnTo>
                      <a:lnTo>
                        <a:pt x="1361" y="444"/>
                      </a:lnTo>
                      <a:lnTo>
                        <a:pt x="1364" y="444"/>
                      </a:lnTo>
                      <a:lnTo>
                        <a:pt x="1367" y="443"/>
                      </a:lnTo>
                      <a:lnTo>
                        <a:pt x="1367" y="443"/>
                      </a:lnTo>
                      <a:lnTo>
                        <a:pt x="1366" y="444"/>
                      </a:lnTo>
                      <a:lnTo>
                        <a:pt x="1363" y="448"/>
                      </a:lnTo>
                      <a:lnTo>
                        <a:pt x="1363" y="448"/>
                      </a:lnTo>
                      <a:lnTo>
                        <a:pt x="1361" y="449"/>
                      </a:lnTo>
                      <a:lnTo>
                        <a:pt x="1358" y="450"/>
                      </a:lnTo>
                      <a:lnTo>
                        <a:pt x="1358" y="450"/>
                      </a:lnTo>
                      <a:lnTo>
                        <a:pt x="1360" y="451"/>
                      </a:lnTo>
                      <a:lnTo>
                        <a:pt x="1360" y="451"/>
                      </a:lnTo>
                      <a:lnTo>
                        <a:pt x="1358" y="451"/>
                      </a:lnTo>
                      <a:lnTo>
                        <a:pt x="1356" y="453"/>
                      </a:lnTo>
                      <a:lnTo>
                        <a:pt x="1356" y="453"/>
                      </a:lnTo>
                      <a:lnTo>
                        <a:pt x="1357" y="456"/>
                      </a:lnTo>
                      <a:lnTo>
                        <a:pt x="1357" y="456"/>
                      </a:lnTo>
                      <a:lnTo>
                        <a:pt x="1353" y="459"/>
                      </a:lnTo>
                      <a:lnTo>
                        <a:pt x="1353" y="459"/>
                      </a:lnTo>
                      <a:lnTo>
                        <a:pt x="1351" y="459"/>
                      </a:lnTo>
                      <a:lnTo>
                        <a:pt x="1349" y="460"/>
                      </a:lnTo>
                      <a:lnTo>
                        <a:pt x="1349" y="460"/>
                      </a:lnTo>
                      <a:lnTo>
                        <a:pt x="1351" y="462"/>
                      </a:lnTo>
                      <a:lnTo>
                        <a:pt x="1355" y="465"/>
                      </a:lnTo>
                      <a:lnTo>
                        <a:pt x="1357" y="465"/>
                      </a:lnTo>
                      <a:lnTo>
                        <a:pt x="1357" y="465"/>
                      </a:lnTo>
                      <a:lnTo>
                        <a:pt x="1353" y="466"/>
                      </a:lnTo>
                      <a:lnTo>
                        <a:pt x="1350" y="468"/>
                      </a:lnTo>
                      <a:lnTo>
                        <a:pt x="1350" y="468"/>
                      </a:lnTo>
                      <a:lnTo>
                        <a:pt x="1350" y="470"/>
                      </a:lnTo>
                      <a:lnTo>
                        <a:pt x="1350" y="470"/>
                      </a:lnTo>
                      <a:lnTo>
                        <a:pt x="1351" y="473"/>
                      </a:lnTo>
                      <a:lnTo>
                        <a:pt x="1351" y="473"/>
                      </a:lnTo>
                      <a:lnTo>
                        <a:pt x="1350" y="475"/>
                      </a:lnTo>
                      <a:lnTo>
                        <a:pt x="1350" y="475"/>
                      </a:lnTo>
                      <a:lnTo>
                        <a:pt x="1350" y="475"/>
                      </a:lnTo>
                      <a:lnTo>
                        <a:pt x="1350" y="475"/>
                      </a:lnTo>
                      <a:lnTo>
                        <a:pt x="1349" y="471"/>
                      </a:lnTo>
                      <a:lnTo>
                        <a:pt x="1349" y="470"/>
                      </a:lnTo>
                      <a:lnTo>
                        <a:pt x="1349" y="470"/>
                      </a:lnTo>
                      <a:lnTo>
                        <a:pt x="1346" y="471"/>
                      </a:lnTo>
                      <a:lnTo>
                        <a:pt x="1344" y="473"/>
                      </a:lnTo>
                      <a:lnTo>
                        <a:pt x="1344" y="473"/>
                      </a:lnTo>
                      <a:lnTo>
                        <a:pt x="1341" y="473"/>
                      </a:lnTo>
                      <a:lnTo>
                        <a:pt x="1341" y="473"/>
                      </a:lnTo>
                      <a:lnTo>
                        <a:pt x="1341" y="471"/>
                      </a:lnTo>
                      <a:lnTo>
                        <a:pt x="1339" y="470"/>
                      </a:lnTo>
                      <a:lnTo>
                        <a:pt x="1339" y="470"/>
                      </a:lnTo>
                      <a:lnTo>
                        <a:pt x="1338" y="471"/>
                      </a:lnTo>
                      <a:lnTo>
                        <a:pt x="1338" y="471"/>
                      </a:lnTo>
                      <a:lnTo>
                        <a:pt x="1338" y="468"/>
                      </a:lnTo>
                      <a:lnTo>
                        <a:pt x="1338" y="468"/>
                      </a:lnTo>
                      <a:lnTo>
                        <a:pt x="1336" y="467"/>
                      </a:lnTo>
                      <a:lnTo>
                        <a:pt x="1333" y="468"/>
                      </a:lnTo>
                      <a:lnTo>
                        <a:pt x="1333" y="468"/>
                      </a:lnTo>
                      <a:lnTo>
                        <a:pt x="1331" y="468"/>
                      </a:lnTo>
                      <a:lnTo>
                        <a:pt x="1331" y="468"/>
                      </a:lnTo>
                      <a:lnTo>
                        <a:pt x="1330" y="470"/>
                      </a:lnTo>
                      <a:lnTo>
                        <a:pt x="1330" y="470"/>
                      </a:lnTo>
                      <a:lnTo>
                        <a:pt x="1330" y="470"/>
                      </a:lnTo>
                      <a:lnTo>
                        <a:pt x="1330" y="470"/>
                      </a:lnTo>
                      <a:lnTo>
                        <a:pt x="1329" y="466"/>
                      </a:lnTo>
                      <a:lnTo>
                        <a:pt x="1329" y="464"/>
                      </a:lnTo>
                      <a:lnTo>
                        <a:pt x="1330" y="461"/>
                      </a:lnTo>
                      <a:lnTo>
                        <a:pt x="1330" y="461"/>
                      </a:lnTo>
                      <a:lnTo>
                        <a:pt x="1331" y="460"/>
                      </a:lnTo>
                      <a:lnTo>
                        <a:pt x="1333" y="459"/>
                      </a:lnTo>
                      <a:lnTo>
                        <a:pt x="1333" y="455"/>
                      </a:lnTo>
                      <a:lnTo>
                        <a:pt x="1331" y="453"/>
                      </a:lnTo>
                      <a:lnTo>
                        <a:pt x="1329" y="450"/>
                      </a:lnTo>
                      <a:lnTo>
                        <a:pt x="1329" y="450"/>
                      </a:lnTo>
                      <a:lnTo>
                        <a:pt x="1328" y="451"/>
                      </a:lnTo>
                      <a:lnTo>
                        <a:pt x="1325" y="456"/>
                      </a:lnTo>
                      <a:lnTo>
                        <a:pt x="1325" y="456"/>
                      </a:lnTo>
                      <a:lnTo>
                        <a:pt x="1325" y="454"/>
                      </a:lnTo>
                      <a:lnTo>
                        <a:pt x="1325" y="451"/>
                      </a:lnTo>
                      <a:lnTo>
                        <a:pt x="1323" y="449"/>
                      </a:lnTo>
                      <a:lnTo>
                        <a:pt x="1323" y="449"/>
                      </a:lnTo>
                      <a:lnTo>
                        <a:pt x="1322" y="450"/>
                      </a:lnTo>
                      <a:lnTo>
                        <a:pt x="1319" y="454"/>
                      </a:lnTo>
                      <a:lnTo>
                        <a:pt x="1319" y="454"/>
                      </a:lnTo>
                      <a:lnTo>
                        <a:pt x="1319" y="453"/>
                      </a:lnTo>
                      <a:lnTo>
                        <a:pt x="1319" y="453"/>
                      </a:lnTo>
                      <a:lnTo>
                        <a:pt x="1319" y="450"/>
                      </a:lnTo>
                      <a:lnTo>
                        <a:pt x="1319" y="449"/>
                      </a:lnTo>
                      <a:lnTo>
                        <a:pt x="1319" y="449"/>
                      </a:lnTo>
                      <a:lnTo>
                        <a:pt x="1316" y="450"/>
                      </a:lnTo>
                      <a:lnTo>
                        <a:pt x="1316" y="450"/>
                      </a:lnTo>
                      <a:lnTo>
                        <a:pt x="1317" y="449"/>
                      </a:lnTo>
                      <a:lnTo>
                        <a:pt x="1319" y="448"/>
                      </a:lnTo>
                      <a:lnTo>
                        <a:pt x="1323" y="446"/>
                      </a:lnTo>
                      <a:lnTo>
                        <a:pt x="1328" y="448"/>
                      </a:lnTo>
                      <a:lnTo>
                        <a:pt x="1328" y="448"/>
                      </a:lnTo>
                      <a:lnTo>
                        <a:pt x="1329" y="449"/>
                      </a:lnTo>
                      <a:lnTo>
                        <a:pt x="1331" y="450"/>
                      </a:lnTo>
                      <a:lnTo>
                        <a:pt x="1334" y="450"/>
                      </a:lnTo>
                      <a:lnTo>
                        <a:pt x="1336" y="449"/>
                      </a:lnTo>
                      <a:lnTo>
                        <a:pt x="1339" y="448"/>
                      </a:lnTo>
                      <a:lnTo>
                        <a:pt x="1341" y="444"/>
                      </a:lnTo>
                      <a:lnTo>
                        <a:pt x="1341" y="444"/>
                      </a:lnTo>
                      <a:lnTo>
                        <a:pt x="1340" y="443"/>
                      </a:lnTo>
                      <a:lnTo>
                        <a:pt x="1334" y="442"/>
                      </a:lnTo>
                      <a:lnTo>
                        <a:pt x="1334" y="442"/>
                      </a:lnTo>
                      <a:close/>
                      <a:moveTo>
                        <a:pt x="1339" y="371"/>
                      </a:moveTo>
                      <a:lnTo>
                        <a:pt x="1339" y="371"/>
                      </a:lnTo>
                      <a:lnTo>
                        <a:pt x="1335" y="375"/>
                      </a:lnTo>
                      <a:lnTo>
                        <a:pt x="1335" y="375"/>
                      </a:lnTo>
                      <a:lnTo>
                        <a:pt x="1334" y="373"/>
                      </a:lnTo>
                      <a:lnTo>
                        <a:pt x="1333" y="371"/>
                      </a:lnTo>
                      <a:lnTo>
                        <a:pt x="1333" y="371"/>
                      </a:lnTo>
                      <a:lnTo>
                        <a:pt x="1333" y="368"/>
                      </a:lnTo>
                      <a:lnTo>
                        <a:pt x="1333" y="368"/>
                      </a:lnTo>
                      <a:lnTo>
                        <a:pt x="1335" y="367"/>
                      </a:lnTo>
                      <a:lnTo>
                        <a:pt x="1336" y="366"/>
                      </a:lnTo>
                      <a:lnTo>
                        <a:pt x="1336" y="364"/>
                      </a:lnTo>
                      <a:lnTo>
                        <a:pt x="1336" y="364"/>
                      </a:lnTo>
                      <a:lnTo>
                        <a:pt x="1338" y="364"/>
                      </a:lnTo>
                      <a:lnTo>
                        <a:pt x="1338" y="364"/>
                      </a:lnTo>
                      <a:lnTo>
                        <a:pt x="1334" y="370"/>
                      </a:lnTo>
                      <a:lnTo>
                        <a:pt x="1334" y="370"/>
                      </a:lnTo>
                      <a:lnTo>
                        <a:pt x="1336" y="371"/>
                      </a:lnTo>
                      <a:lnTo>
                        <a:pt x="1339" y="371"/>
                      </a:lnTo>
                      <a:lnTo>
                        <a:pt x="1339" y="371"/>
                      </a:lnTo>
                      <a:close/>
                      <a:moveTo>
                        <a:pt x="1385" y="335"/>
                      </a:moveTo>
                      <a:lnTo>
                        <a:pt x="1385" y="335"/>
                      </a:lnTo>
                      <a:lnTo>
                        <a:pt x="1390" y="332"/>
                      </a:lnTo>
                      <a:lnTo>
                        <a:pt x="1390" y="332"/>
                      </a:lnTo>
                      <a:lnTo>
                        <a:pt x="1392" y="334"/>
                      </a:lnTo>
                      <a:lnTo>
                        <a:pt x="1397" y="337"/>
                      </a:lnTo>
                      <a:lnTo>
                        <a:pt x="1397" y="337"/>
                      </a:lnTo>
                      <a:lnTo>
                        <a:pt x="1394" y="337"/>
                      </a:lnTo>
                      <a:lnTo>
                        <a:pt x="1390" y="338"/>
                      </a:lnTo>
                      <a:lnTo>
                        <a:pt x="1388" y="342"/>
                      </a:lnTo>
                      <a:lnTo>
                        <a:pt x="1388" y="342"/>
                      </a:lnTo>
                      <a:lnTo>
                        <a:pt x="1385" y="342"/>
                      </a:lnTo>
                      <a:lnTo>
                        <a:pt x="1384" y="344"/>
                      </a:lnTo>
                      <a:lnTo>
                        <a:pt x="1384" y="344"/>
                      </a:lnTo>
                      <a:lnTo>
                        <a:pt x="1389" y="337"/>
                      </a:lnTo>
                      <a:lnTo>
                        <a:pt x="1389" y="337"/>
                      </a:lnTo>
                      <a:lnTo>
                        <a:pt x="1385" y="335"/>
                      </a:lnTo>
                      <a:lnTo>
                        <a:pt x="1385" y="335"/>
                      </a:lnTo>
                      <a:close/>
                      <a:moveTo>
                        <a:pt x="1399" y="436"/>
                      </a:moveTo>
                      <a:lnTo>
                        <a:pt x="1399" y="436"/>
                      </a:lnTo>
                      <a:lnTo>
                        <a:pt x="1395" y="438"/>
                      </a:lnTo>
                      <a:lnTo>
                        <a:pt x="1395" y="438"/>
                      </a:lnTo>
                      <a:lnTo>
                        <a:pt x="1394" y="433"/>
                      </a:lnTo>
                      <a:lnTo>
                        <a:pt x="1394" y="433"/>
                      </a:lnTo>
                      <a:lnTo>
                        <a:pt x="1394" y="433"/>
                      </a:lnTo>
                      <a:lnTo>
                        <a:pt x="1394" y="433"/>
                      </a:lnTo>
                      <a:lnTo>
                        <a:pt x="1396" y="432"/>
                      </a:lnTo>
                      <a:lnTo>
                        <a:pt x="1397" y="431"/>
                      </a:lnTo>
                      <a:lnTo>
                        <a:pt x="1399" y="428"/>
                      </a:lnTo>
                      <a:lnTo>
                        <a:pt x="1399" y="428"/>
                      </a:lnTo>
                      <a:lnTo>
                        <a:pt x="1401" y="427"/>
                      </a:lnTo>
                      <a:lnTo>
                        <a:pt x="1401" y="427"/>
                      </a:lnTo>
                      <a:lnTo>
                        <a:pt x="1395" y="434"/>
                      </a:lnTo>
                      <a:lnTo>
                        <a:pt x="1395" y="434"/>
                      </a:lnTo>
                      <a:lnTo>
                        <a:pt x="1396" y="436"/>
                      </a:lnTo>
                      <a:lnTo>
                        <a:pt x="1399" y="436"/>
                      </a:lnTo>
                      <a:lnTo>
                        <a:pt x="1399" y="436"/>
                      </a:lnTo>
                      <a:close/>
                      <a:moveTo>
                        <a:pt x="1417" y="403"/>
                      </a:moveTo>
                      <a:lnTo>
                        <a:pt x="1417" y="403"/>
                      </a:lnTo>
                      <a:lnTo>
                        <a:pt x="1417" y="400"/>
                      </a:lnTo>
                      <a:lnTo>
                        <a:pt x="1417" y="400"/>
                      </a:lnTo>
                      <a:lnTo>
                        <a:pt x="1419" y="404"/>
                      </a:lnTo>
                      <a:lnTo>
                        <a:pt x="1422" y="406"/>
                      </a:lnTo>
                      <a:lnTo>
                        <a:pt x="1423" y="406"/>
                      </a:lnTo>
                      <a:lnTo>
                        <a:pt x="1423" y="406"/>
                      </a:lnTo>
                      <a:lnTo>
                        <a:pt x="1423" y="404"/>
                      </a:lnTo>
                      <a:lnTo>
                        <a:pt x="1423" y="401"/>
                      </a:lnTo>
                      <a:lnTo>
                        <a:pt x="1422" y="399"/>
                      </a:lnTo>
                      <a:lnTo>
                        <a:pt x="1422" y="399"/>
                      </a:lnTo>
                      <a:lnTo>
                        <a:pt x="1424" y="400"/>
                      </a:lnTo>
                      <a:lnTo>
                        <a:pt x="1428" y="401"/>
                      </a:lnTo>
                      <a:lnTo>
                        <a:pt x="1429" y="401"/>
                      </a:lnTo>
                      <a:lnTo>
                        <a:pt x="1429" y="401"/>
                      </a:lnTo>
                      <a:lnTo>
                        <a:pt x="1429" y="404"/>
                      </a:lnTo>
                      <a:lnTo>
                        <a:pt x="1432" y="407"/>
                      </a:lnTo>
                      <a:lnTo>
                        <a:pt x="1432" y="407"/>
                      </a:lnTo>
                      <a:lnTo>
                        <a:pt x="1433" y="406"/>
                      </a:lnTo>
                      <a:lnTo>
                        <a:pt x="1436" y="401"/>
                      </a:lnTo>
                      <a:lnTo>
                        <a:pt x="1436" y="401"/>
                      </a:lnTo>
                      <a:lnTo>
                        <a:pt x="1435" y="404"/>
                      </a:lnTo>
                      <a:lnTo>
                        <a:pt x="1435" y="406"/>
                      </a:lnTo>
                      <a:lnTo>
                        <a:pt x="1436" y="409"/>
                      </a:lnTo>
                      <a:lnTo>
                        <a:pt x="1436" y="409"/>
                      </a:lnTo>
                      <a:lnTo>
                        <a:pt x="1438" y="409"/>
                      </a:lnTo>
                      <a:lnTo>
                        <a:pt x="1438" y="409"/>
                      </a:lnTo>
                      <a:lnTo>
                        <a:pt x="1440" y="406"/>
                      </a:lnTo>
                      <a:lnTo>
                        <a:pt x="1444" y="403"/>
                      </a:lnTo>
                      <a:lnTo>
                        <a:pt x="1444" y="403"/>
                      </a:lnTo>
                      <a:lnTo>
                        <a:pt x="1444" y="406"/>
                      </a:lnTo>
                      <a:lnTo>
                        <a:pt x="1444" y="406"/>
                      </a:lnTo>
                      <a:lnTo>
                        <a:pt x="1441" y="407"/>
                      </a:lnTo>
                      <a:lnTo>
                        <a:pt x="1441" y="407"/>
                      </a:lnTo>
                      <a:lnTo>
                        <a:pt x="1444" y="410"/>
                      </a:lnTo>
                      <a:lnTo>
                        <a:pt x="1444" y="410"/>
                      </a:lnTo>
                      <a:lnTo>
                        <a:pt x="1443" y="411"/>
                      </a:lnTo>
                      <a:lnTo>
                        <a:pt x="1443" y="411"/>
                      </a:lnTo>
                      <a:lnTo>
                        <a:pt x="1441" y="411"/>
                      </a:lnTo>
                      <a:lnTo>
                        <a:pt x="1439" y="412"/>
                      </a:lnTo>
                      <a:lnTo>
                        <a:pt x="1439" y="412"/>
                      </a:lnTo>
                      <a:lnTo>
                        <a:pt x="1438" y="412"/>
                      </a:lnTo>
                      <a:lnTo>
                        <a:pt x="1438" y="412"/>
                      </a:lnTo>
                      <a:lnTo>
                        <a:pt x="1435" y="412"/>
                      </a:lnTo>
                      <a:lnTo>
                        <a:pt x="1435" y="412"/>
                      </a:lnTo>
                      <a:lnTo>
                        <a:pt x="1435" y="414"/>
                      </a:lnTo>
                      <a:lnTo>
                        <a:pt x="1434" y="415"/>
                      </a:lnTo>
                      <a:lnTo>
                        <a:pt x="1435" y="417"/>
                      </a:lnTo>
                      <a:lnTo>
                        <a:pt x="1435" y="417"/>
                      </a:lnTo>
                      <a:lnTo>
                        <a:pt x="1435" y="420"/>
                      </a:lnTo>
                      <a:lnTo>
                        <a:pt x="1435" y="420"/>
                      </a:lnTo>
                      <a:lnTo>
                        <a:pt x="1430" y="418"/>
                      </a:lnTo>
                      <a:lnTo>
                        <a:pt x="1429" y="417"/>
                      </a:lnTo>
                      <a:lnTo>
                        <a:pt x="1427" y="415"/>
                      </a:lnTo>
                      <a:lnTo>
                        <a:pt x="1427" y="415"/>
                      </a:lnTo>
                      <a:lnTo>
                        <a:pt x="1427" y="414"/>
                      </a:lnTo>
                      <a:lnTo>
                        <a:pt x="1424" y="412"/>
                      </a:lnTo>
                      <a:lnTo>
                        <a:pt x="1421" y="411"/>
                      </a:lnTo>
                      <a:lnTo>
                        <a:pt x="1418" y="411"/>
                      </a:lnTo>
                      <a:lnTo>
                        <a:pt x="1416" y="412"/>
                      </a:lnTo>
                      <a:lnTo>
                        <a:pt x="1416" y="412"/>
                      </a:lnTo>
                      <a:lnTo>
                        <a:pt x="1416" y="414"/>
                      </a:lnTo>
                      <a:lnTo>
                        <a:pt x="1419" y="417"/>
                      </a:lnTo>
                      <a:lnTo>
                        <a:pt x="1419" y="417"/>
                      </a:lnTo>
                      <a:lnTo>
                        <a:pt x="1417" y="416"/>
                      </a:lnTo>
                      <a:lnTo>
                        <a:pt x="1414" y="416"/>
                      </a:lnTo>
                      <a:lnTo>
                        <a:pt x="1412" y="416"/>
                      </a:lnTo>
                      <a:lnTo>
                        <a:pt x="1412" y="416"/>
                      </a:lnTo>
                      <a:lnTo>
                        <a:pt x="1412" y="418"/>
                      </a:lnTo>
                      <a:lnTo>
                        <a:pt x="1414" y="422"/>
                      </a:lnTo>
                      <a:lnTo>
                        <a:pt x="1414" y="422"/>
                      </a:lnTo>
                      <a:lnTo>
                        <a:pt x="1411" y="425"/>
                      </a:lnTo>
                      <a:lnTo>
                        <a:pt x="1411" y="425"/>
                      </a:lnTo>
                      <a:lnTo>
                        <a:pt x="1410" y="425"/>
                      </a:lnTo>
                      <a:lnTo>
                        <a:pt x="1410" y="425"/>
                      </a:lnTo>
                      <a:lnTo>
                        <a:pt x="1410" y="423"/>
                      </a:lnTo>
                      <a:lnTo>
                        <a:pt x="1408" y="420"/>
                      </a:lnTo>
                      <a:lnTo>
                        <a:pt x="1410" y="416"/>
                      </a:lnTo>
                      <a:lnTo>
                        <a:pt x="1413" y="412"/>
                      </a:lnTo>
                      <a:lnTo>
                        <a:pt x="1413" y="412"/>
                      </a:lnTo>
                      <a:lnTo>
                        <a:pt x="1413" y="412"/>
                      </a:lnTo>
                      <a:lnTo>
                        <a:pt x="1416" y="410"/>
                      </a:lnTo>
                      <a:lnTo>
                        <a:pt x="1418" y="407"/>
                      </a:lnTo>
                      <a:lnTo>
                        <a:pt x="1418" y="405"/>
                      </a:lnTo>
                      <a:lnTo>
                        <a:pt x="1417" y="403"/>
                      </a:lnTo>
                      <a:lnTo>
                        <a:pt x="1417" y="403"/>
                      </a:lnTo>
                      <a:close/>
                      <a:moveTo>
                        <a:pt x="1457" y="250"/>
                      </a:moveTo>
                      <a:lnTo>
                        <a:pt x="1457" y="250"/>
                      </a:lnTo>
                      <a:lnTo>
                        <a:pt x="1455" y="248"/>
                      </a:lnTo>
                      <a:lnTo>
                        <a:pt x="1452" y="246"/>
                      </a:lnTo>
                      <a:lnTo>
                        <a:pt x="1450" y="246"/>
                      </a:lnTo>
                      <a:lnTo>
                        <a:pt x="1450" y="246"/>
                      </a:lnTo>
                      <a:lnTo>
                        <a:pt x="1457" y="245"/>
                      </a:lnTo>
                      <a:lnTo>
                        <a:pt x="1457" y="245"/>
                      </a:lnTo>
                      <a:lnTo>
                        <a:pt x="1458" y="246"/>
                      </a:lnTo>
                      <a:lnTo>
                        <a:pt x="1458" y="246"/>
                      </a:lnTo>
                      <a:lnTo>
                        <a:pt x="1461" y="248"/>
                      </a:lnTo>
                      <a:lnTo>
                        <a:pt x="1464" y="248"/>
                      </a:lnTo>
                      <a:lnTo>
                        <a:pt x="1464" y="248"/>
                      </a:lnTo>
                      <a:lnTo>
                        <a:pt x="1464" y="248"/>
                      </a:lnTo>
                      <a:lnTo>
                        <a:pt x="1464" y="248"/>
                      </a:lnTo>
                      <a:lnTo>
                        <a:pt x="1462" y="249"/>
                      </a:lnTo>
                      <a:lnTo>
                        <a:pt x="1460" y="250"/>
                      </a:lnTo>
                      <a:lnTo>
                        <a:pt x="1460" y="250"/>
                      </a:lnTo>
                      <a:lnTo>
                        <a:pt x="1462" y="251"/>
                      </a:lnTo>
                      <a:lnTo>
                        <a:pt x="1462" y="251"/>
                      </a:lnTo>
                      <a:lnTo>
                        <a:pt x="1460" y="254"/>
                      </a:lnTo>
                      <a:lnTo>
                        <a:pt x="1457" y="255"/>
                      </a:lnTo>
                      <a:lnTo>
                        <a:pt x="1457" y="255"/>
                      </a:lnTo>
                      <a:lnTo>
                        <a:pt x="1455" y="255"/>
                      </a:lnTo>
                      <a:lnTo>
                        <a:pt x="1455" y="255"/>
                      </a:lnTo>
                      <a:lnTo>
                        <a:pt x="1454" y="255"/>
                      </a:lnTo>
                      <a:lnTo>
                        <a:pt x="1450" y="255"/>
                      </a:lnTo>
                      <a:lnTo>
                        <a:pt x="1450" y="255"/>
                      </a:lnTo>
                      <a:lnTo>
                        <a:pt x="1450" y="254"/>
                      </a:lnTo>
                      <a:lnTo>
                        <a:pt x="1449" y="253"/>
                      </a:lnTo>
                      <a:lnTo>
                        <a:pt x="1449" y="253"/>
                      </a:lnTo>
                      <a:lnTo>
                        <a:pt x="1452" y="253"/>
                      </a:lnTo>
                      <a:lnTo>
                        <a:pt x="1457" y="253"/>
                      </a:lnTo>
                      <a:lnTo>
                        <a:pt x="1457" y="253"/>
                      </a:lnTo>
                      <a:lnTo>
                        <a:pt x="1458" y="251"/>
                      </a:lnTo>
                      <a:lnTo>
                        <a:pt x="1458" y="251"/>
                      </a:lnTo>
                      <a:lnTo>
                        <a:pt x="1457" y="250"/>
                      </a:lnTo>
                      <a:lnTo>
                        <a:pt x="1457" y="250"/>
                      </a:lnTo>
                      <a:close/>
                      <a:moveTo>
                        <a:pt x="1471" y="227"/>
                      </a:moveTo>
                      <a:lnTo>
                        <a:pt x="1471" y="227"/>
                      </a:lnTo>
                      <a:lnTo>
                        <a:pt x="1471" y="226"/>
                      </a:lnTo>
                      <a:lnTo>
                        <a:pt x="1471" y="226"/>
                      </a:lnTo>
                      <a:lnTo>
                        <a:pt x="1473" y="224"/>
                      </a:lnTo>
                      <a:lnTo>
                        <a:pt x="1473" y="224"/>
                      </a:lnTo>
                      <a:lnTo>
                        <a:pt x="1472" y="222"/>
                      </a:lnTo>
                      <a:lnTo>
                        <a:pt x="1472" y="222"/>
                      </a:lnTo>
                      <a:lnTo>
                        <a:pt x="1475" y="224"/>
                      </a:lnTo>
                      <a:lnTo>
                        <a:pt x="1475" y="224"/>
                      </a:lnTo>
                      <a:lnTo>
                        <a:pt x="1473" y="226"/>
                      </a:lnTo>
                      <a:lnTo>
                        <a:pt x="1471" y="227"/>
                      </a:lnTo>
                      <a:lnTo>
                        <a:pt x="1471" y="227"/>
                      </a:lnTo>
                      <a:close/>
                      <a:moveTo>
                        <a:pt x="1463" y="237"/>
                      </a:moveTo>
                      <a:lnTo>
                        <a:pt x="1463" y="237"/>
                      </a:lnTo>
                      <a:lnTo>
                        <a:pt x="1463" y="237"/>
                      </a:lnTo>
                      <a:lnTo>
                        <a:pt x="1463" y="237"/>
                      </a:lnTo>
                      <a:lnTo>
                        <a:pt x="1467" y="235"/>
                      </a:lnTo>
                      <a:lnTo>
                        <a:pt x="1467" y="235"/>
                      </a:lnTo>
                      <a:lnTo>
                        <a:pt x="1466" y="237"/>
                      </a:lnTo>
                      <a:lnTo>
                        <a:pt x="1463" y="239"/>
                      </a:lnTo>
                      <a:lnTo>
                        <a:pt x="1463" y="239"/>
                      </a:lnTo>
                      <a:lnTo>
                        <a:pt x="1460" y="240"/>
                      </a:lnTo>
                      <a:lnTo>
                        <a:pt x="1460" y="240"/>
                      </a:lnTo>
                      <a:lnTo>
                        <a:pt x="1458" y="242"/>
                      </a:lnTo>
                      <a:lnTo>
                        <a:pt x="1458" y="242"/>
                      </a:lnTo>
                      <a:lnTo>
                        <a:pt x="1456" y="240"/>
                      </a:lnTo>
                      <a:lnTo>
                        <a:pt x="1454" y="240"/>
                      </a:lnTo>
                      <a:lnTo>
                        <a:pt x="1454" y="240"/>
                      </a:lnTo>
                      <a:lnTo>
                        <a:pt x="1456" y="239"/>
                      </a:lnTo>
                      <a:lnTo>
                        <a:pt x="1458" y="238"/>
                      </a:lnTo>
                      <a:lnTo>
                        <a:pt x="1460" y="237"/>
                      </a:lnTo>
                      <a:lnTo>
                        <a:pt x="1460" y="237"/>
                      </a:lnTo>
                      <a:lnTo>
                        <a:pt x="1461" y="237"/>
                      </a:lnTo>
                      <a:lnTo>
                        <a:pt x="1461" y="237"/>
                      </a:lnTo>
                      <a:lnTo>
                        <a:pt x="1461" y="237"/>
                      </a:lnTo>
                      <a:lnTo>
                        <a:pt x="1463" y="237"/>
                      </a:lnTo>
                      <a:lnTo>
                        <a:pt x="1463" y="237"/>
                      </a:lnTo>
                      <a:close/>
                      <a:moveTo>
                        <a:pt x="1450" y="367"/>
                      </a:moveTo>
                      <a:lnTo>
                        <a:pt x="1450" y="367"/>
                      </a:lnTo>
                      <a:lnTo>
                        <a:pt x="1449" y="368"/>
                      </a:lnTo>
                      <a:lnTo>
                        <a:pt x="1449" y="368"/>
                      </a:lnTo>
                      <a:lnTo>
                        <a:pt x="1447" y="370"/>
                      </a:lnTo>
                      <a:lnTo>
                        <a:pt x="1447" y="370"/>
                      </a:lnTo>
                      <a:lnTo>
                        <a:pt x="1443" y="371"/>
                      </a:lnTo>
                      <a:lnTo>
                        <a:pt x="1441" y="372"/>
                      </a:lnTo>
                      <a:lnTo>
                        <a:pt x="1441" y="373"/>
                      </a:lnTo>
                      <a:lnTo>
                        <a:pt x="1441" y="373"/>
                      </a:lnTo>
                      <a:lnTo>
                        <a:pt x="1438" y="372"/>
                      </a:lnTo>
                      <a:lnTo>
                        <a:pt x="1438" y="372"/>
                      </a:lnTo>
                      <a:lnTo>
                        <a:pt x="1435" y="370"/>
                      </a:lnTo>
                      <a:lnTo>
                        <a:pt x="1435" y="370"/>
                      </a:lnTo>
                      <a:lnTo>
                        <a:pt x="1434" y="368"/>
                      </a:lnTo>
                      <a:lnTo>
                        <a:pt x="1433" y="368"/>
                      </a:lnTo>
                      <a:lnTo>
                        <a:pt x="1433" y="377"/>
                      </a:lnTo>
                      <a:lnTo>
                        <a:pt x="1433" y="377"/>
                      </a:lnTo>
                      <a:lnTo>
                        <a:pt x="1432" y="377"/>
                      </a:lnTo>
                      <a:lnTo>
                        <a:pt x="1429" y="378"/>
                      </a:lnTo>
                      <a:lnTo>
                        <a:pt x="1429" y="378"/>
                      </a:lnTo>
                      <a:lnTo>
                        <a:pt x="1425" y="379"/>
                      </a:lnTo>
                      <a:lnTo>
                        <a:pt x="1425" y="379"/>
                      </a:lnTo>
                      <a:lnTo>
                        <a:pt x="1425" y="381"/>
                      </a:lnTo>
                      <a:lnTo>
                        <a:pt x="1425" y="382"/>
                      </a:lnTo>
                      <a:lnTo>
                        <a:pt x="1427" y="384"/>
                      </a:lnTo>
                      <a:lnTo>
                        <a:pt x="1427" y="384"/>
                      </a:lnTo>
                      <a:lnTo>
                        <a:pt x="1427" y="387"/>
                      </a:lnTo>
                      <a:lnTo>
                        <a:pt x="1427" y="387"/>
                      </a:lnTo>
                      <a:lnTo>
                        <a:pt x="1423" y="387"/>
                      </a:lnTo>
                      <a:lnTo>
                        <a:pt x="1421" y="385"/>
                      </a:lnTo>
                      <a:lnTo>
                        <a:pt x="1418" y="384"/>
                      </a:lnTo>
                      <a:lnTo>
                        <a:pt x="1418" y="384"/>
                      </a:lnTo>
                      <a:lnTo>
                        <a:pt x="1417" y="383"/>
                      </a:lnTo>
                      <a:lnTo>
                        <a:pt x="1416" y="382"/>
                      </a:lnTo>
                      <a:lnTo>
                        <a:pt x="1412" y="381"/>
                      </a:lnTo>
                      <a:lnTo>
                        <a:pt x="1410" y="382"/>
                      </a:lnTo>
                      <a:lnTo>
                        <a:pt x="1406" y="383"/>
                      </a:lnTo>
                      <a:lnTo>
                        <a:pt x="1406" y="383"/>
                      </a:lnTo>
                      <a:lnTo>
                        <a:pt x="1407" y="384"/>
                      </a:lnTo>
                      <a:lnTo>
                        <a:pt x="1412" y="388"/>
                      </a:lnTo>
                      <a:lnTo>
                        <a:pt x="1412" y="388"/>
                      </a:lnTo>
                      <a:lnTo>
                        <a:pt x="1410" y="387"/>
                      </a:lnTo>
                      <a:lnTo>
                        <a:pt x="1407" y="388"/>
                      </a:lnTo>
                      <a:lnTo>
                        <a:pt x="1403" y="389"/>
                      </a:lnTo>
                      <a:lnTo>
                        <a:pt x="1403" y="389"/>
                      </a:lnTo>
                      <a:lnTo>
                        <a:pt x="1405" y="390"/>
                      </a:lnTo>
                      <a:lnTo>
                        <a:pt x="1408" y="393"/>
                      </a:lnTo>
                      <a:lnTo>
                        <a:pt x="1408" y="393"/>
                      </a:lnTo>
                      <a:lnTo>
                        <a:pt x="1405" y="396"/>
                      </a:lnTo>
                      <a:lnTo>
                        <a:pt x="1405" y="396"/>
                      </a:lnTo>
                      <a:lnTo>
                        <a:pt x="1403" y="396"/>
                      </a:lnTo>
                      <a:lnTo>
                        <a:pt x="1403" y="396"/>
                      </a:lnTo>
                      <a:lnTo>
                        <a:pt x="1402" y="395"/>
                      </a:lnTo>
                      <a:lnTo>
                        <a:pt x="1402" y="393"/>
                      </a:lnTo>
                      <a:lnTo>
                        <a:pt x="1402" y="389"/>
                      </a:lnTo>
                      <a:lnTo>
                        <a:pt x="1403" y="384"/>
                      </a:lnTo>
                      <a:lnTo>
                        <a:pt x="1403" y="384"/>
                      </a:lnTo>
                      <a:lnTo>
                        <a:pt x="1406" y="383"/>
                      </a:lnTo>
                      <a:lnTo>
                        <a:pt x="1407" y="381"/>
                      </a:lnTo>
                      <a:lnTo>
                        <a:pt x="1407" y="381"/>
                      </a:lnTo>
                      <a:lnTo>
                        <a:pt x="1408" y="381"/>
                      </a:lnTo>
                      <a:lnTo>
                        <a:pt x="1408" y="381"/>
                      </a:lnTo>
                      <a:lnTo>
                        <a:pt x="1410" y="378"/>
                      </a:lnTo>
                      <a:lnTo>
                        <a:pt x="1408" y="377"/>
                      </a:lnTo>
                      <a:lnTo>
                        <a:pt x="1407" y="376"/>
                      </a:lnTo>
                      <a:lnTo>
                        <a:pt x="1407" y="376"/>
                      </a:lnTo>
                      <a:lnTo>
                        <a:pt x="1410" y="377"/>
                      </a:lnTo>
                      <a:lnTo>
                        <a:pt x="1412" y="377"/>
                      </a:lnTo>
                      <a:lnTo>
                        <a:pt x="1414" y="377"/>
                      </a:lnTo>
                      <a:lnTo>
                        <a:pt x="1414" y="377"/>
                      </a:lnTo>
                      <a:lnTo>
                        <a:pt x="1413" y="375"/>
                      </a:lnTo>
                      <a:lnTo>
                        <a:pt x="1413" y="373"/>
                      </a:lnTo>
                      <a:lnTo>
                        <a:pt x="1411" y="371"/>
                      </a:lnTo>
                      <a:lnTo>
                        <a:pt x="1411" y="371"/>
                      </a:lnTo>
                      <a:lnTo>
                        <a:pt x="1418" y="376"/>
                      </a:lnTo>
                      <a:lnTo>
                        <a:pt x="1418" y="376"/>
                      </a:lnTo>
                      <a:lnTo>
                        <a:pt x="1419" y="372"/>
                      </a:lnTo>
                      <a:lnTo>
                        <a:pt x="1419" y="372"/>
                      </a:lnTo>
                      <a:lnTo>
                        <a:pt x="1422" y="376"/>
                      </a:lnTo>
                      <a:lnTo>
                        <a:pt x="1424" y="377"/>
                      </a:lnTo>
                      <a:lnTo>
                        <a:pt x="1424" y="377"/>
                      </a:lnTo>
                      <a:lnTo>
                        <a:pt x="1422" y="375"/>
                      </a:lnTo>
                      <a:lnTo>
                        <a:pt x="1422" y="371"/>
                      </a:lnTo>
                      <a:lnTo>
                        <a:pt x="1423" y="368"/>
                      </a:lnTo>
                      <a:lnTo>
                        <a:pt x="1423" y="368"/>
                      </a:lnTo>
                      <a:lnTo>
                        <a:pt x="1425" y="365"/>
                      </a:lnTo>
                      <a:lnTo>
                        <a:pt x="1427" y="364"/>
                      </a:lnTo>
                      <a:lnTo>
                        <a:pt x="1424" y="364"/>
                      </a:lnTo>
                      <a:lnTo>
                        <a:pt x="1418" y="364"/>
                      </a:lnTo>
                      <a:lnTo>
                        <a:pt x="1418" y="364"/>
                      </a:lnTo>
                      <a:lnTo>
                        <a:pt x="1417" y="362"/>
                      </a:lnTo>
                      <a:lnTo>
                        <a:pt x="1416" y="360"/>
                      </a:lnTo>
                      <a:lnTo>
                        <a:pt x="1412" y="357"/>
                      </a:lnTo>
                      <a:lnTo>
                        <a:pt x="1410" y="357"/>
                      </a:lnTo>
                      <a:lnTo>
                        <a:pt x="1406" y="357"/>
                      </a:lnTo>
                      <a:lnTo>
                        <a:pt x="1406" y="357"/>
                      </a:lnTo>
                      <a:lnTo>
                        <a:pt x="1406" y="360"/>
                      </a:lnTo>
                      <a:lnTo>
                        <a:pt x="1407" y="361"/>
                      </a:lnTo>
                      <a:lnTo>
                        <a:pt x="1410" y="364"/>
                      </a:lnTo>
                      <a:lnTo>
                        <a:pt x="1410" y="364"/>
                      </a:lnTo>
                      <a:lnTo>
                        <a:pt x="1406" y="365"/>
                      </a:lnTo>
                      <a:lnTo>
                        <a:pt x="1402" y="365"/>
                      </a:lnTo>
                      <a:lnTo>
                        <a:pt x="1399" y="362"/>
                      </a:lnTo>
                      <a:lnTo>
                        <a:pt x="1399" y="362"/>
                      </a:lnTo>
                      <a:lnTo>
                        <a:pt x="1396" y="360"/>
                      </a:lnTo>
                      <a:lnTo>
                        <a:pt x="1396" y="360"/>
                      </a:lnTo>
                      <a:lnTo>
                        <a:pt x="1397" y="359"/>
                      </a:lnTo>
                      <a:lnTo>
                        <a:pt x="1397" y="359"/>
                      </a:lnTo>
                      <a:lnTo>
                        <a:pt x="1395" y="357"/>
                      </a:lnTo>
                      <a:lnTo>
                        <a:pt x="1394" y="357"/>
                      </a:lnTo>
                      <a:lnTo>
                        <a:pt x="1391" y="357"/>
                      </a:lnTo>
                      <a:lnTo>
                        <a:pt x="1391" y="357"/>
                      </a:lnTo>
                      <a:lnTo>
                        <a:pt x="1395" y="355"/>
                      </a:lnTo>
                      <a:lnTo>
                        <a:pt x="1397" y="353"/>
                      </a:lnTo>
                      <a:lnTo>
                        <a:pt x="1399" y="351"/>
                      </a:lnTo>
                      <a:lnTo>
                        <a:pt x="1399" y="351"/>
                      </a:lnTo>
                      <a:lnTo>
                        <a:pt x="1395" y="350"/>
                      </a:lnTo>
                      <a:lnTo>
                        <a:pt x="1392" y="351"/>
                      </a:lnTo>
                      <a:lnTo>
                        <a:pt x="1390" y="353"/>
                      </a:lnTo>
                      <a:lnTo>
                        <a:pt x="1390" y="353"/>
                      </a:lnTo>
                      <a:lnTo>
                        <a:pt x="1392" y="350"/>
                      </a:lnTo>
                      <a:lnTo>
                        <a:pt x="1394" y="345"/>
                      </a:lnTo>
                      <a:lnTo>
                        <a:pt x="1394" y="345"/>
                      </a:lnTo>
                      <a:lnTo>
                        <a:pt x="1391" y="345"/>
                      </a:lnTo>
                      <a:lnTo>
                        <a:pt x="1390" y="345"/>
                      </a:lnTo>
                      <a:lnTo>
                        <a:pt x="1388" y="346"/>
                      </a:lnTo>
                      <a:lnTo>
                        <a:pt x="1388" y="346"/>
                      </a:lnTo>
                      <a:lnTo>
                        <a:pt x="1390" y="344"/>
                      </a:lnTo>
                      <a:lnTo>
                        <a:pt x="1390" y="344"/>
                      </a:lnTo>
                      <a:lnTo>
                        <a:pt x="1394" y="344"/>
                      </a:lnTo>
                      <a:lnTo>
                        <a:pt x="1397" y="343"/>
                      </a:lnTo>
                      <a:lnTo>
                        <a:pt x="1397" y="343"/>
                      </a:lnTo>
                      <a:lnTo>
                        <a:pt x="1399" y="345"/>
                      </a:lnTo>
                      <a:lnTo>
                        <a:pt x="1401" y="348"/>
                      </a:lnTo>
                      <a:lnTo>
                        <a:pt x="1403" y="349"/>
                      </a:lnTo>
                      <a:lnTo>
                        <a:pt x="1403" y="349"/>
                      </a:lnTo>
                      <a:lnTo>
                        <a:pt x="1405" y="346"/>
                      </a:lnTo>
                      <a:lnTo>
                        <a:pt x="1405" y="344"/>
                      </a:lnTo>
                      <a:lnTo>
                        <a:pt x="1405" y="342"/>
                      </a:lnTo>
                      <a:lnTo>
                        <a:pt x="1405" y="342"/>
                      </a:lnTo>
                      <a:lnTo>
                        <a:pt x="1410" y="345"/>
                      </a:lnTo>
                      <a:lnTo>
                        <a:pt x="1412" y="348"/>
                      </a:lnTo>
                      <a:lnTo>
                        <a:pt x="1413" y="348"/>
                      </a:lnTo>
                      <a:lnTo>
                        <a:pt x="1413" y="348"/>
                      </a:lnTo>
                      <a:lnTo>
                        <a:pt x="1413" y="344"/>
                      </a:lnTo>
                      <a:lnTo>
                        <a:pt x="1412" y="340"/>
                      </a:lnTo>
                      <a:lnTo>
                        <a:pt x="1411" y="339"/>
                      </a:lnTo>
                      <a:lnTo>
                        <a:pt x="1411" y="339"/>
                      </a:lnTo>
                      <a:lnTo>
                        <a:pt x="1414" y="340"/>
                      </a:lnTo>
                      <a:lnTo>
                        <a:pt x="1419" y="342"/>
                      </a:lnTo>
                      <a:lnTo>
                        <a:pt x="1419" y="342"/>
                      </a:lnTo>
                      <a:lnTo>
                        <a:pt x="1416" y="343"/>
                      </a:lnTo>
                      <a:lnTo>
                        <a:pt x="1416" y="343"/>
                      </a:lnTo>
                      <a:lnTo>
                        <a:pt x="1418" y="346"/>
                      </a:lnTo>
                      <a:lnTo>
                        <a:pt x="1422" y="349"/>
                      </a:lnTo>
                      <a:lnTo>
                        <a:pt x="1427" y="350"/>
                      </a:lnTo>
                      <a:lnTo>
                        <a:pt x="1427" y="350"/>
                      </a:lnTo>
                      <a:lnTo>
                        <a:pt x="1422" y="350"/>
                      </a:lnTo>
                      <a:lnTo>
                        <a:pt x="1418" y="353"/>
                      </a:lnTo>
                      <a:lnTo>
                        <a:pt x="1416" y="356"/>
                      </a:lnTo>
                      <a:lnTo>
                        <a:pt x="1416" y="356"/>
                      </a:lnTo>
                      <a:lnTo>
                        <a:pt x="1418" y="357"/>
                      </a:lnTo>
                      <a:lnTo>
                        <a:pt x="1422" y="357"/>
                      </a:lnTo>
                      <a:lnTo>
                        <a:pt x="1425" y="357"/>
                      </a:lnTo>
                      <a:lnTo>
                        <a:pt x="1425" y="357"/>
                      </a:lnTo>
                      <a:lnTo>
                        <a:pt x="1428" y="360"/>
                      </a:lnTo>
                      <a:lnTo>
                        <a:pt x="1429" y="361"/>
                      </a:lnTo>
                      <a:lnTo>
                        <a:pt x="1432" y="362"/>
                      </a:lnTo>
                      <a:lnTo>
                        <a:pt x="1432" y="362"/>
                      </a:lnTo>
                      <a:lnTo>
                        <a:pt x="1433" y="361"/>
                      </a:lnTo>
                      <a:lnTo>
                        <a:pt x="1434" y="357"/>
                      </a:lnTo>
                      <a:lnTo>
                        <a:pt x="1434" y="357"/>
                      </a:lnTo>
                      <a:lnTo>
                        <a:pt x="1434" y="355"/>
                      </a:lnTo>
                      <a:lnTo>
                        <a:pt x="1434" y="355"/>
                      </a:lnTo>
                      <a:lnTo>
                        <a:pt x="1434" y="356"/>
                      </a:lnTo>
                      <a:lnTo>
                        <a:pt x="1434" y="356"/>
                      </a:lnTo>
                      <a:lnTo>
                        <a:pt x="1434" y="359"/>
                      </a:lnTo>
                      <a:lnTo>
                        <a:pt x="1434" y="359"/>
                      </a:lnTo>
                      <a:lnTo>
                        <a:pt x="1434" y="364"/>
                      </a:lnTo>
                      <a:lnTo>
                        <a:pt x="1434" y="364"/>
                      </a:lnTo>
                      <a:lnTo>
                        <a:pt x="1435" y="364"/>
                      </a:lnTo>
                      <a:lnTo>
                        <a:pt x="1435" y="364"/>
                      </a:lnTo>
                      <a:lnTo>
                        <a:pt x="1438" y="364"/>
                      </a:lnTo>
                      <a:lnTo>
                        <a:pt x="1443" y="362"/>
                      </a:lnTo>
                      <a:lnTo>
                        <a:pt x="1443" y="362"/>
                      </a:lnTo>
                      <a:lnTo>
                        <a:pt x="1440" y="364"/>
                      </a:lnTo>
                      <a:lnTo>
                        <a:pt x="1438" y="366"/>
                      </a:lnTo>
                      <a:lnTo>
                        <a:pt x="1438" y="370"/>
                      </a:lnTo>
                      <a:lnTo>
                        <a:pt x="1438" y="370"/>
                      </a:lnTo>
                      <a:lnTo>
                        <a:pt x="1443" y="370"/>
                      </a:lnTo>
                      <a:lnTo>
                        <a:pt x="1446" y="368"/>
                      </a:lnTo>
                      <a:lnTo>
                        <a:pt x="1450" y="367"/>
                      </a:lnTo>
                      <a:lnTo>
                        <a:pt x="1450" y="367"/>
                      </a:lnTo>
                      <a:close/>
                      <a:moveTo>
                        <a:pt x="1400" y="315"/>
                      </a:moveTo>
                      <a:lnTo>
                        <a:pt x="1400" y="315"/>
                      </a:lnTo>
                      <a:lnTo>
                        <a:pt x="1405" y="320"/>
                      </a:lnTo>
                      <a:lnTo>
                        <a:pt x="1407" y="321"/>
                      </a:lnTo>
                      <a:lnTo>
                        <a:pt x="1410" y="321"/>
                      </a:lnTo>
                      <a:lnTo>
                        <a:pt x="1410" y="321"/>
                      </a:lnTo>
                      <a:lnTo>
                        <a:pt x="1410" y="317"/>
                      </a:lnTo>
                      <a:lnTo>
                        <a:pt x="1408" y="315"/>
                      </a:lnTo>
                      <a:lnTo>
                        <a:pt x="1406" y="312"/>
                      </a:lnTo>
                      <a:lnTo>
                        <a:pt x="1406" y="312"/>
                      </a:lnTo>
                      <a:lnTo>
                        <a:pt x="1412" y="315"/>
                      </a:lnTo>
                      <a:lnTo>
                        <a:pt x="1412" y="315"/>
                      </a:lnTo>
                      <a:lnTo>
                        <a:pt x="1412" y="317"/>
                      </a:lnTo>
                      <a:lnTo>
                        <a:pt x="1413" y="318"/>
                      </a:lnTo>
                      <a:lnTo>
                        <a:pt x="1417" y="321"/>
                      </a:lnTo>
                      <a:lnTo>
                        <a:pt x="1417" y="321"/>
                      </a:lnTo>
                      <a:lnTo>
                        <a:pt x="1413" y="323"/>
                      </a:lnTo>
                      <a:lnTo>
                        <a:pt x="1408" y="323"/>
                      </a:lnTo>
                      <a:lnTo>
                        <a:pt x="1403" y="322"/>
                      </a:lnTo>
                      <a:lnTo>
                        <a:pt x="1403" y="322"/>
                      </a:lnTo>
                      <a:lnTo>
                        <a:pt x="1402" y="321"/>
                      </a:lnTo>
                      <a:lnTo>
                        <a:pt x="1400" y="318"/>
                      </a:lnTo>
                      <a:lnTo>
                        <a:pt x="1400" y="318"/>
                      </a:lnTo>
                      <a:lnTo>
                        <a:pt x="1401" y="317"/>
                      </a:lnTo>
                      <a:lnTo>
                        <a:pt x="1400" y="315"/>
                      </a:lnTo>
                      <a:lnTo>
                        <a:pt x="1400" y="315"/>
                      </a:lnTo>
                      <a:close/>
                      <a:moveTo>
                        <a:pt x="1412" y="309"/>
                      </a:moveTo>
                      <a:lnTo>
                        <a:pt x="1412" y="309"/>
                      </a:lnTo>
                      <a:lnTo>
                        <a:pt x="1414" y="310"/>
                      </a:lnTo>
                      <a:lnTo>
                        <a:pt x="1417" y="310"/>
                      </a:lnTo>
                      <a:lnTo>
                        <a:pt x="1419" y="310"/>
                      </a:lnTo>
                      <a:lnTo>
                        <a:pt x="1419" y="310"/>
                      </a:lnTo>
                      <a:lnTo>
                        <a:pt x="1421" y="311"/>
                      </a:lnTo>
                      <a:lnTo>
                        <a:pt x="1421" y="311"/>
                      </a:lnTo>
                      <a:lnTo>
                        <a:pt x="1422" y="312"/>
                      </a:lnTo>
                      <a:lnTo>
                        <a:pt x="1422" y="312"/>
                      </a:lnTo>
                      <a:lnTo>
                        <a:pt x="1422" y="311"/>
                      </a:lnTo>
                      <a:lnTo>
                        <a:pt x="1422" y="311"/>
                      </a:lnTo>
                      <a:lnTo>
                        <a:pt x="1424" y="312"/>
                      </a:lnTo>
                      <a:lnTo>
                        <a:pt x="1424" y="312"/>
                      </a:lnTo>
                      <a:lnTo>
                        <a:pt x="1427" y="314"/>
                      </a:lnTo>
                      <a:lnTo>
                        <a:pt x="1427" y="314"/>
                      </a:lnTo>
                      <a:lnTo>
                        <a:pt x="1424" y="314"/>
                      </a:lnTo>
                      <a:lnTo>
                        <a:pt x="1424" y="314"/>
                      </a:lnTo>
                      <a:lnTo>
                        <a:pt x="1421" y="314"/>
                      </a:lnTo>
                      <a:lnTo>
                        <a:pt x="1421" y="314"/>
                      </a:lnTo>
                      <a:lnTo>
                        <a:pt x="1418" y="312"/>
                      </a:lnTo>
                      <a:lnTo>
                        <a:pt x="1414" y="314"/>
                      </a:lnTo>
                      <a:lnTo>
                        <a:pt x="1414" y="314"/>
                      </a:lnTo>
                      <a:lnTo>
                        <a:pt x="1414" y="311"/>
                      </a:lnTo>
                      <a:lnTo>
                        <a:pt x="1412" y="309"/>
                      </a:lnTo>
                      <a:lnTo>
                        <a:pt x="1412" y="309"/>
                      </a:lnTo>
                      <a:close/>
                      <a:moveTo>
                        <a:pt x="1435" y="332"/>
                      </a:moveTo>
                      <a:lnTo>
                        <a:pt x="1435" y="332"/>
                      </a:lnTo>
                      <a:lnTo>
                        <a:pt x="1435" y="329"/>
                      </a:lnTo>
                      <a:lnTo>
                        <a:pt x="1435" y="328"/>
                      </a:lnTo>
                      <a:lnTo>
                        <a:pt x="1435" y="328"/>
                      </a:lnTo>
                      <a:lnTo>
                        <a:pt x="1439" y="332"/>
                      </a:lnTo>
                      <a:lnTo>
                        <a:pt x="1441" y="333"/>
                      </a:lnTo>
                      <a:lnTo>
                        <a:pt x="1444" y="334"/>
                      </a:lnTo>
                      <a:lnTo>
                        <a:pt x="1444" y="334"/>
                      </a:lnTo>
                      <a:lnTo>
                        <a:pt x="1444" y="334"/>
                      </a:lnTo>
                      <a:lnTo>
                        <a:pt x="1445" y="334"/>
                      </a:lnTo>
                      <a:lnTo>
                        <a:pt x="1445" y="334"/>
                      </a:lnTo>
                      <a:lnTo>
                        <a:pt x="1441" y="337"/>
                      </a:lnTo>
                      <a:lnTo>
                        <a:pt x="1436" y="337"/>
                      </a:lnTo>
                      <a:lnTo>
                        <a:pt x="1432" y="335"/>
                      </a:lnTo>
                      <a:lnTo>
                        <a:pt x="1432" y="335"/>
                      </a:lnTo>
                      <a:lnTo>
                        <a:pt x="1429" y="333"/>
                      </a:lnTo>
                      <a:lnTo>
                        <a:pt x="1429" y="333"/>
                      </a:lnTo>
                      <a:lnTo>
                        <a:pt x="1429" y="333"/>
                      </a:lnTo>
                      <a:lnTo>
                        <a:pt x="1432" y="334"/>
                      </a:lnTo>
                      <a:lnTo>
                        <a:pt x="1433" y="334"/>
                      </a:lnTo>
                      <a:lnTo>
                        <a:pt x="1433" y="334"/>
                      </a:lnTo>
                      <a:lnTo>
                        <a:pt x="1434" y="333"/>
                      </a:lnTo>
                      <a:lnTo>
                        <a:pt x="1434" y="333"/>
                      </a:lnTo>
                      <a:lnTo>
                        <a:pt x="1436" y="334"/>
                      </a:lnTo>
                      <a:lnTo>
                        <a:pt x="1436" y="334"/>
                      </a:lnTo>
                      <a:lnTo>
                        <a:pt x="1435" y="332"/>
                      </a:lnTo>
                      <a:lnTo>
                        <a:pt x="1435" y="332"/>
                      </a:lnTo>
                      <a:close/>
                      <a:moveTo>
                        <a:pt x="1434" y="309"/>
                      </a:moveTo>
                      <a:lnTo>
                        <a:pt x="1434" y="309"/>
                      </a:lnTo>
                      <a:lnTo>
                        <a:pt x="1435" y="307"/>
                      </a:lnTo>
                      <a:lnTo>
                        <a:pt x="1435" y="307"/>
                      </a:lnTo>
                      <a:lnTo>
                        <a:pt x="1438" y="309"/>
                      </a:lnTo>
                      <a:lnTo>
                        <a:pt x="1438" y="309"/>
                      </a:lnTo>
                      <a:lnTo>
                        <a:pt x="1439" y="305"/>
                      </a:lnTo>
                      <a:lnTo>
                        <a:pt x="1439" y="305"/>
                      </a:lnTo>
                      <a:lnTo>
                        <a:pt x="1440" y="310"/>
                      </a:lnTo>
                      <a:lnTo>
                        <a:pt x="1440" y="310"/>
                      </a:lnTo>
                      <a:lnTo>
                        <a:pt x="1436" y="309"/>
                      </a:lnTo>
                      <a:lnTo>
                        <a:pt x="1434" y="309"/>
                      </a:lnTo>
                      <a:lnTo>
                        <a:pt x="1434" y="309"/>
                      </a:lnTo>
                      <a:close/>
                      <a:moveTo>
                        <a:pt x="1397" y="228"/>
                      </a:moveTo>
                      <a:lnTo>
                        <a:pt x="1397" y="228"/>
                      </a:lnTo>
                      <a:lnTo>
                        <a:pt x="1394" y="227"/>
                      </a:lnTo>
                      <a:lnTo>
                        <a:pt x="1394" y="227"/>
                      </a:lnTo>
                      <a:lnTo>
                        <a:pt x="1396" y="224"/>
                      </a:lnTo>
                      <a:lnTo>
                        <a:pt x="1397" y="223"/>
                      </a:lnTo>
                      <a:lnTo>
                        <a:pt x="1397" y="221"/>
                      </a:lnTo>
                      <a:lnTo>
                        <a:pt x="1397" y="221"/>
                      </a:lnTo>
                      <a:lnTo>
                        <a:pt x="1397" y="223"/>
                      </a:lnTo>
                      <a:lnTo>
                        <a:pt x="1399" y="227"/>
                      </a:lnTo>
                      <a:lnTo>
                        <a:pt x="1399" y="227"/>
                      </a:lnTo>
                      <a:lnTo>
                        <a:pt x="1397" y="228"/>
                      </a:lnTo>
                      <a:lnTo>
                        <a:pt x="1397" y="228"/>
                      </a:lnTo>
                      <a:close/>
                      <a:moveTo>
                        <a:pt x="1270" y="631"/>
                      </a:moveTo>
                      <a:lnTo>
                        <a:pt x="1270" y="629"/>
                      </a:lnTo>
                      <a:lnTo>
                        <a:pt x="1270" y="629"/>
                      </a:lnTo>
                      <a:lnTo>
                        <a:pt x="1272" y="631"/>
                      </a:lnTo>
                      <a:lnTo>
                        <a:pt x="1272" y="631"/>
                      </a:lnTo>
                      <a:lnTo>
                        <a:pt x="1273" y="631"/>
                      </a:lnTo>
                      <a:lnTo>
                        <a:pt x="1274" y="628"/>
                      </a:lnTo>
                      <a:lnTo>
                        <a:pt x="1274" y="628"/>
                      </a:lnTo>
                      <a:lnTo>
                        <a:pt x="1275" y="631"/>
                      </a:lnTo>
                      <a:lnTo>
                        <a:pt x="1275" y="631"/>
                      </a:lnTo>
                      <a:lnTo>
                        <a:pt x="1274" y="633"/>
                      </a:lnTo>
                      <a:lnTo>
                        <a:pt x="1273" y="636"/>
                      </a:lnTo>
                      <a:lnTo>
                        <a:pt x="1273" y="638"/>
                      </a:lnTo>
                      <a:lnTo>
                        <a:pt x="1273" y="638"/>
                      </a:lnTo>
                      <a:lnTo>
                        <a:pt x="1275" y="638"/>
                      </a:lnTo>
                      <a:lnTo>
                        <a:pt x="1278" y="638"/>
                      </a:lnTo>
                      <a:lnTo>
                        <a:pt x="1279" y="637"/>
                      </a:lnTo>
                      <a:lnTo>
                        <a:pt x="1279" y="637"/>
                      </a:lnTo>
                      <a:lnTo>
                        <a:pt x="1277" y="643"/>
                      </a:lnTo>
                      <a:lnTo>
                        <a:pt x="1277" y="643"/>
                      </a:lnTo>
                      <a:lnTo>
                        <a:pt x="1277" y="643"/>
                      </a:lnTo>
                      <a:lnTo>
                        <a:pt x="1277" y="643"/>
                      </a:lnTo>
                      <a:lnTo>
                        <a:pt x="1274" y="644"/>
                      </a:lnTo>
                      <a:lnTo>
                        <a:pt x="1273" y="645"/>
                      </a:lnTo>
                      <a:lnTo>
                        <a:pt x="1272" y="648"/>
                      </a:lnTo>
                      <a:lnTo>
                        <a:pt x="1272" y="648"/>
                      </a:lnTo>
                      <a:lnTo>
                        <a:pt x="1270" y="642"/>
                      </a:lnTo>
                      <a:lnTo>
                        <a:pt x="1269" y="639"/>
                      </a:lnTo>
                      <a:lnTo>
                        <a:pt x="1268" y="637"/>
                      </a:lnTo>
                      <a:lnTo>
                        <a:pt x="1268" y="637"/>
                      </a:lnTo>
                      <a:lnTo>
                        <a:pt x="1266" y="640"/>
                      </a:lnTo>
                      <a:lnTo>
                        <a:pt x="1264" y="644"/>
                      </a:lnTo>
                      <a:lnTo>
                        <a:pt x="1266" y="647"/>
                      </a:lnTo>
                      <a:lnTo>
                        <a:pt x="1266" y="647"/>
                      </a:lnTo>
                      <a:lnTo>
                        <a:pt x="1263" y="644"/>
                      </a:lnTo>
                      <a:lnTo>
                        <a:pt x="1259" y="640"/>
                      </a:lnTo>
                      <a:lnTo>
                        <a:pt x="1259" y="640"/>
                      </a:lnTo>
                      <a:lnTo>
                        <a:pt x="1263" y="640"/>
                      </a:lnTo>
                      <a:lnTo>
                        <a:pt x="1263" y="640"/>
                      </a:lnTo>
                      <a:lnTo>
                        <a:pt x="1263" y="636"/>
                      </a:lnTo>
                      <a:lnTo>
                        <a:pt x="1261" y="633"/>
                      </a:lnTo>
                      <a:lnTo>
                        <a:pt x="1258" y="629"/>
                      </a:lnTo>
                      <a:lnTo>
                        <a:pt x="1258" y="629"/>
                      </a:lnTo>
                      <a:lnTo>
                        <a:pt x="1262" y="631"/>
                      </a:lnTo>
                      <a:lnTo>
                        <a:pt x="1262" y="631"/>
                      </a:lnTo>
                      <a:lnTo>
                        <a:pt x="1263" y="632"/>
                      </a:lnTo>
                      <a:lnTo>
                        <a:pt x="1263" y="632"/>
                      </a:lnTo>
                      <a:lnTo>
                        <a:pt x="1264" y="631"/>
                      </a:lnTo>
                      <a:lnTo>
                        <a:pt x="1264" y="631"/>
                      </a:lnTo>
                      <a:lnTo>
                        <a:pt x="1268" y="631"/>
                      </a:lnTo>
                      <a:lnTo>
                        <a:pt x="1270" y="631"/>
                      </a:lnTo>
                      <a:lnTo>
                        <a:pt x="1270" y="631"/>
                      </a:lnTo>
                      <a:close/>
                      <a:moveTo>
                        <a:pt x="1262" y="665"/>
                      </a:moveTo>
                      <a:lnTo>
                        <a:pt x="1262" y="665"/>
                      </a:lnTo>
                      <a:lnTo>
                        <a:pt x="1262" y="667"/>
                      </a:lnTo>
                      <a:lnTo>
                        <a:pt x="1262" y="667"/>
                      </a:lnTo>
                      <a:lnTo>
                        <a:pt x="1262" y="667"/>
                      </a:lnTo>
                      <a:lnTo>
                        <a:pt x="1261" y="669"/>
                      </a:lnTo>
                      <a:lnTo>
                        <a:pt x="1261" y="671"/>
                      </a:lnTo>
                      <a:lnTo>
                        <a:pt x="1261" y="671"/>
                      </a:lnTo>
                      <a:lnTo>
                        <a:pt x="1258" y="666"/>
                      </a:lnTo>
                      <a:lnTo>
                        <a:pt x="1258" y="664"/>
                      </a:lnTo>
                      <a:lnTo>
                        <a:pt x="1256" y="662"/>
                      </a:lnTo>
                      <a:lnTo>
                        <a:pt x="1256" y="662"/>
                      </a:lnTo>
                      <a:lnTo>
                        <a:pt x="1255" y="665"/>
                      </a:lnTo>
                      <a:lnTo>
                        <a:pt x="1253" y="669"/>
                      </a:lnTo>
                      <a:lnTo>
                        <a:pt x="1253" y="671"/>
                      </a:lnTo>
                      <a:lnTo>
                        <a:pt x="1253" y="671"/>
                      </a:lnTo>
                      <a:lnTo>
                        <a:pt x="1253" y="671"/>
                      </a:lnTo>
                      <a:lnTo>
                        <a:pt x="1253" y="671"/>
                      </a:lnTo>
                      <a:lnTo>
                        <a:pt x="1250" y="666"/>
                      </a:lnTo>
                      <a:lnTo>
                        <a:pt x="1250" y="666"/>
                      </a:lnTo>
                      <a:lnTo>
                        <a:pt x="1252" y="664"/>
                      </a:lnTo>
                      <a:lnTo>
                        <a:pt x="1252" y="661"/>
                      </a:lnTo>
                      <a:lnTo>
                        <a:pt x="1250" y="659"/>
                      </a:lnTo>
                      <a:lnTo>
                        <a:pt x="1250" y="659"/>
                      </a:lnTo>
                      <a:lnTo>
                        <a:pt x="1255" y="659"/>
                      </a:lnTo>
                      <a:lnTo>
                        <a:pt x="1258" y="661"/>
                      </a:lnTo>
                      <a:lnTo>
                        <a:pt x="1262" y="665"/>
                      </a:lnTo>
                      <a:lnTo>
                        <a:pt x="1262" y="665"/>
                      </a:lnTo>
                      <a:close/>
                      <a:moveTo>
                        <a:pt x="1241" y="640"/>
                      </a:moveTo>
                      <a:lnTo>
                        <a:pt x="1241" y="640"/>
                      </a:lnTo>
                      <a:lnTo>
                        <a:pt x="1240" y="642"/>
                      </a:lnTo>
                      <a:lnTo>
                        <a:pt x="1239" y="643"/>
                      </a:lnTo>
                      <a:lnTo>
                        <a:pt x="1239" y="643"/>
                      </a:lnTo>
                      <a:lnTo>
                        <a:pt x="1237" y="638"/>
                      </a:lnTo>
                      <a:lnTo>
                        <a:pt x="1236" y="634"/>
                      </a:lnTo>
                      <a:lnTo>
                        <a:pt x="1235" y="633"/>
                      </a:lnTo>
                      <a:lnTo>
                        <a:pt x="1235" y="633"/>
                      </a:lnTo>
                      <a:lnTo>
                        <a:pt x="1235" y="633"/>
                      </a:lnTo>
                      <a:lnTo>
                        <a:pt x="1234" y="632"/>
                      </a:lnTo>
                      <a:lnTo>
                        <a:pt x="1234" y="632"/>
                      </a:lnTo>
                      <a:lnTo>
                        <a:pt x="1239" y="632"/>
                      </a:lnTo>
                      <a:lnTo>
                        <a:pt x="1242" y="634"/>
                      </a:lnTo>
                      <a:lnTo>
                        <a:pt x="1245" y="638"/>
                      </a:lnTo>
                      <a:lnTo>
                        <a:pt x="1245" y="638"/>
                      </a:lnTo>
                      <a:lnTo>
                        <a:pt x="1246" y="642"/>
                      </a:lnTo>
                      <a:lnTo>
                        <a:pt x="1246" y="642"/>
                      </a:lnTo>
                      <a:lnTo>
                        <a:pt x="1246" y="642"/>
                      </a:lnTo>
                      <a:lnTo>
                        <a:pt x="1245" y="639"/>
                      </a:lnTo>
                      <a:lnTo>
                        <a:pt x="1244" y="638"/>
                      </a:lnTo>
                      <a:lnTo>
                        <a:pt x="1244" y="638"/>
                      </a:lnTo>
                      <a:lnTo>
                        <a:pt x="1242" y="639"/>
                      </a:lnTo>
                      <a:lnTo>
                        <a:pt x="1242" y="639"/>
                      </a:lnTo>
                      <a:lnTo>
                        <a:pt x="1240" y="637"/>
                      </a:lnTo>
                      <a:lnTo>
                        <a:pt x="1240" y="637"/>
                      </a:lnTo>
                      <a:lnTo>
                        <a:pt x="1241" y="640"/>
                      </a:lnTo>
                      <a:lnTo>
                        <a:pt x="1241" y="640"/>
                      </a:lnTo>
                      <a:close/>
                      <a:moveTo>
                        <a:pt x="1245" y="820"/>
                      </a:moveTo>
                      <a:lnTo>
                        <a:pt x="1245" y="820"/>
                      </a:lnTo>
                      <a:lnTo>
                        <a:pt x="1248" y="820"/>
                      </a:lnTo>
                      <a:lnTo>
                        <a:pt x="1248" y="820"/>
                      </a:lnTo>
                      <a:lnTo>
                        <a:pt x="1248" y="821"/>
                      </a:lnTo>
                      <a:lnTo>
                        <a:pt x="1248" y="821"/>
                      </a:lnTo>
                      <a:lnTo>
                        <a:pt x="1247" y="823"/>
                      </a:lnTo>
                      <a:lnTo>
                        <a:pt x="1245" y="826"/>
                      </a:lnTo>
                      <a:lnTo>
                        <a:pt x="1245" y="826"/>
                      </a:lnTo>
                      <a:lnTo>
                        <a:pt x="1245" y="823"/>
                      </a:lnTo>
                      <a:lnTo>
                        <a:pt x="1245" y="820"/>
                      </a:lnTo>
                      <a:lnTo>
                        <a:pt x="1245" y="820"/>
                      </a:lnTo>
                      <a:close/>
                      <a:moveTo>
                        <a:pt x="1227" y="811"/>
                      </a:moveTo>
                      <a:lnTo>
                        <a:pt x="1227" y="811"/>
                      </a:lnTo>
                      <a:lnTo>
                        <a:pt x="1227" y="809"/>
                      </a:lnTo>
                      <a:lnTo>
                        <a:pt x="1227" y="809"/>
                      </a:lnTo>
                      <a:lnTo>
                        <a:pt x="1229" y="810"/>
                      </a:lnTo>
                      <a:lnTo>
                        <a:pt x="1231" y="810"/>
                      </a:lnTo>
                      <a:lnTo>
                        <a:pt x="1231" y="810"/>
                      </a:lnTo>
                      <a:lnTo>
                        <a:pt x="1229" y="814"/>
                      </a:lnTo>
                      <a:lnTo>
                        <a:pt x="1229" y="814"/>
                      </a:lnTo>
                      <a:lnTo>
                        <a:pt x="1233" y="815"/>
                      </a:lnTo>
                      <a:lnTo>
                        <a:pt x="1233" y="815"/>
                      </a:lnTo>
                      <a:lnTo>
                        <a:pt x="1235" y="817"/>
                      </a:lnTo>
                      <a:lnTo>
                        <a:pt x="1235" y="817"/>
                      </a:lnTo>
                      <a:lnTo>
                        <a:pt x="1235" y="819"/>
                      </a:lnTo>
                      <a:lnTo>
                        <a:pt x="1235" y="819"/>
                      </a:lnTo>
                      <a:lnTo>
                        <a:pt x="1235" y="820"/>
                      </a:lnTo>
                      <a:lnTo>
                        <a:pt x="1235" y="820"/>
                      </a:lnTo>
                      <a:lnTo>
                        <a:pt x="1233" y="820"/>
                      </a:lnTo>
                      <a:lnTo>
                        <a:pt x="1230" y="819"/>
                      </a:lnTo>
                      <a:lnTo>
                        <a:pt x="1228" y="815"/>
                      </a:lnTo>
                      <a:lnTo>
                        <a:pt x="1227" y="811"/>
                      </a:lnTo>
                      <a:lnTo>
                        <a:pt x="1227" y="811"/>
                      </a:lnTo>
                      <a:close/>
                      <a:moveTo>
                        <a:pt x="1229" y="867"/>
                      </a:moveTo>
                      <a:lnTo>
                        <a:pt x="1229" y="869"/>
                      </a:lnTo>
                      <a:lnTo>
                        <a:pt x="1229" y="869"/>
                      </a:lnTo>
                      <a:lnTo>
                        <a:pt x="1225" y="866"/>
                      </a:lnTo>
                      <a:lnTo>
                        <a:pt x="1223" y="865"/>
                      </a:lnTo>
                      <a:lnTo>
                        <a:pt x="1222" y="860"/>
                      </a:lnTo>
                      <a:lnTo>
                        <a:pt x="1222" y="860"/>
                      </a:lnTo>
                      <a:lnTo>
                        <a:pt x="1222" y="860"/>
                      </a:lnTo>
                      <a:lnTo>
                        <a:pt x="1222" y="860"/>
                      </a:lnTo>
                      <a:lnTo>
                        <a:pt x="1224" y="856"/>
                      </a:lnTo>
                      <a:lnTo>
                        <a:pt x="1224" y="854"/>
                      </a:lnTo>
                      <a:lnTo>
                        <a:pt x="1224" y="854"/>
                      </a:lnTo>
                      <a:lnTo>
                        <a:pt x="1225" y="859"/>
                      </a:lnTo>
                      <a:lnTo>
                        <a:pt x="1225" y="859"/>
                      </a:lnTo>
                      <a:lnTo>
                        <a:pt x="1227" y="861"/>
                      </a:lnTo>
                      <a:lnTo>
                        <a:pt x="1227" y="861"/>
                      </a:lnTo>
                      <a:lnTo>
                        <a:pt x="1227" y="865"/>
                      </a:lnTo>
                      <a:lnTo>
                        <a:pt x="1229" y="867"/>
                      </a:lnTo>
                      <a:lnTo>
                        <a:pt x="1229" y="867"/>
                      </a:lnTo>
                      <a:close/>
                      <a:moveTo>
                        <a:pt x="1212" y="826"/>
                      </a:moveTo>
                      <a:lnTo>
                        <a:pt x="1212" y="826"/>
                      </a:lnTo>
                      <a:lnTo>
                        <a:pt x="1212" y="826"/>
                      </a:lnTo>
                      <a:lnTo>
                        <a:pt x="1212" y="826"/>
                      </a:lnTo>
                      <a:lnTo>
                        <a:pt x="1211" y="828"/>
                      </a:lnTo>
                      <a:lnTo>
                        <a:pt x="1211" y="828"/>
                      </a:lnTo>
                      <a:lnTo>
                        <a:pt x="1209" y="831"/>
                      </a:lnTo>
                      <a:lnTo>
                        <a:pt x="1209" y="831"/>
                      </a:lnTo>
                      <a:lnTo>
                        <a:pt x="1206" y="828"/>
                      </a:lnTo>
                      <a:lnTo>
                        <a:pt x="1206" y="828"/>
                      </a:lnTo>
                      <a:lnTo>
                        <a:pt x="1209" y="827"/>
                      </a:lnTo>
                      <a:lnTo>
                        <a:pt x="1212" y="826"/>
                      </a:lnTo>
                      <a:lnTo>
                        <a:pt x="1212" y="826"/>
                      </a:lnTo>
                      <a:close/>
                      <a:moveTo>
                        <a:pt x="1196" y="822"/>
                      </a:moveTo>
                      <a:lnTo>
                        <a:pt x="1196" y="822"/>
                      </a:lnTo>
                      <a:lnTo>
                        <a:pt x="1195" y="821"/>
                      </a:lnTo>
                      <a:lnTo>
                        <a:pt x="1194" y="820"/>
                      </a:lnTo>
                      <a:lnTo>
                        <a:pt x="1190" y="819"/>
                      </a:lnTo>
                      <a:lnTo>
                        <a:pt x="1190" y="819"/>
                      </a:lnTo>
                      <a:lnTo>
                        <a:pt x="1190" y="821"/>
                      </a:lnTo>
                      <a:lnTo>
                        <a:pt x="1190" y="825"/>
                      </a:lnTo>
                      <a:lnTo>
                        <a:pt x="1190" y="825"/>
                      </a:lnTo>
                      <a:lnTo>
                        <a:pt x="1186" y="826"/>
                      </a:lnTo>
                      <a:lnTo>
                        <a:pt x="1186" y="826"/>
                      </a:lnTo>
                      <a:lnTo>
                        <a:pt x="1185" y="825"/>
                      </a:lnTo>
                      <a:lnTo>
                        <a:pt x="1185" y="825"/>
                      </a:lnTo>
                      <a:lnTo>
                        <a:pt x="1185" y="823"/>
                      </a:lnTo>
                      <a:lnTo>
                        <a:pt x="1186" y="821"/>
                      </a:lnTo>
                      <a:lnTo>
                        <a:pt x="1189" y="817"/>
                      </a:lnTo>
                      <a:lnTo>
                        <a:pt x="1192" y="816"/>
                      </a:lnTo>
                      <a:lnTo>
                        <a:pt x="1192" y="816"/>
                      </a:lnTo>
                      <a:lnTo>
                        <a:pt x="1195" y="815"/>
                      </a:lnTo>
                      <a:lnTo>
                        <a:pt x="1197" y="814"/>
                      </a:lnTo>
                      <a:lnTo>
                        <a:pt x="1200" y="812"/>
                      </a:lnTo>
                      <a:lnTo>
                        <a:pt x="1200" y="812"/>
                      </a:lnTo>
                      <a:lnTo>
                        <a:pt x="1200" y="814"/>
                      </a:lnTo>
                      <a:lnTo>
                        <a:pt x="1202" y="817"/>
                      </a:lnTo>
                      <a:lnTo>
                        <a:pt x="1202" y="817"/>
                      </a:lnTo>
                      <a:lnTo>
                        <a:pt x="1200" y="816"/>
                      </a:lnTo>
                      <a:lnTo>
                        <a:pt x="1195" y="816"/>
                      </a:lnTo>
                      <a:lnTo>
                        <a:pt x="1195" y="816"/>
                      </a:lnTo>
                      <a:lnTo>
                        <a:pt x="1195" y="817"/>
                      </a:lnTo>
                      <a:lnTo>
                        <a:pt x="1196" y="822"/>
                      </a:lnTo>
                      <a:lnTo>
                        <a:pt x="1196" y="822"/>
                      </a:lnTo>
                      <a:close/>
                      <a:moveTo>
                        <a:pt x="1185" y="632"/>
                      </a:moveTo>
                      <a:lnTo>
                        <a:pt x="1185" y="632"/>
                      </a:lnTo>
                      <a:lnTo>
                        <a:pt x="1185" y="632"/>
                      </a:lnTo>
                      <a:lnTo>
                        <a:pt x="1185" y="632"/>
                      </a:lnTo>
                      <a:lnTo>
                        <a:pt x="1184" y="632"/>
                      </a:lnTo>
                      <a:lnTo>
                        <a:pt x="1180" y="636"/>
                      </a:lnTo>
                      <a:lnTo>
                        <a:pt x="1180" y="636"/>
                      </a:lnTo>
                      <a:lnTo>
                        <a:pt x="1179" y="634"/>
                      </a:lnTo>
                      <a:lnTo>
                        <a:pt x="1179" y="634"/>
                      </a:lnTo>
                      <a:lnTo>
                        <a:pt x="1180" y="636"/>
                      </a:lnTo>
                      <a:lnTo>
                        <a:pt x="1180" y="636"/>
                      </a:lnTo>
                      <a:lnTo>
                        <a:pt x="1179" y="638"/>
                      </a:lnTo>
                      <a:lnTo>
                        <a:pt x="1179" y="638"/>
                      </a:lnTo>
                      <a:lnTo>
                        <a:pt x="1179" y="638"/>
                      </a:lnTo>
                      <a:lnTo>
                        <a:pt x="1179" y="638"/>
                      </a:lnTo>
                      <a:lnTo>
                        <a:pt x="1178" y="632"/>
                      </a:lnTo>
                      <a:lnTo>
                        <a:pt x="1178" y="632"/>
                      </a:lnTo>
                      <a:lnTo>
                        <a:pt x="1180" y="634"/>
                      </a:lnTo>
                      <a:lnTo>
                        <a:pt x="1180" y="634"/>
                      </a:lnTo>
                      <a:lnTo>
                        <a:pt x="1181" y="632"/>
                      </a:lnTo>
                      <a:lnTo>
                        <a:pt x="1181" y="627"/>
                      </a:lnTo>
                      <a:lnTo>
                        <a:pt x="1181" y="627"/>
                      </a:lnTo>
                      <a:lnTo>
                        <a:pt x="1187" y="627"/>
                      </a:lnTo>
                      <a:lnTo>
                        <a:pt x="1187" y="627"/>
                      </a:lnTo>
                      <a:lnTo>
                        <a:pt x="1187" y="628"/>
                      </a:lnTo>
                      <a:lnTo>
                        <a:pt x="1187" y="628"/>
                      </a:lnTo>
                      <a:lnTo>
                        <a:pt x="1185" y="632"/>
                      </a:lnTo>
                      <a:lnTo>
                        <a:pt x="1185" y="632"/>
                      </a:lnTo>
                      <a:close/>
                      <a:moveTo>
                        <a:pt x="1178" y="606"/>
                      </a:moveTo>
                      <a:lnTo>
                        <a:pt x="1178" y="606"/>
                      </a:lnTo>
                      <a:lnTo>
                        <a:pt x="1175" y="608"/>
                      </a:lnTo>
                      <a:lnTo>
                        <a:pt x="1175" y="608"/>
                      </a:lnTo>
                      <a:lnTo>
                        <a:pt x="1175" y="606"/>
                      </a:lnTo>
                      <a:lnTo>
                        <a:pt x="1175" y="606"/>
                      </a:lnTo>
                      <a:lnTo>
                        <a:pt x="1178" y="604"/>
                      </a:lnTo>
                      <a:lnTo>
                        <a:pt x="1179" y="603"/>
                      </a:lnTo>
                      <a:lnTo>
                        <a:pt x="1179" y="600"/>
                      </a:lnTo>
                      <a:lnTo>
                        <a:pt x="1179" y="600"/>
                      </a:lnTo>
                      <a:lnTo>
                        <a:pt x="1180" y="603"/>
                      </a:lnTo>
                      <a:lnTo>
                        <a:pt x="1180" y="603"/>
                      </a:lnTo>
                      <a:lnTo>
                        <a:pt x="1178" y="606"/>
                      </a:lnTo>
                      <a:lnTo>
                        <a:pt x="1178" y="606"/>
                      </a:lnTo>
                      <a:close/>
                      <a:moveTo>
                        <a:pt x="1176" y="723"/>
                      </a:moveTo>
                      <a:lnTo>
                        <a:pt x="1176" y="723"/>
                      </a:lnTo>
                      <a:lnTo>
                        <a:pt x="1178" y="721"/>
                      </a:lnTo>
                      <a:lnTo>
                        <a:pt x="1178" y="717"/>
                      </a:lnTo>
                      <a:lnTo>
                        <a:pt x="1178" y="717"/>
                      </a:lnTo>
                      <a:lnTo>
                        <a:pt x="1179" y="717"/>
                      </a:lnTo>
                      <a:lnTo>
                        <a:pt x="1179" y="717"/>
                      </a:lnTo>
                      <a:lnTo>
                        <a:pt x="1183" y="720"/>
                      </a:lnTo>
                      <a:lnTo>
                        <a:pt x="1183" y="720"/>
                      </a:lnTo>
                      <a:lnTo>
                        <a:pt x="1183" y="720"/>
                      </a:lnTo>
                      <a:lnTo>
                        <a:pt x="1183" y="720"/>
                      </a:lnTo>
                      <a:lnTo>
                        <a:pt x="1181" y="721"/>
                      </a:lnTo>
                      <a:lnTo>
                        <a:pt x="1181" y="723"/>
                      </a:lnTo>
                      <a:lnTo>
                        <a:pt x="1181" y="723"/>
                      </a:lnTo>
                      <a:lnTo>
                        <a:pt x="1181" y="723"/>
                      </a:lnTo>
                      <a:lnTo>
                        <a:pt x="1181" y="723"/>
                      </a:lnTo>
                      <a:lnTo>
                        <a:pt x="1179" y="722"/>
                      </a:lnTo>
                      <a:lnTo>
                        <a:pt x="1179" y="722"/>
                      </a:lnTo>
                      <a:lnTo>
                        <a:pt x="1178" y="723"/>
                      </a:lnTo>
                      <a:lnTo>
                        <a:pt x="1176" y="725"/>
                      </a:lnTo>
                      <a:lnTo>
                        <a:pt x="1176" y="727"/>
                      </a:lnTo>
                      <a:lnTo>
                        <a:pt x="1176" y="727"/>
                      </a:lnTo>
                      <a:lnTo>
                        <a:pt x="1175" y="728"/>
                      </a:lnTo>
                      <a:lnTo>
                        <a:pt x="1175" y="728"/>
                      </a:lnTo>
                      <a:lnTo>
                        <a:pt x="1172" y="726"/>
                      </a:lnTo>
                      <a:lnTo>
                        <a:pt x="1172" y="726"/>
                      </a:lnTo>
                      <a:lnTo>
                        <a:pt x="1172" y="725"/>
                      </a:lnTo>
                      <a:lnTo>
                        <a:pt x="1173" y="721"/>
                      </a:lnTo>
                      <a:lnTo>
                        <a:pt x="1173" y="721"/>
                      </a:lnTo>
                      <a:lnTo>
                        <a:pt x="1176" y="723"/>
                      </a:lnTo>
                      <a:lnTo>
                        <a:pt x="1176" y="723"/>
                      </a:lnTo>
                      <a:close/>
                      <a:moveTo>
                        <a:pt x="1239" y="982"/>
                      </a:moveTo>
                      <a:lnTo>
                        <a:pt x="1239" y="982"/>
                      </a:lnTo>
                      <a:lnTo>
                        <a:pt x="1235" y="984"/>
                      </a:lnTo>
                      <a:lnTo>
                        <a:pt x="1234" y="987"/>
                      </a:lnTo>
                      <a:lnTo>
                        <a:pt x="1233" y="989"/>
                      </a:lnTo>
                      <a:lnTo>
                        <a:pt x="1233" y="989"/>
                      </a:lnTo>
                      <a:lnTo>
                        <a:pt x="1231" y="983"/>
                      </a:lnTo>
                      <a:lnTo>
                        <a:pt x="1231" y="983"/>
                      </a:lnTo>
                      <a:lnTo>
                        <a:pt x="1234" y="982"/>
                      </a:lnTo>
                      <a:lnTo>
                        <a:pt x="1235" y="980"/>
                      </a:lnTo>
                      <a:lnTo>
                        <a:pt x="1235" y="976"/>
                      </a:lnTo>
                      <a:lnTo>
                        <a:pt x="1235" y="976"/>
                      </a:lnTo>
                      <a:lnTo>
                        <a:pt x="1239" y="978"/>
                      </a:lnTo>
                      <a:lnTo>
                        <a:pt x="1241" y="981"/>
                      </a:lnTo>
                      <a:lnTo>
                        <a:pt x="1242" y="987"/>
                      </a:lnTo>
                      <a:lnTo>
                        <a:pt x="1242" y="987"/>
                      </a:lnTo>
                      <a:lnTo>
                        <a:pt x="1241" y="988"/>
                      </a:lnTo>
                      <a:lnTo>
                        <a:pt x="1241" y="991"/>
                      </a:lnTo>
                      <a:lnTo>
                        <a:pt x="1241" y="991"/>
                      </a:lnTo>
                      <a:lnTo>
                        <a:pt x="1240" y="992"/>
                      </a:lnTo>
                      <a:lnTo>
                        <a:pt x="1239" y="993"/>
                      </a:lnTo>
                      <a:lnTo>
                        <a:pt x="1239" y="993"/>
                      </a:lnTo>
                      <a:lnTo>
                        <a:pt x="1239" y="987"/>
                      </a:lnTo>
                      <a:lnTo>
                        <a:pt x="1240" y="984"/>
                      </a:lnTo>
                      <a:lnTo>
                        <a:pt x="1239" y="982"/>
                      </a:lnTo>
                      <a:lnTo>
                        <a:pt x="1239" y="982"/>
                      </a:lnTo>
                      <a:close/>
                      <a:moveTo>
                        <a:pt x="1231" y="947"/>
                      </a:moveTo>
                      <a:lnTo>
                        <a:pt x="1231" y="947"/>
                      </a:lnTo>
                      <a:lnTo>
                        <a:pt x="1231" y="947"/>
                      </a:lnTo>
                      <a:lnTo>
                        <a:pt x="1231" y="945"/>
                      </a:lnTo>
                      <a:lnTo>
                        <a:pt x="1231" y="945"/>
                      </a:lnTo>
                      <a:lnTo>
                        <a:pt x="1234" y="947"/>
                      </a:lnTo>
                      <a:lnTo>
                        <a:pt x="1235" y="948"/>
                      </a:lnTo>
                      <a:lnTo>
                        <a:pt x="1237" y="950"/>
                      </a:lnTo>
                      <a:lnTo>
                        <a:pt x="1237" y="950"/>
                      </a:lnTo>
                      <a:lnTo>
                        <a:pt x="1235" y="950"/>
                      </a:lnTo>
                      <a:lnTo>
                        <a:pt x="1235" y="952"/>
                      </a:lnTo>
                      <a:lnTo>
                        <a:pt x="1239" y="956"/>
                      </a:lnTo>
                      <a:lnTo>
                        <a:pt x="1239" y="956"/>
                      </a:lnTo>
                      <a:lnTo>
                        <a:pt x="1239" y="959"/>
                      </a:lnTo>
                      <a:lnTo>
                        <a:pt x="1239" y="959"/>
                      </a:lnTo>
                      <a:lnTo>
                        <a:pt x="1237" y="959"/>
                      </a:lnTo>
                      <a:lnTo>
                        <a:pt x="1237" y="959"/>
                      </a:lnTo>
                      <a:lnTo>
                        <a:pt x="1237" y="958"/>
                      </a:lnTo>
                      <a:lnTo>
                        <a:pt x="1237" y="955"/>
                      </a:lnTo>
                      <a:lnTo>
                        <a:pt x="1237" y="955"/>
                      </a:lnTo>
                      <a:lnTo>
                        <a:pt x="1236" y="955"/>
                      </a:lnTo>
                      <a:lnTo>
                        <a:pt x="1236" y="955"/>
                      </a:lnTo>
                      <a:lnTo>
                        <a:pt x="1236" y="954"/>
                      </a:lnTo>
                      <a:lnTo>
                        <a:pt x="1235" y="952"/>
                      </a:lnTo>
                      <a:lnTo>
                        <a:pt x="1235" y="952"/>
                      </a:lnTo>
                      <a:lnTo>
                        <a:pt x="1234" y="955"/>
                      </a:lnTo>
                      <a:lnTo>
                        <a:pt x="1234" y="955"/>
                      </a:lnTo>
                      <a:lnTo>
                        <a:pt x="1233" y="956"/>
                      </a:lnTo>
                      <a:lnTo>
                        <a:pt x="1231" y="958"/>
                      </a:lnTo>
                      <a:lnTo>
                        <a:pt x="1231" y="958"/>
                      </a:lnTo>
                      <a:lnTo>
                        <a:pt x="1233" y="952"/>
                      </a:lnTo>
                      <a:lnTo>
                        <a:pt x="1233" y="949"/>
                      </a:lnTo>
                      <a:lnTo>
                        <a:pt x="1231" y="947"/>
                      </a:lnTo>
                      <a:lnTo>
                        <a:pt x="1231" y="947"/>
                      </a:lnTo>
                      <a:close/>
                      <a:moveTo>
                        <a:pt x="1224" y="976"/>
                      </a:moveTo>
                      <a:lnTo>
                        <a:pt x="1224" y="976"/>
                      </a:lnTo>
                      <a:lnTo>
                        <a:pt x="1223" y="972"/>
                      </a:lnTo>
                      <a:lnTo>
                        <a:pt x="1223" y="972"/>
                      </a:lnTo>
                      <a:lnTo>
                        <a:pt x="1223" y="973"/>
                      </a:lnTo>
                      <a:lnTo>
                        <a:pt x="1225" y="976"/>
                      </a:lnTo>
                      <a:lnTo>
                        <a:pt x="1225" y="976"/>
                      </a:lnTo>
                      <a:lnTo>
                        <a:pt x="1227" y="980"/>
                      </a:lnTo>
                      <a:lnTo>
                        <a:pt x="1229" y="982"/>
                      </a:lnTo>
                      <a:lnTo>
                        <a:pt x="1229" y="982"/>
                      </a:lnTo>
                      <a:lnTo>
                        <a:pt x="1227" y="983"/>
                      </a:lnTo>
                      <a:lnTo>
                        <a:pt x="1227" y="987"/>
                      </a:lnTo>
                      <a:lnTo>
                        <a:pt x="1227" y="987"/>
                      </a:lnTo>
                      <a:lnTo>
                        <a:pt x="1225" y="983"/>
                      </a:lnTo>
                      <a:lnTo>
                        <a:pt x="1224" y="981"/>
                      </a:lnTo>
                      <a:lnTo>
                        <a:pt x="1223" y="980"/>
                      </a:lnTo>
                      <a:lnTo>
                        <a:pt x="1223" y="980"/>
                      </a:lnTo>
                      <a:lnTo>
                        <a:pt x="1223" y="978"/>
                      </a:lnTo>
                      <a:lnTo>
                        <a:pt x="1223" y="978"/>
                      </a:lnTo>
                      <a:lnTo>
                        <a:pt x="1224" y="976"/>
                      </a:lnTo>
                      <a:lnTo>
                        <a:pt x="1224" y="976"/>
                      </a:lnTo>
                      <a:lnTo>
                        <a:pt x="1224" y="976"/>
                      </a:lnTo>
                      <a:lnTo>
                        <a:pt x="1224" y="976"/>
                      </a:lnTo>
                      <a:close/>
                      <a:moveTo>
                        <a:pt x="1236" y="1113"/>
                      </a:moveTo>
                      <a:lnTo>
                        <a:pt x="1236" y="1113"/>
                      </a:lnTo>
                      <a:lnTo>
                        <a:pt x="1233" y="1102"/>
                      </a:lnTo>
                      <a:lnTo>
                        <a:pt x="1230" y="1089"/>
                      </a:lnTo>
                      <a:lnTo>
                        <a:pt x="1228" y="1066"/>
                      </a:lnTo>
                      <a:lnTo>
                        <a:pt x="1225" y="1014"/>
                      </a:lnTo>
                      <a:lnTo>
                        <a:pt x="1225" y="1014"/>
                      </a:lnTo>
                      <a:lnTo>
                        <a:pt x="1230" y="1016"/>
                      </a:lnTo>
                      <a:lnTo>
                        <a:pt x="1230" y="1016"/>
                      </a:lnTo>
                      <a:lnTo>
                        <a:pt x="1230" y="1014"/>
                      </a:lnTo>
                      <a:lnTo>
                        <a:pt x="1230" y="1011"/>
                      </a:lnTo>
                      <a:lnTo>
                        <a:pt x="1230" y="1008"/>
                      </a:lnTo>
                      <a:lnTo>
                        <a:pt x="1230" y="1008"/>
                      </a:lnTo>
                      <a:lnTo>
                        <a:pt x="1230" y="1009"/>
                      </a:lnTo>
                      <a:lnTo>
                        <a:pt x="1234" y="1013"/>
                      </a:lnTo>
                      <a:lnTo>
                        <a:pt x="1234" y="1013"/>
                      </a:lnTo>
                      <a:lnTo>
                        <a:pt x="1235" y="1015"/>
                      </a:lnTo>
                      <a:lnTo>
                        <a:pt x="1237" y="1020"/>
                      </a:lnTo>
                      <a:lnTo>
                        <a:pt x="1237" y="1020"/>
                      </a:lnTo>
                      <a:lnTo>
                        <a:pt x="1239" y="1019"/>
                      </a:lnTo>
                      <a:lnTo>
                        <a:pt x="1242" y="1015"/>
                      </a:lnTo>
                      <a:lnTo>
                        <a:pt x="1242" y="1015"/>
                      </a:lnTo>
                      <a:lnTo>
                        <a:pt x="1242" y="1014"/>
                      </a:lnTo>
                      <a:lnTo>
                        <a:pt x="1242" y="1014"/>
                      </a:lnTo>
                      <a:lnTo>
                        <a:pt x="1242" y="1017"/>
                      </a:lnTo>
                      <a:lnTo>
                        <a:pt x="1245" y="1021"/>
                      </a:lnTo>
                      <a:lnTo>
                        <a:pt x="1245" y="1021"/>
                      </a:lnTo>
                      <a:lnTo>
                        <a:pt x="1248" y="1017"/>
                      </a:lnTo>
                      <a:lnTo>
                        <a:pt x="1248" y="1017"/>
                      </a:lnTo>
                      <a:lnTo>
                        <a:pt x="1248" y="1020"/>
                      </a:lnTo>
                      <a:lnTo>
                        <a:pt x="1246" y="1023"/>
                      </a:lnTo>
                      <a:lnTo>
                        <a:pt x="1246" y="1023"/>
                      </a:lnTo>
                      <a:lnTo>
                        <a:pt x="1245" y="1023"/>
                      </a:lnTo>
                      <a:lnTo>
                        <a:pt x="1244" y="1027"/>
                      </a:lnTo>
                      <a:lnTo>
                        <a:pt x="1242" y="1028"/>
                      </a:lnTo>
                      <a:lnTo>
                        <a:pt x="1242" y="1031"/>
                      </a:lnTo>
                      <a:lnTo>
                        <a:pt x="1245" y="1033"/>
                      </a:lnTo>
                      <a:lnTo>
                        <a:pt x="1247" y="1037"/>
                      </a:lnTo>
                      <a:lnTo>
                        <a:pt x="1247" y="1037"/>
                      </a:lnTo>
                      <a:lnTo>
                        <a:pt x="1248" y="1036"/>
                      </a:lnTo>
                      <a:lnTo>
                        <a:pt x="1250" y="1033"/>
                      </a:lnTo>
                      <a:lnTo>
                        <a:pt x="1252" y="1030"/>
                      </a:lnTo>
                      <a:lnTo>
                        <a:pt x="1252" y="1030"/>
                      </a:lnTo>
                      <a:lnTo>
                        <a:pt x="1251" y="1033"/>
                      </a:lnTo>
                      <a:lnTo>
                        <a:pt x="1252" y="1036"/>
                      </a:lnTo>
                      <a:lnTo>
                        <a:pt x="1255" y="1039"/>
                      </a:lnTo>
                      <a:lnTo>
                        <a:pt x="1255" y="1039"/>
                      </a:lnTo>
                      <a:lnTo>
                        <a:pt x="1257" y="1037"/>
                      </a:lnTo>
                      <a:lnTo>
                        <a:pt x="1257" y="1037"/>
                      </a:lnTo>
                      <a:lnTo>
                        <a:pt x="1259" y="1039"/>
                      </a:lnTo>
                      <a:lnTo>
                        <a:pt x="1259" y="1039"/>
                      </a:lnTo>
                      <a:lnTo>
                        <a:pt x="1261" y="1038"/>
                      </a:lnTo>
                      <a:lnTo>
                        <a:pt x="1263" y="1037"/>
                      </a:lnTo>
                      <a:lnTo>
                        <a:pt x="1263" y="1037"/>
                      </a:lnTo>
                      <a:lnTo>
                        <a:pt x="1264" y="1038"/>
                      </a:lnTo>
                      <a:lnTo>
                        <a:pt x="1267" y="1041"/>
                      </a:lnTo>
                      <a:lnTo>
                        <a:pt x="1267" y="1041"/>
                      </a:lnTo>
                      <a:lnTo>
                        <a:pt x="1268" y="1038"/>
                      </a:lnTo>
                      <a:lnTo>
                        <a:pt x="1269" y="1034"/>
                      </a:lnTo>
                      <a:lnTo>
                        <a:pt x="1269" y="1034"/>
                      </a:lnTo>
                      <a:lnTo>
                        <a:pt x="1270" y="1038"/>
                      </a:lnTo>
                      <a:lnTo>
                        <a:pt x="1272" y="1042"/>
                      </a:lnTo>
                      <a:lnTo>
                        <a:pt x="1272" y="1042"/>
                      </a:lnTo>
                      <a:lnTo>
                        <a:pt x="1270" y="1043"/>
                      </a:lnTo>
                      <a:lnTo>
                        <a:pt x="1270" y="1047"/>
                      </a:lnTo>
                      <a:lnTo>
                        <a:pt x="1272" y="1049"/>
                      </a:lnTo>
                      <a:lnTo>
                        <a:pt x="1273" y="1050"/>
                      </a:lnTo>
                      <a:lnTo>
                        <a:pt x="1275" y="1053"/>
                      </a:lnTo>
                      <a:lnTo>
                        <a:pt x="1280" y="1054"/>
                      </a:lnTo>
                      <a:lnTo>
                        <a:pt x="1280" y="1054"/>
                      </a:lnTo>
                      <a:lnTo>
                        <a:pt x="1280" y="1052"/>
                      </a:lnTo>
                      <a:lnTo>
                        <a:pt x="1280" y="1044"/>
                      </a:lnTo>
                      <a:lnTo>
                        <a:pt x="1280" y="1044"/>
                      </a:lnTo>
                      <a:lnTo>
                        <a:pt x="1281" y="1048"/>
                      </a:lnTo>
                      <a:lnTo>
                        <a:pt x="1284" y="1049"/>
                      </a:lnTo>
                      <a:lnTo>
                        <a:pt x="1286" y="1052"/>
                      </a:lnTo>
                      <a:lnTo>
                        <a:pt x="1286" y="1052"/>
                      </a:lnTo>
                      <a:lnTo>
                        <a:pt x="1288" y="1047"/>
                      </a:lnTo>
                      <a:lnTo>
                        <a:pt x="1288" y="1043"/>
                      </a:lnTo>
                      <a:lnTo>
                        <a:pt x="1288" y="1039"/>
                      </a:lnTo>
                      <a:lnTo>
                        <a:pt x="1288" y="1039"/>
                      </a:lnTo>
                      <a:lnTo>
                        <a:pt x="1290" y="1042"/>
                      </a:lnTo>
                      <a:lnTo>
                        <a:pt x="1294" y="1044"/>
                      </a:lnTo>
                      <a:lnTo>
                        <a:pt x="1299" y="1045"/>
                      </a:lnTo>
                      <a:lnTo>
                        <a:pt x="1299" y="1045"/>
                      </a:lnTo>
                      <a:lnTo>
                        <a:pt x="1297" y="1042"/>
                      </a:lnTo>
                      <a:lnTo>
                        <a:pt x="1296" y="1038"/>
                      </a:lnTo>
                      <a:lnTo>
                        <a:pt x="1294" y="1036"/>
                      </a:lnTo>
                      <a:lnTo>
                        <a:pt x="1294" y="1036"/>
                      </a:lnTo>
                      <a:lnTo>
                        <a:pt x="1295" y="1033"/>
                      </a:lnTo>
                      <a:lnTo>
                        <a:pt x="1295" y="1033"/>
                      </a:lnTo>
                      <a:lnTo>
                        <a:pt x="1297" y="1034"/>
                      </a:lnTo>
                      <a:lnTo>
                        <a:pt x="1301" y="1036"/>
                      </a:lnTo>
                      <a:lnTo>
                        <a:pt x="1301" y="1036"/>
                      </a:lnTo>
                      <a:lnTo>
                        <a:pt x="1301" y="1033"/>
                      </a:lnTo>
                      <a:lnTo>
                        <a:pt x="1301" y="1027"/>
                      </a:lnTo>
                      <a:lnTo>
                        <a:pt x="1301" y="1027"/>
                      </a:lnTo>
                      <a:lnTo>
                        <a:pt x="1302" y="1030"/>
                      </a:lnTo>
                      <a:lnTo>
                        <a:pt x="1305" y="1032"/>
                      </a:lnTo>
                      <a:lnTo>
                        <a:pt x="1307" y="1033"/>
                      </a:lnTo>
                      <a:lnTo>
                        <a:pt x="1307" y="1033"/>
                      </a:lnTo>
                      <a:lnTo>
                        <a:pt x="1308" y="1030"/>
                      </a:lnTo>
                      <a:lnTo>
                        <a:pt x="1308" y="1026"/>
                      </a:lnTo>
                      <a:lnTo>
                        <a:pt x="1308" y="1021"/>
                      </a:lnTo>
                      <a:lnTo>
                        <a:pt x="1308" y="1021"/>
                      </a:lnTo>
                      <a:lnTo>
                        <a:pt x="1309" y="1023"/>
                      </a:lnTo>
                      <a:lnTo>
                        <a:pt x="1312" y="1025"/>
                      </a:lnTo>
                      <a:lnTo>
                        <a:pt x="1316" y="1027"/>
                      </a:lnTo>
                      <a:lnTo>
                        <a:pt x="1316" y="1027"/>
                      </a:lnTo>
                      <a:lnTo>
                        <a:pt x="1318" y="1023"/>
                      </a:lnTo>
                      <a:lnTo>
                        <a:pt x="1318" y="1023"/>
                      </a:lnTo>
                      <a:lnTo>
                        <a:pt x="1317" y="1020"/>
                      </a:lnTo>
                      <a:lnTo>
                        <a:pt x="1314" y="1017"/>
                      </a:lnTo>
                      <a:lnTo>
                        <a:pt x="1314" y="1017"/>
                      </a:lnTo>
                      <a:lnTo>
                        <a:pt x="1316" y="1015"/>
                      </a:lnTo>
                      <a:lnTo>
                        <a:pt x="1316" y="1013"/>
                      </a:lnTo>
                      <a:lnTo>
                        <a:pt x="1316" y="1010"/>
                      </a:lnTo>
                      <a:lnTo>
                        <a:pt x="1316" y="1010"/>
                      </a:lnTo>
                      <a:lnTo>
                        <a:pt x="1313" y="1010"/>
                      </a:lnTo>
                      <a:lnTo>
                        <a:pt x="1311" y="1011"/>
                      </a:lnTo>
                      <a:lnTo>
                        <a:pt x="1309" y="1013"/>
                      </a:lnTo>
                      <a:lnTo>
                        <a:pt x="1309" y="1013"/>
                      </a:lnTo>
                      <a:lnTo>
                        <a:pt x="1309" y="1006"/>
                      </a:lnTo>
                      <a:lnTo>
                        <a:pt x="1311" y="1004"/>
                      </a:lnTo>
                      <a:lnTo>
                        <a:pt x="1309" y="1002"/>
                      </a:lnTo>
                      <a:lnTo>
                        <a:pt x="1309" y="1002"/>
                      </a:lnTo>
                      <a:lnTo>
                        <a:pt x="1306" y="1004"/>
                      </a:lnTo>
                      <a:lnTo>
                        <a:pt x="1305" y="1006"/>
                      </a:lnTo>
                      <a:lnTo>
                        <a:pt x="1303" y="1009"/>
                      </a:lnTo>
                      <a:lnTo>
                        <a:pt x="1303" y="1009"/>
                      </a:lnTo>
                      <a:lnTo>
                        <a:pt x="1302" y="1005"/>
                      </a:lnTo>
                      <a:lnTo>
                        <a:pt x="1301" y="1000"/>
                      </a:lnTo>
                      <a:lnTo>
                        <a:pt x="1301" y="1000"/>
                      </a:lnTo>
                      <a:lnTo>
                        <a:pt x="1305" y="1003"/>
                      </a:lnTo>
                      <a:lnTo>
                        <a:pt x="1305" y="1003"/>
                      </a:lnTo>
                      <a:lnTo>
                        <a:pt x="1306" y="998"/>
                      </a:lnTo>
                      <a:lnTo>
                        <a:pt x="1306" y="994"/>
                      </a:lnTo>
                      <a:lnTo>
                        <a:pt x="1305" y="991"/>
                      </a:lnTo>
                      <a:lnTo>
                        <a:pt x="1305" y="991"/>
                      </a:lnTo>
                      <a:lnTo>
                        <a:pt x="1308" y="993"/>
                      </a:lnTo>
                      <a:lnTo>
                        <a:pt x="1311" y="995"/>
                      </a:lnTo>
                      <a:lnTo>
                        <a:pt x="1316" y="997"/>
                      </a:lnTo>
                      <a:lnTo>
                        <a:pt x="1316" y="997"/>
                      </a:lnTo>
                      <a:lnTo>
                        <a:pt x="1314" y="993"/>
                      </a:lnTo>
                      <a:lnTo>
                        <a:pt x="1313" y="989"/>
                      </a:lnTo>
                      <a:lnTo>
                        <a:pt x="1311" y="987"/>
                      </a:lnTo>
                      <a:lnTo>
                        <a:pt x="1311" y="987"/>
                      </a:lnTo>
                      <a:lnTo>
                        <a:pt x="1312" y="984"/>
                      </a:lnTo>
                      <a:lnTo>
                        <a:pt x="1313" y="982"/>
                      </a:lnTo>
                      <a:lnTo>
                        <a:pt x="1312" y="980"/>
                      </a:lnTo>
                      <a:lnTo>
                        <a:pt x="1312" y="980"/>
                      </a:lnTo>
                      <a:lnTo>
                        <a:pt x="1309" y="980"/>
                      </a:lnTo>
                      <a:lnTo>
                        <a:pt x="1307" y="980"/>
                      </a:lnTo>
                      <a:lnTo>
                        <a:pt x="1306" y="981"/>
                      </a:lnTo>
                      <a:lnTo>
                        <a:pt x="1306" y="981"/>
                      </a:lnTo>
                      <a:lnTo>
                        <a:pt x="1306" y="980"/>
                      </a:lnTo>
                      <a:lnTo>
                        <a:pt x="1306" y="980"/>
                      </a:lnTo>
                      <a:lnTo>
                        <a:pt x="1309" y="978"/>
                      </a:lnTo>
                      <a:lnTo>
                        <a:pt x="1313" y="977"/>
                      </a:lnTo>
                      <a:lnTo>
                        <a:pt x="1313" y="977"/>
                      </a:lnTo>
                      <a:lnTo>
                        <a:pt x="1312" y="975"/>
                      </a:lnTo>
                      <a:lnTo>
                        <a:pt x="1307" y="971"/>
                      </a:lnTo>
                      <a:lnTo>
                        <a:pt x="1307" y="971"/>
                      </a:lnTo>
                      <a:lnTo>
                        <a:pt x="1309" y="972"/>
                      </a:lnTo>
                      <a:lnTo>
                        <a:pt x="1312" y="972"/>
                      </a:lnTo>
                      <a:lnTo>
                        <a:pt x="1316" y="970"/>
                      </a:lnTo>
                      <a:lnTo>
                        <a:pt x="1316" y="970"/>
                      </a:lnTo>
                      <a:lnTo>
                        <a:pt x="1313" y="966"/>
                      </a:lnTo>
                      <a:lnTo>
                        <a:pt x="1311" y="964"/>
                      </a:lnTo>
                      <a:lnTo>
                        <a:pt x="1307" y="961"/>
                      </a:lnTo>
                      <a:lnTo>
                        <a:pt x="1307" y="961"/>
                      </a:lnTo>
                      <a:lnTo>
                        <a:pt x="1309" y="962"/>
                      </a:lnTo>
                      <a:lnTo>
                        <a:pt x="1309" y="962"/>
                      </a:lnTo>
                      <a:lnTo>
                        <a:pt x="1311" y="962"/>
                      </a:lnTo>
                      <a:lnTo>
                        <a:pt x="1311" y="962"/>
                      </a:lnTo>
                      <a:lnTo>
                        <a:pt x="1313" y="965"/>
                      </a:lnTo>
                      <a:lnTo>
                        <a:pt x="1316" y="966"/>
                      </a:lnTo>
                      <a:lnTo>
                        <a:pt x="1317" y="965"/>
                      </a:lnTo>
                      <a:lnTo>
                        <a:pt x="1317" y="960"/>
                      </a:lnTo>
                      <a:lnTo>
                        <a:pt x="1317" y="960"/>
                      </a:lnTo>
                      <a:lnTo>
                        <a:pt x="1319" y="958"/>
                      </a:lnTo>
                      <a:lnTo>
                        <a:pt x="1319" y="958"/>
                      </a:lnTo>
                      <a:lnTo>
                        <a:pt x="1316" y="956"/>
                      </a:lnTo>
                      <a:lnTo>
                        <a:pt x="1316" y="956"/>
                      </a:lnTo>
                      <a:lnTo>
                        <a:pt x="1316" y="955"/>
                      </a:lnTo>
                      <a:lnTo>
                        <a:pt x="1316" y="955"/>
                      </a:lnTo>
                      <a:lnTo>
                        <a:pt x="1317" y="955"/>
                      </a:lnTo>
                      <a:lnTo>
                        <a:pt x="1320" y="953"/>
                      </a:lnTo>
                      <a:lnTo>
                        <a:pt x="1323" y="949"/>
                      </a:lnTo>
                      <a:lnTo>
                        <a:pt x="1323" y="945"/>
                      </a:lnTo>
                      <a:lnTo>
                        <a:pt x="1322" y="942"/>
                      </a:lnTo>
                      <a:lnTo>
                        <a:pt x="1322" y="942"/>
                      </a:lnTo>
                      <a:lnTo>
                        <a:pt x="1319" y="942"/>
                      </a:lnTo>
                      <a:lnTo>
                        <a:pt x="1317" y="942"/>
                      </a:lnTo>
                      <a:lnTo>
                        <a:pt x="1314" y="945"/>
                      </a:lnTo>
                      <a:lnTo>
                        <a:pt x="1314" y="945"/>
                      </a:lnTo>
                      <a:lnTo>
                        <a:pt x="1312" y="942"/>
                      </a:lnTo>
                      <a:lnTo>
                        <a:pt x="1312" y="938"/>
                      </a:lnTo>
                      <a:lnTo>
                        <a:pt x="1314" y="933"/>
                      </a:lnTo>
                      <a:lnTo>
                        <a:pt x="1314" y="933"/>
                      </a:lnTo>
                      <a:lnTo>
                        <a:pt x="1317" y="932"/>
                      </a:lnTo>
                      <a:lnTo>
                        <a:pt x="1317" y="932"/>
                      </a:lnTo>
                      <a:lnTo>
                        <a:pt x="1319" y="931"/>
                      </a:lnTo>
                      <a:lnTo>
                        <a:pt x="1319" y="931"/>
                      </a:lnTo>
                      <a:lnTo>
                        <a:pt x="1318" y="928"/>
                      </a:lnTo>
                      <a:lnTo>
                        <a:pt x="1318" y="928"/>
                      </a:lnTo>
                      <a:lnTo>
                        <a:pt x="1319" y="926"/>
                      </a:lnTo>
                      <a:lnTo>
                        <a:pt x="1318" y="923"/>
                      </a:lnTo>
                      <a:lnTo>
                        <a:pt x="1318" y="923"/>
                      </a:lnTo>
                      <a:lnTo>
                        <a:pt x="1322" y="921"/>
                      </a:lnTo>
                      <a:lnTo>
                        <a:pt x="1324" y="917"/>
                      </a:lnTo>
                      <a:lnTo>
                        <a:pt x="1324" y="917"/>
                      </a:lnTo>
                      <a:lnTo>
                        <a:pt x="1328" y="919"/>
                      </a:lnTo>
                      <a:lnTo>
                        <a:pt x="1330" y="919"/>
                      </a:lnTo>
                      <a:lnTo>
                        <a:pt x="1333" y="917"/>
                      </a:lnTo>
                      <a:lnTo>
                        <a:pt x="1333" y="917"/>
                      </a:lnTo>
                      <a:lnTo>
                        <a:pt x="1331" y="915"/>
                      </a:lnTo>
                      <a:lnTo>
                        <a:pt x="1330" y="912"/>
                      </a:lnTo>
                      <a:lnTo>
                        <a:pt x="1329" y="911"/>
                      </a:lnTo>
                      <a:lnTo>
                        <a:pt x="1329" y="911"/>
                      </a:lnTo>
                      <a:lnTo>
                        <a:pt x="1335" y="912"/>
                      </a:lnTo>
                      <a:lnTo>
                        <a:pt x="1338" y="911"/>
                      </a:lnTo>
                      <a:lnTo>
                        <a:pt x="1340" y="910"/>
                      </a:lnTo>
                      <a:lnTo>
                        <a:pt x="1340" y="910"/>
                      </a:lnTo>
                      <a:lnTo>
                        <a:pt x="1338" y="908"/>
                      </a:lnTo>
                      <a:lnTo>
                        <a:pt x="1334" y="906"/>
                      </a:lnTo>
                      <a:lnTo>
                        <a:pt x="1331" y="905"/>
                      </a:lnTo>
                      <a:lnTo>
                        <a:pt x="1331" y="905"/>
                      </a:lnTo>
                      <a:lnTo>
                        <a:pt x="1335" y="905"/>
                      </a:lnTo>
                      <a:lnTo>
                        <a:pt x="1339" y="902"/>
                      </a:lnTo>
                      <a:lnTo>
                        <a:pt x="1339" y="902"/>
                      </a:lnTo>
                      <a:lnTo>
                        <a:pt x="1338" y="906"/>
                      </a:lnTo>
                      <a:lnTo>
                        <a:pt x="1338" y="906"/>
                      </a:lnTo>
                      <a:lnTo>
                        <a:pt x="1342" y="906"/>
                      </a:lnTo>
                      <a:lnTo>
                        <a:pt x="1346" y="905"/>
                      </a:lnTo>
                      <a:lnTo>
                        <a:pt x="1351" y="904"/>
                      </a:lnTo>
                      <a:lnTo>
                        <a:pt x="1351" y="904"/>
                      </a:lnTo>
                      <a:lnTo>
                        <a:pt x="1347" y="908"/>
                      </a:lnTo>
                      <a:lnTo>
                        <a:pt x="1346" y="911"/>
                      </a:lnTo>
                      <a:lnTo>
                        <a:pt x="1346" y="915"/>
                      </a:lnTo>
                      <a:lnTo>
                        <a:pt x="1346" y="915"/>
                      </a:lnTo>
                      <a:lnTo>
                        <a:pt x="1350" y="914"/>
                      </a:lnTo>
                      <a:lnTo>
                        <a:pt x="1352" y="912"/>
                      </a:lnTo>
                      <a:lnTo>
                        <a:pt x="1355" y="909"/>
                      </a:lnTo>
                      <a:lnTo>
                        <a:pt x="1355" y="909"/>
                      </a:lnTo>
                      <a:lnTo>
                        <a:pt x="1358" y="910"/>
                      </a:lnTo>
                      <a:lnTo>
                        <a:pt x="1361" y="910"/>
                      </a:lnTo>
                      <a:lnTo>
                        <a:pt x="1363" y="909"/>
                      </a:lnTo>
                      <a:lnTo>
                        <a:pt x="1363" y="909"/>
                      </a:lnTo>
                      <a:lnTo>
                        <a:pt x="1362" y="906"/>
                      </a:lnTo>
                      <a:lnTo>
                        <a:pt x="1361" y="904"/>
                      </a:lnTo>
                      <a:lnTo>
                        <a:pt x="1360" y="904"/>
                      </a:lnTo>
                      <a:lnTo>
                        <a:pt x="1360" y="904"/>
                      </a:lnTo>
                      <a:lnTo>
                        <a:pt x="1362" y="904"/>
                      </a:lnTo>
                      <a:lnTo>
                        <a:pt x="1362" y="904"/>
                      </a:lnTo>
                      <a:lnTo>
                        <a:pt x="1363" y="906"/>
                      </a:lnTo>
                      <a:lnTo>
                        <a:pt x="1366" y="910"/>
                      </a:lnTo>
                      <a:lnTo>
                        <a:pt x="1366" y="910"/>
                      </a:lnTo>
                      <a:lnTo>
                        <a:pt x="1367" y="908"/>
                      </a:lnTo>
                      <a:lnTo>
                        <a:pt x="1371" y="903"/>
                      </a:lnTo>
                      <a:lnTo>
                        <a:pt x="1371" y="903"/>
                      </a:lnTo>
                      <a:lnTo>
                        <a:pt x="1371" y="905"/>
                      </a:lnTo>
                      <a:lnTo>
                        <a:pt x="1371" y="908"/>
                      </a:lnTo>
                      <a:lnTo>
                        <a:pt x="1373" y="911"/>
                      </a:lnTo>
                      <a:lnTo>
                        <a:pt x="1373" y="911"/>
                      </a:lnTo>
                      <a:lnTo>
                        <a:pt x="1377" y="909"/>
                      </a:lnTo>
                      <a:lnTo>
                        <a:pt x="1378" y="905"/>
                      </a:lnTo>
                      <a:lnTo>
                        <a:pt x="1379" y="902"/>
                      </a:lnTo>
                      <a:lnTo>
                        <a:pt x="1379" y="902"/>
                      </a:lnTo>
                      <a:lnTo>
                        <a:pt x="1380" y="903"/>
                      </a:lnTo>
                      <a:lnTo>
                        <a:pt x="1380" y="903"/>
                      </a:lnTo>
                      <a:lnTo>
                        <a:pt x="1379" y="904"/>
                      </a:lnTo>
                      <a:lnTo>
                        <a:pt x="1379" y="904"/>
                      </a:lnTo>
                      <a:lnTo>
                        <a:pt x="1377" y="910"/>
                      </a:lnTo>
                      <a:lnTo>
                        <a:pt x="1378" y="911"/>
                      </a:lnTo>
                      <a:lnTo>
                        <a:pt x="1383" y="910"/>
                      </a:lnTo>
                      <a:lnTo>
                        <a:pt x="1383" y="910"/>
                      </a:lnTo>
                      <a:lnTo>
                        <a:pt x="1384" y="914"/>
                      </a:lnTo>
                      <a:lnTo>
                        <a:pt x="1386" y="916"/>
                      </a:lnTo>
                      <a:lnTo>
                        <a:pt x="1389" y="917"/>
                      </a:lnTo>
                      <a:lnTo>
                        <a:pt x="1389" y="917"/>
                      </a:lnTo>
                      <a:lnTo>
                        <a:pt x="1388" y="921"/>
                      </a:lnTo>
                      <a:lnTo>
                        <a:pt x="1388" y="923"/>
                      </a:lnTo>
                      <a:lnTo>
                        <a:pt x="1389" y="926"/>
                      </a:lnTo>
                      <a:lnTo>
                        <a:pt x="1389" y="926"/>
                      </a:lnTo>
                      <a:lnTo>
                        <a:pt x="1391" y="925"/>
                      </a:lnTo>
                      <a:lnTo>
                        <a:pt x="1392" y="923"/>
                      </a:lnTo>
                      <a:lnTo>
                        <a:pt x="1394" y="922"/>
                      </a:lnTo>
                      <a:lnTo>
                        <a:pt x="1394" y="922"/>
                      </a:lnTo>
                      <a:lnTo>
                        <a:pt x="1394" y="927"/>
                      </a:lnTo>
                      <a:lnTo>
                        <a:pt x="1395" y="932"/>
                      </a:lnTo>
                      <a:lnTo>
                        <a:pt x="1395" y="932"/>
                      </a:lnTo>
                      <a:lnTo>
                        <a:pt x="1394" y="932"/>
                      </a:lnTo>
                      <a:lnTo>
                        <a:pt x="1390" y="932"/>
                      </a:lnTo>
                      <a:lnTo>
                        <a:pt x="1388" y="934"/>
                      </a:lnTo>
                      <a:lnTo>
                        <a:pt x="1386" y="939"/>
                      </a:lnTo>
                      <a:lnTo>
                        <a:pt x="1386" y="939"/>
                      </a:lnTo>
                      <a:lnTo>
                        <a:pt x="1390" y="941"/>
                      </a:lnTo>
                      <a:lnTo>
                        <a:pt x="1390" y="941"/>
                      </a:lnTo>
                      <a:lnTo>
                        <a:pt x="1390" y="941"/>
                      </a:lnTo>
                      <a:lnTo>
                        <a:pt x="1390" y="941"/>
                      </a:lnTo>
                      <a:lnTo>
                        <a:pt x="1389" y="943"/>
                      </a:lnTo>
                      <a:lnTo>
                        <a:pt x="1388" y="945"/>
                      </a:lnTo>
                      <a:lnTo>
                        <a:pt x="1388" y="945"/>
                      </a:lnTo>
                      <a:lnTo>
                        <a:pt x="1390" y="945"/>
                      </a:lnTo>
                      <a:lnTo>
                        <a:pt x="1394" y="945"/>
                      </a:lnTo>
                      <a:lnTo>
                        <a:pt x="1394" y="945"/>
                      </a:lnTo>
                      <a:lnTo>
                        <a:pt x="1394" y="948"/>
                      </a:lnTo>
                      <a:lnTo>
                        <a:pt x="1394" y="950"/>
                      </a:lnTo>
                      <a:lnTo>
                        <a:pt x="1394" y="950"/>
                      </a:lnTo>
                      <a:lnTo>
                        <a:pt x="1394" y="952"/>
                      </a:lnTo>
                      <a:lnTo>
                        <a:pt x="1394" y="952"/>
                      </a:lnTo>
                      <a:lnTo>
                        <a:pt x="1392" y="950"/>
                      </a:lnTo>
                      <a:lnTo>
                        <a:pt x="1389" y="949"/>
                      </a:lnTo>
                      <a:lnTo>
                        <a:pt x="1386" y="947"/>
                      </a:lnTo>
                      <a:lnTo>
                        <a:pt x="1385" y="942"/>
                      </a:lnTo>
                      <a:lnTo>
                        <a:pt x="1385" y="942"/>
                      </a:lnTo>
                      <a:lnTo>
                        <a:pt x="1385" y="941"/>
                      </a:lnTo>
                      <a:lnTo>
                        <a:pt x="1385" y="937"/>
                      </a:lnTo>
                      <a:lnTo>
                        <a:pt x="1384" y="936"/>
                      </a:lnTo>
                      <a:lnTo>
                        <a:pt x="1382" y="933"/>
                      </a:lnTo>
                      <a:lnTo>
                        <a:pt x="1379" y="933"/>
                      </a:lnTo>
                      <a:lnTo>
                        <a:pt x="1375" y="932"/>
                      </a:lnTo>
                      <a:lnTo>
                        <a:pt x="1375" y="932"/>
                      </a:lnTo>
                      <a:lnTo>
                        <a:pt x="1374" y="934"/>
                      </a:lnTo>
                      <a:lnTo>
                        <a:pt x="1375" y="937"/>
                      </a:lnTo>
                      <a:lnTo>
                        <a:pt x="1377" y="941"/>
                      </a:lnTo>
                      <a:lnTo>
                        <a:pt x="1377" y="941"/>
                      </a:lnTo>
                      <a:lnTo>
                        <a:pt x="1374" y="938"/>
                      </a:lnTo>
                      <a:lnTo>
                        <a:pt x="1372" y="937"/>
                      </a:lnTo>
                      <a:lnTo>
                        <a:pt x="1368" y="936"/>
                      </a:lnTo>
                      <a:lnTo>
                        <a:pt x="1368" y="936"/>
                      </a:lnTo>
                      <a:lnTo>
                        <a:pt x="1368" y="939"/>
                      </a:lnTo>
                      <a:lnTo>
                        <a:pt x="1368" y="943"/>
                      </a:lnTo>
                      <a:lnTo>
                        <a:pt x="1371" y="948"/>
                      </a:lnTo>
                      <a:lnTo>
                        <a:pt x="1371" y="948"/>
                      </a:lnTo>
                      <a:lnTo>
                        <a:pt x="1367" y="945"/>
                      </a:lnTo>
                      <a:lnTo>
                        <a:pt x="1363" y="943"/>
                      </a:lnTo>
                      <a:lnTo>
                        <a:pt x="1358" y="943"/>
                      </a:lnTo>
                      <a:lnTo>
                        <a:pt x="1358" y="943"/>
                      </a:lnTo>
                      <a:lnTo>
                        <a:pt x="1360" y="947"/>
                      </a:lnTo>
                      <a:lnTo>
                        <a:pt x="1362" y="949"/>
                      </a:lnTo>
                      <a:lnTo>
                        <a:pt x="1364" y="952"/>
                      </a:lnTo>
                      <a:lnTo>
                        <a:pt x="1364" y="952"/>
                      </a:lnTo>
                      <a:lnTo>
                        <a:pt x="1364" y="955"/>
                      </a:lnTo>
                      <a:lnTo>
                        <a:pt x="1363" y="958"/>
                      </a:lnTo>
                      <a:lnTo>
                        <a:pt x="1364" y="960"/>
                      </a:lnTo>
                      <a:lnTo>
                        <a:pt x="1364" y="960"/>
                      </a:lnTo>
                      <a:lnTo>
                        <a:pt x="1367" y="959"/>
                      </a:lnTo>
                      <a:lnTo>
                        <a:pt x="1369" y="958"/>
                      </a:lnTo>
                      <a:lnTo>
                        <a:pt x="1371" y="956"/>
                      </a:lnTo>
                      <a:lnTo>
                        <a:pt x="1371" y="956"/>
                      </a:lnTo>
                      <a:lnTo>
                        <a:pt x="1371" y="962"/>
                      </a:lnTo>
                      <a:lnTo>
                        <a:pt x="1371" y="965"/>
                      </a:lnTo>
                      <a:lnTo>
                        <a:pt x="1372" y="967"/>
                      </a:lnTo>
                      <a:lnTo>
                        <a:pt x="1372" y="967"/>
                      </a:lnTo>
                      <a:lnTo>
                        <a:pt x="1374" y="965"/>
                      </a:lnTo>
                      <a:lnTo>
                        <a:pt x="1374" y="965"/>
                      </a:lnTo>
                      <a:lnTo>
                        <a:pt x="1374" y="969"/>
                      </a:lnTo>
                      <a:lnTo>
                        <a:pt x="1377" y="975"/>
                      </a:lnTo>
                      <a:lnTo>
                        <a:pt x="1377" y="975"/>
                      </a:lnTo>
                      <a:lnTo>
                        <a:pt x="1374" y="972"/>
                      </a:lnTo>
                      <a:lnTo>
                        <a:pt x="1369" y="970"/>
                      </a:lnTo>
                      <a:lnTo>
                        <a:pt x="1369" y="970"/>
                      </a:lnTo>
                      <a:lnTo>
                        <a:pt x="1374" y="975"/>
                      </a:lnTo>
                      <a:lnTo>
                        <a:pt x="1378" y="980"/>
                      </a:lnTo>
                      <a:lnTo>
                        <a:pt x="1380" y="984"/>
                      </a:lnTo>
                      <a:lnTo>
                        <a:pt x="1382" y="991"/>
                      </a:lnTo>
                      <a:lnTo>
                        <a:pt x="1382" y="991"/>
                      </a:lnTo>
                      <a:lnTo>
                        <a:pt x="1383" y="988"/>
                      </a:lnTo>
                      <a:lnTo>
                        <a:pt x="1383" y="986"/>
                      </a:lnTo>
                      <a:lnTo>
                        <a:pt x="1383" y="986"/>
                      </a:lnTo>
                      <a:lnTo>
                        <a:pt x="1385" y="991"/>
                      </a:lnTo>
                      <a:lnTo>
                        <a:pt x="1385" y="991"/>
                      </a:lnTo>
                      <a:lnTo>
                        <a:pt x="1386" y="994"/>
                      </a:lnTo>
                      <a:lnTo>
                        <a:pt x="1389" y="999"/>
                      </a:lnTo>
                      <a:lnTo>
                        <a:pt x="1389" y="999"/>
                      </a:lnTo>
                      <a:lnTo>
                        <a:pt x="1386" y="1002"/>
                      </a:lnTo>
                      <a:lnTo>
                        <a:pt x="1385" y="1004"/>
                      </a:lnTo>
                      <a:lnTo>
                        <a:pt x="1386" y="1006"/>
                      </a:lnTo>
                      <a:lnTo>
                        <a:pt x="1386" y="1006"/>
                      </a:lnTo>
                      <a:lnTo>
                        <a:pt x="1389" y="1006"/>
                      </a:lnTo>
                      <a:lnTo>
                        <a:pt x="1391" y="1006"/>
                      </a:lnTo>
                      <a:lnTo>
                        <a:pt x="1392" y="1005"/>
                      </a:lnTo>
                      <a:lnTo>
                        <a:pt x="1392" y="1005"/>
                      </a:lnTo>
                      <a:lnTo>
                        <a:pt x="1390" y="1011"/>
                      </a:lnTo>
                      <a:lnTo>
                        <a:pt x="1390" y="1011"/>
                      </a:lnTo>
                      <a:lnTo>
                        <a:pt x="1389" y="1014"/>
                      </a:lnTo>
                      <a:lnTo>
                        <a:pt x="1388" y="1015"/>
                      </a:lnTo>
                      <a:lnTo>
                        <a:pt x="1388" y="1019"/>
                      </a:lnTo>
                      <a:lnTo>
                        <a:pt x="1388" y="1019"/>
                      </a:lnTo>
                      <a:lnTo>
                        <a:pt x="1385" y="1009"/>
                      </a:lnTo>
                      <a:lnTo>
                        <a:pt x="1385" y="1009"/>
                      </a:lnTo>
                      <a:lnTo>
                        <a:pt x="1384" y="1009"/>
                      </a:lnTo>
                      <a:lnTo>
                        <a:pt x="1382" y="1010"/>
                      </a:lnTo>
                      <a:lnTo>
                        <a:pt x="1382" y="1010"/>
                      </a:lnTo>
                      <a:lnTo>
                        <a:pt x="1383" y="1005"/>
                      </a:lnTo>
                      <a:lnTo>
                        <a:pt x="1383" y="1003"/>
                      </a:lnTo>
                      <a:lnTo>
                        <a:pt x="1383" y="1002"/>
                      </a:lnTo>
                      <a:lnTo>
                        <a:pt x="1383" y="1002"/>
                      </a:lnTo>
                      <a:lnTo>
                        <a:pt x="1382" y="1003"/>
                      </a:lnTo>
                      <a:lnTo>
                        <a:pt x="1380" y="1006"/>
                      </a:lnTo>
                      <a:lnTo>
                        <a:pt x="1380" y="1006"/>
                      </a:lnTo>
                      <a:lnTo>
                        <a:pt x="1379" y="1010"/>
                      </a:lnTo>
                      <a:lnTo>
                        <a:pt x="1379" y="1010"/>
                      </a:lnTo>
                      <a:lnTo>
                        <a:pt x="1382" y="1017"/>
                      </a:lnTo>
                      <a:lnTo>
                        <a:pt x="1383" y="1026"/>
                      </a:lnTo>
                      <a:lnTo>
                        <a:pt x="1383" y="1026"/>
                      </a:lnTo>
                      <a:lnTo>
                        <a:pt x="1386" y="1028"/>
                      </a:lnTo>
                      <a:lnTo>
                        <a:pt x="1388" y="1031"/>
                      </a:lnTo>
                      <a:lnTo>
                        <a:pt x="1389" y="1036"/>
                      </a:lnTo>
                      <a:lnTo>
                        <a:pt x="1389" y="1036"/>
                      </a:lnTo>
                      <a:lnTo>
                        <a:pt x="1386" y="1038"/>
                      </a:lnTo>
                      <a:lnTo>
                        <a:pt x="1385" y="1039"/>
                      </a:lnTo>
                      <a:lnTo>
                        <a:pt x="1382" y="1041"/>
                      </a:lnTo>
                      <a:lnTo>
                        <a:pt x="1382" y="1041"/>
                      </a:lnTo>
                      <a:lnTo>
                        <a:pt x="1380" y="1041"/>
                      </a:lnTo>
                      <a:lnTo>
                        <a:pt x="1380" y="1041"/>
                      </a:lnTo>
                      <a:lnTo>
                        <a:pt x="1378" y="1044"/>
                      </a:lnTo>
                      <a:lnTo>
                        <a:pt x="1378" y="1044"/>
                      </a:lnTo>
                      <a:lnTo>
                        <a:pt x="1379" y="1045"/>
                      </a:lnTo>
                      <a:lnTo>
                        <a:pt x="1379" y="1045"/>
                      </a:lnTo>
                      <a:lnTo>
                        <a:pt x="1379" y="1045"/>
                      </a:lnTo>
                      <a:lnTo>
                        <a:pt x="1379" y="1045"/>
                      </a:lnTo>
                      <a:lnTo>
                        <a:pt x="1377" y="1049"/>
                      </a:lnTo>
                      <a:lnTo>
                        <a:pt x="1377" y="1049"/>
                      </a:lnTo>
                      <a:lnTo>
                        <a:pt x="1375" y="1050"/>
                      </a:lnTo>
                      <a:lnTo>
                        <a:pt x="1375" y="1050"/>
                      </a:lnTo>
                      <a:lnTo>
                        <a:pt x="1375" y="1050"/>
                      </a:lnTo>
                      <a:lnTo>
                        <a:pt x="1375" y="1048"/>
                      </a:lnTo>
                      <a:lnTo>
                        <a:pt x="1375" y="1048"/>
                      </a:lnTo>
                      <a:lnTo>
                        <a:pt x="1373" y="1050"/>
                      </a:lnTo>
                      <a:lnTo>
                        <a:pt x="1373" y="1050"/>
                      </a:lnTo>
                      <a:lnTo>
                        <a:pt x="1369" y="1059"/>
                      </a:lnTo>
                      <a:lnTo>
                        <a:pt x="1364" y="1066"/>
                      </a:lnTo>
                      <a:lnTo>
                        <a:pt x="1364" y="1066"/>
                      </a:lnTo>
                      <a:lnTo>
                        <a:pt x="1366" y="1069"/>
                      </a:lnTo>
                      <a:lnTo>
                        <a:pt x="1366" y="1069"/>
                      </a:lnTo>
                      <a:lnTo>
                        <a:pt x="1363" y="1072"/>
                      </a:lnTo>
                      <a:lnTo>
                        <a:pt x="1361" y="1074"/>
                      </a:lnTo>
                      <a:lnTo>
                        <a:pt x="1358" y="1074"/>
                      </a:lnTo>
                      <a:lnTo>
                        <a:pt x="1358" y="1074"/>
                      </a:lnTo>
                      <a:lnTo>
                        <a:pt x="1355" y="1074"/>
                      </a:lnTo>
                      <a:lnTo>
                        <a:pt x="1352" y="1075"/>
                      </a:lnTo>
                      <a:lnTo>
                        <a:pt x="1352" y="1076"/>
                      </a:lnTo>
                      <a:lnTo>
                        <a:pt x="1355" y="1080"/>
                      </a:lnTo>
                      <a:lnTo>
                        <a:pt x="1355" y="1080"/>
                      </a:lnTo>
                      <a:lnTo>
                        <a:pt x="1355" y="1080"/>
                      </a:lnTo>
                      <a:lnTo>
                        <a:pt x="1355" y="1080"/>
                      </a:lnTo>
                      <a:lnTo>
                        <a:pt x="1353" y="1083"/>
                      </a:lnTo>
                      <a:lnTo>
                        <a:pt x="1353" y="1083"/>
                      </a:lnTo>
                      <a:lnTo>
                        <a:pt x="1352" y="1084"/>
                      </a:lnTo>
                      <a:lnTo>
                        <a:pt x="1352" y="1084"/>
                      </a:lnTo>
                      <a:lnTo>
                        <a:pt x="1349" y="1089"/>
                      </a:lnTo>
                      <a:lnTo>
                        <a:pt x="1349" y="1089"/>
                      </a:lnTo>
                      <a:lnTo>
                        <a:pt x="1349" y="1093"/>
                      </a:lnTo>
                      <a:lnTo>
                        <a:pt x="1347" y="1095"/>
                      </a:lnTo>
                      <a:lnTo>
                        <a:pt x="1346" y="1099"/>
                      </a:lnTo>
                      <a:lnTo>
                        <a:pt x="1346" y="1099"/>
                      </a:lnTo>
                      <a:lnTo>
                        <a:pt x="1344" y="1102"/>
                      </a:lnTo>
                      <a:lnTo>
                        <a:pt x="1342" y="1104"/>
                      </a:lnTo>
                      <a:lnTo>
                        <a:pt x="1344" y="1109"/>
                      </a:lnTo>
                      <a:lnTo>
                        <a:pt x="1344" y="1109"/>
                      </a:lnTo>
                      <a:lnTo>
                        <a:pt x="1331" y="1108"/>
                      </a:lnTo>
                      <a:lnTo>
                        <a:pt x="1319" y="1106"/>
                      </a:lnTo>
                      <a:lnTo>
                        <a:pt x="1305" y="1108"/>
                      </a:lnTo>
                      <a:lnTo>
                        <a:pt x="1284" y="1113"/>
                      </a:lnTo>
                      <a:lnTo>
                        <a:pt x="1284" y="1113"/>
                      </a:lnTo>
                      <a:lnTo>
                        <a:pt x="1275" y="1115"/>
                      </a:lnTo>
                      <a:lnTo>
                        <a:pt x="1268" y="1119"/>
                      </a:lnTo>
                      <a:lnTo>
                        <a:pt x="1262" y="1122"/>
                      </a:lnTo>
                      <a:lnTo>
                        <a:pt x="1258" y="1126"/>
                      </a:lnTo>
                      <a:lnTo>
                        <a:pt x="1252" y="1133"/>
                      </a:lnTo>
                      <a:lnTo>
                        <a:pt x="1248" y="1139"/>
                      </a:lnTo>
                      <a:lnTo>
                        <a:pt x="1247" y="1142"/>
                      </a:lnTo>
                      <a:lnTo>
                        <a:pt x="1245" y="1138"/>
                      </a:lnTo>
                      <a:lnTo>
                        <a:pt x="1236" y="1113"/>
                      </a:lnTo>
                      <a:lnTo>
                        <a:pt x="1236" y="1113"/>
                      </a:lnTo>
                      <a:close/>
                      <a:moveTo>
                        <a:pt x="1373" y="1099"/>
                      </a:moveTo>
                      <a:lnTo>
                        <a:pt x="1373" y="1099"/>
                      </a:lnTo>
                      <a:lnTo>
                        <a:pt x="1372" y="1099"/>
                      </a:lnTo>
                      <a:lnTo>
                        <a:pt x="1372" y="1099"/>
                      </a:lnTo>
                      <a:lnTo>
                        <a:pt x="1372" y="1097"/>
                      </a:lnTo>
                      <a:lnTo>
                        <a:pt x="1372" y="1097"/>
                      </a:lnTo>
                      <a:lnTo>
                        <a:pt x="1368" y="1097"/>
                      </a:lnTo>
                      <a:lnTo>
                        <a:pt x="1368" y="1097"/>
                      </a:lnTo>
                      <a:lnTo>
                        <a:pt x="1372" y="1094"/>
                      </a:lnTo>
                      <a:lnTo>
                        <a:pt x="1372" y="1094"/>
                      </a:lnTo>
                      <a:lnTo>
                        <a:pt x="1373" y="1097"/>
                      </a:lnTo>
                      <a:lnTo>
                        <a:pt x="1373" y="1099"/>
                      </a:lnTo>
                      <a:lnTo>
                        <a:pt x="1373" y="1099"/>
                      </a:lnTo>
                      <a:close/>
                      <a:moveTo>
                        <a:pt x="1774" y="1420"/>
                      </a:moveTo>
                      <a:lnTo>
                        <a:pt x="1774" y="1420"/>
                      </a:lnTo>
                      <a:lnTo>
                        <a:pt x="1771" y="1420"/>
                      </a:lnTo>
                      <a:lnTo>
                        <a:pt x="1771" y="1420"/>
                      </a:lnTo>
                      <a:lnTo>
                        <a:pt x="1767" y="1421"/>
                      </a:lnTo>
                      <a:lnTo>
                        <a:pt x="1767" y="1421"/>
                      </a:lnTo>
                      <a:lnTo>
                        <a:pt x="1771" y="1426"/>
                      </a:lnTo>
                      <a:lnTo>
                        <a:pt x="1771" y="1426"/>
                      </a:lnTo>
                      <a:lnTo>
                        <a:pt x="1771" y="1426"/>
                      </a:lnTo>
                      <a:lnTo>
                        <a:pt x="1768" y="1430"/>
                      </a:lnTo>
                      <a:lnTo>
                        <a:pt x="1768" y="1430"/>
                      </a:lnTo>
                      <a:lnTo>
                        <a:pt x="1768" y="1431"/>
                      </a:lnTo>
                      <a:lnTo>
                        <a:pt x="1768" y="1431"/>
                      </a:lnTo>
                      <a:lnTo>
                        <a:pt x="1763" y="1435"/>
                      </a:lnTo>
                      <a:lnTo>
                        <a:pt x="1763" y="1435"/>
                      </a:lnTo>
                      <a:lnTo>
                        <a:pt x="1763" y="1439"/>
                      </a:lnTo>
                      <a:lnTo>
                        <a:pt x="1763" y="1442"/>
                      </a:lnTo>
                      <a:lnTo>
                        <a:pt x="1762" y="1444"/>
                      </a:lnTo>
                      <a:lnTo>
                        <a:pt x="1762" y="1444"/>
                      </a:lnTo>
                      <a:lnTo>
                        <a:pt x="1759" y="1446"/>
                      </a:lnTo>
                      <a:lnTo>
                        <a:pt x="1759" y="1446"/>
                      </a:lnTo>
                      <a:lnTo>
                        <a:pt x="1759" y="1448"/>
                      </a:lnTo>
                      <a:lnTo>
                        <a:pt x="1759" y="1448"/>
                      </a:lnTo>
                      <a:lnTo>
                        <a:pt x="1759" y="1449"/>
                      </a:lnTo>
                      <a:lnTo>
                        <a:pt x="1759" y="1449"/>
                      </a:lnTo>
                      <a:lnTo>
                        <a:pt x="1756" y="1444"/>
                      </a:lnTo>
                      <a:lnTo>
                        <a:pt x="1754" y="1439"/>
                      </a:lnTo>
                      <a:lnTo>
                        <a:pt x="1754" y="1435"/>
                      </a:lnTo>
                      <a:lnTo>
                        <a:pt x="1754" y="1430"/>
                      </a:lnTo>
                      <a:lnTo>
                        <a:pt x="1756" y="1425"/>
                      </a:lnTo>
                      <a:lnTo>
                        <a:pt x="1760" y="1421"/>
                      </a:lnTo>
                      <a:lnTo>
                        <a:pt x="1763" y="1419"/>
                      </a:lnTo>
                      <a:lnTo>
                        <a:pt x="1770" y="1418"/>
                      </a:lnTo>
                      <a:lnTo>
                        <a:pt x="1770" y="1418"/>
                      </a:lnTo>
                      <a:lnTo>
                        <a:pt x="1781" y="1415"/>
                      </a:lnTo>
                      <a:lnTo>
                        <a:pt x="1781" y="1415"/>
                      </a:lnTo>
                      <a:lnTo>
                        <a:pt x="1778" y="1419"/>
                      </a:lnTo>
                      <a:lnTo>
                        <a:pt x="1777" y="1420"/>
                      </a:lnTo>
                      <a:lnTo>
                        <a:pt x="1774" y="1420"/>
                      </a:lnTo>
                      <a:lnTo>
                        <a:pt x="1774" y="1420"/>
                      </a:lnTo>
                      <a:close/>
                      <a:moveTo>
                        <a:pt x="1809" y="1431"/>
                      </a:moveTo>
                      <a:lnTo>
                        <a:pt x="1809" y="1431"/>
                      </a:lnTo>
                      <a:lnTo>
                        <a:pt x="1809" y="1432"/>
                      </a:lnTo>
                      <a:lnTo>
                        <a:pt x="1809" y="1432"/>
                      </a:lnTo>
                      <a:lnTo>
                        <a:pt x="1806" y="1431"/>
                      </a:lnTo>
                      <a:lnTo>
                        <a:pt x="1806" y="1431"/>
                      </a:lnTo>
                      <a:lnTo>
                        <a:pt x="1807" y="1427"/>
                      </a:lnTo>
                      <a:lnTo>
                        <a:pt x="1807" y="1427"/>
                      </a:lnTo>
                      <a:lnTo>
                        <a:pt x="1810" y="1424"/>
                      </a:lnTo>
                      <a:lnTo>
                        <a:pt x="1810" y="1424"/>
                      </a:lnTo>
                      <a:lnTo>
                        <a:pt x="1812" y="1428"/>
                      </a:lnTo>
                      <a:lnTo>
                        <a:pt x="1812" y="1428"/>
                      </a:lnTo>
                      <a:lnTo>
                        <a:pt x="1809" y="1428"/>
                      </a:lnTo>
                      <a:lnTo>
                        <a:pt x="1809" y="1428"/>
                      </a:lnTo>
                      <a:lnTo>
                        <a:pt x="1809" y="1431"/>
                      </a:lnTo>
                      <a:lnTo>
                        <a:pt x="1809" y="1431"/>
                      </a:lnTo>
                      <a:close/>
                      <a:moveTo>
                        <a:pt x="1812" y="1370"/>
                      </a:moveTo>
                      <a:lnTo>
                        <a:pt x="1812" y="1370"/>
                      </a:lnTo>
                      <a:lnTo>
                        <a:pt x="1812" y="1370"/>
                      </a:lnTo>
                      <a:lnTo>
                        <a:pt x="1812" y="1370"/>
                      </a:lnTo>
                      <a:lnTo>
                        <a:pt x="1809" y="1372"/>
                      </a:lnTo>
                      <a:lnTo>
                        <a:pt x="1809" y="1375"/>
                      </a:lnTo>
                      <a:lnTo>
                        <a:pt x="1807" y="1377"/>
                      </a:lnTo>
                      <a:lnTo>
                        <a:pt x="1807" y="1377"/>
                      </a:lnTo>
                      <a:lnTo>
                        <a:pt x="1807" y="1381"/>
                      </a:lnTo>
                      <a:lnTo>
                        <a:pt x="1806" y="1383"/>
                      </a:lnTo>
                      <a:lnTo>
                        <a:pt x="1804" y="1382"/>
                      </a:lnTo>
                      <a:lnTo>
                        <a:pt x="1799" y="1377"/>
                      </a:lnTo>
                      <a:lnTo>
                        <a:pt x="1799" y="1377"/>
                      </a:lnTo>
                      <a:lnTo>
                        <a:pt x="1796" y="1377"/>
                      </a:lnTo>
                      <a:lnTo>
                        <a:pt x="1794" y="1378"/>
                      </a:lnTo>
                      <a:lnTo>
                        <a:pt x="1790" y="1378"/>
                      </a:lnTo>
                      <a:lnTo>
                        <a:pt x="1790" y="1378"/>
                      </a:lnTo>
                      <a:lnTo>
                        <a:pt x="1778" y="1381"/>
                      </a:lnTo>
                      <a:lnTo>
                        <a:pt x="1778" y="1381"/>
                      </a:lnTo>
                      <a:lnTo>
                        <a:pt x="1768" y="1383"/>
                      </a:lnTo>
                      <a:lnTo>
                        <a:pt x="1759" y="1386"/>
                      </a:lnTo>
                      <a:lnTo>
                        <a:pt x="1759" y="1386"/>
                      </a:lnTo>
                      <a:lnTo>
                        <a:pt x="1759" y="1382"/>
                      </a:lnTo>
                      <a:lnTo>
                        <a:pt x="1759" y="1382"/>
                      </a:lnTo>
                      <a:lnTo>
                        <a:pt x="1759" y="1378"/>
                      </a:lnTo>
                      <a:lnTo>
                        <a:pt x="1759" y="1378"/>
                      </a:lnTo>
                      <a:lnTo>
                        <a:pt x="1755" y="1378"/>
                      </a:lnTo>
                      <a:lnTo>
                        <a:pt x="1751" y="1380"/>
                      </a:lnTo>
                      <a:lnTo>
                        <a:pt x="1751" y="1380"/>
                      </a:lnTo>
                      <a:lnTo>
                        <a:pt x="1750" y="1382"/>
                      </a:lnTo>
                      <a:lnTo>
                        <a:pt x="1748" y="1382"/>
                      </a:lnTo>
                      <a:lnTo>
                        <a:pt x="1745" y="1383"/>
                      </a:lnTo>
                      <a:lnTo>
                        <a:pt x="1745" y="1383"/>
                      </a:lnTo>
                      <a:lnTo>
                        <a:pt x="1746" y="1393"/>
                      </a:lnTo>
                      <a:lnTo>
                        <a:pt x="1746" y="1393"/>
                      </a:lnTo>
                      <a:lnTo>
                        <a:pt x="1746" y="1393"/>
                      </a:lnTo>
                      <a:lnTo>
                        <a:pt x="1746" y="1393"/>
                      </a:lnTo>
                      <a:lnTo>
                        <a:pt x="1737" y="1400"/>
                      </a:lnTo>
                      <a:lnTo>
                        <a:pt x="1729" y="1410"/>
                      </a:lnTo>
                      <a:lnTo>
                        <a:pt x="1724" y="1419"/>
                      </a:lnTo>
                      <a:lnTo>
                        <a:pt x="1720" y="1428"/>
                      </a:lnTo>
                      <a:lnTo>
                        <a:pt x="1711" y="1448"/>
                      </a:lnTo>
                      <a:lnTo>
                        <a:pt x="1705" y="1466"/>
                      </a:lnTo>
                      <a:lnTo>
                        <a:pt x="1705" y="1466"/>
                      </a:lnTo>
                      <a:lnTo>
                        <a:pt x="1701" y="1471"/>
                      </a:lnTo>
                      <a:lnTo>
                        <a:pt x="1695" y="1476"/>
                      </a:lnTo>
                      <a:lnTo>
                        <a:pt x="1688" y="1481"/>
                      </a:lnTo>
                      <a:lnTo>
                        <a:pt x="1679" y="1485"/>
                      </a:lnTo>
                      <a:lnTo>
                        <a:pt x="1657" y="1493"/>
                      </a:lnTo>
                      <a:lnTo>
                        <a:pt x="1632" y="1500"/>
                      </a:lnTo>
                      <a:lnTo>
                        <a:pt x="1605" y="1507"/>
                      </a:lnTo>
                      <a:lnTo>
                        <a:pt x="1577" y="1510"/>
                      </a:lnTo>
                      <a:lnTo>
                        <a:pt x="1552" y="1511"/>
                      </a:lnTo>
                      <a:lnTo>
                        <a:pt x="1540" y="1510"/>
                      </a:lnTo>
                      <a:lnTo>
                        <a:pt x="1530" y="1510"/>
                      </a:lnTo>
                      <a:lnTo>
                        <a:pt x="1530" y="1510"/>
                      </a:lnTo>
                      <a:lnTo>
                        <a:pt x="1513" y="1507"/>
                      </a:lnTo>
                      <a:lnTo>
                        <a:pt x="1500" y="1503"/>
                      </a:lnTo>
                      <a:lnTo>
                        <a:pt x="1477" y="1496"/>
                      </a:lnTo>
                      <a:lnTo>
                        <a:pt x="1464" y="1493"/>
                      </a:lnTo>
                      <a:lnTo>
                        <a:pt x="1450" y="1492"/>
                      </a:lnTo>
                      <a:lnTo>
                        <a:pt x="1429" y="1493"/>
                      </a:lnTo>
                      <a:lnTo>
                        <a:pt x="1402" y="1496"/>
                      </a:lnTo>
                      <a:lnTo>
                        <a:pt x="1402" y="1496"/>
                      </a:lnTo>
                      <a:lnTo>
                        <a:pt x="1377" y="1500"/>
                      </a:lnTo>
                      <a:lnTo>
                        <a:pt x="1357" y="1505"/>
                      </a:lnTo>
                      <a:lnTo>
                        <a:pt x="1344" y="1510"/>
                      </a:lnTo>
                      <a:lnTo>
                        <a:pt x="1334" y="1515"/>
                      </a:lnTo>
                      <a:lnTo>
                        <a:pt x="1325" y="1518"/>
                      </a:lnTo>
                      <a:lnTo>
                        <a:pt x="1319" y="1519"/>
                      </a:lnTo>
                      <a:lnTo>
                        <a:pt x="1312" y="1519"/>
                      </a:lnTo>
                      <a:lnTo>
                        <a:pt x="1302" y="1516"/>
                      </a:lnTo>
                      <a:lnTo>
                        <a:pt x="1302" y="1516"/>
                      </a:lnTo>
                      <a:lnTo>
                        <a:pt x="1292" y="1505"/>
                      </a:lnTo>
                      <a:lnTo>
                        <a:pt x="1284" y="1494"/>
                      </a:lnTo>
                      <a:lnTo>
                        <a:pt x="1278" y="1482"/>
                      </a:lnTo>
                      <a:lnTo>
                        <a:pt x="1273" y="1469"/>
                      </a:lnTo>
                      <a:lnTo>
                        <a:pt x="1270" y="1454"/>
                      </a:lnTo>
                      <a:lnTo>
                        <a:pt x="1268" y="1439"/>
                      </a:lnTo>
                      <a:lnTo>
                        <a:pt x="1267" y="1425"/>
                      </a:lnTo>
                      <a:lnTo>
                        <a:pt x="1267" y="1409"/>
                      </a:lnTo>
                      <a:lnTo>
                        <a:pt x="1269" y="1374"/>
                      </a:lnTo>
                      <a:lnTo>
                        <a:pt x="1273" y="1337"/>
                      </a:lnTo>
                      <a:lnTo>
                        <a:pt x="1278" y="1298"/>
                      </a:lnTo>
                      <a:lnTo>
                        <a:pt x="1281" y="1255"/>
                      </a:lnTo>
                      <a:lnTo>
                        <a:pt x="1281" y="1255"/>
                      </a:lnTo>
                      <a:lnTo>
                        <a:pt x="1283" y="1236"/>
                      </a:lnTo>
                      <a:lnTo>
                        <a:pt x="1286" y="1219"/>
                      </a:lnTo>
                      <a:lnTo>
                        <a:pt x="1290" y="1203"/>
                      </a:lnTo>
                      <a:lnTo>
                        <a:pt x="1296" y="1191"/>
                      </a:lnTo>
                      <a:lnTo>
                        <a:pt x="1301" y="1180"/>
                      </a:lnTo>
                      <a:lnTo>
                        <a:pt x="1308" y="1171"/>
                      </a:lnTo>
                      <a:lnTo>
                        <a:pt x="1316" y="1164"/>
                      </a:lnTo>
                      <a:lnTo>
                        <a:pt x="1323" y="1159"/>
                      </a:lnTo>
                      <a:lnTo>
                        <a:pt x="1331" y="1155"/>
                      </a:lnTo>
                      <a:lnTo>
                        <a:pt x="1339" y="1153"/>
                      </a:lnTo>
                      <a:lnTo>
                        <a:pt x="1347" y="1152"/>
                      </a:lnTo>
                      <a:lnTo>
                        <a:pt x="1356" y="1150"/>
                      </a:lnTo>
                      <a:lnTo>
                        <a:pt x="1372" y="1153"/>
                      </a:lnTo>
                      <a:lnTo>
                        <a:pt x="1386" y="1155"/>
                      </a:lnTo>
                      <a:lnTo>
                        <a:pt x="1386" y="1155"/>
                      </a:lnTo>
                      <a:lnTo>
                        <a:pt x="1394" y="1158"/>
                      </a:lnTo>
                      <a:lnTo>
                        <a:pt x="1400" y="1158"/>
                      </a:lnTo>
                      <a:lnTo>
                        <a:pt x="1405" y="1158"/>
                      </a:lnTo>
                      <a:lnTo>
                        <a:pt x="1411" y="1156"/>
                      </a:lnTo>
                      <a:lnTo>
                        <a:pt x="1421" y="1152"/>
                      </a:lnTo>
                      <a:lnTo>
                        <a:pt x="1429" y="1147"/>
                      </a:lnTo>
                      <a:lnTo>
                        <a:pt x="1446" y="1135"/>
                      </a:lnTo>
                      <a:lnTo>
                        <a:pt x="1455" y="1130"/>
                      </a:lnTo>
                      <a:lnTo>
                        <a:pt x="1460" y="1128"/>
                      </a:lnTo>
                      <a:lnTo>
                        <a:pt x="1464" y="1127"/>
                      </a:lnTo>
                      <a:lnTo>
                        <a:pt x="1464" y="1127"/>
                      </a:lnTo>
                      <a:lnTo>
                        <a:pt x="1499" y="1126"/>
                      </a:lnTo>
                      <a:lnTo>
                        <a:pt x="1517" y="1127"/>
                      </a:lnTo>
                      <a:lnTo>
                        <a:pt x="1536" y="1127"/>
                      </a:lnTo>
                      <a:lnTo>
                        <a:pt x="1536" y="1127"/>
                      </a:lnTo>
                      <a:lnTo>
                        <a:pt x="1534" y="1131"/>
                      </a:lnTo>
                      <a:lnTo>
                        <a:pt x="1534" y="1131"/>
                      </a:lnTo>
                      <a:lnTo>
                        <a:pt x="1535" y="1135"/>
                      </a:lnTo>
                      <a:lnTo>
                        <a:pt x="1534" y="1137"/>
                      </a:lnTo>
                      <a:lnTo>
                        <a:pt x="1533" y="1139"/>
                      </a:lnTo>
                      <a:lnTo>
                        <a:pt x="1533" y="1139"/>
                      </a:lnTo>
                      <a:lnTo>
                        <a:pt x="1532" y="1141"/>
                      </a:lnTo>
                      <a:lnTo>
                        <a:pt x="1532" y="1141"/>
                      </a:lnTo>
                      <a:lnTo>
                        <a:pt x="1530" y="1142"/>
                      </a:lnTo>
                      <a:lnTo>
                        <a:pt x="1529" y="1144"/>
                      </a:lnTo>
                      <a:lnTo>
                        <a:pt x="1529" y="1149"/>
                      </a:lnTo>
                      <a:lnTo>
                        <a:pt x="1530" y="1152"/>
                      </a:lnTo>
                      <a:lnTo>
                        <a:pt x="1533" y="1154"/>
                      </a:lnTo>
                      <a:lnTo>
                        <a:pt x="1533" y="1154"/>
                      </a:lnTo>
                      <a:lnTo>
                        <a:pt x="1534" y="1153"/>
                      </a:lnTo>
                      <a:lnTo>
                        <a:pt x="1536" y="1149"/>
                      </a:lnTo>
                      <a:lnTo>
                        <a:pt x="1536" y="1149"/>
                      </a:lnTo>
                      <a:lnTo>
                        <a:pt x="1538" y="1149"/>
                      </a:lnTo>
                      <a:lnTo>
                        <a:pt x="1538" y="1149"/>
                      </a:lnTo>
                      <a:lnTo>
                        <a:pt x="1538" y="1153"/>
                      </a:lnTo>
                      <a:lnTo>
                        <a:pt x="1540" y="1156"/>
                      </a:lnTo>
                      <a:lnTo>
                        <a:pt x="1540" y="1156"/>
                      </a:lnTo>
                      <a:lnTo>
                        <a:pt x="1544" y="1153"/>
                      </a:lnTo>
                      <a:lnTo>
                        <a:pt x="1544" y="1153"/>
                      </a:lnTo>
                      <a:lnTo>
                        <a:pt x="1543" y="1155"/>
                      </a:lnTo>
                      <a:lnTo>
                        <a:pt x="1541" y="1158"/>
                      </a:lnTo>
                      <a:lnTo>
                        <a:pt x="1541" y="1158"/>
                      </a:lnTo>
                      <a:lnTo>
                        <a:pt x="1540" y="1159"/>
                      </a:lnTo>
                      <a:lnTo>
                        <a:pt x="1539" y="1161"/>
                      </a:lnTo>
                      <a:lnTo>
                        <a:pt x="1538" y="1164"/>
                      </a:lnTo>
                      <a:lnTo>
                        <a:pt x="1538" y="1166"/>
                      </a:lnTo>
                      <a:lnTo>
                        <a:pt x="1539" y="1169"/>
                      </a:lnTo>
                      <a:lnTo>
                        <a:pt x="1543" y="1172"/>
                      </a:lnTo>
                      <a:lnTo>
                        <a:pt x="1543" y="1172"/>
                      </a:lnTo>
                      <a:lnTo>
                        <a:pt x="1544" y="1170"/>
                      </a:lnTo>
                      <a:lnTo>
                        <a:pt x="1545" y="1169"/>
                      </a:lnTo>
                      <a:lnTo>
                        <a:pt x="1547" y="1165"/>
                      </a:lnTo>
                      <a:lnTo>
                        <a:pt x="1547" y="1165"/>
                      </a:lnTo>
                      <a:lnTo>
                        <a:pt x="1546" y="1167"/>
                      </a:lnTo>
                      <a:lnTo>
                        <a:pt x="1547" y="1171"/>
                      </a:lnTo>
                      <a:lnTo>
                        <a:pt x="1549" y="1174"/>
                      </a:lnTo>
                      <a:lnTo>
                        <a:pt x="1549" y="1174"/>
                      </a:lnTo>
                      <a:lnTo>
                        <a:pt x="1552" y="1171"/>
                      </a:lnTo>
                      <a:lnTo>
                        <a:pt x="1552" y="1171"/>
                      </a:lnTo>
                      <a:lnTo>
                        <a:pt x="1555" y="1174"/>
                      </a:lnTo>
                      <a:lnTo>
                        <a:pt x="1555" y="1174"/>
                      </a:lnTo>
                      <a:lnTo>
                        <a:pt x="1556" y="1174"/>
                      </a:lnTo>
                      <a:lnTo>
                        <a:pt x="1558" y="1171"/>
                      </a:lnTo>
                      <a:lnTo>
                        <a:pt x="1558" y="1171"/>
                      </a:lnTo>
                      <a:lnTo>
                        <a:pt x="1560" y="1174"/>
                      </a:lnTo>
                      <a:lnTo>
                        <a:pt x="1562" y="1175"/>
                      </a:lnTo>
                      <a:lnTo>
                        <a:pt x="1562" y="1175"/>
                      </a:lnTo>
                      <a:lnTo>
                        <a:pt x="1562" y="1174"/>
                      </a:lnTo>
                      <a:lnTo>
                        <a:pt x="1562" y="1174"/>
                      </a:lnTo>
                      <a:lnTo>
                        <a:pt x="1563" y="1170"/>
                      </a:lnTo>
                      <a:lnTo>
                        <a:pt x="1563" y="1170"/>
                      </a:lnTo>
                      <a:lnTo>
                        <a:pt x="1566" y="1172"/>
                      </a:lnTo>
                      <a:lnTo>
                        <a:pt x="1567" y="1177"/>
                      </a:lnTo>
                      <a:lnTo>
                        <a:pt x="1567" y="1177"/>
                      </a:lnTo>
                      <a:lnTo>
                        <a:pt x="1566" y="1177"/>
                      </a:lnTo>
                      <a:lnTo>
                        <a:pt x="1566" y="1177"/>
                      </a:lnTo>
                      <a:lnTo>
                        <a:pt x="1566" y="1177"/>
                      </a:lnTo>
                      <a:lnTo>
                        <a:pt x="1566" y="1177"/>
                      </a:lnTo>
                      <a:lnTo>
                        <a:pt x="1566" y="1180"/>
                      </a:lnTo>
                      <a:lnTo>
                        <a:pt x="1567" y="1183"/>
                      </a:lnTo>
                      <a:lnTo>
                        <a:pt x="1569" y="1186"/>
                      </a:lnTo>
                      <a:lnTo>
                        <a:pt x="1576" y="1188"/>
                      </a:lnTo>
                      <a:lnTo>
                        <a:pt x="1576" y="1188"/>
                      </a:lnTo>
                      <a:lnTo>
                        <a:pt x="1576" y="1186"/>
                      </a:lnTo>
                      <a:lnTo>
                        <a:pt x="1576" y="1180"/>
                      </a:lnTo>
                      <a:lnTo>
                        <a:pt x="1576" y="1180"/>
                      </a:lnTo>
                      <a:lnTo>
                        <a:pt x="1577" y="1182"/>
                      </a:lnTo>
                      <a:lnTo>
                        <a:pt x="1578" y="1185"/>
                      </a:lnTo>
                      <a:lnTo>
                        <a:pt x="1582" y="1186"/>
                      </a:lnTo>
                      <a:lnTo>
                        <a:pt x="1582" y="1186"/>
                      </a:lnTo>
                      <a:lnTo>
                        <a:pt x="1583" y="1182"/>
                      </a:lnTo>
                      <a:lnTo>
                        <a:pt x="1583" y="1178"/>
                      </a:lnTo>
                      <a:lnTo>
                        <a:pt x="1583" y="1174"/>
                      </a:lnTo>
                      <a:lnTo>
                        <a:pt x="1583" y="1174"/>
                      </a:lnTo>
                      <a:lnTo>
                        <a:pt x="1585" y="1177"/>
                      </a:lnTo>
                      <a:lnTo>
                        <a:pt x="1589" y="1180"/>
                      </a:lnTo>
                      <a:lnTo>
                        <a:pt x="1594" y="1180"/>
                      </a:lnTo>
                      <a:lnTo>
                        <a:pt x="1594" y="1180"/>
                      </a:lnTo>
                      <a:lnTo>
                        <a:pt x="1593" y="1177"/>
                      </a:lnTo>
                      <a:lnTo>
                        <a:pt x="1591" y="1175"/>
                      </a:lnTo>
                      <a:lnTo>
                        <a:pt x="1590" y="1172"/>
                      </a:lnTo>
                      <a:lnTo>
                        <a:pt x="1590" y="1172"/>
                      </a:lnTo>
                      <a:lnTo>
                        <a:pt x="1589" y="1170"/>
                      </a:lnTo>
                      <a:lnTo>
                        <a:pt x="1589" y="1170"/>
                      </a:lnTo>
                      <a:lnTo>
                        <a:pt x="1590" y="1167"/>
                      </a:lnTo>
                      <a:lnTo>
                        <a:pt x="1590" y="1167"/>
                      </a:lnTo>
                      <a:lnTo>
                        <a:pt x="1593" y="1170"/>
                      </a:lnTo>
                      <a:lnTo>
                        <a:pt x="1596" y="1170"/>
                      </a:lnTo>
                      <a:lnTo>
                        <a:pt x="1596" y="1170"/>
                      </a:lnTo>
                      <a:lnTo>
                        <a:pt x="1596" y="1169"/>
                      </a:lnTo>
                      <a:lnTo>
                        <a:pt x="1596" y="1165"/>
                      </a:lnTo>
                      <a:lnTo>
                        <a:pt x="1596" y="1161"/>
                      </a:lnTo>
                      <a:lnTo>
                        <a:pt x="1596" y="1161"/>
                      </a:lnTo>
                      <a:lnTo>
                        <a:pt x="1596" y="1164"/>
                      </a:lnTo>
                      <a:lnTo>
                        <a:pt x="1599" y="1166"/>
                      </a:lnTo>
                      <a:lnTo>
                        <a:pt x="1599" y="1166"/>
                      </a:lnTo>
                      <a:lnTo>
                        <a:pt x="1602" y="1169"/>
                      </a:lnTo>
                      <a:lnTo>
                        <a:pt x="1602" y="1169"/>
                      </a:lnTo>
                      <a:lnTo>
                        <a:pt x="1604" y="1165"/>
                      </a:lnTo>
                      <a:lnTo>
                        <a:pt x="1604" y="1160"/>
                      </a:lnTo>
                      <a:lnTo>
                        <a:pt x="1604" y="1160"/>
                      </a:lnTo>
                      <a:lnTo>
                        <a:pt x="1602" y="1156"/>
                      </a:lnTo>
                      <a:lnTo>
                        <a:pt x="1602" y="1156"/>
                      </a:lnTo>
                      <a:lnTo>
                        <a:pt x="1605" y="1159"/>
                      </a:lnTo>
                      <a:lnTo>
                        <a:pt x="1605" y="1159"/>
                      </a:lnTo>
                      <a:lnTo>
                        <a:pt x="1608" y="1161"/>
                      </a:lnTo>
                      <a:lnTo>
                        <a:pt x="1611" y="1161"/>
                      </a:lnTo>
                      <a:lnTo>
                        <a:pt x="1615" y="1161"/>
                      </a:lnTo>
                      <a:lnTo>
                        <a:pt x="1615" y="1161"/>
                      </a:lnTo>
                      <a:lnTo>
                        <a:pt x="1613" y="1159"/>
                      </a:lnTo>
                      <a:lnTo>
                        <a:pt x="1612" y="1156"/>
                      </a:lnTo>
                      <a:lnTo>
                        <a:pt x="1610" y="1153"/>
                      </a:lnTo>
                      <a:lnTo>
                        <a:pt x="1610" y="1153"/>
                      </a:lnTo>
                      <a:lnTo>
                        <a:pt x="1610" y="1153"/>
                      </a:lnTo>
                      <a:lnTo>
                        <a:pt x="1610" y="1153"/>
                      </a:lnTo>
                      <a:lnTo>
                        <a:pt x="1611" y="1150"/>
                      </a:lnTo>
                      <a:lnTo>
                        <a:pt x="1611" y="1148"/>
                      </a:lnTo>
                      <a:lnTo>
                        <a:pt x="1611" y="1144"/>
                      </a:lnTo>
                      <a:lnTo>
                        <a:pt x="1611" y="1144"/>
                      </a:lnTo>
                      <a:lnTo>
                        <a:pt x="1607" y="1145"/>
                      </a:lnTo>
                      <a:lnTo>
                        <a:pt x="1606" y="1145"/>
                      </a:lnTo>
                      <a:lnTo>
                        <a:pt x="1604" y="1147"/>
                      </a:lnTo>
                      <a:lnTo>
                        <a:pt x="1604" y="1147"/>
                      </a:lnTo>
                      <a:lnTo>
                        <a:pt x="1605" y="1142"/>
                      </a:lnTo>
                      <a:lnTo>
                        <a:pt x="1605" y="1138"/>
                      </a:lnTo>
                      <a:lnTo>
                        <a:pt x="1605" y="1137"/>
                      </a:lnTo>
                      <a:lnTo>
                        <a:pt x="1605" y="1137"/>
                      </a:lnTo>
                      <a:lnTo>
                        <a:pt x="1601" y="1138"/>
                      </a:lnTo>
                      <a:lnTo>
                        <a:pt x="1599" y="1141"/>
                      </a:lnTo>
                      <a:lnTo>
                        <a:pt x="1599" y="1144"/>
                      </a:lnTo>
                      <a:lnTo>
                        <a:pt x="1599" y="1144"/>
                      </a:lnTo>
                      <a:lnTo>
                        <a:pt x="1598" y="1141"/>
                      </a:lnTo>
                      <a:lnTo>
                        <a:pt x="1596" y="1136"/>
                      </a:lnTo>
                      <a:lnTo>
                        <a:pt x="1596" y="1136"/>
                      </a:lnTo>
                      <a:lnTo>
                        <a:pt x="1600" y="1137"/>
                      </a:lnTo>
                      <a:lnTo>
                        <a:pt x="1600" y="1137"/>
                      </a:lnTo>
                      <a:lnTo>
                        <a:pt x="1601" y="1133"/>
                      </a:lnTo>
                      <a:lnTo>
                        <a:pt x="1601" y="1130"/>
                      </a:lnTo>
                      <a:lnTo>
                        <a:pt x="1600" y="1125"/>
                      </a:lnTo>
                      <a:lnTo>
                        <a:pt x="1600" y="1125"/>
                      </a:lnTo>
                      <a:lnTo>
                        <a:pt x="1602" y="1128"/>
                      </a:lnTo>
                      <a:lnTo>
                        <a:pt x="1606" y="1131"/>
                      </a:lnTo>
                      <a:lnTo>
                        <a:pt x="1611" y="1131"/>
                      </a:lnTo>
                      <a:lnTo>
                        <a:pt x="1611" y="1131"/>
                      </a:lnTo>
                      <a:lnTo>
                        <a:pt x="1610" y="1127"/>
                      </a:lnTo>
                      <a:lnTo>
                        <a:pt x="1608" y="1125"/>
                      </a:lnTo>
                      <a:lnTo>
                        <a:pt x="1606" y="1122"/>
                      </a:lnTo>
                      <a:lnTo>
                        <a:pt x="1606" y="1122"/>
                      </a:lnTo>
                      <a:lnTo>
                        <a:pt x="1607" y="1119"/>
                      </a:lnTo>
                      <a:lnTo>
                        <a:pt x="1608" y="1116"/>
                      </a:lnTo>
                      <a:lnTo>
                        <a:pt x="1607" y="1114"/>
                      </a:lnTo>
                      <a:lnTo>
                        <a:pt x="1607" y="1114"/>
                      </a:lnTo>
                      <a:lnTo>
                        <a:pt x="1605" y="1114"/>
                      </a:lnTo>
                      <a:lnTo>
                        <a:pt x="1602" y="1115"/>
                      </a:lnTo>
                      <a:lnTo>
                        <a:pt x="1601" y="1116"/>
                      </a:lnTo>
                      <a:lnTo>
                        <a:pt x="1601" y="1116"/>
                      </a:lnTo>
                      <a:lnTo>
                        <a:pt x="1601" y="1115"/>
                      </a:lnTo>
                      <a:lnTo>
                        <a:pt x="1601" y="1115"/>
                      </a:lnTo>
                      <a:lnTo>
                        <a:pt x="1605" y="1114"/>
                      </a:lnTo>
                      <a:lnTo>
                        <a:pt x="1608" y="1111"/>
                      </a:lnTo>
                      <a:lnTo>
                        <a:pt x="1608" y="1111"/>
                      </a:lnTo>
                      <a:lnTo>
                        <a:pt x="1607" y="1110"/>
                      </a:lnTo>
                      <a:lnTo>
                        <a:pt x="1604" y="1106"/>
                      </a:lnTo>
                      <a:lnTo>
                        <a:pt x="1604" y="1106"/>
                      </a:lnTo>
                      <a:lnTo>
                        <a:pt x="1604" y="1106"/>
                      </a:lnTo>
                      <a:lnTo>
                        <a:pt x="1604" y="1106"/>
                      </a:lnTo>
                      <a:lnTo>
                        <a:pt x="1606" y="1106"/>
                      </a:lnTo>
                      <a:lnTo>
                        <a:pt x="1610" y="1105"/>
                      </a:lnTo>
                      <a:lnTo>
                        <a:pt x="1610" y="1105"/>
                      </a:lnTo>
                      <a:lnTo>
                        <a:pt x="1613" y="1108"/>
                      </a:lnTo>
                      <a:lnTo>
                        <a:pt x="1615" y="1111"/>
                      </a:lnTo>
                      <a:lnTo>
                        <a:pt x="1615" y="1114"/>
                      </a:lnTo>
                      <a:lnTo>
                        <a:pt x="1615" y="1114"/>
                      </a:lnTo>
                      <a:lnTo>
                        <a:pt x="1616" y="1119"/>
                      </a:lnTo>
                      <a:lnTo>
                        <a:pt x="1618" y="1121"/>
                      </a:lnTo>
                      <a:lnTo>
                        <a:pt x="1622" y="1124"/>
                      </a:lnTo>
                      <a:lnTo>
                        <a:pt x="1622" y="1124"/>
                      </a:lnTo>
                      <a:lnTo>
                        <a:pt x="1623" y="1124"/>
                      </a:lnTo>
                      <a:lnTo>
                        <a:pt x="1623" y="1124"/>
                      </a:lnTo>
                      <a:lnTo>
                        <a:pt x="1623" y="1122"/>
                      </a:lnTo>
                      <a:lnTo>
                        <a:pt x="1623" y="1122"/>
                      </a:lnTo>
                      <a:lnTo>
                        <a:pt x="1623" y="1117"/>
                      </a:lnTo>
                      <a:lnTo>
                        <a:pt x="1623" y="1117"/>
                      </a:lnTo>
                      <a:lnTo>
                        <a:pt x="1619" y="1117"/>
                      </a:lnTo>
                      <a:lnTo>
                        <a:pt x="1617" y="1117"/>
                      </a:lnTo>
                      <a:lnTo>
                        <a:pt x="1617" y="1117"/>
                      </a:lnTo>
                      <a:lnTo>
                        <a:pt x="1618" y="1114"/>
                      </a:lnTo>
                      <a:lnTo>
                        <a:pt x="1621" y="1113"/>
                      </a:lnTo>
                      <a:lnTo>
                        <a:pt x="1622" y="1111"/>
                      </a:lnTo>
                      <a:lnTo>
                        <a:pt x="1622" y="1111"/>
                      </a:lnTo>
                      <a:lnTo>
                        <a:pt x="1617" y="1113"/>
                      </a:lnTo>
                      <a:lnTo>
                        <a:pt x="1615" y="1111"/>
                      </a:lnTo>
                      <a:lnTo>
                        <a:pt x="1615" y="1111"/>
                      </a:lnTo>
                      <a:lnTo>
                        <a:pt x="1616" y="1109"/>
                      </a:lnTo>
                      <a:lnTo>
                        <a:pt x="1617" y="1106"/>
                      </a:lnTo>
                      <a:lnTo>
                        <a:pt x="1621" y="1104"/>
                      </a:lnTo>
                      <a:lnTo>
                        <a:pt x="1623" y="1104"/>
                      </a:lnTo>
                      <a:lnTo>
                        <a:pt x="1624" y="1104"/>
                      </a:lnTo>
                      <a:lnTo>
                        <a:pt x="1624" y="1104"/>
                      </a:lnTo>
                      <a:lnTo>
                        <a:pt x="1628" y="1104"/>
                      </a:lnTo>
                      <a:lnTo>
                        <a:pt x="1630" y="1103"/>
                      </a:lnTo>
                      <a:lnTo>
                        <a:pt x="1633" y="1100"/>
                      </a:lnTo>
                      <a:lnTo>
                        <a:pt x="1633" y="1100"/>
                      </a:lnTo>
                      <a:lnTo>
                        <a:pt x="1630" y="1099"/>
                      </a:lnTo>
                      <a:lnTo>
                        <a:pt x="1630" y="1099"/>
                      </a:lnTo>
                      <a:lnTo>
                        <a:pt x="1628" y="1098"/>
                      </a:lnTo>
                      <a:lnTo>
                        <a:pt x="1627" y="1097"/>
                      </a:lnTo>
                      <a:lnTo>
                        <a:pt x="1627" y="1095"/>
                      </a:lnTo>
                      <a:lnTo>
                        <a:pt x="1627" y="1095"/>
                      </a:lnTo>
                      <a:lnTo>
                        <a:pt x="1629" y="1093"/>
                      </a:lnTo>
                      <a:lnTo>
                        <a:pt x="1629" y="1093"/>
                      </a:lnTo>
                      <a:lnTo>
                        <a:pt x="1630" y="1091"/>
                      </a:lnTo>
                      <a:lnTo>
                        <a:pt x="1630" y="1089"/>
                      </a:lnTo>
                      <a:lnTo>
                        <a:pt x="1630" y="1089"/>
                      </a:lnTo>
                      <a:lnTo>
                        <a:pt x="1626" y="1084"/>
                      </a:lnTo>
                      <a:lnTo>
                        <a:pt x="1626" y="1084"/>
                      </a:lnTo>
                      <a:lnTo>
                        <a:pt x="1624" y="1084"/>
                      </a:lnTo>
                      <a:lnTo>
                        <a:pt x="1624" y="1084"/>
                      </a:lnTo>
                      <a:lnTo>
                        <a:pt x="1624" y="1083"/>
                      </a:lnTo>
                      <a:lnTo>
                        <a:pt x="1623" y="1082"/>
                      </a:lnTo>
                      <a:lnTo>
                        <a:pt x="1623" y="1082"/>
                      </a:lnTo>
                      <a:lnTo>
                        <a:pt x="1628" y="1082"/>
                      </a:lnTo>
                      <a:lnTo>
                        <a:pt x="1632" y="1082"/>
                      </a:lnTo>
                      <a:lnTo>
                        <a:pt x="1634" y="1082"/>
                      </a:lnTo>
                      <a:lnTo>
                        <a:pt x="1634" y="1082"/>
                      </a:lnTo>
                      <a:lnTo>
                        <a:pt x="1632" y="1078"/>
                      </a:lnTo>
                      <a:lnTo>
                        <a:pt x="1629" y="1077"/>
                      </a:lnTo>
                      <a:lnTo>
                        <a:pt x="1626" y="1076"/>
                      </a:lnTo>
                      <a:lnTo>
                        <a:pt x="1626" y="1076"/>
                      </a:lnTo>
                      <a:lnTo>
                        <a:pt x="1629" y="1075"/>
                      </a:lnTo>
                      <a:lnTo>
                        <a:pt x="1634" y="1074"/>
                      </a:lnTo>
                      <a:lnTo>
                        <a:pt x="1634" y="1074"/>
                      </a:lnTo>
                      <a:lnTo>
                        <a:pt x="1633" y="1077"/>
                      </a:lnTo>
                      <a:lnTo>
                        <a:pt x="1633" y="1077"/>
                      </a:lnTo>
                      <a:lnTo>
                        <a:pt x="1637" y="1077"/>
                      </a:lnTo>
                      <a:lnTo>
                        <a:pt x="1640" y="1077"/>
                      </a:lnTo>
                      <a:lnTo>
                        <a:pt x="1645" y="1076"/>
                      </a:lnTo>
                      <a:lnTo>
                        <a:pt x="1645" y="1076"/>
                      </a:lnTo>
                      <a:lnTo>
                        <a:pt x="1641" y="1080"/>
                      </a:lnTo>
                      <a:lnTo>
                        <a:pt x="1640" y="1083"/>
                      </a:lnTo>
                      <a:lnTo>
                        <a:pt x="1639" y="1087"/>
                      </a:lnTo>
                      <a:lnTo>
                        <a:pt x="1639" y="1087"/>
                      </a:lnTo>
                      <a:lnTo>
                        <a:pt x="1643" y="1087"/>
                      </a:lnTo>
                      <a:lnTo>
                        <a:pt x="1646" y="1084"/>
                      </a:lnTo>
                      <a:lnTo>
                        <a:pt x="1649" y="1082"/>
                      </a:lnTo>
                      <a:lnTo>
                        <a:pt x="1649" y="1082"/>
                      </a:lnTo>
                      <a:lnTo>
                        <a:pt x="1651" y="1083"/>
                      </a:lnTo>
                      <a:lnTo>
                        <a:pt x="1654" y="1083"/>
                      </a:lnTo>
                      <a:lnTo>
                        <a:pt x="1656" y="1083"/>
                      </a:lnTo>
                      <a:lnTo>
                        <a:pt x="1656" y="1083"/>
                      </a:lnTo>
                      <a:lnTo>
                        <a:pt x="1657" y="1083"/>
                      </a:lnTo>
                      <a:lnTo>
                        <a:pt x="1657" y="1083"/>
                      </a:lnTo>
                      <a:lnTo>
                        <a:pt x="1656" y="1080"/>
                      </a:lnTo>
                      <a:lnTo>
                        <a:pt x="1656" y="1080"/>
                      </a:lnTo>
                      <a:lnTo>
                        <a:pt x="1656" y="1078"/>
                      </a:lnTo>
                      <a:lnTo>
                        <a:pt x="1655" y="1077"/>
                      </a:lnTo>
                      <a:lnTo>
                        <a:pt x="1655" y="1077"/>
                      </a:lnTo>
                      <a:lnTo>
                        <a:pt x="1656" y="1077"/>
                      </a:lnTo>
                      <a:lnTo>
                        <a:pt x="1656" y="1077"/>
                      </a:lnTo>
                      <a:lnTo>
                        <a:pt x="1656" y="1078"/>
                      </a:lnTo>
                      <a:lnTo>
                        <a:pt x="1656" y="1078"/>
                      </a:lnTo>
                      <a:lnTo>
                        <a:pt x="1660" y="1083"/>
                      </a:lnTo>
                      <a:lnTo>
                        <a:pt x="1660" y="1083"/>
                      </a:lnTo>
                      <a:lnTo>
                        <a:pt x="1661" y="1082"/>
                      </a:lnTo>
                      <a:lnTo>
                        <a:pt x="1663" y="1081"/>
                      </a:lnTo>
                      <a:lnTo>
                        <a:pt x="1665" y="1077"/>
                      </a:lnTo>
                      <a:lnTo>
                        <a:pt x="1665" y="1077"/>
                      </a:lnTo>
                      <a:lnTo>
                        <a:pt x="1665" y="1080"/>
                      </a:lnTo>
                      <a:lnTo>
                        <a:pt x="1665" y="1083"/>
                      </a:lnTo>
                      <a:lnTo>
                        <a:pt x="1666" y="1086"/>
                      </a:lnTo>
                      <a:lnTo>
                        <a:pt x="1666" y="1086"/>
                      </a:lnTo>
                      <a:lnTo>
                        <a:pt x="1670" y="1083"/>
                      </a:lnTo>
                      <a:lnTo>
                        <a:pt x="1672" y="1081"/>
                      </a:lnTo>
                      <a:lnTo>
                        <a:pt x="1674" y="1077"/>
                      </a:lnTo>
                      <a:lnTo>
                        <a:pt x="1674" y="1077"/>
                      </a:lnTo>
                      <a:lnTo>
                        <a:pt x="1674" y="1078"/>
                      </a:lnTo>
                      <a:lnTo>
                        <a:pt x="1674" y="1078"/>
                      </a:lnTo>
                      <a:lnTo>
                        <a:pt x="1674" y="1081"/>
                      </a:lnTo>
                      <a:lnTo>
                        <a:pt x="1674" y="1081"/>
                      </a:lnTo>
                      <a:lnTo>
                        <a:pt x="1671" y="1086"/>
                      </a:lnTo>
                      <a:lnTo>
                        <a:pt x="1672" y="1087"/>
                      </a:lnTo>
                      <a:lnTo>
                        <a:pt x="1674" y="1087"/>
                      </a:lnTo>
                      <a:lnTo>
                        <a:pt x="1674" y="1087"/>
                      </a:lnTo>
                      <a:lnTo>
                        <a:pt x="1677" y="1086"/>
                      </a:lnTo>
                      <a:lnTo>
                        <a:pt x="1677" y="1086"/>
                      </a:lnTo>
                      <a:lnTo>
                        <a:pt x="1679" y="1088"/>
                      </a:lnTo>
                      <a:lnTo>
                        <a:pt x="1679" y="1088"/>
                      </a:lnTo>
                      <a:lnTo>
                        <a:pt x="1681" y="1086"/>
                      </a:lnTo>
                      <a:lnTo>
                        <a:pt x="1681" y="1086"/>
                      </a:lnTo>
                      <a:lnTo>
                        <a:pt x="1681" y="1086"/>
                      </a:lnTo>
                      <a:lnTo>
                        <a:pt x="1681" y="1086"/>
                      </a:lnTo>
                      <a:lnTo>
                        <a:pt x="1682" y="1087"/>
                      </a:lnTo>
                      <a:lnTo>
                        <a:pt x="1684" y="1089"/>
                      </a:lnTo>
                      <a:lnTo>
                        <a:pt x="1689" y="1091"/>
                      </a:lnTo>
                      <a:lnTo>
                        <a:pt x="1691" y="1092"/>
                      </a:lnTo>
                      <a:lnTo>
                        <a:pt x="1696" y="1091"/>
                      </a:lnTo>
                      <a:lnTo>
                        <a:pt x="1696" y="1091"/>
                      </a:lnTo>
                      <a:lnTo>
                        <a:pt x="1696" y="1088"/>
                      </a:lnTo>
                      <a:lnTo>
                        <a:pt x="1695" y="1086"/>
                      </a:lnTo>
                      <a:lnTo>
                        <a:pt x="1691" y="1083"/>
                      </a:lnTo>
                      <a:lnTo>
                        <a:pt x="1691" y="1083"/>
                      </a:lnTo>
                      <a:lnTo>
                        <a:pt x="1695" y="1081"/>
                      </a:lnTo>
                      <a:lnTo>
                        <a:pt x="1700" y="1081"/>
                      </a:lnTo>
                      <a:lnTo>
                        <a:pt x="1705" y="1083"/>
                      </a:lnTo>
                      <a:lnTo>
                        <a:pt x="1705" y="1083"/>
                      </a:lnTo>
                      <a:lnTo>
                        <a:pt x="1706" y="1084"/>
                      </a:lnTo>
                      <a:lnTo>
                        <a:pt x="1706" y="1084"/>
                      </a:lnTo>
                      <a:lnTo>
                        <a:pt x="1706" y="1087"/>
                      </a:lnTo>
                      <a:lnTo>
                        <a:pt x="1709" y="1086"/>
                      </a:lnTo>
                      <a:lnTo>
                        <a:pt x="1709" y="1086"/>
                      </a:lnTo>
                      <a:lnTo>
                        <a:pt x="1713" y="1086"/>
                      </a:lnTo>
                      <a:lnTo>
                        <a:pt x="1718" y="1083"/>
                      </a:lnTo>
                      <a:lnTo>
                        <a:pt x="1718" y="1083"/>
                      </a:lnTo>
                      <a:lnTo>
                        <a:pt x="1721" y="1083"/>
                      </a:lnTo>
                      <a:lnTo>
                        <a:pt x="1723" y="1083"/>
                      </a:lnTo>
                      <a:lnTo>
                        <a:pt x="1727" y="1082"/>
                      </a:lnTo>
                      <a:lnTo>
                        <a:pt x="1731" y="1080"/>
                      </a:lnTo>
                      <a:lnTo>
                        <a:pt x="1731" y="1080"/>
                      </a:lnTo>
                      <a:lnTo>
                        <a:pt x="1731" y="1077"/>
                      </a:lnTo>
                      <a:lnTo>
                        <a:pt x="1728" y="1076"/>
                      </a:lnTo>
                      <a:lnTo>
                        <a:pt x="1723" y="1075"/>
                      </a:lnTo>
                      <a:lnTo>
                        <a:pt x="1723" y="1075"/>
                      </a:lnTo>
                      <a:lnTo>
                        <a:pt x="1726" y="1071"/>
                      </a:lnTo>
                      <a:lnTo>
                        <a:pt x="1729" y="1070"/>
                      </a:lnTo>
                      <a:lnTo>
                        <a:pt x="1735" y="1069"/>
                      </a:lnTo>
                      <a:lnTo>
                        <a:pt x="1735" y="1069"/>
                      </a:lnTo>
                      <a:lnTo>
                        <a:pt x="1737" y="1070"/>
                      </a:lnTo>
                      <a:lnTo>
                        <a:pt x="1739" y="1070"/>
                      </a:lnTo>
                      <a:lnTo>
                        <a:pt x="1739" y="1070"/>
                      </a:lnTo>
                      <a:lnTo>
                        <a:pt x="1740" y="1074"/>
                      </a:lnTo>
                      <a:lnTo>
                        <a:pt x="1740" y="1075"/>
                      </a:lnTo>
                      <a:lnTo>
                        <a:pt x="1743" y="1074"/>
                      </a:lnTo>
                      <a:lnTo>
                        <a:pt x="1745" y="1069"/>
                      </a:lnTo>
                      <a:lnTo>
                        <a:pt x="1745" y="1069"/>
                      </a:lnTo>
                      <a:lnTo>
                        <a:pt x="1748" y="1066"/>
                      </a:lnTo>
                      <a:lnTo>
                        <a:pt x="1748" y="1066"/>
                      </a:lnTo>
                      <a:lnTo>
                        <a:pt x="1749" y="1067"/>
                      </a:lnTo>
                      <a:lnTo>
                        <a:pt x="1753" y="1067"/>
                      </a:lnTo>
                      <a:lnTo>
                        <a:pt x="1753" y="1067"/>
                      </a:lnTo>
                      <a:lnTo>
                        <a:pt x="1757" y="1065"/>
                      </a:lnTo>
                      <a:lnTo>
                        <a:pt x="1760" y="1063"/>
                      </a:lnTo>
                      <a:lnTo>
                        <a:pt x="1761" y="1060"/>
                      </a:lnTo>
                      <a:lnTo>
                        <a:pt x="1761" y="1060"/>
                      </a:lnTo>
                      <a:lnTo>
                        <a:pt x="1760" y="1058"/>
                      </a:lnTo>
                      <a:lnTo>
                        <a:pt x="1757" y="1058"/>
                      </a:lnTo>
                      <a:lnTo>
                        <a:pt x="1753" y="1058"/>
                      </a:lnTo>
                      <a:lnTo>
                        <a:pt x="1753" y="1058"/>
                      </a:lnTo>
                      <a:lnTo>
                        <a:pt x="1754" y="1054"/>
                      </a:lnTo>
                      <a:lnTo>
                        <a:pt x="1757" y="1050"/>
                      </a:lnTo>
                      <a:lnTo>
                        <a:pt x="1762" y="1048"/>
                      </a:lnTo>
                      <a:lnTo>
                        <a:pt x="1762" y="1048"/>
                      </a:lnTo>
                      <a:lnTo>
                        <a:pt x="1765" y="1048"/>
                      </a:lnTo>
                      <a:lnTo>
                        <a:pt x="1766" y="1048"/>
                      </a:lnTo>
                      <a:lnTo>
                        <a:pt x="1768" y="1047"/>
                      </a:lnTo>
                      <a:lnTo>
                        <a:pt x="1768" y="1047"/>
                      </a:lnTo>
                      <a:lnTo>
                        <a:pt x="1771" y="1047"/>
                      </a:lnTo>
                      <a:lnTo>
                        <a:pt x="1771" y="1047"/>
                      </a:lnTo>
                      <a:lnTo>
                        <a:pt x="1762" y="1050"/>
                      </a:lnTo>
                      <a:lnTo>
                        <a:pt x="1762" y="1050"/>
                      </a:lnTo>
                      <a:lnTo>
                        <a:pt x="1763" y="1053"/>
                      </a:lnTo>
                      <a:lnTo>
                        <a:pt x="1763" y="1053"/>
                      </a:lnTo>
                      <a:lnTo>
                        <a:pt x="1763" y="1053"/>
                      </a:lnTo>
                      <a:lnTo>
                        <a:pt x="1763" y="1053"/>
                      </a:lnTo>
                      <a:lnTo>
                        <a:pt x="1759" y="1053"/>
                      </a:lnTo>
                      <a:lnTo>
                        <a:pt x="1757" y="1054"/>
                      </a:lnTo>
                      <a:lnTo>
                        <a:pt x="1756" y="1055"/>
                      </a:lnTo>
                      <a:lnTo>
                        <a:pt x="1756" y="1055"/>
                      </a:lnTo>
                      <a:lnTo>
                        <a:pt x="1760" y="1055"/>
                      </a:lnTo>
                      <a:lnTo>
                        <a:pt x="1763" y="1056"/>
                      </a:lnTo>
                      <a:lnTo>
                        <a:pt x="1766" y="1060"/>
                      </a:lnTo>
                      <a:lnTo>
                        <a:pt x="1766" y="1060"/>
                      </a:lnTo>
                      <a:lnTo>
                        <a:pt x="1767" y="1065"/>
                      </a:lnTo>
                      <a:lnTo>
                        <a:pt x="1767" y="1066"/>
                      </a:lnTo>
                      <a:lnTo>
                        <a:pt x="1768" y="1066"/>
                      </a:lnTo>
                      <a:lnTo>
                        <a:pt x="1768" y="1066"/>
                      </a:lnTo>
                      <a:lnTo>
                        <a:pt x="1768" y="1070"/>
                      </a:lnTo>
                      <a:lnTo>
                        <a:pt x="1771" y="1074"/>
                      </a:lnTo>
                      <a:lnTo>
                        <a:pt x="1771" y="1074"/>
                      </a:lnTo>
                      <a:lnTo>
                        <a:pt x="1773" y="1076"/>
                      </a:lnTo>
                      <a:lnTo>
                        <a:pt x="1773" y="1076"/>
                      </a:lnTo>
                      <a:lnTo>
                        <a:pt x="1776" y="1075"/>
                      </a:lnTo>
                      <a:lnTo>
                        <a:pt x="1777" y="1072"/>
                      </a:lnTo>
                      <a:lnTo>
                        <a:pt x="1778" y="1069"/>
                      </a:lnTo>
                      <a:lnTo>
                        <a:pt x="1778" y="1069"/>
                      </a:lnTo>
                      <a:lnTo>
                        <a:pt x="1781" y="1070"/>
                      </a:lnTo>
                      <a:lnTo>
                        <a:pt x="1783" y="1071"/>
                      </a:lnTo>
                      <a:lnTo>
                        <a:pt x="1784" y="1075"/>
                      </a:lnTo>
                      <a:lnTo>
                        <a:pt x="1784" y="1075"/>
                      </a:lnTo>
                      <a:lnTo>
                        <a:pt x="1784" y="1077"/>
                      </a:lnTo>
                      <a:lnTo>
                        <a:pt x="1784" y="1077"/>
                      </a:lnTo>
                      <a:lnTo>
                        <a:pt x="1783" y="1081"/>
                      </a:lnTo>
                      <a:lnTo>
                        <a:pt x="1783" y="1081"/>
                      </a:lnTo>
                      <a:lnTo>
                        <a:pt x="1781" y="1082"/>
                      </a:lnTo>
                      <a:lnTo>
                        <a:pt x="1778" y="1082"/>
                      </a:lnTo>
                      <a:lnTo>
                        <a:pt x="1778" y="1082"/>
                      </a:lnTo>
                      <a:lnTo>
                        <a:pt x="1773" y="1082"/>
                      </a:lnTo>
                      <a:lnTo>
                        <a:pt x="1772" y="1083"/>
                      </a:lnTo>
                      <a:lnTo>
                        <a:pt x="1772" y="1084"/>
                      </a:lnTo>
                      <a:lnTo>
                        <a:pt x="1774" y="1088"/>
                      </a:lnTo>
                      <a:lnTo>
                        <a:pt x="1774" y="1088"/>
                      </a:lnTo>
                      <a:lnTo>
                        <a:pt x="1774" y="1088"/>
                      </a:lnTo>
                      <a:lnTo>
                        <a:pt x="1772" y="1092"/>
                      </a:lnTo>
                      <a:lnTo>
                        <a:pt x="1772" y="1092"/>
                      </a:lnTo>
                      <a:lnTo>
                        <a:pt x="1772" y="1093"/>
                      </a:lnTo>
                      <a:lnTo>
                        <a:pt x="1772" y="1093"/>
                      </a:lnTo>
                      <a:lnTo>
                        <a:pt x="1768" y="1097"/>
                      </a:lnTo>
                      <a:lnTo>
                        <a:pt x="1768" y="1097"/>
                      </a:lnTo>
                      <a:lnTo>
                        <a:pt x="1767" y="1097"/>
                      </a:lnTo>
                      <a:lnTo>
                        <a:pt x="1767" y="1097"/>
                      </a:lnTo>
                      <a:lnTo>
                        <a:pt x="1762" y="1098"/>
                      </a:lnTo>
                      <a:lnTo>
                        <a:pt x="1762" y="1098"/>
                      </a:lnTo>
                      <a:lnTo>
                        <a:pt x="1757" y="1097"/>
                      </a:lnTo>
                      <a:lnTo>
                        <a:pt x="1757" y="1097"/>
                      </a:lnTo>
                      <a:lnTo>
                        <a:pt x="1754" y="1094"/>
                      </a:lnTo>
                      <a:lnTo>
                        <a:pt x="1754" y="1094"/>
                      </a:lnTo>
                      <a:lnTo>
                        <a:pt x="1751" y="1093"/>
                      </a:lnTo>
                      <a:lnTo>
                        <a:pt x="1746" y="1095"/>
                      </a:lnTo>
                      <a:lnTo>
                        <a:pt x="1746" y="1095"/>
                      </a:lnTo>
                      <a:lnTo>
                        <a:pt x="1743" y="1099"/>
                      </a:lnTo>
                      <a:lnTo>
                        <a:pt x="1743" y="1099"/>
                      </a:lnTo>
                      <a:lnTo>
                        <a:pt x="1744" y="1100"/>
                      </a:lnTo>
                      <a:lnTo>
                        <a:pt x="1748" y="1102"/>
                      </a:lnTo>
                      <a:lnTo>
                        <a:pt x="1748" y="1102"/>
                      </a:lnTo>
                      <a:lnTo>
                        <a:pt x="1749" y="1103"/>
                      </a:lnTo>
                      <a:lnTo>
                        <a:pt x="1749" y="1103"/>
                      </a:lnTo>
                      <a:lnTo>
                        <a:pt x="1749" y="1103"/>
                      </a:lnTo>
                      <a:lnTo>
                        <a:pt x="1748" y="1103"/>
                      </a:lnTo>
                      <a:lnTo>
                        <a:pt x="1748" y="1103"/>
                      </a:lnTo>
                      <a:lnTo>
                        <a:pt x="1745" y="1104"/>
                      </a:lnTo>
                      <a:lnTo>
                        <a:pt x="1743" y="1106"/>
                      </a:lnTo>
                      <a:lnTo>
                        <a:pt x="1743" y="1106"/>
                      </a:lnTo>
                      <a:lnTo>
                        <a:pt x="1746" y="1109"/>
                      </a:lnTo>
                      <a:lnTo>
                        <a:pt x="1746" y="1109"/>
                      </a:lnTo>
                      <a:lnTo>
                        <a:pt x="1744" y="1109"/>
                      </a:lnTo>
                      <a:lnTo>
                        <a:pt x="1740" y="1108"/>
                      </a:lnTo>
                      <a:lnTo>
                        <a:pt x="1740" y="1108"/>
                      </a:lnTo>
                      <a:lnTo>
                        <a:pt x="1739" y="1106"/>
                      </a:lnTo>
                      <a:lnTo>
                        <a:pt x="1737" y="1105"/>
                      </a:lnTo>
                      <a:lnTo>
                        <a:pt x="1734" y="1105"/>
                      </a:lnTo>
                      <a:lnTo>
                        <a:pt x="1732" y="1106"/>
                      </a:lnTo>
                      <a:lnTo>
                        <a:pt x="1729" y="1108"/>
                      </a:lnTo>
                      <a:lnTo>
                        <a:pt x="1727" y="1111"/>
                      </a:lnTo>
                      <a:lnTo>
                        <a:pt x="1727" y="1111"/>
                      </a:lnTo>
                      <a:lnTo>
                        <a:pt x="1731" y="1114"/>
                      </a:lnTo>
                      <a:lnTo>
                        <a:pt x="1731" y="1114"/>
                      </a:lnTo>
                      <a:lnTo>
                        <a:pt x="1728" y="1116"/>
                      </a:lnTo>
                      <a:lnTo>
                        <a:pt x="1728" y="1116"/>
                      </a:lnTo>
                      <a:lnTo>
                        <a:pt x="1727" y="1115"/>
                      </a:lnTo>
                      <a:lnTo>
                        <a:pt x="1723" y="1115"/>
                      </a:lnTo>
                      <a:lnTo>
                        <a:pt x="1718" y="1116"/>
                      </a:lnTo>
                      <a:lnTo>
                        <a:pt x="1716" y="1119"/>
                      </a:lnTo>
                      <a:lnTo>
                        <a:pt x="1713" y="1122"/>
                      </a:lnTo>
                      <a:lnTo>
                        <a:pt x="1713" y="1122"/>
                      </a:lnTo>
                      <a:lnTo>
                        <a:pt x="1715" y="1124"/>
                      </a:lnTo>
                      <a:lnTo>
                        <a:pt x="1718" y="1125"/>
                      </a:lnTo>
                      <a:lnTo>
                        <a:pt x="1722" y="1125"/>
                      </a:lnTo>
                      <a:lnTo>
                        <a:pt x="1722" y="1125"/>
                      </a:lnTo>
                      <a:lnTo>
                        <a:pt x="1721" y="1128"/>
                      </a:lnTo>
                      <a:lnTo>
                        <a:pt x="1718" y="1131"/>
                      </a:lnTo>
                      <a:lnTo>
                        <a:pt x="1713" y="1133"/>
                      </a:lnTo>
                      <a:lnTo>
                        <a:pt x="1713" y="1133"/>
                      </a:lnTo>
                      <a:lnTo>
                        <a:pt x="1710" y="1131"/>
                      </a:lnTo>
                      <a:lnTo>
                        <a:pt x="1709" y="1130"/>
                      </a:lnTo>
                      <a:lnTo>
                        <a:pt x="1707" y="1127"/>
                      </a:lnTo>
                      <a:lnTo>
                        <a:pt x="1707" y="1127"/>
                      </a:lnTo>
                      <a:lnTo>
                        <a:pt x="1706" y="1122"/>
                      </a:lnTo>
                      <a:lnTo>
                        <a:pt x="1706" y="1122"/>
                      </a:lnTo>
                      <a:lnTo>
                        <a:pt x="1706" y="1121"/>
                      </a:lnTo>
                      <a:lnTo>
                        <a:pt x="1705" y="1121"/>
                      </a:lnTo>
                      <a:lnTo>
                        <a:pt x="1702" y="1125"/>
                      </a:lnTo>
                      <a:lnTo>
                        <a:pt x="1702" y="1125"/>
                      </a:lnTo>
                      <a:lnTo>
                        <a:pt x="1701" y="1125"/>
                      </a:lnTo>
                      <a:lnTo>
                        <a:pt x="1701" y="1125"/>
                      </a:lnTo>
                      <a:lnTo>
                        <a:pt x="1701" y="1125"/>
                      </a:lnTo>
                      <a:lnTo>
                        <a:pt x="1701" y="1125"/>
                      </a:lnTo>
                      <a:lnTo>
                        <a:pt x="1701" y="1125"/>
                      </a:lnTo>
                      <a:lnTo>
                        <a:pt x="1698" y="1124"/>
                      </a:lnTo>
                      <a:lnTo>
                        <a:pt x="1698" y="1124"/>
                      </a:lnTo>
                      <a:lnTo>
                        <a:pt x="1696" y="1124"/>
                      </a:lnTo>
                      <a:lnTo>
                        <a:pt x="1696" y="1124"/>
                      </a:lnTo>
                      <a:lnTo>
                        <a:pt x="1690" y="1120"/>
                      </a:lnTo>
                      <a:lnTo>
                        <a:pt x="1690" y="1120"/>
                      </a:lnTo>
                      <a:lnTo>
                        <a:pt x="1687" y="1121"/>
                      </a:lnTo>
                      <a:lnTo>
                        <a:pt x="1684" y="1121"/>
                      </a:lnTo>
                      <a:lnTo>
                        <a:pt x="1681" y="1120"/>
                      </a:lnTo>
                      <a:lnTo>
                        <a:pt x="1681" y="1120"/>
                      </a:lnTo>
                      <a:lnTo>
                        <a:pt x="1679" y="1119"/>
                      </a:lnTo>
                      <a:lnTo>
                        <a:pt x="1677" y="1117"/>
                      </a:lnTo>
                      <a:lnTo>
                        <a:pt x="1674" y="1117"/>
                      </a:lnTo>
                      <a:lnTo>
                        <a:pt x="1672" y="1117"/>
                      </a:lnTo>
                      <a:lnTo>
                        <a:pt x="1670" y="1120"/>
                      </a:lnTo>
                      <a:lnTo>
                        <a:pt x="1666" y="1122"/>
                      </a:lnTo>
                      <a:lnTo>
                        <a:pt x="1666" y="1122"/>
                      </a:lnTo>
                      <a:lnTo>
                        <a:pt x="1667" y="1124"/>
                      </a:lnTo>
                      <a:lnTo>
                        <a:pt x="1672" y="1126"/>
                      </a:lnTo>
                      <a:lnTo>
                        <a:pt x="1672" y="1126"/>
                      </a:lnTo>
                      <a:lnTo>
                        <a:pt x="1672" y="1126"/>
                      </a:lnTo>
                      <a:lnTo>
                        <a:pt x="1672" y="1126"/>
                      </a:lnTo>
                      <a:lnTo>
                        <a:pt x="1670" y="1127"/>
                      </a:lnTo>
                      <a:lnTo>
                        <a:pt x="1666" y="1130"/>
                      </a:lnTo>
                      <a:lnTo>
                        <a:pt x="1666" y="1130"/>
                      </a:lnTo>
                      <a:lnTo>
                        <a:pt x="1668" y="1132"/>
                      </a:lnTo>
                      <a:lnTo>
                        <a:pt x="1668" y="1132"/>
                      </a:lnTo>
                      <a:lnTo>
                        <a:pt x="1670" y="1133"/>
                      </a:lnTo>
                      <a:lnTo>
                        <a:pt x="1670" y="1133"/>
                      </a:lnTo>
                      <a:lnTo>
                        <a:pt x="1665" y="1132"/>
                      </a:lnTo>
                      <a:lnTo>
                        <a:pt x="1665" y="1132"/>
                      </a:lnTo>
                      <a:lnTo>
                        <a:pt x="1665" y="1132"/>
                      </a:lnTo>
                      <a:lnTo>
                        <a:pt x="1665" y="1132"/>
                      </a:lnTo>
                      <a:lnTo>
                        <a:pt x="1663" y="1131"/>
                      </a:lnTo>
                      <a:lnTo>
                        <a:pt x="1660" y="1130"/>
                      </a:lnTo>
                      <a:lnTo>
                        <a:pt x="1657" y="1130"/>
                      </a:lnTo>
                      <a:lnTo>
                        <a:pt x="1655" y="1130"/>
                      </a:lnTo>
                      <a:lnTo>
                        <a:pt x="1652" y="1132"/>
                      </a:lnTo>
                      <a:lnTo>
                        <a:pt x="1650" y="1135"/>
                      </a:lnTo>
                      <a:lnTo>
                        <a:pt x="1650" y="1135"/>
                      </a:lnTo>
                      <a:lnTo>
                        <a:pt x="1651" y="1136"/>
                      </a:lnTo>
                      <a:lnTo>
                        <a:pt x="1657" y="1138"/>
                      </a:lnTo>
                      <a:lnTo>
                        <a:pt x="1657" y="1138"/>
                      </a:lnTo>
                      <a:lnTo>
                        <a:pt x="1655" y="1138"/>
                      </a:lnTo>
                      <a:lnTo>
                        <a:pt x="1652" y="1139"/>
                      </a:lnTo>
                      <a:lnTo>
                        <a:pt x="1649" y="1142"/>
                      </a:lnTo>
                      <a:lnTo>
                        <a:pt x="1649" y="1142"/>
                      </a:lnTo>
                      <a:lnTo>
                        <a:pt x="1652" y="1144"/>
                      </a:lnTo>
                      <a:lnTo>
                        <a:pt x="1652" y="1144"/>
                      </a:lnTo>
                      <a:lnTo>
                        <a:pt x="1650" y="1148"/>
                      </a:lnTo>
                      <a:lnTo>
                        <a:pt x="1650" y="1148"/>
                      </a:lnTo>
                      <a:lnTo>
                        <a:pt x="1651" y="1148"/>
                      </a:lnTo>
                      <a:lnTo>
                        <a:pt x="1651" y="1148"/>
                      </a:lnTo>
                      <a:lnTo>
                        <a:pt x="1651" y="1149"/>
                      </a:lnTo>
                      <a:lnTo>
                        <a:pt x="1654" y="1150"/>
                      </a:lnTo>
                      <a:lnTo>
                        <a:pt x="1654" y="1150"/>
                      </a:lnTo>
                      <a:lnTo>
                        <a:pt x="1651" y="1152"/>
                      </a:lnTo>
                      <a:lnTo>
                        <a:pt x="1650" y="1154"/>
                      </a:lnTo>
                      <a:lnTo>
                        <a:pt x="1650" y="1154"/>
                      </a:lnTo>
                      <a:lnTo>
                        <a:pt x="1652" y="1155"/>
                      </a:lnTo>
                      <a:lnTo>
                        <a:pt x="1656" y="1155"/>
                      </a:lnTo>
                      <a:lnTo>
                        <a:pt x="1656" y="1155"/>
                      </a:lnTo>
                      <a:lnTo>
                        <a:pt x="1654" y="1158"/>
                      </a:lnTo>
                      <a:lnTo>
                        <a:pt x="1649" y="1159"/>
                      </a:lnTo>
                      <a:lnTo>
                        <a:pt x="1649" y="1159"/>
                      </a:lnTo>
                      <a:lnTo>
                        <a:pt x="1648" y="1159"/>
                      </a:lnTo>
                      <a:lnTo>
                        <a:pt x="1644" y="1159"/>
                      </a:lnTo>
                      <a:lnTo>
                        <a:pt x="1643" y="1160"/>
                      </a:lnTo>
                      <a:lnTo>
                        <a:pt x="1641" y="1163"/>
                      </a:lnTo>
                      <a:lnTo>
                        <a:pt x="1640" y="1165"/>
                      </a:lnTo>
                      <a:lnTo>
                        <a:pt x="1639" y="1169"/>
                      </a:lnTo>
                      <a:lnTo>
                        <a:pt x="1639" y="1169"/>
                      </a:lnTo>
                      <a:lnTo>
                        <a:pt x="1641" y="1170"/>
                      </a:lnTo>
                      <a:lnTo>
                        <a:pt x="1648" y="1167"/>
                      </a:lnTo>
                      <a:lnTo>
                        <a:pt x="1648" y="1167"/>
                      </a:lnTo>
                      <a:lnTo>
                        <a:pt x="1645" y="1170"/>
                      </a:lnTo>
                      <a:lnTo>
                        <a:pt x="1644" y="1172"/>
                      </a:lnTo>
                      <a:lnTo>
                        <a:pt x="1643" y="1176"/>
                      </a:lnTo>
                      <a:lnTo>
                        <a:pt x="1643" y="1176"/>
                      </a:lnTo>
                      <a:lnTo>
                        <a:pt x="1648" y="1176"/>
                      </a:lnTo>
                      <a:lnTo>
                        <a:pt x="1651" y="1175"/>
                      </a:lnTo>
                      <a:lnTo>
                        <a:pt x="1655" y="1174"/>
                      </a:lnTo>
                      <a:lnTo>
                        <a:pt x="1655" y="1174"/>
                      </a:lnTo>
                      <a:lnTo>
                        <a:pt x="1652" y="1177"/>
                      </a:lnTo>
                      <a:lnTo>
                        <a:pt x="1651" y="1181"/>
                      </a:lnTo>
                      <a:lnTo>
                        <a:pt x="1651" y="1185"/>
                      </a:lnTo>
                      <a:lnTo>
                        <a:pt x="1651" y="1185"/>
                      </a:lnTo>
                      <a:lnTo>
                        <a:pt x="1655" y="1183"/>
                      </a:lnTo>
                      <a:lnTo>
                        <a:pt x="1657" y="1182"/>
                      </a:lnTo>
                      <a:lnTo>
                        <a:pt x="1660" y="1178"/>
                      </a:lnTo>
                      <a:lnTo>
                        <a:pt x="1660" y="1178"/>
                      </a:lnTo>
                      <a:lnTo>
                        <a:pt x="1662" y="1180"/>
                      </a:lnTo>
                      <a:lnTo>
                        <a:pt x="1662" y="1180"/>
                      </a:lnTo>
                      <a:lnTo>
                        <a:pt x="1661" y="1182"/>
                      </a:lnTo>
                      <a:lnTo>
                        <a:pt x="1661" y="1186"/>
                      </a:lnTo>
                      <a:lnTo>
                        <a:pt x="1661" y="1186"/>
                      </a:lnTo>
                      <a:lnTo>
                        <a:pt x="1663" y="1186"/>
                      </a:lnTo>
                      <a:lnTo>
                        <a:pt x="1670" y="1185"/>
                      </a:lnTo>
                      <a:lnTo>
                        <a:pt x="1670" y="1185"/>
                      </a:lnTo>
                      <a:lnTo>
                        <a:pt x="1667" y="1186"/>
                      </a:lnTo>
                      <a:lnTo>
                        <a:pt x="1666" y="1187"/>
                      </a:lnTo>
                      <a:lnTo>
                        <a:pt x="1665" y="1191"/>
                      </a:lnTo>
                      <a:lnTo>
                        <a:pt x="1665" y="1191"/>
                      </a:lnTo>
                      <a:lnTo>
                        <a:pt x="1665" y="1192"/>
                      </a:lnTo>
                      <a:lnTo>
                        <a:pt x="1665" y="1192"/>
                      </a:lnTo>
                      <a:lnTo>
                        <a:pt x="1667" y="1193"/>
                      </a:lnTo>
                      <a:lnTo>
                        <a:pt x="1673" y="1192"/>
                      </a:lnTo>
                      <a:lnTo>
                        <a:pt x="1673" y="1192"/>
                      </a:lnTo>
                      <a:lnTo>
                        <a:pt x="1677" y="1191"/>
                      </a:lnTo>
                      <a:lnTo>
                        <a:pt x="1677" y="1191"/>
                      </a:lnTo>
                      <a:lnTo>
                        <a:pt x="1674" y="1193"/>
                      </a:lnTo>
                      <a:lnTo>
                        <a:pt x="1674" y="1193"/>
                      </a:lnTo>
                      <a:lnTo>
                        <a:pt x="1673" y="1197"/>
                      </a:lnTo>
                      <a:lnTo>
                        <a:pt x="1672" y="1199"/>
                      </a:lnTo>
                      <a:lnTo>
                        <a:pt x="1673" y="1202"/>
                      </a:lnTo>
                      <a:lnTo>
                        <a:pt x="1673" y="1202"/>
                      </a:lnTo>
                      <a:lnTo>
                        <a:pt x="1676" y="1202"/>
                      </a:lnTo>
                      <a:lnTo>
                        <a:pt x="1679" y="1198"/>
                      </a:lnTo>
                      <a:lnTo>
                        <a:pt x="1679" y="1198"/>
                      </a:lnTo>
                      <a:lnTo>
                        <a:pt x="1684" y="1203"/>
                      </a:lnTo>
                      <a:lnTo>
                        <a:pt x="1684" y="1203"/>
                      </a:lnTo>
                      <a:lnTo>
                        <a:pt x="1684" y="1204"/>
                      </a:lnTo>
                      <a:lnTo>
                        <a:pt x="1683" y="1208"/>
                      </a:lnTo>
                      <a:lnTo>
                        <a:pt x="1683" y="1208"/>
                      </a:lnTo>
                      <a:lnTo>
                        <a:pt x="1681" y="1210"/>
                      </a:lnTo>
                      <a:lnTo>
                        <a:pt x="1681" y="1210"/>
                      </a:lnTo>
                      <a:lnTo>
                        <a:pt x="1682" y="1211"/>
                      </a:lnTo>
                      <a:lnTo>
                        <a:pt x="1683" y="1213"/>
                      </a:lnTo>
                      <a:lnTo>
                        <a:pt x="1684" y="1213"/>
                      </a:lnTo>
                      <a:lnTo>
                        <a:pt x="1684" y="1213"/>
                      </a:lnTo>
                      <a:lnTo>
                        <a:pt x="1687" y="1215"/>
                      </a:lnTo>
                      <a:lnTo>
                        <a:pt x="1687" y="1215"/>
                      </a:lnTo>
                      <a:lnTo>
                        <a:pt x="1684" y="1217"/>
                      </a:lnTo>
                      <a:lnTo>
                        <a:pt x="1682" y="1219"/>
                      </a:lnTo>
                      <a:lnTo>
                        <a:pt x="1678" y="1219"/>
                      </a:lnTo>
                      <a:lnTo>
                        <a:pt x="1678" y="1219"/>
                      </a:lnTo>
                      <a:lnTo>
                        <a:pt x="1677" y="1219"/>
                      </a:lnTo>
                      <a:lnTo>
                        <a:pt x="1674" y="1219"/>
                      </a:lnTo>
                      <a:lnTo>
                        <a:pt x="1671" y="1220"/>
                      </a:lnTo>
                      <a:lnTo>
                        <a:pt x="1670" y="1222"/>
                      </a:lnTo>
                      <a:lnTo>
                        <a:pt x="1668" y="1226"/>
                      </a:lnTo>
                      <a:lnTo>
                        <a:pt x="1668" y="1226"/>
                      </a:lnTo>
                      <a:lnTo>
                        <a:pt x="1671" y="1226"/>
                      </a:lnTo>
                      <a:lnTo>
                        <a:pt x="1676" y="1226"/>
                      </a:lnTo>
                      <a:lnTo>
                        <a:pt x="1676" y="1226"/>
                      </a:lnTo>
                      <a:lnTo>
                        <a:pt x="1674" y="1227"/>
                      </a:lnTo>
                      <a:lnTo>
                        <a:pt x="1672" y="1228"/>
                      </a:lnTo>
                      <a:lnTo>
                        <a:pt x="1671" y="1231"/>
                      </a:lnTo>
                      <a:lnTo>
                        <a:pt x="1671" y="1231"/>
                      </a:lnTo>
                      <a:lnTo>
                        <a:pt x="1673" y="1232"/>
                      </a:lnTo>
                      <a:lnTo>
                        <a:pt x="1677" y="1232"/>
                      </a:lnTo>
                      <a:lnTo>
                        <a:pt x="1677" y="1232"/>
                      </a:lnTo>
                      <a:lnTo>
                        <a:pt x="1677" y="1237"/>
                      </a:lnTo>
                      <a:lnTo>
                        <a:pt x="1677" y="1237"/>
                      </a:lnTo>
                      <a:lnTo>
                        <a:pt x="1677" y="1237"/>
                      </a:lnTo>
                      <a:lnTo>
                        <a:pt x="1677" y="1237"/>
                      </a:lnTo>
                      <a:lnTo>
                        <a:pt x="1677" y="1238"/>
                      </a:lnTo>
                      <a:lnTo>
                        <a:pt x="1677" y="1238"/>
                      </a:lnTo>
                      <a:lnTo>
                        <a:pt x="1676" y="1237"/>
                      </a:lnTo>
                      <a:lnTo>
                        <a:pt x="1676" y="1237"/>
                      </a:lnTo>
                      <a:lnTo>
                        <a:pt x="1674" y="1237"/>
                      </a:lnTo>
                      <a:lnTo>
                        <a:pt x="1672" y="1236"/>
                      </a:lnTo>
                      <a:lnTo>
                        <a:pt x="1670" y="1232"/>
                      </a:lnTo>
                      <a:lnTo>
                        <a:pt x="1668" y="1228"/>
                      </a:lnTo>
                      <a:lnTo>
                        <a:pt x="1668" y="1228"/>
                      </a:lnTo>
                      <a:lnTo>
                        <a:pt x="1668" y="1227"/>
                      </a:lnTo>
                      <a:lnTo>
                        <a:pt x="1668" y="1224"/>
                      </a:lnTo>
                      <a:lnTo>
                        <a:pt x="1667" y="1222"/>
                      </a:lnTo>
                      <a:lnTo>
                        <a:pt x="1665" y="1220"/>
                      </a:lnTo>
                      <a:lnTo>
                        <a:pt x="1662" y="1219"/>
                      </a:lnTo>
                      <a:lnTo>
                        <a:pt x="1657" y="1219"/>
                      </a:lnTo>
                      <a:lnTo>
                        <a:pt x="1657" y="1219"/>
                      </a:lnTo>
                      <a:lnTo>
                        <a:pt x="1657" y="1221"/>
                      </a:lnTo>
                      <a:lnTo>
                        <a:pt x="1659" y="1227"/>
                      </a:lnTo>
                      <a:lnTo>
                        <a:pt x="1659" y="1227"/>
                      </a:lnTo>
                      <a:lnTo>
                        <a:pt x="1657" y="1225"/>
                      </a:lnTo>
                      <a:lnTo>
                        <a:pt x="1655" y="1222"/>
                      </a:lnTo>
                      <a:lnTo>
                        <a:pt x="1651" y="1222"/>
                      </a:lnTo>
                      <a:lnTo>
                        <a:pt x="1651" y="1222"/>
                      </a:lnTo>
                      <a:lnTo>
                        <a:pt x="1651" y="1226"/>
                      </a:lnTo>
                      <a:lnTo>
                        <a:pt x="1651" y="1230"/>
                      </a:lnTo>
                      <a:lnTo>
                        <a:pt x="1654" y="1233"/>
                      </a:lnTo>
                      <a:lnTo>
                        <a:pt x="1654" y="1233"/>
                      </a:lnTo>
                      <a:lnTo>
                        <a:pt x="1650" y="1231"/>
                      </a:lnTo>
                      <a:lnTo>
                        <a:pt x="1646" y="1230"/>
                      </a:lnTo>
                      <a:lnTo>
                        <a:pt x="1641" y="1230"/>
                      </a:lnTo>
                      <a:lnTo>
                        <a:pt x="1641" y="1230"/>
                      </a:lnTo>
                      <a:lnTo>
                        <a:pt x="1643" y="1233"/>
                      </a:lnTo>
                      <a:lnTo>
                        <a:pt x="1644" y="1236"/>
                      </a:lnTo>
                      <a:lnTo>
                        <a:pt x="1648" y="1238"/>
                      </a:lnTo>
                      <a:lnTo>
                        <a:pt x="1648" y="1238"/>
                      </a:lnTo>
                      <a:lnTo>
                        <a:pt x="1646" y="1241"/>
                      </a:lnTo>
                      <a:lnTo>
                        <a:pt x="1646" y="1244"/>
                      </a:lnTo>
                      <a:lnTo>
                        <a:pt x="1646" y="1244"/>
                      </a:lnTo>
                      <a:lnTo>
                        <a:pt x="1648" y="1246"/>
                      </a:lnTo>
                      <a:lnTo>
                        <a:pt x="1648" y="1246"/>
                      </a:lnTo>
                      <a:lnTo>
                        <a:pt x="1650" y="1246"/>
                      </a:lnTo>
                      <a:lnTo>
                        <a:pt x="1652" y="1244"/>
                      </a:lnTo>
                      <a:lnTo>
                        <a:pt x="1652" y="1244"/>
                      </a:lnTo>
                      <a:lnTo>
                        <a:pt x="1654" y="1243"/>
                      </a:lnTo>
                      <a:lnTo>
                        <a:pt x="1654" y="1243"/>
                      </a:lnTo>
                      <a:lnTo>
                        <a:pt x="1654" y="1243"/>
                      </a:lnTo>
                      <a:lnTo>
                        <a:pt x="1654" y="1243"/>
                      </a:lnTo>
                      <a:lnTo>
                        <a:pt x="1654" y="1249"/>
                      </a:lnTo>
                      <a:lnTo>
                        <a:pt x="1654" y="1252"/>
                      </a:lnTo>
                      <a:lnTo>
                        <a:pt x="1655" y="1253"/>
                      </a:lnTo>
                      <a:lnTo>
                        <a:pt x="1655" y="1253"/>
                      </a:lnTo>
                      <a:lnTo>
                        <a:pt x="1657" y="1250"/>
                      </a:lnTo>
                      <a:lnTo>
                        <a:pt x="1657" y="1250"/>
                      </a:lnTo>
                      <a:lnTo>
                        <a:pt x="1657" y="1255"/>
                      </a:lnTo>
                      <a:lnTo>
                        <a:pt x="1660" y="1260"/>
                      </a:lnTo>
                      <a:lnTo>
                        <a:pt x="1660" y="1260"/>
                      </a:lnTo>
                      <a:lnTo>
                        <a:pt x="1656" y="1258"/>
                      </a:lnTo>
                      <a:lnTo>
                        <a:pt x="1652" y="1256"/>
                      </a:lnTo>
                      <a:lnTo>
                        <a:pt x="1648" y="1256"/>
                      </a:lnTo>
                      <a:lnTo>
                        <a:pt x="1648" y="1256"/>
                      </a:lnTo>
                      <a:lnTo>
                        <a:pt x="1649" y="1260"/>
                      </a:lnTo>
                      <a:lnTo>
                        <a:pt x="1651" y="1263"/>
                      </a:lnTo>
                      <a:lnTo>
                        <a:pt x="1654" y="1265"/>
                      </a:lnTo>
                      <a:lnTo>
                        <a:pt x="1654" y="1265"/>
                      </a:lnTo>
                      <a:lnTo>
                        <a:pt x="1652" y="1267"/>
                      </a:lnTo>
                      <a:lnTo>
                        <a:pt x="1652" y="1270"/>
                      </a:lnTo>
                      <a:lnTo>
                        <a:pt x="1654" y="1272"/>
                      </a:lnTo>
                      <a:lnTo>
                        <a:pt x="1654" y="1272"/>
                      </a:lnTo>
                      <a:lnTo>
                        <a:pt x="1656" y="1272"/>
                      </a:lnTo>
                      <a:lnTo>
                        <a:pt x="1659" y="1271"/>
                      </a:lnTo>
                      <a:lnTo>
                        <a:pt x="1660" y="1270"/>
                      </a:lnTo>
                      <a:lnTo>
                        <a:pt x="1660" y="1270"/>
                      </a:lnTo>
                      <a:lnTo>
                        <a:pt x="1660" y="1275"/>
                      </a:lnTo>
                      <a:lnTo>
                        <a:pt x="1660" y="1278"/>
                      </a:lnTo>
                      <a:lnTo>
                        <a:pt x="1661" y="1280"/>
                      </a:lnTo>
                      <a:lnTo>
                        <a:pt x="1661" y="1280"/>
                      </a:lnTo>
                      <a:lnTo>
                        <a:pt x="1663" y="1277"/>
                      </a:lnTo>
                      <a:lnTo>
                        <a:pt x="1666" y="1275"/>
                      </a:lnTo>
                      <a:lnTo>
                        <a:pt x="1666" y="1271"/>
                      </a:lnTo>
                      <a:lnTo>
                        <a:pt x="1666" y="1271"/>
                      </a:lnTo>
                      <a:lnTo>
                        <a:pt x="1668" y="1277"/>
                      </a:lnTo>
                      <a:lnTo>
                        <a:pt x="1668" y="1277"/>
                      </a:lnTo>
                      <a:lnTo>
                        <a:pt x="1668" y="1281"/>
                      </a:lnTo>
                      <a:lnTo>
                        <a:pt x="1671" y="1286"/>
                      </a:lnTo>
                      <a:lnTo>
                        <a:pt x="1671" y="1286"/>
                      </a:lnTo>
                      <a:lnTo>
                        <a:pt x="1670" y="1288"/>
                      </a:lnTo>
                      <a:lnTo>
                        <a:pt x="1668" y="1291"/>
                      </a:lnTo>
                      <a:lnTo>
                        <a:pt x="1668" y="1293"/>
                      </a:lnTo>
                      <a:lnTo>
                        <a:pt x="1668" y="1293"/>
                      </a:lnTo>
                      <a:lnTo>
                        <a:pt x="1672" y="1293"/>
                      </a:lnTo>
                      <a:lnTo>
                        <a:pt x="1673" y="1293"/>
                      </a:lnTo>
                      <a:lnTo>
                        <a:pt x="1676" y="1292"/>
                      </a:lnTo>
                      <a:lnTo>
                        <a:pt x="1676" y="1292"/>
                      </a:lnTo>
                      <a:lnTo>
                        <a:pt x="1673" y="1297"/>
                      </a:lnTo>
                      <a:lnTo>
                        <a:pt x="1673" y="1299"/>
                      </a:lnTo>
                      <a:lnTo>
                        <a:pt x="1673" y="1302"/>
                      </a:lnTo>
                      <a:lnTo>
                        <a:pt x="1673" y="1302"/>
                      </a:lnTo>
                      <a:lnTo>
                        <a:pt x="1677" y="1300"/>
                      </a:lnTo>
                      <a:lnTo>
                        <a:pt x="1679" y="1298"/>
                      </a:lnTo>
                      <a:lnTo>
                        <a:pt x="1681" y="1296"/>
                      </a:lnTo>
                      <a:lnTo>
                        <a:pt x="1681" y="1296"/>
                      </a:lnTo>
                      <a:lnTo>
                        <a:pt x="1681" y="1299"/>
                      </a:lnTo>
                      <a:lnTo>
                        <a:pt x="1682" y="1304"/>
                      </a:lnTo>
                      <a:lnTo>
                        <a:pt x="1682" y="1304"/>
                      </a:lnTo>
                      <a:lnTo>
                        <a:pt x="1684" y="1303"/>
                      </a:lnTo>
                      <a:lnTo>
                        <a:pt x="1684" y="1303"/>
                      </a:lnTo>
                      <a:lnTo>
                        <a:pt x="1684" y="1303"/>
                      </a:lnTo>
                      <a:lnTo>
                        <a:pt x="1684" y="1303"/>
                      </a:lnTo>
                      <a:lnTo>
                        <a:pt x="1684" y="1303"/>
                      </a:lnTo>
                      <a:lnTo>
                        <a:pt x="1684" y="1303"/>
                      </a:lnTo>
                      <a:lnTo>
                        <a:pt x="1690" y="1303"/>
                      </a:lnTo>
                      <a:lnTo>
                        <a:pt x="1690" y="1303"/>
                      </a:lnTo>
                      <a:lnTo>
                        <a:pt x="1698" y="1303"/>
                      </a:lnTo>
                      <a:lnTo>
                        <a:pt x="1702" y="1304"/>
                      </a:lnTo>
                      <a:lnTo>
                        <a:pt x="1702" y="1304"/>
                      </a:lnTo>
                      <a:lnTo>
                        <a:pt x="1706" y="1304"/>
                      </a:lnTo>
                      <a:lnTo>
                        <a:pt x="1706" y="1304"/>
                      </a:lnTo>
                      <a:lnTo>
                        <a:pt x="1711" y="1304"/>
                      </a:lnTo>
                      <a:lnTo>
                        <a:pt x="1711" y="1304"/>
                      </a:lnTo>
                      <a:lnTo>
                        <a:pt x="1710" y="1303"/>
                      </a:lnTo>
                      <a:lnTo>
                        <a:pt x="1710" y="1303"/>
                      </a:lnTo>
                      <a:lnTo>
                        <a:pt x="1713" y="1302"/>
                      </a:lnTo>
                      <a:lnTo>
                        <a:pt x="1716" y="1298"/>
                      </a:lnTo>
                      <a:lnTo>
                        <a:pt x="1716" y="1298"/>
                      </a:lnTo>
                      <a:lnTo>
                        <a:pt x="1720" y="1298"/>
                      </a:lnTo>
                      <a:lnTo>
                        <a:pt x="1722" y="1299"/>
                      </a:lnTo>
                      <a:lnTo>
                        <a:pt x="1724" y="1298"/>
                      </a:lnTo>
                      <a:lnTo>
                        <a:pt x="1724" y="1298"/>
                      </a:lnTo>
                      <a:lnTo>
                        <a:pt x="1723" y="1296"/>
                      </a:lnTo>
                      <a:lnTo>
                        <a:pt x="1723" y="1293"/>
                      </a:lnTo>
                      <a:lnTo>
                        <a:pt x="1721" y="1292"/>
                      </a:lnTo>
                      <a:lnTo>
                        <a:pt x="1721" y="1292"/>
                      </a:lnTo>
                      <a:lnTo>
                        <a:pt x="1727" y="1292"/>
                      </a:lnTo>
                      <a:lnTo>
                        <a:pt x="1729" y="1292"/>
                      </a:lnTo>
                      <a:lnTo>
                        <a:pt x="1732" y="1291"/>
                      </a:lnTo>
                      <a:lnTo>
                        <a:pt x="1732" y="1291"/>
                      </a:lnTo>
                      <a:lnTo>
                        <a:pt x="1729" y="1288"/>
                      </a:lnTo>
                      <a:lnTo>
                        <a:pt x="1726" y="1286"/>
                      </a:lnTo>
                      <a:lnTo>
                        <a:pt x="1723" y="1286"/>
                      </a:lnTo>
                      <a:lnTo>
                        <a:pt x="1723" y="1286"/>
                      </a:lnTo>
                      <a:lnTo>
                        <a:pt x="1727" y="1285"/>
                      </a:lnTo>
                      <a:lnTo>
                        <a:pt x="1731" y="1282"/>
                      </a:lnTo>
                      <a:lnTo>
                        <a:pt x="1731" y="1282"/>
                      </a:lnTo>
                      <a:lnTo>
                        <a:pt x="1731" y="1286"/>
                      </a:lnTo>
                      <a:lnTo>
                        <a:pt x="1731" y="1286"/>
                      </a:lnTo>
                      <a:lnTo>
                        <a:pt x="1734" y="1286"/>
                      </a:lnTo>
                      <a:lnTo>
                        <a:pt x="1738" y="1286"/>
                      </a:lnTo>
                      <a:lnTo>
                        <a:pt x="1743" y="1283"/>
                      </a:lnTo>
                      <a:lnTo>
                        <a:pt x="1743" y="1283"/>
                      </a:lnTo>
                      <a:lnTo>
                        <a:pt x="1739" y="1287"/>
                      </a:lnTo>
                      <a:lnTo>
                        <a:pt x="1738" y="1291"/>
                      </a:lnTo>
                      <a:lnTo>
                        <a:pt x="1738" y="1296"/>
                      </a:lnTo>
                      <a:lnTo>
                        <a:pt x="1738" y="1296"/>
                      </a:lnTo>
                      <a:lnTo>
                        <a:pt x="1742" y="1294"/>
                      </a:lnTo>
                      <a:lnTo>
                        <a:pt x="1744" y="1292"/>
                      </a:lnTo>
                      <a:lnTo>
                        <a:pt x="1746" y="1289"/>
                      </a:lnTo>
                      <a:lnTo>
                        <a:pt x="1746" y="1289"/>
                      </a:lnTo>
                      <a:lnTo>
                        <a:pt x="1750" y="1289"/>
                      </a:lnTo>
                      <a:lnTo>
                        <a:pt x="1753" y="1291"/>
                      </a:lnTo>
                      <a:lnTo>
                        <a:pt x="1755" y="1289"/>
                      </a:lnTo>
                      <a:lnTo>
                        <a:pt x="1755" y="1289"/>
                      </a:lnTo>
                      <a:lnTo>
                        <a:pt x="1754" y="1287"/>
                      </a:lnTo>
                      <a:lnTo>
                        <a:pt x="1754" y="1285"/>
                      </a:lnTo>
                      <a:lnTo>
                        <a:pt x="1751" y="1283"/>
                      </a:lnTo>
                      <a:lnTo>
                        <a:pt x="1751" y="1283"/>
                      </a:lnTo>
                      <a:lnTo>
                        <a:pt x="1754" y="1283"/>
                      </a:lnTo>
                      <a:lnTo>
                        <a:pt x="1754" y="1283"/>
                      </a:lnTo>
                      <a:lnTo>
                        <a:pt x="1755" y="1286"/>
                      </a:lnTo>
                      <a:lnTo>
                        <a:pt x="1757" y="1289"/>
                      </a:lnTo>
                      <a:lnTo>
                        <a:pt x="1757" y="1289"/>
                      </a:lnTo>
                      <a:lnTo>
                        <a:pt x="1760" y="1288"/>
                      </a:lnTo>
                      <a:lnTo>
                        <a:pt x="1761" y="1286"/>
                      </a:lnTo>
                      <a:lnTo>
                        <a:pt x="1762" y="1282"/>
                      </a:lnTo>
                      <a:lnTo>
                        <a:pt x="1762" y="1282"/>
                      </a:lnTo>
                      <a:lnTo>
                        <a:pt x="1762" y="1286"/>
                      </a:lnTo>
                      <a:lnTo>
                        <a:pt x="1762" y="1288"/>
                      </a:lnTo>
                      <a:lnTo>
                        <a:pt x="1765" y="1292"/>
                      </a:lnTo>
                      <a:lnTo>
                        <a:pt x="1765" y="1292"/>
                      </a:lnTo>
                      <a:lnTo>
                        <a:pt x="1768" y="1288"/>
                      </a:lnTo>
                      <a:lnTo>
                        <a:pt x="1770" y="1286"/>
                      </a:lnTo>
                      <a:lnTo>
                        <a:pt x="1772" y="1281"/>
                      </a:lnTo>
                      <a:lnTo>
                        <a:pt x="1772" y="1281"/>
                      </a:lnTo>
                      <a:lnTo>
                        <a:pt x="1772" y="1283"/>
                      </a:lnTo>
                      <a:lnTo>
                        <a:pt x="1772" y="1283"/>
                      </a:lnTo>
                      <a:lnTo>
                        <a:pt x="1771" y="1285"/>
                      </a:lnTo>
                      <a:lnTo>
                        <a:pt x="1771" y="1285"/>
                      </a:lnTo>
                      <a:lnTo>
                        <a:pt x="1770" y="1291"/>
                      </a:lnTo>
                      <a:lnTo>
                        <a:pt x="1770" y="1291"/>
                      </a:lnTo>
                      <a:lnTo>
                        <a:pt x="1774" y="1291"/>
                      </a:lnTo>
                      <a:lnTo>
                        <a:pt x="1774" y="1291"/>
                      </a:lnTo>
                      <a:lnTo>
                        <a:pt x="1776" y="1294"/>
                      </a:lnTo>
                      <a:lnTo>
                        <a:pt x="1778" y="1296"/>
                      </a:lnTo>
                      <a:lnTo>
                        <a:pt x="1781" y="1298"/>
                      </a:lnTo>
                      <a:lnTo>
                        <a:pt x="1781" y="1298"/>
                      </a:lnTo>
                      <a:lnTo>
                        <a:pt x="1779" y="1300"/>
                      </a:lnTo>
                      <a:lnTo>
                        <a:pt x="1779" y="1303"/>
                      </a:lnTo>
                      <a:lnTo>
                        <a:pt x="1781" y="1305"/>
                      </a:lnTo>
                      <a:lnTo>
                        <a:pt x="1781" y="1305"/>
                      </a:lnTo>
                      <a:lnTo>
                        <a:pt x="1783" y="1305"/>
                      </a:lnTo>
                      <a:lnTo>
                        <a:pt x="1785" y="1304"/>
                      </a:lnTo>
                      <a:lnTo>
                        <a:pt x="1787" y="1303"/>
                      </a:lnTo>
                      <a:lnTo>
                        <a:pt x="1787" y="1303"/>
                      </a:lnTo>
                      <a:lnTo>
                        <a:pt x="1785" y="1308"/>
                      </a:lnTo>
                      <a:lnTo>
                        <a:pt x="1787" y="1311"/>
                      </a:lnTo>
                      <a:lnTo>
                        <a:pt x="1788" y="1313"/>
                      </a:lnTo>
                      <a:lnTo>
                        <a:pt x="1788" y="1313"/>
                      </a:lnTo>
                      <a:lnTo>
                        <a:pt x="1790" y="1310"/>
                      </a:lnTo>
                      <a:lnTo>
                        <a:pt x="1790" y="1310"/>
                      </a:lnTo>
                      <a:lnTo>
                        <a:pt x="1790" y="1315"/>
                      </a:lnTo>
                      <a:lnTo>
                        <a:pt x="1792" y="1320"/>
                      </a:lnTo>
                      <a:lnTo>
                        <a:pt x="1792" y="1320"/>
                      </a:lnTo>
                      <a:lnTo>
                        <a:pt x="1789" y="1317"/>
                      </a:lnTo>
                      <a:lnTo>
                        <a:pt x="1784" y="1316"/>
                      </a:lnTo>
                      <a:lnTo>
                        <a:pt x="1781" y="1316"/>
                      </a:lnTo>
                      <a:lnTo>
                        <a:pt x="1781" y="1316"/>
                      </a:lnTo>
                      <a:lnTo>
                        <a:pt x="1782" y="1320"/>
                      </a:lnTo>
                      <a:lnTo>
                        <a:pt x="1783" y="1322"/>
                      </a:lnTo>
                      <a:lnTo>
                        <a:pt x="1787" y="1325"/>
                      </a:lnTo>
                      <a:lnTo>
                        <a:pt x="1787" y="1325"/>
                      </a:lnTo>
                      <a:lnTo>
                        <a:pt x="1785" y="1327"/>
                      </a:lnTo>
                      <a:lnTo>
                        <a:pt x="1785" y="1330"/>
                      </a:lnTo>
                      <a:lnTo>
                        <a:pt x="1787" y="1332"/>
                      </a:lnTo>
                      <a:lnTo>
                        <a:pt x="1787" y="1332"/>
                      </a:lnTo>
                      <a:lnTo>
                        <a:pt x="1789" y="1332"/>
                      </a:lnTo>
                      <a:lnTo>
                        <a:pt x="1792" y="1331"/>
                      </a:lnTo>
                      <a:lnTo>
                        <a:pt x="1793" y="1330"/>
                      </a:lnTo>
                      <a:lnTo>
                        <a:pt x="1793" y="1330"/>
                      </a:lnTo>
                      <a:lnTo>
                        <a:pt x="1793" y="1335"/>
                      </a:lnTo>
                      <a:lnTo>
                        <a:pt x="1793" y="1338"/>
                      </a:lnTo>
                      <a:lnTo>
                        <a:pt x="1794" y="1339"/>
                      </a:lnTo>
                      <a:lnTo>
                        <a:pt x="1794" y="1339"/>
                      </a:lnTo>
                      <a:lnTo>
                        <a:pt x="1796" y="1337"/>
                      </a:lnTo>
                      <a:lnTo>
                        <a:pt x="1799" y="1335"/>
                      </a:lnTo>
                      <a:lnTo>
                        <a:pt x="1799" y="1331"/>
                      </a:lnTo>
                      <a:lnTo>
                        <a:pt x="1799" y="1331"/>
                      </a:lnTo>
                      <a:lnTo>
                        <a:pt x="1801" y="1337"/>
                      </a:lnTo>
                      <a:lnTo>
                        <a:pt x="1801" y="1337"/>
                      </a:lnTo>
                      <a:lnTo>
                        <a:pt x="1801" y="1341"/>
                      </a:lnTo>
                      <a:lnTo>
                        <a:pt x="1804" y="1346"/>
                      </a:lnTo>
                      <a:lnTo>
                        <a:pt x="1804" y="1346"/>
                      </a:lnTo>
                      <a:lnTo>
                        <a:pt x="1803" y="1347"/>
                      </a:lnTo>
                      <a:lnTo>
                        <a:pt x="1801" y="1349"/>
                      </a:lnTo>
                      <a:lnTo>
                        <a:pt x="1801" y="1353"/>
                      </a:lnTo>
                      <a:lnTo>
                        <a:pt x="1801" y="1353"/>
                      </a:lnTo>
                      <a:lnTo>
                        <a:pt x="1804" y="1353"/>
                      </a:lnTo>
                      <a:lnTo>
                        <a:pt x="1806" y="1352"/>
                      </a:lnTo>
                      <a:lnTo>
                        <a:pt x="1809" y="1352"/>
                      </a:lnTo>
                      <a:lnTo>
                        <a:pt x="1809" y="1352"/>
                      </a:lnTo>
                      <a:lnTo>
                        <a:pt x="1806" y="1357"/>
                      </a:lnTo>
                      <a:lnTo>
                        <a:pt x="1805" y="1359"/>
                      </a:lnTo>
                      <a:lnTo>
                        <a:pt x="1806" y="1361"/>
                      </a:lnTo>
                      <a:lnTo>
                        <a:pt x="1806" y="1361"/>
                      </a:lnTo>
                      <a:lnTo>
                        <a:pt x="1810" y="1360"/>
                      </a:lnTo>
                      <a:lnTo>
                        <a:pt x="1812" y="1358"/>
                      </a:lnTo>
                      <a:lnTo>
                        <a:pt x="1814" y="1355"/>
                      </a:lnTo>
                      <a:lnTo>
                        <a:pt x="1814" y="1355"/>
                      </a:lnTo>
                      <a:lnTo>
                        <a:pt x="1814" y="1359"/>
                      </a:lnTo>
                      <a:lnTo>
                        <a:pt x="1815" y="1364"/>
                      </a:lnTo>
                      <a:lnTo>
                        <a:pt x="1815" y="1364"/>
                      </a:lnTo>
                      <a:lnTo>
                        <a:pt x="1816" y="1364"/>
                      </a:lnTo>
                      <a:lnTo>
                        <a:pt x="1817" y="1363"/>
                      </a:lnTo>
                      <a:lnTo>
                        <a:pt x="1817" y="1363"/>
                      </a:lnTo>
                      <a:lnTo>
                        <a:pt x="1818" y="1365"/>
                      </a:lnTo>
                      <a:lnTo>
                        <a:pt x="1818" y="1365"/>
                      </a:lnTo>
                      <a:lnTo>
                        <a:pt x="1815" y="1366"/>
                      </a:lnTo>
                      <a:lnTo>
                        <a:pt x="1814" y="1368"/>
                      </a:lnTo>
                      <a:lnTo>
                        <a:pt x="1812" y="1370"/>
                      </a:lnTo>
                      <a:lnTo>
                        <a:pt x="1812" y="1370"/>
                      </a:lnTo>
                      <a:close/>
                      <a:moveTo>
                        <a:pt x="1633" y="627"/>
                      </a:moveTo>
                      <a:lnTo>
                        <a:pt x="1633" y="627"/>
                      </a:lnTo>
                      <a:lnTo>
                        <a:pt x="1635" y="626"/>
                      </a:lnTo>
                      <a:lnTo>
                        <a:pt x="1638" y="622"/>
                      </a:lnTo>
                      <a:lnTo>
                        <a:pt x="1638" y="622"/>
                      </a:lnTo>
                      <a:lnTo>
                        <a:pt x="1638" y="622"/>
                      </a:lnTo>
                      <a:lnTo>
                        <a:pt x="1639" y="622"/>
                      </a:lnTo>
                      <a:lnTo>
                        <a:pt x="1639" y="622"/>
                      </a:lnTo>
                      <a:lnTo>
                        <a:pt x="1641" y="626"/>
                      </a:lnTo>
                      <a:lnTo>
                        <a:pt x="1641" y="626"/>
                      </a:lnTo>
                      <a:lnTo>
                        <a:pt x="1641" y="627"/>
                      </a:lnTo>
                      <a:lnTo>
                        <a:pt x="1643" y="629"/>
                      </a:lnTo>
                      <a:lnTo>
                        <a:pt x="1645" y="632"/>
                      </a:lnTo>
                      <a:lnTo>
                        <a:pt x="1649" y="633"/>
                      </a:lnTo>
                      <a:lnTo>
                        <a:pt x="1649" y="633"/>
                      </a:lnTo>
                      <a:lnTo>
                        <a:pt x="1646" y="633"/>
                      </a:lnTo>
                      <a:lnTo>
                        <a:pt x="1646" y="633"/>
                      </a:lnTo>
                      <a:lnTo>
                        <a:pt x="1643" y="633"/>
                      </a:lnTo>
                      <a:lnTo>
                        <a:pt x="1640" y="634"/>
                      </a:lnTo>
                      <a:lnTo>
                        <a:pt x="1640" y="636"/>
                      </a:lnTo>
                      <a:lnTo>
                        <a:pt x="1643" y="639"/>
                      </a:lnTo>
                      <a:lnTo>
                        <a:pt x="1643" y="639"/>
                      </a:lnTo>
                      <a:lnTo>
                        <a:pt x="1643" y="639"/>
                      </a:lnTo>
                      <a:lnTo>
                        <a:pt x="1643" y="639"/>
                      </a:lnTo>
                      <a:lnTo>
                        <a:pt x="1641" y="643"/>
                      </a:lnTo>
                      <a:lnTo>
                        <a:pt x="1641" y="643"/>
                      </a:lnTo>
                      <a:lnTo>
                        <a:pt x="1640" y="644"/>
                      </a:lnTo>
                      <a:lnTo>
                        <a:pt x="1640" y="644"/>
                      </a:lnTo>
                      <a:lnTo>
                        <a:pt x="1639" y="645"/>
                      </a:lnTo>
                      <a:lnTo>
                        <a:pt x="1639" y="645"/>
                      </a:lnTo>
                      <a:lnTo>
                        <a:pt x="1635" y="644"/>
                      </a:lnTo>
                      <a:lnTo>
                        <a:pt x="1635" y="644"/>
                      </a:lnTo>
                      <a:lnTo>
                        <a:pt x="1634" y="642"/>
                      </a:lnTo>
                      <a:lnTo>
                        <a:pt x="1633" y="638"/>
                      </a:lnTo>
                      <a:lnTo>
                        <a:pt x="1633" y="638"/>
                      </a:lnTo>
                      <a:lnTo>
                        <a:pt x="1634" y="638"/>
                      </a:lnTo>
                      <a:lnTo>
                        <a:pt x="1637" y="637"/>
                      </a:lnTo>
                      <a:lnTo>
                        <a:pt x="1637" y="637"/>
                      </a:lnTo>
                      <a:lnTo>
                        <a:pt x="1635" y="634"/>
                      </a:lnTo>
                      <a:lnTo>
                        <a:pt x="1634" y="633"/>
                      </a:lnTo>
                      <a:lnTo>
                        <a:pt x="1633" y="632"/>
                      </a:lnTo>
                      <a:lnTo>
                        <a:pt x="1633" y="632"/>
                      </a:lnTo>
                      <a:lnTo>
                        <a:pt x="1637" y="631"/>
                      </a:lnTo>
                      <a:lnTo>
                        <a:pt x="1639" y="631"/>
                      </a:lnTo>
                      <a:lnTo>
                        <a:pt x="1640" y="629"/>
                      </a:lnTo>
                      <a:lnTo>
                        <a:pt x="1640" y="629"/>
                      </a:lnTo>
                      <a:lnTo>
                        <a:pt x="1638" y="627"/>
                      </a:lnTo>
                      <a:lnTo>
                        <a:pt x="1635" y="627"/>
                      </a:lnTo>
                      <a:lnTo>
                        <a:pt x="1633" y="627"/>
                      </a:lnTo>
                      <a:lnTo>
                        <a:pt x="1633" y="627"/>
                      </a:lnTo>
                      <a:close/>
                      <a:moveTo>
                        <a:pt x="1641" y="394"/>
                      </a:moveTo>
                      <a:lnTo>
                        <a:pt x="1641" y="394"/>
                      </a:lnTo>
                      <a:lnTo>
                        <a:pt x="1643" y="392"/>
                      </a:lnTo>
                      <a:lnTo>
                        <a:pt x="1645" y="388"/>
                      </a:lnTo>
                      <a:lnTo>
                        <a:pt x="1645" y="388"/>
                      </a:lnTo>
                      <a:lnTo>
                        <a:pt x="1645" y="388"/>
                      </a:lnTo>
                      <a:lnTo>
                        <a:pt x="1645" y="388"/>
                      </a:lnTo>
                      <a:lnTo>
                        <a:pt x="1646" y="393"/>
                      </a:lnTo>
                      <a:lnTo>
                        <a:pt x="1646" y="393"/>
                      </a:lnTo>
                      <a:lnTo>
                        <a:pt x="1649" y="392"/>
                      </a:lnTo>
                      <a:lnTo>
                        <a:pt x="1651" y="392"/>
                      </a:lnTo>
                      <a:lnTo>
                        <a:pt x="1655" y="389"/>
                      </a:lnTo>
                      <a:lnTo>
                        <a:pt x="1655" y="389"/>
                      </a:lnTo>
                      <a:lnTo>
                        <a:pt x="1652" y="392"/>
                      </a:lnTo>
                      <a:lnTo>
                        <a:pt x="1651" y="394"/>
                      </a:lnTo>
                      <a:lnTo>
                        <a:pt x="1651" y="398"/>
                      </a:lnTo>
                      <a:lnTo>
                        <a:pt x="1651" y="398"/>
                      </a:lnTo>
                      <a:lnTo>
                        <a:pt x="1655" y="398"/>
                      </a:lnTo>
                      <a:lnTo>
                        <a:pt x="1659" y="395"/>
                      </a:lnTo>
                      <a:lnTo>
                        <a:pt x="1662" y="393"/>
                      </a:lnTo>
                      <a:lnTo>
                        <a:pt x="1662" y="393"/>
                      </a:lnTo>
                      <a:lnTo>
                        <a:pt x="1661" y="396"/>
                      </a:lnTo>
                      <a:lnTo>
                        <a:pt x="1661" y="396"/>
                      </a:lnTo>
                      <a:lnTo>
                        <a:pt x="1661" y="398"/>
                      </a:lnTo>
                      <a:lnTo>
                        <a:pt x="1661" y="398"/>
                      </a:lnTo>
                      <a:lnTo>
                        <a:pt x="1660" y="401"/>
                      </a:lnTo>
                      <a:lnTo>
                        <a:pt x="1661" y="405"/>
                      </a:lnTo>
                      <a:lnTo>
                        <a:pt x="1661" y="405"/>
                      </a:lnTo>
                      <a:lnTo>
                        <a:pt x="1665" y="403"/>
                      </a:lnTo>
                      <a:lnTo>
                        <a:pt x="1665" y="403"/>
                      </a:lnTo>
                      <a:lnTo>
                        <a:pt x="1666" y="403"/>
                      </a:lnTo>
                      <a:lnTo>
                        <a:pt x="1666" y="403"/>
                      </a:lnTo>
                      <a:lnTo>
                        <a:pt x="1665" y="404"/>
                      </a:lnTo>
                      <a:lnTo>
                        <a:pt x="1665" y="407"/>
                      </a:lnTo>
                      <a:lnTo>
                        <a:pt x="1665" y="407"/>
                      </a:lnTo>
                      <a:lnTo>
                        <a:pt x="1662" y="410"/>
                      </a:lnTo>
                      <a:lnTo>
                        <a:pt x="1662" y="410"/>
                      </a:lnTo>
                      <a:lnTo>
                        <a:pt x="1662" y="411"/>
                      </a:lnTo>
                      <a:lnTo>
                        <a:pt x="1663" y="412"/>
                      </a:lnTo>
                      <a:lnTo>
                        <a:pt x="1666" y="412"/>
                      </a:lnTo>
                      <a:lnTo>
                        <a:pt x="1666" y="412"/>
                      </a:lnTo>
                      <a:lnTo>
                        <a:pt x="1667" y="415"/>
                      </a:lnTo>
                      <a:lnTo>
                        <a:pt x="1667" y="415"/>
                      </a:lnTo>
                      <a:lnTo>
                        <a:pt x="1665" y="417"/>
                      </a:lnTo>
                      <a:lnTo>
                        <a:pt x="1662" y="418"/>
                      </a:lnTo>
                      <a:lnTo>
                        <a:pt x="1660" y="418"/>
                      </a:lnTo>
                      <a:lnTo>
                        <a:pt x="1660" y="418"/>
                      </a:lnTo>
                      <a:lnTo>
                        <a:pt x="1659" y="418"/>
                      </a:lnTo>
                      <a:lnTo>
                        <a:pt x="1656" y="418"/>
                      </a:lnTo>
                      <a:lnTo>
                        <a:pt x="1652" y="420"/>
                      </a:lnTo>
                      <a:lnTo>
                        <a:pt x="1651" y="422"/>
                      </a:lnTo>
                      <a:lnTo>
                        <a:pt x="1650" y="426"/>
                      </a:lnTo>
                      <a:lnTo>
                        <a:pt x="1650" y="426"/>
                      </a:lnTo>
                      <a:lnTo>
                        <a:pt x="1652" y="426"/>
                      </a:lnTo>
                      <a:lnTo>
                        <a:pt x="1657" y="426"/>
                      </a:lnTo>
                      <a:lnTo>
                        <a:pt x="1657" y="426"/>
                      </a:lnTo>
                      <a:lnTo>
                        <a:pt x="1657" y="426"/>
                      </a:lnTo>
                      <a:lnTo>
                        <a:pt x="1657" y="426"/>
                      </a:lnTo>
                      <a:lnTo>
                        <a:pt x="1655" y="427"/>
                      </a:lnTo>
                      <a:lnTo>
                        <a:pt x="1654" y="428"/>
                      </a:lnTo>
                      <a:lnTo>
                        <a:pt x="1652" y="431"/>
                      </a:lnTo>
                      <a:lnTo>
                        <a:pt x="1652" y="431"/>
                      </a:lnTo>
                      <a:lnTo>
                        <a:pt x="1652" y="431"/>
                      </a:lnTo>
                      <a:lnTo>
                        <a:pt x="1651" y="431"/>
                      </a:lnTo>
                      <a:lnTo>
                        <a:pt x="1651" y="431"/>
                      </a:lnTo>
                      <a:lnTo>
                        <a:pt x="1650" y="429"/>
                      </a:lnTo>
                      <a:lnTo>
                        <a:pt x="1650" y="429"/>
                      </a:lnTo>
                      <a:lnTo>
                        <a:pt x="1650" y="429"/>
                      </a:lnTo>
                      <a:lnTo>
                        <a:pt x="1650" y="429"/>
                      </a:lnTo>
                      <a:lnTo>
                        <a:pt x="1649" y="428"/>
                      </a:lnTo>
                      <a:lnTo>
                        <a:pt x="1649" y="428"/>
                      </a:lnTo>
                      <a:lnTo>
                        <a:pt x="1650" y="426"/>
                      </a:lnTo>
                      <a:lnTo>
                        <a:pt x="1649" y="423"/>
                      </a:lnTo>
                      <a:lnTo>
                        <a:pt x="1648" y="421"/>
                      </a:lnTo>
                      <a:lnTo>
                        <a:pt x="1648" y="421"/>
                      </a:lnTo>
                      <a:lnTo>
                        <a:pt x="1649" y="418"/>
                      </a:lnTo>
                      <a:lnTo>
                        <a:pt x="1650" y="417"/>
                      </a:lnTo>
                      <a:lnTo>
                        <a:pt x="1650" y="417"/>
                      </a:lnTo>
                      <a:lnTo>
                        <a:pt x="1646" y="417"/>
                      </a:lnTo>
                      <a:lnTo>
                        <a:pt x="1644" y="417"/>
                      </a:lnTo>
                      <a:lnTo>
                        <a:pt x="1641" y="418"/>
                      </a:lnTo>
                      <a:lnTo>
                        <a:pt x="1641" y="418"/>
                      </a:lnTo>
                      <a:lnTo>
                        <a:pt x="1641" y="418"/>
                      </a:lnTo>
                      <a:lnTo>
                        <a:pt x="1644" y="416"/>
                      </a:lnTo>
                      <a:lnTo>
                        <a:pt x="1645" y="412"/>
                      </a:lnTo>
                      <a:lnTo>
                        <a:pt x="1645" y="412"/>
                      </a:lnTo>
                      <a:lnTo>
                        <a:pt x="1643" y="412"/>
                      </a:lnTo>
                      <a:lnTo>
                        <a:pt x="1641" y="412"/>
                      </a:lnTo>
                      <a:lnTo>
                        <a:pt x="1639" y="414"/>
                      </a:lnTo>
                      <a:lnTo>
                        <a:pt x="1639" y="414"/>
                      </a:lnTo>
                      <a:lnTo>
                        <a:pt x="1640" y="411"/>
                      </a:lnTo>
                      <a:lnTo>
                        <a:pt x="1641" y="409"/>
                      </a:lnTo>
                      <a:lnTo>
                        <a:pt x="1641" y="407"/>
                      </a:lnTo>
                      <a:lnTo>
                        <a:pt x="1641" y="407"/>
                      </a:lnTo>
                      <a:lnTo>
                        <a:pt x="1638" y="407"/>
                      </a:lnTo>
                      <a:lnTo>
                        <a:pt x="1638" y="407"/>
                      </a:lnTo>
                      <a:lnTo>
                        <a:pt x="1638" y="407"/>
                      </a:lnTo>
                      <a:lnTo>
                        <a:pt x="1638" y="407"/>
                      </a:lnTo>
                      <a:lnTo>
                        <a:pt x="1640" y="403"/>
                      </a:lnTo>
                      <a:lnTo>
                        <a:pt x="1640" y="403"/>
                      </a:lnTo>
                      <a:lnTo>
                        <a:pt x="1637" y="403"/>
                      </a:lnTo>
                      <a:lnTo>
                        <a:pt x="1637" y="403"/>
                      </a:lnTo>
                      <a:lnTo>
                        <a:pt x="1638" y="401"/>
                      </a:lnTo>
                      <a:lnTo>
                        <a:pt x="1638" y="401"/>
                      </a:lnTo>
                      <a:lnTo>
                        <a:pt x="1639" y="401"/>
                      </a:lnTo>
                      <a:lnTo>
                        <a:pt x="1639" y="401"/>
                      </a:lnTo>
                      <a:lnTo>
                        <a:pt x="1644" y="403"/>
                      </a:lnTo>
                      <a:lnTo>
                        <a:pt x="1645" y="403"/>
                      </a:lnTo>
                      <a:lnTo>
                        <a:pt x="1645" y="400"/>
                      </a:lnTo>
                      <a:lnTo>
                        <a:pt x="1641" y="394"/>
                      </a:lnTo>
                      <a:lnTo>
                        <a:pt x="1641" y="394"/>
                      </a:lnTo>
                      <a:close/>
                      <a:moveTo>
                        <a:pt x="1678" y="825"/>
                      </a:moveTo>
                      <a:lnTo>
                        <a:pt x="1678" y="825"/>
                      </a:lnTo>
                      <a:lnTo>
                        <a:pt x="1678" y="826"/>
                      </a:lnTo>
                      <a:lnTo>
                        <a:pt x="1678" y="826"/>
                      </a:lnTo>
                      <a:lnTo>
                        <a:pt x="1676" y="825"/>
                      </a:lnTo>
                      <a:lnTo>
                        <a:pt x="1673" y="821"/>
                      </a:lnTo>
                      <a:lnTo>
                        <a:pt x="1673" y="821"/>
                      </a:lnTo>
                      <a:lnTo>
                        <a:pt x="1676" y="820"/>
                      </a:lnTo>
                      <a:lnTo>
                        <a:pt x="1678" y="817"/>
                      </a:lnTo>
                      <a:lnTo>
                        <a:pt x="1678" y="817"/>
                      </a:lnTo>
                      <a:lnTo>
                        <a:pt x="1678" y="817"/>
                      </a:lnTo>
                      <a:lnTo>
                        <a:pt x="1678" y="820"/>
                      </a:lnTo>
                      <a:lnTo>
                        <a:pt x="1678" y="825"/>
                      </a:lnTo>
                      <a:lnTo>
                        <a:pt x="1678" y="825"/>
                      </a:lnTo>
                      <a:close/>
                      <a:moveTo>
                        <a:pt x="1690" y="416"/>
                      </a:moveTo>
                      <a:lnTo>
                        <a:pt x="1690" y="416"/>
                      </a:lnTo>
                      <a:lnTo>
                        <a:pt x="1694" y="418"/>
                      </a:lnTo>
                      <a:lnTo>
                        <a:pt x="1694" y="418"/>
                      </a:lnTo>
                      <a:lnTo>
                        <a:pt x="1693" y="421"/>
                      </a:lnTo>
                      <a:lnTo>
                        <a:pt x="1693" y="421"/>
                      </a:lnTo>
                      <a:lnTo>
                        <a:pt x="1696" y="422"/>
                      </a:lnTo>
                      <a:lnTo>
                        <a:pt x="1696" y="422"/>
                      </a:lnTo>
                      <a:lnTo>
                        <a:pt x="1700" y="423"/>
                      </a:lnTo>
                      <a:lnTo>
                        <a:pt x="1700" y="423"/>
                      </a:lnTo>
                      <a:lnTo>
                        <a:pt x="1699" y="426"/>
                      </a:lnTo>
                      <a:lnTo>
                        <a:pt x="1699" y="426"/>
                      </a:lnTo>
                      <a:lnTo>
                        <a:pt x="1698" y="426"/>
                      </a:lnTo>
                      <a:lnTo>
                        <a:pt x="1695" y="428"/>
                      </a:lnTo>
                      <a:lnTo>
                        <a:pt x="1695" y="428"/>
                      </a:lnTo>
                      <a:lnTo>
                        <a:pt x="1699" y="432"/>
                      </a:lnTo>
                      <a:lnTo>
                        <a:pt x="1699" y="432"/>
                      </a:lnTo>
                      <a:lnTo>
                        <a:pt x="1694" y="431"/>
                      </a:lnTo>
                      <a:lnTo>
                        <a:pt x="1694" y="431"/>
                      </a:lnTo>
                      <a:lnTo>
                        <a:pt x="1694" y="428"/>
                      </a:lnTo>
                      <a:lnTo>
                        <a:pt x="1694" y="428"/>
                      </a:lnTo>
                      <a:lnTo>
                        <a:pt x="1691" y="428"/>
                      </a:lnTo>
                      <a:lnTo>
                        <a:pt x="1691" y="428"/>
                      </a:lnTo>
                      <a:lnTo>
                        <a:pt x="1694" y="425"/>
                      </a:lnTo>
                      <a:lnTo>
                        <a:pt x="1695" y="422"/>
                      </a:lnTo>
                      <a:lnTo>
                        <a:pt x="1695" y="422"/>
                      </a:lnTo>
                      <a:lnTo>
                        <a:pt x="1694" y="423"/>
                      </a:lnTo>
                      <a:lnTo>
                        <a:pt x="1690" y="425"/>
                      </a:lnTo>
                      <a:lnTo>
                        <a:pt x="1690" y="425"/>
                      </a:lnTo>
                      <a:lnTo>
                        <a:pt x="1691" y="422"/>
                      </a:lnTo>
                      <a:lnTo>
                        <a:pt x="1691" y="418"/>
                      </a:lnTo>
                      <a:lnTo>
                        <a:pt x="1690" y="416"/>
                      </a:lnTo>
                      <a:lnTo>
                        <a:pt x="1690" y="416"/>
                      </a:lnTo>
                      <a:close/>
                      <a:moveTo>
                        <a:pt x="1696" y="403"/>
                      </a:moveTo>
                      <a:lnTo>
                        <a:pt x="1696" y="403"/>
                      </a:lnTo>
                      <a:lnTo>
                        <a:pt x="1700" y="403"/>
                      </a:lnTo>
                      <a:lnTo>
                        <a:pt x="1700" y="403"/>
                      </a:lnTo>
                      <a:lnTo>
                        <a:pt x="1700" y="405"/>
                      </a:lnTo>
                      <a:lnTo>
                        <a:pt x="1700" y="405"/>
                      </a:lnTo>
                      <a:lnTo>
                        <a:pt x="1701" y="405"/>
                      </a:lnTo>
                      <a:lnTo>
                        <a:pt x="1704" y="404"/>
                      </a:lnTo>
                      <a:lnTo>
                        <a:pt x="1704" y="404"/>
                      </a:lnTo>
                      <a:lnTo>
                        <a:pt x="1704" y="406"/>
                      </a:lnTo>
                      <a:lnTo>
                        <a:pt x="1704" y="406"/>
                      </a:lnTo>
                      <a:lnTo>
                        <a:pt x="1701" y="407"/>
                      </a:lnTo>
                      <a:lnTo>
                        <a:pt x="1701" y="407"/>
                      </a:lnTo>
                      <a:lnTo>
                        <a:pt x="1699" y="405"/>
                      </a:lnTo>
                      <a:lnTo>
                        <a:pt x="1698" y="403"/>
                      </a:lnTo>
                      <a:lnTo>
                        <a:pt x="1696" y="403"/>
                      </a:lnTo>
                      <a:lnTo>
                        <a:pt x="1696" y="403"/>
                      </a:lnTo>
                      <a:close/>
                      <a:moveTo>
                        <a:pt x="1691" y="727"/>
                      </a:moveTo>
                      <a:lnTo>
                        <a:pt x="1691" y="727"/>
                      </a:lnTo>
                      <a:lnTo>
                        <a:pt x="1696" y="728"/>
                      </a:lnTo>
                      <a:lnTo>
                        <a:pt x="1699" y="728"/>
                      </a:lnTo>
                      <a:lnTo>
                        <a:pt x="1699" y="727"/>
                      </a:lnTo>
                      <a:lnTo>
                        <a:pt x="1696" y="722"/>
                      </a:lnTo>
                      <a:lnTo>
                        <a:pt x="1696" y="722"/>
                      </a:lnTo>
                      <a:lnTo>
                        <a:pt x="1698" y="720"/>
                      </a:lnTo>
                      <a:lnTo>
                        <a:pt x="1698" y="720"/>
                      </a:lnTo>
                      <a:lnTo>
                        <a:pt x="1694" y="720"/>
                      </a:lnTo>
                      <a:lnTo>
                        <a:pt x="1694" y="720"/>
                      </a:lnTo>
                      <a:lnTo>
                        <a:pt x="1694" y="719"/>
                      </a:lnTo>
                      <a:lnTo>
                        <a:pt x="1694" y="719"/>
                      </a:lnTo>
                      <a:lnTo>
                        <a:pt x="1695" y="717"/>
                      </a:lnTo>
                      <a:lnTo>
                        <a:pt x="1696" y="715"/>
                      </a:lnTo>
                      <a:lnTo>
                        <a:pt x="1696" y="710"/>
                      </a:lnTo>
                      <a:lnTo>
                        <a:pt x="1696" y="708"/>
                      </a:lnTo>
                      <a:lnTo>
                        <a:pt x="1694" y="705"/>
                      </a:lnTo>
                      <a:lnTo>
                        <a:pt x="1694" y="705"/>
                      </a:lnTo>
                      <a:lnTo>
                        <a:pt x="1698" y="705"/>
                      </a:lnTo>
                      <a:lnTo>
                        <a:pt x="1698" y="705"/>
                      </a:lnTo>
                      <a:lnTo>
                        <a:pt x="1699" y="704"/>
                      </a:lnTo>
                      <a:lnTo>
                        <a:pt x="1699" y="700"/>
                      </a:lnTo>
                      <a:lnTo>
                        <a:pt x="1699" y="700"/>
                      </a:lnTo>
                      <a:lnTo>
                        <a:pt x="1700" y="700"/>
                      </a:lnTo>
                      <a:lnTo>
                        <a:pt x="1700" y="700"/>
                      </a:lnTo>
                      <a:lnTo>
                        <a:pt x="1700" y="700"/>
                      </a:lnTo>
                      <a:lnTo>
                        <a:pt x="1701" y="703"/>
                      </a:lnTo>
                      <a:lnTo>
                        <a:pt x="1705" y="704"/>
                      </a:lnTo>
                      <a:lnTo>
                        <a:pt x="1705" y="704"/>
                      </a:lnTo>
                      <a:lnTo>
                        <a:pt x="1706" y="699"/>
                      </a:lnTo>
                      <a:lnTo>
                        <a:pt x="1706" y="699"/>
                      </a:lnTo>
                      <a:lnTo>
                        <a:pt x="1707" y="699"/>
                      </a:lnTo>
                      <a:lnTo>
                        <a:pt x="1707" y="699"/>
                      </a:lnTo>
                      <a:lnTo>
                        <a:pt x="1709" y="695"/>
                      </a:lnTo>
                      <a:lnTo>
                        <a:pt x="1709" y="695"/>
                      </a:lnTo>
                      <a:lnTo>
                        <a:pt x="1710" y="695"/>
                      </a:lnTo>
                      <a:lnTo>
                        <a:pt x="1710" y="695"/>
                      </a:lnTo>
                      <a:lnTo>
                        <a:pt x="1711" y="697"/>
                      </a:lnTo>
                      <a:lnTo>
                        <a:pt x="1712" y="697"/>
                      </a:lnTo>
                      <a:lnTo>
                        <a:pt x="1712" y="697"/>
                      </a:lnTo>
                      <a:lnTo>
                        <a:pt x="1716" y="698"/>
                      </a:lnTo>
                      <a:lnTo>
                        <a:pt x="1716" y="698"/>
                      </a:lnTo>
                      <a:lnTo>
                        <a:pt x="1716" y="694"/>
                      </a:lnTo>
                      <a:lnTo>
                        <a:pt x="1716" y="694"/>
                      </a:lnTo>
                      <a:lnTo>
                        <a:pt x="1716" y="694"/>
                      </a:lnTo>
                      <a:lnTo>
                        <a:pt x="1716" y="694"/>
                      </a:lnTo>
                      <a:lnTo>
                        <a:pt x="1720" y="694"/>
                      </a:lnTo>
                      <a:lnTo>
                        <a:pt x="1720" y="694"/>
                      </a:lnTo>
                      <a:lnTo>
                        <a:pt x="1718" y="692"/>
                      </a:lnTo>
                      <a:lnTo>
                        <a:pt x="1718" y="692"/>
                      </a:lnTo>
                      <a:lnTo>
                        <a:pt x="1720" y="690"/>
                      </a:lnTo>
                      <a:lnTo>
                        <a:pt x="1720" y="690"/>
                      </a:lnTo>
                      <a:lnTo>
                        <a:pt x="1720" y="692"/>
                      </a:lnTo>
                      <a:lnTo>
                        <a:pt x="1720" y="692"/>
                      </a:lnTo>
                      <a:lnTo>
                        <a:pt x="1721" y="695"/>
                      </a:lnTo>
                      <a:lnTo>
                        <a:pt x="1721" y="695"/>
                      </a:lnTo>
                      <a:lnTo>
                        <a:pt x="1722" y="695"/>
                      </a:lnTo>
                      <a:lnTo>
                        <a:pt x="1727" y="693"/>
                      </a:lnTo>
                      <a:lnTo>
                        <a:pt x="1727" y="693"/>
                      </a:lnTo>
                      <a:lnTo>
                        <a:pt x="1727" y="693"/>
                      </a:lnTo>
                      <a:lnTo>
                        <a:pt x="1727" y="693"/>
                      </a:lnTo>
                      <a:lnTo>
                        <a:pt x="1726" y="695"/>
                      </a:lnTo>
                      <a:lnTo>
                        <a:pt x="1727" y="700"/>
                      </a:lnTo>
                      <a:lnTo>
                        <a:pt x="1727" y="700"/>
                      </a:lnTo>
                      <a:lnTo>
                        <a:pt x="1731" y="699"/>
                      </a:lnTo>
                      <a:lnTo>
                        <a:pt x="1731" y="699"/>
                      </a:lnTo>
                      <a:lnTo>
                        <a:pt x="1732" y="703"/>
                      </a:lnTo>
                      <a:lnTo>
                        <a:pt x="1732" y="703"/>
                      </a:lnTo>
                      <a:lnTo>
                        <a:pt x="1733" y="703"/>
                      </a:lnTo>
                      <a:lnTo>
                        <a:pt x="1735" y="701"/>
                      </a:lnTo>
                      <a:lnTo>
                        <a:pt x="1735" y="701"/>
                      </a:lnTo>
                      <a:lnTo>
                        <a:pt x="1737" y="704"/>
                      </a:lnTo>
                      <a:lnTo>
                        <a:pt x="1738" y="706"/>
                      </a:lnTo>
                      <a:lnTo>
                        <a:pt x="1738" y="706"/>
                      </a:lnTo>
                      <a:lnTo>
                        <a:pt x="1739" y="705"/>
                      </a:lnTo>
                      <a:lnTo>
                        <a:pt x="1742" y="701"/>
                      </a:lnTo>
                      <a:lnTo>
                        <a:pt x="1742" y="701"/>
                      </a:lnTo>
                      <a:lnTo>
                        <a:pt x="1742" y="705"/>
                      </a:lnTo>
                      <a:lnTo>
                        <a:pt x="1740" y="710"/>
                      </a:lnTo>
                      <a:lnTo>
                        <a:pt x="1740" y="710"/>
                      </a:lnTo>
                      <a:lnTo>
                        <a:pt x="1739" y="711"/>
                      </a:lnTo>
                      <a:lnTo>
                        <a:pt x="1738" y="714"/>
                      </a:lnTo>
                      <a:lnTo>
                        <a:pt x="1738" y="716"/>
                      </a:lnTo>
                      <a:lnTo>
                        <a:pt x="1739" y="719"/>
                      </a:lnTo>
                      <a:lnTo>
                        <a:pt x="1740" y="721"/>
                      </a:lnTo>
                      <a:lnTo>
                        <a:pt x="1744" y="723"/>
                      </a:lnTo>
                      <a:lnTo>
                        <a:pt x="1744" y="723"/>
                      </a:lnTo>
                      <a:lnTo>
                        <a:pt x="1745" y="722"/>
                      </a:lnTo>
                      <a:lnTo>
                        <a:pt x="1746" y="720"/>
                      </a:lnTo>
                      <a:lnTo>
                        <a:pt x="1748" y="716"/>
                      </a:lnTo>
                      <a:lnTo>
                        <a:pt x="1748" y="716"/>
                      </a:lnTo>
                      <a:lnTo>
                        <a:pt x="1748" y="719"/>
                      </a:lnTo>
                      <a:lnTo>
                        <a:pt x="1749" y="722"/>
                      </a:lnTo>
                      <a:lnTo>
                        <a:pt x="1751" y="725"/>
                      </a:lnTo>
                      <a:lnTo>
                        <a:pt x="1751" y="725"/>
                      </a:lnTo>
                      <a:lnTo>
                        <a:pt x="1754" y="721"/>
                      </a:lnTo>
                      <a:lnTo>
                        <a:pt x="1755" y="719"/>
                      </a:lnTo>
                      <a:lnTo>
                        <a:pt x="1756" y="714"/>
                      </a:lnTo>
                      <a:lnTo>
                        <a:pt x="1756" y="714"/>
                      </a:lnTo>
                      <a:lnTo>
                        <a:pt x="1757" y="717"/>
                      </a:lnTo>
                      <a:lnTo>
                        <a:pt x="1760" y="721"/>
                      </a:lnTo>
                      <a:lnTo>
                        <a:pt x="1763" y="723"/>
                      </a:lnTo>
                      <a:lnTo>
                        <a:pt x="1763" y="723"/>
                      </a:lnTo>
                      <a:lnTo>
                        <a:pt x="1765" y="720"/>
                      </a:lnTo>
                      <a:lnTo>
                        <a:pt x="1765" y="716"/>
                      </a:lnTo>
                      <a:lnTo>
                        <a:pt x="1763" y="712"/>
                      </a:lnTo>
                      <a:lnTo>
                        <a:pt x="1763" y="712"/>
                      </a:lnTo>
                      <a:lnTo>
                        <a:pt x="1766" y="711"/>
                      </a:lnTo>
                      <a:lnTo>
                        <a:pt x="1766" y="711"/>
                      </a:lnTo>
                      <a:lnTo>
                        <a:pt x="1767" y="714"/>
                      </a:lnTo>
                      <a:lnTo>
                        <a:pt x="1770" y="716"/>
                      </a:lnTo>
                      <a:lnTo>
                        <a:pt x="1770" y="716"/>
                      </a:lnTo>
                      <a:lnTo>
                        <a:pt x="1772" y="715"/>
                      </a:lnTo>
                      <a:lnTo>
                        <a:pt x="1773" y="712"/>
                      </a:lnTo>
                      <a:lnTo>
                        <a:pt x="1774" y="709"/>
                      </a:lnTo>
                      <a:lnTo>
                        <a:pt x="1774" y="709"/>
                      </a:lnTo>
                      <a:lnTo>
                        <a:pt x="1774" y="711"/>
                      </a:lnTo>
                      <a:lnTo>
                        <a:pt x="1774" y="714"/>
                      </a:lnTo>
                      <a:lnTo>
                        <a:pt x="1777" y="717"/>
                      </a:lnTo>
                      <a:lnTo>
                        <a:pt x="1777" y="717"/>
                      </a:lnTo>
                      <a:lnTo>
                        <a:pt x="1781" y="714"/>
                      </a:lnTo>
                      <a:lnTo>
                        <a:pt x="1782" y="710"/>
                      </a:lnTo>
                      <a:lnTo>
                        <a:pt x="1783" y="706"/>
                      </a:lnTo>
                      <a:lnTo>
                        <a:pt x="1783" y="706"/>
                      </a:lnTo>
                      <a:lnTo>
                        <a:pt x="1784" y="710"/>
                      </a:lnTo>
                      <a:lnTo>
                        <a:pt x="1787" y="714"/>
                      </a:lnTo>
                      <a:lnTo>
                        <a:pt x="1790" y="716"/>
                      </a:lnTo>
                      <a:lnTo>
                        <a:pt x="1790" y="716"/>
                      </a:lnTo>
                      <a:lnTo>
                        <a:pt x="1790" y="715"/>
                      </a:lnTo>
                      <a:lnTo>
                        <a:pt x="1790" y="715"/>
                      </a:lnTo>
                      <a:lnTo>
                        <a:pt x="1794" y="715"/>
                      </a:lnTo>
                      <a:lnTo>
                        <a:pt x="1796" y="714"/>
                      </a:lnTo>
                      <a:lnTo>
                        <a:pt x="1799" y="711"/>
                      </a:lnTo>
                      <a:lnTo>
                        <a:pt x="1799" y="711"/>
                      </a:lnTo>
                      <a:lnTo>
                        <a:pt x="1798" y="714"/>
                      </a:lnTo>
                      <a:lnTo>
                        <a:pt x="1796" y="716"/>
                      </a:lnTo>
                      <a:lnTo>
                        <a:pt x="1796" y="719"/>
                      </a:lnTo>
                      <a:lnTo>
                        <a:pt x="1796" y="719"/>
                      </a:lnTo>
                      <a:lnTo>
                        <a:pt x="1798" y="719"/>
                      </a:lnTo>
                      <a:lnTo>
                        <a:pt x="1800" y="719"/>
                      </a:lnTo>
                      <a:lnTo>
                        <a:pt x="1801" y="716"/>
                      </a:lnTo>
                      <a:lnTo>
                        <a:pt x="1801" y="716"/>
                      </a:lnTo>
                      <a:lnTo>
                        <a:pt x="1800" y="720"/>
                      </a:lnTo>
                      <a:lnTo>
                        <a:pt x="1800" y="721"/>
                      </a:lnTo>
                      <a:lnTo>
                        <a:pt x="1800" y="723"/>
                      </a:lnTo>
                      <a:lnTo>
                        <a:pt x="1800" y="723"/>
                      </a:lnTo>
                      <a:lnTo>
                        <a:pt x="1803" y="722"/>
                      </a:lnTo>
                      <a:lnTo>
                        <a:pt x="1805" y="721"/>
                      </a:lnTo>
                      <a:lnTo>
                        <a:pt x="1806" y="719"/>
                      </a:lnTo>
                      <a:lnTo>
                        <a:pt x="1806" y="719"/>
                      </a:lnTo>
                      <a:lnTo>
                        <a:pt x="1804" y="727"/>
                      </a:lnTo>
                      <a:lnTo>
                        <a:pt x="1804" y="727"/>
                      </a:lnTo>
                      <a:lnTo>
                        <a:pt x="1806" y="727"/>
                      </a:lnTo>
                      <a:lnTo>
                        <a:pt x="1806" y="727"/>
                      </a:lnTo>
                      <a:lnTo>
                        <a:pt x="1804" y="729"/>
                      </a:lnTo>
                      <a:lnTo>
                        <a:pt x="1803" y="733"/>
                      </a:lnTo>
                      <a:lnTo>
                        <a:pt x="1803" y="733"/>
                      </a:lnTo>
                      <a:lnTo>
                        <a:pt x="1804" y="731"/>
                      </a:lnTo>
                      <a:lnTo>
                        <a:pt x="1806" y="729"/>
                      </a:lnTo>
                      <a:lnTo>
                        <a:pt x="1809" y="729"/>
                      </a:lnTo>
                      <a:lnTo>
                        <a:pt x="1809" y="729"/>
                      </a:lnTo>
                      <a:lnTo>
                        <a:pt x="1809" y="732"/>
                      </a:lnTo>
                      <a:lnTo>
                        <a:pt x="1810" y="736"/>
                      </a:lnTo>
                      <a:lnTo>
                        <a:pt x="1810" y="736"/>
                      </a:lnTo>
                      <a:lnTo>
                        <a:pt x="1807" y="737"/>
                      </a:lnTo>
                      <a:lnTo>
                        <a:pt x="1805" y="738"/>
                      </a:lnTo>
                      <a:lnTo>
                        <a:pt x="1804" y="740"/>
                      </a:lnTo>
                      <a:lnTo>
                        <a:pt x="1804" y="740"/>
                      </a:lnTo>
                      <a:lnTo>
                        <a:pt x="1809" y="743"/>
                      </a:lnTo>
                      <a:lnTo>
                        <a:pt x="1809" y="743"/>
                      </a:lnTo>
                      <a:lnTo>
                        <a:pt x="1809" y="745"/>
                      </a:lnTo>
                      <a:lnTo>
                        <a:pt x="1809" y="745"/>
                      </a:lnTo>
                      <a:lnTo>
                        <a:pt x="1806" y="748"/>
                      </a:lnTo>
                      <a:lnTo>
                        <a:pt x="1805" y="750"/>
                      </a:lnTo>
                      <a:lnTo>
                        <a:pt x="1805" y="750"/>
                      </a:lnTo>
                      <a:lnTo>
                        <a:pt x="1804" y="751"/>
                      </a:lnTo>
                      <a:lnTo>
                        <a:pt x="1803" y="755"/>
                      </a:lnTo>
                      <a:lnTo>
                        <a:pt x="1804" y="758"/>
                      </a:lnTo>
                      <a:lnTo>
                        <a:pt x="1806" y="762"/>
                      </a:lnTo>
                      <a:lnTo>
                        <a:pt x="1806" y="762"/>
                      </a:lnTo>
                      <a:lnTo>
                        <a:pt x="1804" y="764"/>
                      </a:lnTo>
                      <a:lnTo>
                        <a:pt x="1801" y="765"/>
                      </a:lnTo>
                      <a:lnTo>
                        <a:pt x="1801" y="765"/>
                      </a:lnTo>
                      <a:lnTo>
                        <a:pt x="1804" y="767"/>
                      </a:lnTo>
                      <a:lnTo>
                        <a:pt x="1805" y="769"/>
                      </a:lnTo>
                      <a:lnTo>
                        <a:pt x="1807" y="769"/>
                      </a:lnTo>
                      <a:lnTo>
                        <a:pt x="1807" y="769"/>
                      </a:lnTo>
                      <a:lnTo>
                        <a:pt x="1803" y="771"/>
                      </a:lnTo>
                      <a:lnTo>
                        <a:pt x="1800" y="773"/>
                      </a:lnTo>
                      <a:lnTo>
                        <a:pt x="1799" y="776"/>
                      </a:lnTo>
                      <a:lnTo>
                        <a:pt x="1799" y="776"/>
                      </a:lnTo>
                      <a:lnTo>
                        <a:pt x="1803" y="776"/>
                      </a:lnTo>
                      <a:lnTo>
                        <a:pt x="1806" y="776"/>
                      </a:lnTo>
                      <a:lnTo>
                        <a:pt x="1809" y="776"/>
                      </a:lnTo>
                      <a:lnTo>
                        <a:pt x="1809" y="776"/>
                      </a:lnTo>
                      <a:lnTo>
                        <a:pt x="1806" y="778"/>
                      </a:lnTo>
                      <a:lnTo>
                        <a:pt x="1804" y="781"/>
                      </a:lnTo>
                      <a:lnTo>
                        <a:pt x="1804" y="782"/>
                      </a:lnTo>
                      <a:lnTo>
                        <a:pt x="1804" y="782"/>
                      </a:lnTo>
                      <a:lnTo>
                        <a:pt x="1804" y="783"/>
                      </a:lnTo>
                      <a:lnTo>
                        <a:pt x="1806" y="783"/>
                      </a:lnTo>
                      <a:lnTo>
                        <a:pt x="1806" y="783"/>
                      </a:lnTo>
                      <a:lnTo>
                        <a:pt x="1805" y="786"/>
                      </a:lnTo>
                      <a:lnTo>
                        <a:pt x="1805" y="786"/>
                      </a:lnTo>
                      <a:lnTo>
                        <a:pt x="1803" y="784"/>
                      </a:lnTo>
                      <a:lnTo>
                        <a:pt x="1800" y="784"/>
                      </a:lnTo>
                      <a:lnTo>
                        <a:pt x="1798" y="786"/>
                      </a:lnTo>
                      <a:lnTo>
                        <a:pt x="1798" y="786"/>
                      </a:lnTo>
                      <a:lnTo>
                        <a:pt x="1798" y="788"/>
                      </a:lnTo>
                      <a:lnTo>
                        <a:pt x="1799" y="790"/>
                      </a:lnTo>
                      <a:lnTo>
                        <a:pt x="1800" y="792"/>
                      </a:lnTo>
                      <a:lnTo>
                        <a:pt x="1800" y="792"/>
                      </a:lnTo>
                      <a:lnTo>
                        <a:pt x="1795" y="792"/>
                      </a:lnTo>
                      <a:lnTo>
                        <a:pt x="1792" y="792"/>
                      </a:lnTo>
                      <a:lnTo>
                        <a:pt x="1790" y="793"/>
                      </a:lnTo>
                      <a:lnTo>
                        <a:pt x="1790" y="793"/>
                      </a:lnTo>
                      <a:lnTo>
                        <a:pt x="1793" y="795"/>
                      </a:lnTo>
                      <a:lnTo>
                        <a:pt x="1795" y="797"/>
                      </a:lnTo>
                      <a:lnTo>
                        <a:pt x="1799" y="798"/>
                      </a:lnTo>
                      <a:lnTo>
                        <a:pt x="1799" y="798"/>
                      </a:lnTo>
                      <a:lnTo>
                        <a:pt x="1795" y="799"/>
                      </a:lnTo>
                      <a:lnTo>
                        <a:pt x="1790" y="801"/>
                      </a:lnTo>
                      <a:lnTo>
                        <a:pt x="1790" y="801"/>
                      </a:lnTo>
                      <a:lnTo>
                        <a:pt x="1793" y="803"/>
                      </a:lnTo>
                      <a:lnTo>
                        <a:pt x="1794" y="804"/>
                      </a:lnTo>
                      <a:lnTo>
                        <a:pt x="1796" y="804"/>
                      </a:lnTo>
                      <a:lnTo>
                        <a:pt x="1796" y="804"/>
                      </a:lnTo>
                      <a:lnTo>
                        <a:pt x="1794" y="805"/>
                      </a:lnTo>
                      <a:lnTo>
                        <a:pt x="1790" y="808"/>
                      </a:lnTo>
                      <a:lnTo>
                        <a:pt x="1790" y="808"/>
                      </a:lnTo>
                      <a:lnTo>
                        <a:pt x="1790" y="804"/>
                      </a:lnTo>
                      <a:lnTo>
                        <a:pt x="1789" y="801"/>
                      </a:lnTo>
                      <a:lnTo>
                        <a:pt x="1789" y="801"/>
                      </a:lnTo>
                      <a:lnTo>
                        <a:pt x="1787" y="804"/>
                      </a:lnTo>
                      <a:lnTo>
                        <a:pt x="1784" y="808"/>
                      </a:lnTo>
                      <a:lnTo>
                        <a:pt x="1784" y="810"/>
                      </a:lnTo>
                      <a:lnTo>
                        <a:pt x="1784" y="810"/>
                      </a:lnTo>
                      <a:lnTo>
                        <a:pt x="1783" y="806"/>
                      </a:lnTo>
                      <a:lnTo>
                        <a:pt x="1781" y="801"/>
                      </a:lnTo>
                      <a:lnTo>
                        <a:pt x="1781" y="801"/>
                      </a:lnTo>
                      <a:lnTo>
                        <a:pt x="1779" y="804"/>
                      </a:lnTo>
                      <a:lnTo>
                        <a:pt x="1778" y="805"/>
                      </a:lnTo>
                      <a:lnTo>
                        <a:pt x="1778" y="808"/>
                      </a:lnTo>
                      <a:lnTo>
                        <a:pt x="1778" y="808"/>
                      </a:lnTo>
                      <a:lnTo>
                        <a:pt x="1777" y="804"/>
                      </a:lnTo>
                      <a:lnTo>
                        <a:pt x="1776" y="801"/>
                      </a:lnTo>
                      <a:lnTo>
                        <a:pt x="1773" y="800"/>
                      </a:lnTo>
                      <a:lnTo>
                        <a:pt x="1773" y="800"/>
                      </a:lnTo>
                      <a:lnTo>
                        <a:pt x="1772" y="801"/>
                      </a:lnTo>
                      <a:lnTo>
                        <a:pt x="1771" y="805"/>
                      </a:lnTo>
                      <a:lnTo>
                        <a:pt x="1771" y="805"/>
                      </a:lnTo>
                      <a:lnTo>
                        <a:pt x="1770" y="805"/>
                      </a:lnTo>
                      <a:lnTo>
                        <a:pt x="1770" y="805"/>
                      </a:lnTo>
                      <a:lnTo>
                        <a:pt x="1768" y="799"/>
                      </a:lnTo>
                      <a:lnTo>
                        <a:pt x="1768" y="799"/>
                      </a:lnTo>
                      <a:lnTo>
                        <a:pt x="1767" y="799"/>
                      </a:lnTo>
                      <a:lnTo>
                        <a:pt x="1765" y="800"/>
                      </a:lnTo>
                      <a:lnTo>
                        <a:pt x="1765" y="800"/>
                      </a:lnTo>
                      <a:lnTo>
                        <a:pt x="1765" y="800"/>
                      </a:lnTo>
                      <a:lnTo>
                        <a:pt x="1768" y="798"/>
                      </a:lnTo>
                      <a:lnTo>
                        <a:pt x="1771" y="795"/>
                      </a:lnTo>
                      <a:lnTo>
                        <a:pt x="1771" y="794"/>
                      </a:lnTo>
                      <a:lnTo>
                        <a:pt x="1771" y="794"/>
                      </a:lnTo>
                      <a:lnTo>
                        <a:pt x="1770" y="794"/>
                      </a:lnTo>
                      <a:lnTo>
                        <a:pt x="1765" y="794"/>
                      </a:lnTo>
                      <a:lnTo>
                        <a:pt x="1765" y="794"/>
                      </a:lnTo>
                      <a:lnTo>
                        <a:pt x="1765" y="793"/>
                      </a:lnTo>
                      <a:lnTo>
                        <a:pt x="1765" y="793"/>
                      </a:lnTo>
                      <a:lnTo>
                        <a:pt x="1765" y="794"/>
                      </a:lnTo>
                      <a:lnTo>
                        <a:pt x="1765" y="794"/>
                      </a:lnTo>
                      <a:lnTo>
                        <a:pt x="1762" y="794"/>
                      </a:lnTo>
                      <a:lnTo>
                        <a:pt x="1761" y="795"/>
                      </a:lnTo>
                      <a:lnTo>
                        <a:pt x="1761" y="795"/>
                      </a:lnTo>
                      <a:lnTo>
                        <a:pt x="1763" y="793"/>
                      </a:lnTo>
                      <a:lnTo>
                        <a:pt x="1765" y="790"/>
                      </a:lnTo>
                      <a:lnTo>
                        <a:pt x="1765" y="788"/>
                      </a:lnTo>
                      <a:lnTo>
                        <a:pt x="1765" y="788"/>
                      </a:lnTo>
                      <a:lnTo>
                        <a:pt x="1762" y="787"/>
                      </a:lnTo>
                      <a:lnTo>
                        <a:pt x="1761" y="788"/>
                      </a:lnTo>
                      <a:lnTo>
                        <a:pt x="1759" y="789"/>
                      </a:lnTo>
                      <a:lnTo>
                        <a:pt x="1759" y="789"/>
                      </a:lnTo>
                      <a:lnTo>
                        <a:pt x="1760" y="786"/>
                      </a:lnTo>
                      <a:lnTo>
                        <a:pt x="1761" y="783"/>
                      </a:lnTo>
                      <a:lnTo>
                        <a:pt x="1761" y="782"/>
                      </a:lnTo>
                      <a:lnTo>
                        <a:pt x="1761" y="782"/>
                      </a:lnTo>
                      <a:lnTo>
                        <a:pt x="1759" y="782"/>
                      </a:lnTo>
                      <a:lnTo>
                        <a:pt x="1756" y="783"/>
                      </a:lnTo>
                      <a:lnTo>
                        <a:pt x="1754" y="786"/>
                      </a:lnTo>
                      <a:lnTo>
                        <a:pt x="1754" y="786"/>
                      </a:lnTo>
                      <a:lnTo>
                        <a:pt x="1759" y="776"/>
                      </a:lnTo>
                      <a:lnTo>
                        <a:pt x="1759" y="776"/>
                      </a:lnTo>
                      <a:lnTo>
                        <a:pt x="1757" y="776"/>
                      </a:lnTo>
                      <a:lnTo>
                        <a:pt x="1755" y="776"/>
                      </a:lnTo>
                      <a:lnTo>
                        <a:pt x="1755" y="776"/>
                      </a:lnTo>
                      <a:lnTo>
                        <a:pt x="1759" y="772"/>
                      </a:lnTo>
                      <a:lnTo>
                        <a:pt x="1761" y="771"/>
                      </a:lnTo>
                      <a:lnTo>
                        <a:pt x="1761" y="770"/>
                      </a:lnTo>
                      <a:lnTo>
                        <a:pt x="1761" y="770"/>
                      </a:lnTo>
                      <a:lnTo>
                        <a:pt x="1757" y="771"/>
                      </a:lnTo>
                      <a:lnTo>
                        <a:pt x="1754" y="772"/>
                      </a:lnTo>
                      <a:lnTo>
                        <a:pt x="1750" y="770"/>
                      </a:lnTo>
                      <a:lnTo>
                        <a:pt x="1750" y="770"/>
                      </a:lnTo>
                      <a:lnTo>
                        <a:pt x="1746" y="767"/>
                      </a:lnTo>
                      <a:lnTo>
                        <a:pt x="1744" y="766"/>
                      </a:lnTo>
                      <a:lnTo>
                        <a:pt x="1744" y="769"/>
                      </a:lnTo>
                      <a:lnTo>
                        <a:pt x="1744" y="776"/>
                      </a:lnTo>
                      <a:lnTo>
                        <a:pt x="1744" y="776"/>
                      </a:lnTo>
                      <a:lnTo>
                        <a:pt x="1743" y="777"/>
                      </a:lnTo>
                      <a:lnTo>
                        <a:pt x="1739" y="780"/>
                      </a:lnTo>
                      <a:lnTo>
                        <a:pt x="1737" y="783"/>
                      </a:lnTo>
                      <a:lnTo>
                        <a:pt x="1735" y="786"/>
                      </a:lnTo>
                      <a:lnTo>
                        <a:pt x="1737" y="789"/>
                      </a:lnTo>
                      <a:lnTo>
                        <a:pt x="1737" y="789"/>
                      </a:lnTo>
                      <a:lnTo>
                        <a:pt x="1739" y="790"/>
                      </a:lnTo>
                      <a:lnTo>
                        <a:pt x="1742" y="789"/>
                      </a:lnTo>
                      <a:lnTo>
                        <a:pt x="1744" y="787"/>
                      </a:lnTo>
                      <a:lnTo>
                        <a:pt x="1744" y="787"/>
                      </a:lnTo>
                      <a:lnTo>
                        <a:pt x="1745" y="790"/>
                      </a:lnTo>
                      <a:lnTo>
                        <a:pt x="1745" y="794"/>
                      </a:lnTo>
                      <a:lnTo>
                        <a:pt x="1743" y="799"/>
                      </a:lnTo>
                      <a:lnTo>
                        <a:pt x="1743" y="799"/>
                      </a:lnTo>
                      <a:lnTo>
                        <a:pt x="1739" y="799"/>
                      </a:lnTo>
                      <a:lnTo>
                        <a:pt x="1737" y="799"/>
                      </a:lnTo>
                      <a:lnTo>
                        <a:pt x="1734" y="798"/>
                      </a:lnTo>
                      <a:lnTo>
                        <a:pt x="1734" y="798"/>
                      </a:lnTo>
                      <a:lnTo>
                        <a:pt x="1732" y="795"/>
                      </a:lnTo>
                      <a:lnTo>
                        <a:pt x="1729" y="794"/>
                      </a:lnTo>
                      <a:lnTo>
                        <a:pt x="1728" y="795"/>
                      </a:lnTo>
                      <a:lnTo>
                        <a:pt x="1728" y="800"/>
                      </a:lnTo>
                      <a:lnTo>
                        <a:pt x="1728" y="800"/>
                      </a:lnTo>
                      <a:lnTo>
                        <a:pt x="1728" y="800"/>
                      </a:lnTo>
                      <a:lnTo>
                        <a:pt x="1728" y="800"/>
                      </a:lnTo>
                      <a:lnTo>
                        <a:pt x="1724" y="801"/>
                      </a:lnTo>
                      <a:lnTo>
                        <a:pt x="1724" y="801"/>
                      </a:lnTo>
                      <a:lnTo>
                        <a:pt x="1723" y="801"/>
                      </a:lnTo>
                      <a:lnTo>
                        <a:pt x="1723" y="801"/>
                      </a:lnTo>
                      <a:lnTo>
                        <a:pt x="1717" y="803"/>
                      </a:lnTo>
                      <a:lnTo>
                        <a:pt x="1717" y="803"/>
                      </a:lnTo>
                      <a:lnTo>
                        <a:pt x="1715" y="805"/>
                      </a:lnTo>
                      <a:lnTo>
                        <a:pt x="1715" y="805"/>
                      </a:lnTo>
                      <a:lnTo>
                        <a:pt x="1712" y="803"/>
                      </a:lnTo>
                      <a:lnTo>
                        <a:pt x="1707" y="800"/>
                      </a:lnTo>
                      <a:lnTo>
                        <a:pt x="1707" y="800"/>
                      </a:lnTo>
                      <a:lnTo>
                        <a:pt x="1707" y="798"/>
                      </a:lnTo>
                      <a:lnTo>
                        <a:pt x="1707" y="798"/>
                      </a:lnTo>
                      <a:lnTo>
                        <a:pt x="1711" y="798"/>
                      </a:lnTo>
                      <a:lnTo>
                        <a:pt x="1715" y="798"/>
                      </a:lnTo>
                      <a:lnTo>
                        <a:pt x="1715" y="798"/>
                      </a:lnTo>
                      <a:lnTo>
                        <a:pt x="1715" y="795"/>
                      </a:lnTo>
                      <a:lnTo>
                        <a:pt x="1713" y="793"/>
                      </a:lnTo>
                      <a:lnTo>
                        <a:pt x="1711" y="789"/>
                      </a:lnTo>
                      <a:lnTo>
                        <a:pt x="1711" y="789"/>
                      </a:lnTo>
                      <a:lnTo>
                        <a:pt x="1713" y="792"/>
                      </a:lnTo>
                      <a:lnTo>
                        <a:pt x="1716" y="793"/>
                      </a:lnTo>
                      <a:lnTo>
                        <a:pt x="1720" y="793"/>
                      </a:lnTo>
                      <a:lnTo>
                        <a:pt x="1720" y="793"/>
                      </a:lnTo>
                      <a:lnTo>
                        <a:pt x="1720" y="788"/>
                      </a:lnTo>
                      <a:lnTo>
                        <a:pt x="1717" y="786"/>
                      </a:lnTo>
                      <a:lnTo>
                        <a:pt x="1715" y="782"/>
                      </a:lnTo>
                      <a:lnTo>
                        <a:pt x="1715" y="782"/>
                      </a:lnTo>
                      <a:lnTo>
                        <a:pt x="1720" y="783"/>
                      </a:lnTo>
                      <a:lnTo>
                        <a:pt x="1723" y="783"/>
                      </a:lnTo>
                      <a:lnTo>
                        <a:pt x="1727" y="782"/>
                      </a:lnTo>
                      <a:lnTo>
                        <a:pt x="1727" y="782"/>
                      </a:lnTo>
                      <a:lnTo>
                        <a:pt x="1726" y="780"/>
                      </a:lnTo>
                      <a:lnTo>
                        <a:pt x="1722" y="777"/>
                      </a:lnTo>
                      <a:lnTo>
                        <a:pt x="1720" y="776"/>
                      </a:lnTo>
                      <a:lnTo>
                        <a:pt x="1720" y="776"/>
                      </a:lnTo>
                      <a:lnTo>
                        <a:pt x="1720" y="773"/>
                      </a:lnTo>
                      <a:lnTo>
                        <a:pt x="1718" y="771"/>
                      </a:lnTo>
                      <a:lnTo>
                        <a:pt x="1717" y="769"/>
                      </a:lnTo>
                      <a:lnTo>
                        <a:pt x="1717" y="769"/>
                      </a:lnTo>
                      <a:lnTo>
                        <a:pt x="1715" y="770"/>
                      </a:lnTo>
                      <a:lnTo>
                        <a:pt x="1712" y="771"/>
                      </a:lnTo>
                      <a:lnTo>
                        <a:pt x="1712" y="773"/>
                      </a:lnTo>
                      <a:lnTo>
                        <a:pt x="1712" y="773"/>
                      </a:lnTo>
                      <a:lnTo>
                        <a:pt x="1711" y="767"/>
                      </a:lnTo>
                      <a:lnTo>
                        <a:pt x="1710" y="765"/>
                      </a:lnTo>
                      <a:lnTo>
                        <a:pt x="1707" y="764"/>
                      </a:lnTo>
                      <a:lnTo>
                        <a:pt x="1707" y="764"/>
                      </a:lnTo>
                      <a:lnTo>
                        <a:pt x="1706" y="766"/>
                      </a:lnTo>
                      <a:lnTo>
                        <a:pt x="1705" y="770"/>
                      </a:lnTo>
                      <a:lnTo>
                        <a:pt x="1705" y="772"/>
                      </a:lnTo>
                      <a:lnTo>
                        <a:pt x="1705" y="772"/>
                      </a:lnTo>
                      <a:lnTo>
                        <a:pt x="1704" y="770"/>
                      </a:lnTo>
                      <a:lnTo>
                        <a:pt x="1700" y="766"/>
                      </a:lnTo>
                      <a:lnTo>
                        <a:pt x="1700" y="766"/>
                      </a:lnTo>
                      <a:lnTo>
                        <a:pt x="1704" y="766"/>
                      </a:lnTo>
                      <a:lnTo>
                        <a:pt x="1704" y="766"/>
                      </a:lnTo>
                      <a:lnTo>
                        <a:pt x="1702" y="762"/>
                      </a:lnTo>
                      <a:lnTo>
                        <a:pt x="1701" y="759"/>
                      </a:lnTo>
                      <a:lnTo>
                        <a:pt x="1699" y="755"/>
                      </a:lnTo>
                      <a:lnTo>
                        <a:pt x="1699" y="755"/>
                      </a:lnTo>
                      <a:lnTo>
                        <a:pt x="1702" y="756"/>
                      </a:lnTo>
                      <a:lnTo>
                        <a:pt x="1707" y="758"/>
                      </a:lnTo>
                      <a:lnTo>
                        <a:pt x="1711" y="756"/>
                      </a:lnTo>
                      <a:lnTo>
                        <a:pt x="1711" y="756"/>
                      </a:lnTo>
                      <a:lnTo>
                        <a:pt x="1709" y="753"/>
                      </a:lnTo>
                      <a:lnTo>
                        <a:pt x="1706" y="750"/>
                      </a:lnTo>
                      <a:lnTo>
                        <a:pt x="1702" y="749"/>
                      </a:lnTo>
                      <a:lnTo>
                        <a:pt x="1702" y="749"/>
                      </a:lnTo>
                      <a:lnTo>
                        <a:pt x="1702" y="747"/>
                      </a:lnTo>
                      <a:lnTo>
                        <a:pt x="1702" y="744"/>
                      </a:lnTo>
                      <a:lnTo>
                        <a:pt x="1701" y="742"/>
                      </a:lnTo>
                      <a:lnTo>
                        <a:pt x="1701" y="742"/>
                      </a:lnTo>
                      <a:lnTo>
                        <a:pt x="1699" y="743"/>
                      </a:lnTo>
                      <a:lnTo>
                        <a:pt x="1696" y="744"/>
                      </a:lnTo>
                      <a:lnTo>
                        <a:pt x="1696" y="747"/>
                      </a:lnTo>
                      <a:lnTo>
                        <a:pt x="1696" y="747"/>
                      </a:lnTo>
                      <a:lnTo>
                        <a:pt x="1695" y="745"/>
                      </a:lnTo>
                      <a:lnTo>
                        <a:pt x="1695" y="745"/>
                      </a:lnTo>
                      <a:lnTo>
                        <a:pt x="1698" y="743"/>
                      </a:lnTo>
                      <a:lnTo>
                        <a:pt x="1700" y="739"/>
                      </a:lnTo>
                      <a:lnTo>
                        <a:pt x="1700" y="739"/>
                      </a:lnTo>
                      <a:lnTo>
                        <a:pt x="1699" y="738"/>
                      </a:lnTo>
                      <a:lnTo>
                        <a:pt x="1693" y="737"/>
                      </a:lnTo>
                      <a:lnTo>
                        <a:pt x="1693" y="737"/>
                      </a:lnTo>
                      <a:lnTo>
                        <a:pt x="1695" y="736"/>
                      </a:lnTo>
                      <a:lnTo>
                        <a:pt x="1698" y="734"/>
                      </a:lnTo>
                      <a:lnTo>
                        <a:pt x="1700" y="732"/>
                      </a:lnTo>
                      <a:lnTo>
                        <a:pt x="1700" y="732"/>
                      </a:lnTo>
                      <a:lnTo>
                        <a:pt x="1696" y="729"/>
                      </a:lnTo>
                      <a:lnTo>
                        <a:pt x="1693" y="728"/>
                      </a:lnTo>
                      <a:lnTo>
                        <a:pt x="1689" y="728"/>
                      </a:lnTo>
                      <a:lnTo>
                        <a:pt x="1689" y="728"/>
                      </a:lnTo>
                      <a:lnTo>
                        <a:pt x="1690" y="727"/>
                      </a:lnTo>
                      <a:lnTo>
                        <a:pt x="1690" y="727"/>
                      </a:lnTo>
                      <a:lnTo>
                        <a:pt x="1691" y="727"/>
                      </a:lnTo>
                      <a:lnTo>
                        <a:pt x="1691" y="727"/>
                      </a:lnTo>
                      <a:close/>
                      <a:moveTo>
                        <a:pt x="1749" y="389"/>
                      </a:moveTo>
                      <a:lnTo>
                        <a:pt x="1749" y="389"/>
                      </a:lnTo>
                      <a:lnTo>
                        <a:pt x="1751" y="390"/>
                      </a:lnTo>
                      <a:lnTo>
                        <a:pt x="1751" y="390"/>
                      </a:lnTo>
                      <a:lnTo>
                        <a:pt x="1749" y="392"/>
                      </a:lnTo>
                      <a:lnTo>
                        <a:pt x="1745" y="392"/>
                      </a:lnTo>
                      <a:lnTo>
                        <a:pt x="1745" y="392"/>
                      </a:lnTo>
                      <a:lnTo>
                        <a:pt x="1743" y="392"/>
                      </a:lnTo>
                      <a:lnTo>
                        <a:pt x="1742" y="392"/>
                      </a:lnTo>
                      <a:lnTo>
                        <a:pt x="1739" y="393"/>
                      </a:lnTo>
                      <a:lnTo>
                        <a:pt x="1739" y="393"/>
                      </a:lnTo>
                      <a:lnTo>
                        <a:pt x="1742" y="389"/>
                      </a:lnTo>
                      <a:lnTo>
                        <a:pt x="1743" y="385"/>
                      </a:lnTo>
                      <a:lnTo>
                        <a:pt x="1743" y="382"/>
                      </a:lnTo>
                      <a:lnTo>
                        <a:pt x="1743" y="382"/>
                      </a:lnTo>
                      <a:lnTo>
                        <a:pt x="1744" y="383"/>
                      </a:lnTo>
                      <a:lnTo>
                        <a:pt x="1744" y="383"/>
                      </a:lnTo>
                      <a:lnTo>
                        <a:pt x="1744" y="384"/>
                      </a:lnTo>
                      <a:lnTo>
                        <a:pt x="1744" y="384"/>
                      </a:lnTo>
                      <a:lnTo>
                        <a:pt x="1743" y="389"/>
                      </a:lnTo>
                      <a:lnTo>
                        <a:pt x="1743" y="390"/>
                      </a:lnTo>
                      <a:lnTo>
                        <a:pt x="1744" y="392"/>
                      </a:lnTo>
                      <a:lnTo>
                        <a:pt x="1749" y="389"/>
                      </a:lnTo>
                      <a:lnTo>
                        <a:pt x="1749" y="389"/>
                      </a:lnTo>
                      <a:close/>
                      <a:moveTo>
                        <a:pt x="1746" y="605"/>
                      </a:moveTo>
                      <a:lnTo>
                        <a:pt x="1746" y="605"/>
                      </a:lnTo>
                      <a:lnTo>
                        <a:pt x="1744" y="606"/>
                      </a:lnTo>
                      <a:lnTo>
                        <a:pt x="1742" y="608"/>
                      </a:lnTo>
                      <a:lnTo>
                        <a:pt x="1738" y="608"/>
                      </a:lnTo>
                      <a:lnTo>
                        <a:pt x="1738" y="608"/>
                      </a:lnTo>
                      <a:lnTo>
                        <a:pt x="1739" y="605"/>
                      </a:lnTo>
                      <a:lnTo>
                        <a:pt x="1739" y="605"/>
                      </a:lnTo>
                      <a:lnTo>
                        <a:pt x="1739" y="605"/>
                      </a:lnTo>
                      <a:lnTo>
                        <a:pt x="1739" y="605"/>
                      </a:lnTo>
                      <a:lnTo>
                        <a:pt x="1739" y="605"/>
                      </a:lnTo>
                      <a:lnTo>
                        <a:pt x="1740" y="604"/>
                      </a:lnTo>
                      <a:lnTo>
                        <a:pt x="1740" y="604"/>
                      </a:lnTo>
                      <a:lnTo>
                        <a:pt x="1743" y="604"/>
                      </a:lnTo>
                      <a:lnTo>
                        <a:pt x="1743" y="604"/>
                      </a:lnTo>
                      <a:lnTo>
                        <a:pt x="1744" y="603"/>
                      </a:lnTo>
                      <a:lnTo>
                        <a:pt x="1744" y="603"/>
                      </a:lnTo>
                      <a:lnTo>
                        <a:pt x="1746" y="605"/>
                      </a:lnTo>
                      <a:lnTo>
                        <a:pt x="1746" y="605"/>
                      </a:lnTo>
                      <a:close/>
                      <a:moveTo>
                        <a:pt x="1755" y="405"/>
                      </a:moveTo>
                      <a:lnTo>
                        <a:pt x="1755" y="405"/>
                      </a:lnTo>
                      <a:lnTo>
                        <a:pt x="1759" y="406"/>
                      </a:lnTo>
                      <a:lnTo>
                        <a:pt x="1762" y="406"/>
                      </a:lnTo>
                      <a:lnTo>
                        <a:pt x="1765" y="406"/>
                      </a:lnTo>
                      <a:lnTo>
                        <a:pt x="1765" y="406"/>
                      </a:lnTo>
                      <a:lnTo>
                        <a:pt x="1762" y="403"/>
                      </a:lnTo>
                      <a:lnTo>
                        <a:pt x="1760" y="401"/>
                      </a:lnTo>
                      <a:lnTo>
                        <a:pt x="1757" y="400"/>
                      </a:lnTo>
                      <a:lnTo>
                        <a:pt x="1757" y="400"/>
                      </a:lnTo>
                      <a:lnTo>
                        <a:pt x="1761" y="400"/>
                      </a:lnTo>
                      <a:lnTo>
                        <a:pt x="1765" y="399"/>
                      </a:lnTo>
                      <a:lnTo>
                        <a:pt x="1765" y="399"/>
                      </a:lnTo>
                      <a:lnTo>
                        <a:pt x="1765" y="399"/>
                      </a:lnTo>
                      <a:lnTo>
                        <a:pt x="1765" y="399"/>
                      </a:lnTo>
                      <a:lnTo>
                        <a:pt x="1767" y="400"/>
                      </a:lnTo>
                      <a:lnTo>
                        <a:pt x="1771" y="401"/>
                      </a:lnTo>
                      <a:lnTo>
                        <a:pt x="1771" y="401"/>
                      </a:lnTo>
                      <a:lnTo>
                        <a:pt x="1771" y="399"/>
                      </a:lnTo>
                      <a:lnTo>
                        <a:pt x="1771" y="394"/>
                      </a:lnTo>
                      <a:lnTo>
                        <a:pt x="1771" y="394"/>
                      </a:lnTo>
                      <a:lnTo>
                        <a:pt x="1772" y="396"/>
                      </a:lnTo>
                      <a:lnTo>
                        <a:pt x="1773" y="398"/>
                      </a:lnTo>
                      <a:lnTo>
                        <a:pt x="1776" y="399"/>
                      </a:lnTo>
                      <a:lnTo>
                        <a:pt x="1776" y="399"/>
                      </a:lnTo>
                      <a:lnTo>
                        <a:pt x="1777" y="395"/>
                      </a:lnTo>
                      <a:lnTo>
                        <a:pt x="1777" y="393"/>
                      </a:lnTo>
                      <a:lnTo>
                        <a:pt x="1777" y="389"/>
                      </a:lnTo>
                      <a:lnTo>
                        <a:pt x="1777" y="389"/>
                      </a:lnTo>
                      <a:lnTo>
                        <a:pt x="1779" y="392"/>
                      </a:lnTo>
                      <a:lnTo>
                        <a:pt x="1779" y="392"/>
                      </a:lnTo>
                      <a:lnTo>
                        <a:pt x="1778" y="394"/>
                      </a:lnTo>
                      <a:lnTo>
                        <a:pt x="1778" y="394"/>
                      </a:lnTo>
                      <a:lnTo>
                        <a:pt x="1782" y="395"/>
                      </a:lnTo>
                      <a:lnTo>
                        <a:pt x="1785" y="395"/>
                      </a:lnTo>
                      <a:lnTo>
                        <a:pt x="1789" y="394"/>
                      </a:lnTo>
                      <a:lnTo>
                        <a:pt x="1789" y="394"/>
                      </a:lnTo>
                      <a:lnTo>
                        <a:pt x="1785" y="396"/>
                      </a:lnTo>
                      <a:lnTo>
                        <a:pt x="1784" y="400"/>
                      </a:lnTo>
                      <a:lnTo>
                        <a:pt x="1784" y="403"/>
                      </a:lnTo>
                      <a:lnTo>
                        <a:pt x="1784" y="403"/>
                      </a:lnTo>
                      <a:lnTo>
                        <a:pt x="1787" y="403"/>
                      </a:lnTo>
                      <a:lnTo>
                        <a:pt x="1789" y="401"/>
                      </a:lnTo>
                      <a:lnTo>
                        <a:pt x="1792" y="399"/>
                      </a:lnTo>
                      <a:lnTo>
                        <a:pt x="1792" y="399"/>
                      </a:lnTo>
                      <a:lnTo>
                        <a:pt x="1794" y="400"/>
                      </a:lnTo>
                      <a:lnTo>
                        <a:pt x="1796" y="400"/>
                      </a:lnTo>
                      <a:lnTo>
                        <a:pt x="1798" y="400"/>
                      </a:lnTo>
                      <a:lnTo>
                        <a:pt x="1798" y="400"/>
                      </a:lnTo>
                      <a:lnTo>
                        <a:pt x="1798" y="398"/>
                      </a:lnTo>
                      <a:lnTo>
                        <a:pt x="1796" y="395"/>
                      </a:lnTo>
                      <a:lnTo>
                        <a:pt x="1795" y="395"/>
                      </a:lnTo>
                      <a:lnTo>
                        <a:pt x="1795" y="395"/>
                      </a:lnTo>
                      <a:lnTo>
                        <a:pt x="1800" y="395"/>
                      </a:lnTo>
                      <a:lnTo>
                        <a:pt x="1803" y="396"/>
                      </a:lnTo>
                      <a:lnTo>
                        <a:pt x="1805" y="395"/>
                      </a:lnTo>
                      <a:lnTo>
                        <a:pt x="1805" y="395"/>
                      </a:lnTo>
                      <a:lnTo>
                        <a:pt x="1803" y="393"/>
                      </a:lnTo>
                      <a:lnTo>
                        <a:pt x="1801" y="392"/>
                      </a:lnTo>
                      <a:lnTo>
                        <a:pt x="1799" y="390"/>
                      </a:lnTo>
                      <a:lnTo>
                        <a:pt x="1799" y="390"/>
                      </a:lnTo>
                      <a:lnTo>
                        <a:pt x="1803" y="390"/>
                      </a:lnTo>
                      <a:lnTo>
                        <a:pt x="1803" y="390"/>
                      </a:lnTo>
                      <a:lnTo>
                        <a:pt x="1805" y="392"/>
                      </a:lnTo>
                      <a:lnTo>
                        <a:pt x="1805" y="392"/>
                      </a:lnTo>
                      <a:lnTo>
                        <a:pt x="1806" y="389"/>
                      </a:lnTo>
                      <a:lnTo>
                        <a:pt x="1806" y="387"/>
                      </a:lnTo>
                      <a:lnTo>
                        <a:pt x="1806" y="383"/>
                      </a:lnTo>
                      <a:lnTo>
                        <a:pt x="1806" y="383"/>
                      </a:lnTo>
                      <a:lnTo>
                        <a:pt x="1807" y="383"/>
                      </a:lnTo>
                      <a:lnTo>
                        <a:pt x="1807" y="383"/>
                      </a:lnTo>
                      <a:lnTo>
                        <a:pt x="1810" y="385"/>
                      </a:lnTo>
                      <a:lnTo>
                        <a:pt x="1812" y="388"/>
                      </a:lnTo>
                      <a:lnTo>
                        <a:pt x="1812" y="388"/>
                      </a:lnTo>
                      <a:lnTo>
                        <a:pt x="1809" y="388"/>
                      </a:lnTo>
                      <a:lnTo>
                        <a:pt x="1809" y="388"/>
                      </a:lnTo>
                      <a:lnTo>
                        <a:pt x="1810" y="392"/>
                      </a:lnTo>
                      <a:lnTo>
                        <a:pt x="1812" y="395"/>
                      </a:lnTo>
                      <a:lnTo>
                        <a:pt x="1815" y="399"/>
                      </a:lnTo>
                      <a:lnTo>
                        <a:pt x="1815" y="399"/>
                      </a:lnTo>
                      <a:lnTo>
                        <a:pt x="1811" y="398"/>
                      </a:lnTo>
                      <a:lnTo>
                        <a:pt x="1806" y="398"/>
                      </a:lnTo>
                      <a:lnTo>
                        <a:pt x="1803" y="399"/>
                      </a:lnTo>
                      <a:lnTo>
                        <a:pt x="1803" y="399"/>
                      </a:lnTo>
                      <a:lnTo>
                        <a:pt x="1805" y="401"/>
                      </a:lnTo>
                      <a:lnTo>
                        <a:pt x="1807" y="404"/>
                      </a:lnTo>
                      <a:lnTo>
                        <a:pt x="1811" y="405"/>
                      </a:lnTo>
                      <a:lnTo>
                        <a:pt x="1811" y="405"/>
                      </a:lnTo>
                      <a:lnTo>
                        <a:pt x="1812" y="407"/>
                      </a:lnTo>
                      <a:lnTo>
                        <a:pt x="1814" y="410"/>
                      </a:lnTo>
                      <a:lnTo>
                        <a:pt x="1815" y="411"/>
                      </a:lnTo>
                      <a:lnTo>
                        <a:pt x="1815" y="411"/>
                      </a:lnTo>
                      <a:lnTo>
                        <a:pt x="1817" y="410"/>
                      </a:lnTo>
                      <a:lnTo>
                        <a:pt x="1818" y="409"/>
                      </a:lnTo>
                      <a:lnTo>
                        <a:pt x="1820" y="406"/>
                      </a:lnTo>
                      <a:lnTo>
                        <a:pt x="1820" y="406"/>
                      </a:lnTo>
                      <a:lnTo>
                        <a:pt x="1820" y="407"/>
                      </a:lnTo>
                      <a:lnTo>
                        <a:pt x="1820" y="407"/>
                      </a:lnTo>
                      <a:lnTo>
                        <a:pt x="1817" y="410"/>
                      </a:lnTo>
                      <a:lnTo>
                        <a:pt x="1816" y="415"/>
                      </a:lnTo>
                      <a:lnTo>
                        <a:pt x="1816" y="415"/>
                      </a:lnTo>
                      <a:lnTo>
                        <a:pt x="1817" y="415"/>
                      </a:lnTo>
                      <a:lnTo>
                        <a:pt x="1825" y="416"/>
                      </a:lnTo>
                      <a:lnTo>
                        <a:pt x="1825" y="416"/>
                      </a:lnTo>
                      <a:lnTo>
                        <a:pt x="1821" y="416"/>
                      </a:lnTo>
                      <a:lnTo>
                        <a:pt x="1818" y="418"/>
                      </a:lnTo>
                      <a:lnTo>
                        <a:pt x="1816" y="421"/>
                      </a:lnTo>
                      <a:lnTo>
                        <a:pt x="1816" y="421"/>
                      </a:lnTo>
                      <a:lnTo>
                        <a:pt x="1821" y="423"/>
                      </a:lnTo>
                      <a:lnTo>
                        <a:pt x="1823" y="423"/>
                      </a:lnTo>
                      <a:lnTo>
                        <a:pt x="1828" y="423"/>
                      </a:lnTo>
                      <a:lnTo>
                        <a:pt x="1828" y="423"/>
                      </a:lnTo>
                      <a:lnTo>
                        <a:pt x="1828" y="423"/>
                      </a:lnTo>
                      <a:lnTo>
                        <a:pt x="1828" y="423"/>
                      </a:lnTo>
                      <a:lnTo>
                        <a:pt x="1827" y="425"/>
                      </a:lnTo>
                      <a:lnTo>
                        <a:pt x="1827" y="425"/>
                      </a:lnTo>
                      <a:lnTo>
                        <a:pt x="1826" y="425"/>
                      </a:lnTo>
                      <a:lnTo>
                        <a:pt x="1826" y="425"/>
                      </a:lnTo>
                      <a:lnTo>
                        <a:pt x="1822" y="425"/>
                      </a:lnTo>
                      <a:lnTo>
                        <a:pt x="1820" y="425"/>
                      </a:lnTo>
                      <a:lnTo>
                        <a:pt x="1818" y="426"/>
                      </a:lnTo>
                      <a:lnTo>
                        <a:pt x="1822" y="431"/>
                      </a:lnTo>
                      <a:lnTo>
                        <a:pt x="1822" y="431"/>
                      </a:lnTo>
                      <a:lnTo>
                        <a:pt x="1821" y="433"/>
                      </a:lnTo>
                      <a:lnTo>
                        <a:pt x="1821" y="433"/>
                      </a:lnTo>
                      <a:lnTo>
                        <a:pt x="1823" y="433"/>
                      </a:lnTo>
                      <a:lnTo>
                        <a:pt x="1823" y="433"/>
                      </a:lnTo>
                      <a:lnTo>
                        <a:pt x="1825" y="433"/>
                      </a:lnTo>
                      <a:lnTo>
                        <a:pt x="1825" y="433"/>
                      </a:lnTo>
                      <a:lnTo>
                        <a:pt x="1823" y="436"/>
                      </a:lnTo>
                      <a:lnTo>
                        <a:pt x="1823" y="439"/>
                      </a:lnTo>
                      <a:lnTo>
                        <a:pt x="1823" y="439"/>
                      </a:lnTo>
                      <a:lnTo>
                        <a:pt x="1820" y="440"/>
                      </a:lnTo>
                      <a:lnTo>
                        <a:pt x="1818" y="443"/>
                      </a:lnTo>
                      <a:lnTo>
                        <a:pt x="1818" y="443"/>
                      </a:lnTo>
                      <a:lnTo>
                        <a:pt x="1815" y="442"/>
                      </a:lnTo>
                      <a:lnTo>
                        <a:pt x="1812" y="440"/>
                      </a:lnTo>
                      <a:lnTo>
                        <a:pt x="1810" y="440"/>
                      </a:lnTo>
                      <a:lnTo>
                        <a:pt x="1810" y="440"/>
                      </a:lnTo>
                      <a:lnTo>
                        <a:pt x="1810" y="444"/>
                      </a:lnTo>
                      <a:lnTo>
                        <a:pt x="1811" y="445"/>
                      </a:lnTo>
                      <a:lnTo>
                        <a:pt x="1812" y="448"/>
                      </a:lnTo>
                      <a:lnTo>
                        <a:pt x="1812" y="448"/>
                      </a:lnTo>
                      <a:lnTo>
                        <a:pt x="1806" y="446"/>
                      </a:lnTo>
                      <a:lnTo>
                        <a:pt x="1804" y="446"/>
                      </a:lnTo>
                      <a:lnTo>
                        <a:pt x="1801" y="446"/>
                      </a:lnTo>
                      <a:lnTo>
                        <a:pt x="1801" y="446"/>
                      </a:lnTo>
                      <a:lnTo>
                        <a:pt x="1804" y="450"/>
                      </a:lnTo>
                      <a:lnTo>
                        <a:pt x="1806" y="453"/>
                      </a:lnTo>
                      <a:lnTo>
                        <a:pt x="1809" y="453"/>
                      </a:lnTo>
                      <a:lnTo>
                        <a:pt x="1809" y="453"/>
                      </a:lnTo>
                      <a:lnTo>
                        <a:pt x="1805" y="454"/>
                      </a:lnTo>
                      <a:lnTo>
                        <a:pt x="1800" y="455"/>
                      </a:lnTo>
                      <a:lnTo>
                        <a:pt x="1800" y="455"/>
                      </a:lnTo>
                      <a:lnTo>
                        <a:pt x="1801" y="456"/>
                      </a:lnTo>
                      <a:lnTo>
                        <a:pt x="1803" y="459"/>
                      </a:lnTo>
                      <a:lnTo>
                        <a:pt x="1803" y="459"/>
                      </a:lnTo>
                      <a:lnTo>
                        <a:pt x="1800" y="459"/>
                      </a:lnTo>
                      <a:lnTo>
                        <a:pt x="1800" y="459"/>
                      </a:lnTo>
                      <a:lnTo>
                        <a:pt x="1798" y="456"/>
                      </a:lnTo>
                      <a:lnTo>
                        <a:pt x="1798" y="456"/>
                      </a:lnTo>
                      <a:lnTo>
                        <a:pt x="1798" y="456"/>
                      </a:lnTo>
                      <a:lnTo>
                        <a:pt x="1798" y="456"/>
                      </a:lnTo>
                      <a:lnTo>
                        <a:pt x="1796" y="455"/>
                      </a:lnTo>
                      <a:lnTo>
                        <a:pt x="1796" y="455"/>
                      </a:lnTo>
                      <a:lnTo>
                        <a:pt x="1800" y="455"/>
                      </a:lnTo>
                      <a:lnTo>
                        <a:pt x="1804" y="454"/>
                      </a:lnTo>
                      <a:lnTo>
                        <a:pt x="1804" y="454"/>
                      </a:lnTo>
                      <a:lnTo>
                        <a:pt x="1801" y="453"/>
                      </a:lnTo>
                      <a:lnTo>
                        <a:pt x="1799" y="450"/>
                      </a:lnTo>
                      <a:lnTo>
                        <a:pt x="1799" y="450"/>
                      </a:lnTo>
                      <a:lnTo>
                        <a:pt x="1799" y="449"/>
                      </a:lnTo>
                      <a:lnTo>
                        <a:pt x="1799" y="449"/>
                      </a:lnTo>
                      <a:lnTo>
                        <a:pt x="1798" y="449"/>
                      </a:lnTo>
                      <a:lnTo>
                        <a:pt x="1798" y="449"/>
                      </a:lnTo>
                      <a:lnTo>
                        <a:pt x="1796" y="449"/>
                      </a:lnTo>
                      <a:lnTo>
                        <a:pt x="1794" y="449"/>
                      </a:lnTo>
                      <a:lnTo>
                        <a:pt x="1794" y="449"/>
                      </a:lnTo>
                      <a:lnTo>
                        <a:pt x="1798" y="448"/>
                      </a:lnTo>
                      <a:lnTo>
                        <a:pt x="1800" y="446"/>
                      </a:lnTo>
                      <a:lnTo>
                        <a:pt x="1803" y="445"/>
                      </a:lnTo>
                      <a:lnTo>
                        <a:pt x="1803" y="445"/>
                      </a:lnTo>
                      <a:lnTo>
                        <a:pt x="1801" y="444"/>
                      </a:lnTo>
                      <a:lnTo>
                        <a:pt x="1799" y="443"/>
                      </a:lnTo>
                      <a:lnTo>
                        <a:pt x="1796" y="443"/>
                      </a:lnTo>
                      <a:lnTo>
                        <a:pt x="1796" y="443"/>
                      </a:lnTo>
                      <a:lnTo>
                        <a:pt x="1800" y="442"/>
                      </a:lnTo>
                      <a:lnTo>
                        <a:pt x="1803" y="439"/>
                      </a:lnTo>
                      <a:lnTo>
                        <a:pt x="1804" y="438"/>
                      </a:lnTo>
                      <a:lnTo>
                        <a:pt x="1804" y="438"/>
                      </a:lnTo>
                      <a:lnTo>
                        <a:pt x="1801" y="437"/>
                      </a:lnTo>
                      <a:lnTo>
                        <a:pt x="1798" y="436"/>
                      </a:lnTo>
                      <a:lnTo>
                        <a:pt x="1795" y="437"/>
                      </a:lnTo>
                      <a:lnTo>
                        <a:pt x="1795" y="437"/>
                      </a:lnTo>
                      <a:lnTo>
                        <a:pt x="1805" y="433"/>
                      </a:lnTo>
                      <a:lnTo>
                        <a:pt x="1805" y="433"/>
                      </a:lnTo>
                      <a:lnTo>
                        <a:pt x="1805" y="432"/>
                      </a:lnTo>
                      <a:lnTo>
                        <a:pt x="1803" y="429"/>
                      </a:lnTo>
                      <a:lnTo>
                        <a:pt x="1803" y="429"/>
                      </a:lnTo>
                      <a:lnTo>
                        <a:pt x="1807" y="429"/>
                      </a:lnTo>
                      <a:lnTo>
                        <a:pt x="1810" y="429"/>
                      </a:lnTo>
                      <a:lnTo>
                        <a:pt x="1811" y="428"/>
                      </a:lnTo>
                      <a:lnTo>
                        <a:pt x="1811" y="428"/>
                      </a:lnTo>
                      <a:lnTo>
                        <a:pt x="1807" y="428"/>
                      </a:lnTo>
                      <a:lnTo>
                        <a:pt x="1804" y="426"/>
                      </a:lnTo>
                      <a:lnTo>
                        <a:pt x="1801" y="422"/>
                      </a:lnTo>
                      <a:lnTo>
                        <a:pt x="1801" y="422"/>
                      </a:lnTo>
                      <a:lnTo>
                        <a:pt x="1801" y="418"/>
                      </a:lnTo>
                      <a:lnTo>
                        <a:pt x="1800" y="416"/>
                      </a:lnTo>
                      <a:lnTo>
                        <a:pt x="1798" y="417"/>
                      </a:lnTo>
                      <a:lnTo>
                        <a:pt x="1793" y="423"/>
                      </a:lnTo>
                      <a:lnTo>
                        <a:pt x="1793" y="423"/>
                      </a:lnTo>
                      <a:lnTo>
                        <a:pt x="1792" y="423"/>
                      </a:lnTo>
                      <a:lnTo>
                        <a:pt x="1788" y="422"/>
                      </a:lnTo>
                      <a:lnTo>
                        <a:pt x="1783" y="425"/>
                      </a:lnTo>
                      <a:lnTo>
                        <a:pt x="1781" y="426"/>
                      </a:lnTo>
                      <a:lnTo>
                        <a:pt x="1778" y="429"/>
                      </a:lnTo>
                      <a:lnTo>
                        <a:pt x="1778" y="429"/>
                      </a:lnTo>
                      <a:lnTo>
                        <a:pt x="1779" y="432"/>
                      </a:lnTo>
                      <a:lnTo>
                        <a:pt x="1783" y="432"/>
                      </a:lnTo>
                      <a:lnTo>
                        <a:pt x="1787" y="432"/>
                      </a:lnTo>
                      <a:lnTo>
                        <a:pt x="1787" y="432"/>
                      </a:lnTo>
                      <a:lnTo>
                        <a:pt x="1785" y="436"/>
                      </a:lnTo>
                      <a:lnTo>
                        <a:pt x="1783" y="438"/>
                      </a:lnTo>
                      <a:lnTo>
                        <a:pt x="1778" y="440"/>
                      </a:lnTo>
                      <a:lnTo>
                        <a:pt x="1778" y="440"/>
                      </a:lnTo>
                      <a:lnTo>
                        <a:pt x="1774" y="439"/>
                      </a:lnTo>
                      <a:lnTo>
                        <a:pt x="1773" y="437"/>
                      </a:lnTo>
                      <a:lnTo>
                        <a:pt x="1772" y="434"/>
                      </a:lnTo>
                      <a:lnTo>
                        <a:pt x="1772" y="434"/>
                      </a:lnTo>
                      <a:lnTo>
                        <a:pt x="1772" y="431"/>
                      </a:lnTo>
                      <a:lnTo>
                        <a:pt x="1771" y="428"/>
                      </a:lnTo>
                      <a:lnTo>
                        <a:pt x="1770" y="428"/>
                      </a:lnTo>
                      <a:lnTo>
                        <a:pt x="1766" y="432"/>
                      </a:lnTo>
                      <a:lnTo>
                        <a:pt x="1766" y="432"/>
                      </a:lnTo>
                      <a:lnTo>
                        <a:pt x="1766" y="432"/>
                      </a:lnTo>
                      <a:lnTo>
                        <a:pt x="1765" y="432"/>
                      </a:lnTo>
                      <a:lnTo>
                        <a:pt x="1765" y="432"/>
                      </a:lnTo>
                      <a:lnTo>
                        <a:pt x="1767" y="431"/>
                      </a:lnTo>
                      <a:lnTo>
                        <a:pt x="1768" y="429"/>
                      </a:lnTo>
                      <a:lnTo>
                        <a:pt x="1768" y="429"/>
                      </a:lnTo>
                      <a:lnTo>
                        <a:pt x="1766" y="428"/>
                      </a:lnTo>
                      <a:lnTo>
                        <a:pt x="1763" y="427"/>
                      </a:lnTo>
                      <a:lnTo>
                        <a:pt x="1760" y="427"/>
                      </a:lnTo>
                      <a:lnTo>
                        <a:pt x="1760" y="427"/>
                      </a:lnTo>
                      <a:lnTo>
                        <a:pt x="1770" y="423"/>
                      </a:lnTo>
                      <a:lnTo>
                        <a:pt x="1770" y="423"/>
                      </a:lnTo>
                      <a:lnTo>
                        <a:pt x="1770" y="422"/>
                      </a:lnTo>
                      <a:lnTo>
                        <a:pt x="1767" y="421"/>
                      </a:lnTo>
                      <a:lnTo>
                        <a:pt x="1767" y="421"/>
                      </a:lnTo>
                      <a:lnTo>
                        <a:pt x="1772" y="421"/>
                      </a:lnTo>
                      <a:lnTo>
                        <a:pt x="1774" y="421"/>
                      </a:lnTo>
                      <a:lnTo>
                        <a:pt x="1776" y="420"/>
                      </a:lnTo>
                      <a:lnTo>
                        <a:pt x="1776" y="420"/>
                      </a:lnTo>
                      <a:lnTo>
                        <a:pt x="1772" y="418"/>
                      </a:lnTo>
                      <a:lnTo>
                        <a:pt x="1768" y="417"/>
                      </a:lnTo>
                      <a:lnTo>
                        <a:pt x="1767" y="414"/>
                      </a:lnTo>
                      <a:lnTo>
                        <a:pt x="1767" y="414"/>
                      </a:lnTo>
                      <a:lnTo>
                        <a:pt x="1766" y="409"/>
                      </a:lnTo>
                      <a:lnTo>
                        <a:pt x="1765" y="407"/>
                      </a:lnTo>
                      <a:lnTo>
                        <a:pt x="1762" y="409"/>
                      </a:lnTo>
                      <a:lnTo>
                        <a:pt x="1757" y="415"/>
                      </a:lnTo>
                      <a:lnTo>
                        <a:pt x="1757" y="415"/>
                      </a:lnTo>
                      <a:lnTo>
                        <a:pt x="1756" y="415"/>
                      </a:lnTo>
                      <a:lnTo>
                        <a:pt x="1754" y="414"/>
                      </a:lnTo>
                      <a:lnTo>
                        <a:pt x="1754" y="414"/>
                      </a:lnTo>
                      <a:lnTo>
                        <a:pt x="1754" y="410"/>
                      </a:lnTo>
                      <a:lnTo>
                        <a:pt x="1754" y="410"/>
                      </a:lnTo>
                      <a:lnTo>
                        <a:pt x="1755" y="411"/>
                      </a:lnTo>
                      <a:lnTo>
                        <a:pt x="1757" y="410"/>
                      </a:lnTo>
                      <a:lnTo>
                        <a:pt x="1757" y="410"/>
                      </a:lnTo>
                      <a:lnTo>
                        <a:pt x="1757" y="407"/>
                      </a:lnTo>
                      <a:lnTo>
                        <a:pt x="1756" y="406"/>
                      </a:lnTo>
                      <a:lnTo>
                        <a:pt x="1755" y="405"/>
                      </a:lnTo>
                      <a:lnTo>
                        <a:pt x="1755" y="405"/>
                      </a:lnTo>
                      <a:close/>
                      <a:moveTo>
                        <a:pt x="1798" y="366"/>
                      </a:moveTo>
                      <a:lnTo>
                        <a:pt x="1798" y="366"/>
                      </a:lnTo>
                      <a:lnTo>
                        <a:pt x="1796" y="365"/>
                      </a:lnTo>
                      <a:lnTo>
                        <a:pt x="1796" y="365"/>
                      </a:lnTo>
                      <a:lnTo>
                        <a:pt x="1795" y="364"/>
                      </a:lnTo>
                      <a:lnTo>
                        <a:pt x="1792" y="364"/>
                      </a:lnTo>
                      <a:lnTo>
                        <a:pt x="1792" y="364"/>
                      </a:lnTo>
                      <a:lnTo>
                        <a:pt x="1789" y="364"/>
                      </a:lnTo>
                      <a:lnTo>
                        <a:pt x="1789" y="364"/>
                      </a:lnTo>
                      <a:lnTo>
                        <a:pt x="1789" y="364"/>
                      </a:lnTo>
                      <a:lnTo>
                        <a:pt x="1789" y="364"/>
                      </a:lnTo>
                      <a:lnTo>
                        <a:pt x="1790" y="360"/>
                      </a:lnTo>
                      <a:lnTo>
                        <a:pt x="1793" y="356"/>
                      </a:lnTo>
                      <a:lnTo>
                        <a:pt x="1798" y="355"/>
                      </a:lnTo>
                      <a:lnTo>
                        <a:pt x="1798" y="355"/>
                      </a:lnTo>
                      <a:lnTo>
                        <a:pt x="1799" y="355"/>
                      </a:lnTo>
                      <a:lnTo>
                        <a:pt x="1799" y="355"/>
                      </a:lnTo>
                      <a:lnTo>
                        <a:pt x="1800" y="357"/>
                      </a:lnTo>
                      <a:lnTo>
                        <a:pt x="1800" y="357"/>
                      </a:lnTo>
                      <a:lnTo>
                        <a:pt x="1796" y="357"/>
                      </a:lnTo>
                      <a:lnTo>
                        <a:pt x="1793" y="359"/>
                      </a:lnTo>
                      <a:lnTo>
                        <a:pt x="1793" y="359"/>
                      </a:lnTo>
                      <a:lnTo>
                        <a:pt x="1794" y="360"/>
                      </a:lnTo>
                      <a:lnTo>
                        <a:pt x="1795" y="362"/>
                      </a:lnTo>
                      <a:lnTo>
                        <a:pt x="1798" y="366"/>
                      </a:lnTo>
                      <a:lnTo>
                        <a:pt x="1798" y="366"/>
                      </a:lnTo>
                      <a:close/>
                      <a:moveTo>
                        <a:pt x="1792" y="381"/>
                      </a:moveTo>
                      <a:lnTo>
                        <a:pt x="1792" y="381"/>
                      </a:lnTo>
                      <a:lnTo>
                        <a:pt x="1789" y="382"/>
                      </a:lnTo>
                      <a:lnTo>
                        <a:pt x="1785" y="382"/>
                      </a:lnTo>
                      <a:lnTo>
                        <a:pt x="1785" y="382"/>
                      </a:lnTo>
                      <a:lnTo>
                        <a:pt x="1783" y="382"/>
                      </a:lnTo>
                      <a:lnTo>
                        <a:pt x="1783" y="382"/>
                      </a:lnTo>
                      <a:lnTo>
                        <a:pt x="1783" y="381"/>
                      </a:lnTo>
                      <a:lnTo>
                        <a:pt x="1783" y="381"/>
                      </a:lnTo>
                      <a:lnTo>
                        <a:pt x="1779" y="381"/>
                      </a:lnTo>
                      <a:lnTo>
                        <a:pt x="1778" y="381"/>
                      </a:lnTo>
                      <a:lnTo>
                        <a:pt x="1777" y="382"/>
                      </a:lnTo>
                      <a:lnTo>
                        <a:pt x="1777" y="382"/>
                      </a:lnTo>
                      <a:lnTo>
                        <a:pt x="1778" y="381"/>
                      </a:lnTo>
                      <a:lnTo>
                        <a:pt x="1778" y="381"/>
                      </a:lnTo>
                      <a:lnTo>
                        <a:pt x="1779" y="379"/>
                      </a:lnTo>
                      <a:lnTo>
                        <a:pt x="1779" y="379"/>
                      </a:lnTo>
                      <a:lnTo>
                        <a:pt x="1782" y="378"/>
                      </a:lnTo>
                      <a:lnTo>
                        <a:pt x="1784" y="377"/>
                      </a:lnTo>
                      <a:lnTo>
                        <a:pt x="1784" y="377"/>
                      </a:lnTo>
                      <a:lnTo>
                        <a:pt x="1787" y="379"/>
                      </a:lnTo>
                      <a:lnTo>
                        <a:pt x="1792" y="381"/>
                      </a:lnTo>
                      <a:lnTo>
                        <a:pt x="1792" y="381"/>
                      </a:lnTo>
                      <a:close/>
                      <a:moveTo>
                        <a:pt x="1814" y="356"/>
                      </a:moveTo>
                      <a:lnTo>
                        <a:pt x="1814" y="356"/>
                      </a:lnTo>
                      <a:lnTo>
                        <a:pt x="1817" y="360"/>
                      </a:lnTo>
                      <a:lnTo>
                        <a:pt x="1817" y="360"/>
                      </a:lnTo>
                      <a:lnTo>
                        <a:pt x="1817" y="362"/>
                      </a:lnTo>
                      <a:lnTo>
                        <a:pt x="1817" y="365"/>
                      </a:lnTo>
                      <a:lnTo>
                        <a:pt x="1818" y="368"/>
                      </a:lnTo>
                      <a:lnTo>
                        <a:pt x="1818" y="368"/>
                      </a:lnTo>
                      <a:lnTo>
                        <a:pt x="1815" y="368"/>
                      </a:lnTo>
                      <a:lnTo>
                        <a:pt x="1811" y="367"/>
                      </a:lnTo>
                      <a:lnTo>
                        <a:pt x="1807" y="364"/>
                      </a:lnTo>
                      <a:lnTo>
                        <a:pt x="1807" y="364"/>
                      </a:lnTo>
                      <a:lnTo>
                        <a:pt x="1806" y="362"/>
                      </a:lnTo>
                      <a:lnTo>
                        <a:pt x="1805" y="360"/>
                      </a:lnTo>
                      <a:lnTo>
                        <a:pt x="1805" y="360"/>
                      </a:lnTo>
                      <a:lnTo>
                        <a:pt x="1806" y="357"/>
                      </a:lnTo>
                      <a:lnTo>
                        <a:pt x="1807" y="356"/>
                      </a:lnTo>
                      <a:lnTo>
                        <a:pt x="1807" y="356"/>
                      </a:lnTo>
                      <a:lnTo>
                        <a:pt x="1809" y="361"/>
                      </a:lnTo>
                      <a:lnTo>
                        <a:pt x="1810" y="364"/>
                      </a:lnTo>
                      <a:lnTo>
                        <a:pt x="1812" y="366"/>
                      </a:lnTo>
                      <a:lnTo>
                        <a:pt x="1812" y="366"/>
                      </a:lnTo>
                      <a:lnTo>
                        <a:pt x="1814" y="362"/>
                      </a:lnTo>
                      <a:lnTo>
                        <a:pt x="1815" y="359"/>
                      </a:lnTo>
                      <a:lnTo>
                        <a:pt x="1814" y="356"/>
                      </a:lnTo>
                      <a:lnTo>
                        <a:pt x="1814" y="356"/>
                      </a:lnTo>
                      <a:close/>
                      <a:moveTo>
                        <a:pt x="1814" y="334"/>
                      </a:moveTo>
                      <a:lnTo>
                        <a:pt x="1814" y="334"/>
                      </a:lnTo>
                      <a:lnTo>
                        <a:pt x="1817" y="333"/>
                      </a:lnTo>
                      <a:lnTo>
                        <a:pt x="1821" y="334"/>
                      </a:lnTo>
                      <a:lnTo>
                        <a:pt x="1823" y="337"/>
                      </a:lnTo>
                      <a:lnTo>
                        <a:pt x="1823" y="337"/>
                      </a:lnTo>
                      <a:lnTo>
                        <a:pt x="1825" y="337"/>
                      </a:lnTo>
                      <a:lnTo>
                        <a:pt x="1825" y="337"/>
                      </a:lnTo>
                      <a:lnTo>
                        <a:pt x="1825" y="338"/>
                      </a:lnTo>
                      <a:lnTo>
                        <a:pt x="1825" y="338"/>
                      </a:lnTo>
                      <a:lnTo>
                        <a:pt x="1822" y="337"/>
                      </a:lnTo>
                      <a:lnTo>
                        <a:pt x="1820" y="337"/>
                      </a:lnTo>
                      <a:lnTo>
                        <a:pt x="1820" y="337"/>
                      </a:lnTo>
                      <a:lnTo>
                        <a:pt x="1820" y="337"/>
                      </a:lnTo>
                      <a:lnTo>
                        <a:pt x="1820" y="337"/>
                      </a:lnTo>
                      <a:lnTo>
                        <a:pt x="1817" y="335"/>
                      </a:lnTo>
                      <a:lnTo>
                        <a:pt x="1814" y="337"/>
                      </a:lnTo>
                      <a:lnTo>
                        <a:pt x="1814" y="337"/>
                      </a:lnTo>
                      <a:lnTo>
                        <a:pt x="1814" y="334"/>
                      </a:lnTo>
                      <a:lnTo>
                        <a:pt x="1814" y="334"/>
                      </a:lnTo>
                      <a:close/>
                      <a:moveTo>
                        <a:pt x="1831" y="385"/>
                      </a:moveTo>
                      <a:lnTo>
                        <a:pt x="1831" y="385"/>
                      </a:lnTo>
                      <a:lnTo>
                        <a:pt x="1832" y="384"/>
                      </a:lnTo>
                      <a:lnTo>
                        <a:pt x="1832" y="382"/>
                      </a:lnTo>
                      <a:lnTo>
                        <a:pt x="1832" y="382"/>
                      </a:lnTo>
                      <a:lnTo>
                        <a:pt x="1834" y="387"/>
                      </a:lnTo>
                      <a:lnTo>
                        <a:pt x="1835" y="390"/>
                      </a:lnTo>
                      <a:lnTo>
                        <a:pt x="1838" y="392"/>
                      </a:lnTo>
                      <a:lnTo>
                        <a:pt x="1838" y="392"/>
                      </a:lnTo>
                      <a:lnTo>
                        <a:pt x="1838" y="392"/>
                      </a:lnTo>
                      <a:lnTo>
                        <a:pt x="1839" y="393"/>
                      </a:lnTo>
                      <a:lnTo>
                        <a:pt x="1839" y="393"/>
                      </a:lnTo>
                      <a:lnTo>
                        <a:pt x="1834" y="393"/>
                      </a:lnTo>
                      <a:lnTo>
                        <a:pt x="1831" y="392"/>
                      </a:lnTo>
                      <a:lnTo>
                        <a:pt x="1827" y="388"/>
                      </a:lnTo>
                      <a:lnTo>
                        <a:pt x="1827" y="388"/>
                      </a:lnTo>
                      <a:lnTo>
                        <a:pt x="1826" y="384"/>
                      </a:lnTo>
                      <a:lnTo>
                        <a:pt x="1826" y="384"/>
                      </a:lnTo>
                      <a:lnTo>
                        <a:pt x="1826" y="384"/>
                      </a:lnTo>
                      <a:lnTo>
                        <a:pt x="1827" y="385"/>
                      </a:lnTo>
                      <a:lnTo>
                        <a:pt x="1828" y="388"/>
                      </a:lnTo>
                      <a:lnTo>
                        <a:pt x="1828" y="388"/>
                      </a:lnTo>
                      <a:lnTo>
                        <a:pt x="1829" y="387"/>
                      </a:lnTo>
                      <a:lnTo>
                        <a:pt x="1829" y="387"/>
                      </a:lnTo>
                      <a:lnTo>
                        <a:pt x="1832" y="389"/>
                      </a:lnTo>
                      <a:lnTo>
                        <a:pt x="1832" y="389"/>
                      </a:lnTo>
                      <a:lnTo>
                        <a:pt x="1831" y="385"/>
                      </a:lnTo>
                      <a:lnTo>
                        <a:pt x="1831" y="385"/>
                      </a:lnTo>
                      <a:close/>
                      <a:moveTo>
                        <a:pt x="1837" y="337"/>
                      </a:moveTo>
                      <a:lnTo>
                        <a:pt x="1837" y="337"/>
                      </a:lnTo>
                      <a:lnTo>
                        <a:pt x="1837" y="335"/>
                      </a:lnTo>
                      <a:lnTo>
                        <a:pt x="1835" y="333"/>
                      </a:lnTo>
                      <a:lnTo>
                        <a:pt x="1833" y="332"/>
                      </a:lnTo>
                      <a:lnTo>
                        <a:pt x="1833" y="332"/>
                      </a:lnTo>
                      <a:lnTo>
                        <a:pt x="1837" y="331"/>
                      </a:lnTo>
                      <a:lnTo>
                        <a:pt x="1837" y="331"/>
                      </a:lnTo>
                      <a:lnTo>
                        <a:pt x="1837" y="333"/>
                      </a:lnTo>
                      <a:lnTo>
                        <a:pt x="1837" y="337"/>
                      </a:lnTo>
                      <a:lnTo>
                        <a:pt x="1837" y="337"/>
                      </a:lnTo>
                      <a:close/>
                      <a:moveTo>
                        <a:pt x="1854" y="342"/>
                      </a:moveTo>
                      <a:lnTo>
                        <a:pt x="1854" y="342"/>
                      </a:lnTo>
                      <a:lnTo>
                        <a:pt x="1855" y="342"/>
                      </a:lnTo>
                      <a:lnTo>
                        <a:pt x="1855" y="342"/>
                      </a:lnTo>
                      <a:lnTo>
                        <a:pt x="1855" y="345"/>
                      </a:lnTo>
                      <a:lnTo>
                        <a:pt x="1855" y="345"/>
                      </a:lnTo>
                      <a:lnTo>
                        <a:pt x="1854" y="345"/>
                      </a:lnTo>
                      <a:lnTo>
                        <a:pt x="1854" y="345"/>
                      </a:lnTo>
                      <a:lnTo>
                        <a:pt x="1853" y="343"/>
                      </a:lnTo>
                      <a:lnTo>
                        <a:pt x="1848" y="340"/>
                      </a:lnTo>
                      <a:lnTo>
                        <a:pt x="1848" y="340"/>
                      </a:lnTo>
                      <a:lnTo>
                        <a:pt x="1846" y="345"/>
                      </a:lnTo>
                      <a:lnTo>
                        <a:pt x="1846" y="345"/>
                      </a:lnTo>
                      <a:lnTo>
                        <a:pt x="1846" y="343"/>
                      </a:lnTo>
                      <a:lnTo>
                        <a:pt x="1846" y="340"/>
                      </a:lnTo>
                      <a:lnTo>
                        <a:pt x="1846" y="340"/>
                      </a:lnTo>
                      <a:lnTo>
                        <a:pt x="1846" y="338"/>
                      </a:lnTo>
                      <a:lnTo>
                        <a:pt x="1846" y="338"/>
                      </a:lnTo>
                      <a:lnTo>
                        <a:pt x="1846" y="338"/>
                      </a:lnTo>
                      <a:lnTo>
                        <a:pt x="1846" y="338"/>
                      </a:lnTo>
                      <a:lnTo>
                        <a:pt x="1848" y="337"/>
                      </a:lnTo>
                      <a:lnTo>
                        <a:pt x="1849" y="333"/>
                      </a:lnTo>
                      <a:lnTo>
                        <a:pt x="1851" y="334"/>
                      </a:lnTo>
                      <a:lnTo>
                        <a:pt x="1851" y="334"/>
                      </a:lnTo>
                      <a:lnTo>
                        <a:pt x="1854" y="335"/>
                      </a:lnTo>
                      <a:lnTo>
                        <a:pt x="1854" y="335"/>
                      </a:lnTo>
                      <a:lnTo>
                        <a:pt x="1854" y="335"/>
                      </a:lnTo>
                      <a:lnTo>
                        <a:pt x="1854" y="338"/>
                      </a:lnTo>
                      <a:lnTo>
                        <a:pt x="1854" y="342"/>
                      </a:lnTo>
                      <a:lnTo>
                        <a:pt x="1854" y="342"/>
                      </a:lnTo>
                      <a:close/>
                      <a:moveTo>
                        <a:pt x="1857" y="483"/>
                      </a:moveTo>
                      <a:lnTo>
                        <a:pt x="1857" y="483"/>
                      </a:lnTo>
                      <a:lnTo>
                        <a:pt x="1856" y="482"/>
                      </a:lnTo>
                      <a:lnTo>
                        <a:pt x="1854" y="481"/>
                      </a:lnTo>
                      <a:lnTo>
                        <a:pt x="1849" y="479"/>
                      </a:lnTo>
                      <a:lnTo>
                        <a:pt x="1849" y="479"/>
                      </a:lnTo>
                      <a:lnTo>
                        <a:pt x="1851" y="476"/>
                      </a:lnTo>
                      <a:lnTo>
                        <a:pt x="1855" y="473"/>
                      </a:lnTo>
                      <a:lnTo>
                        <a:pt x="1860" y="472"/>
                      </a:lnTo>
                      <a:lnTo>
                        <a:pt x="1860" y="472"/>
                      </a:lnTo>
                      <a:lnTo>
                        <a:pt x="1861" y="473"/>
                      </a:lnTo>
                      <a:lnTo>
                        <a:pt x="1864" y="473"/>
                      </a:lnTo>
                      <a:lnTo>
                        <a:pt x="1864" y="473"/>
                      </a:lnTo>
                      <a:lnTo>
                        <a:pt x="1866" y="476"/>
                      </a:lnTo>
                      <a:lnTo>
                        <a:pt x="1866" y="476"/>
                      </a:lnTo>
                      <a:lnTo>
                        <a:pt x="1864" y="478"/>
                      </a:lnTo>
                      <a:lnTo>
                        <a:pt x="1864" y="478"/>
                      </a:lnTo>
                      <a:lnTo>
                        <a:pt x="1865" y="479"/>
                      </a:lnTo>
                      <a:lnTo>
                        <a:pt x="1868" y="479"/>
                      </a:lnTo>
                      <a:lnTo>
                        <a:pt x="1868" y="479"/>
                      </a:lnTo>
                      <a:lnTo>
                        <a:pt x="1868" y="481"/>
                      </a:lnTo>
                      <a:lnTo>
                        <a:pt x="1868" y="481"/>
                      </a:lnTo>
                      <a:lnTo>
                        <a:pt x="1868" y="481"/>
                      </a:lnTo>
                      <a:lnTo>
                        <a:pt x="1868" y="481"/>
                      </a:lnTo>
                      <a:lnTo>
                        <a:pt x="1868" y="481"/>
                      </a:lnTo>
                      <a:lnTo>
                        <a:pt x="1868" y="481"/>
                      </a:lnTo>
                      <a:lnTo>
                        <a:pt x="1872" y="483"/>
                      </a:lnTo>
                      <a:lnTo>
                        <a:pt x="1872" y="483"/>
                      </a:lnTo>
                      <a:lnTo>
                        <a:pt x="1868" y="486"/>
                      </a:lnTo>
                      <a:lnTo>
                        <a:pt x="1868" y="486"/>
                      </a:lnTo>
                      <a:lnTo>
                        <a:pt x="1866" y="486"/>
                      </a:lnTo>
                      <a:lnTo>
                        <a:pt x="1864" y="487"/>
                      </a:lnTo>
                      <a:lnTo>
                        <a:pt x="1861" y="489"/>
                      </a:lnTo>
                      <a:lnTo>
                        <a:pt x="1860" y="492"/>
                      </a:lnTo>
                      <a:lnTo>
                        <a:pt x="1860" y="494"/>
                      </a:lnTo>
                      <a:lnTo>
                        <a:pt x="1860" y="494"/>
                      </a:lnTo>
                      <a:lnTo>
                        <a:pt x="1859" y="494"/>
                      </a:lnTo>
                      <a:lnTo>
                        <a:pt x="1859" y="494"/>
                      </a:lnTo>
                      <a:lnTo>
                        <a:pt x="1860" y="496"/>
                      </a:lnTo>
                      <a:lnTo>
                        <a:pt x="1860" y="496"/>
                      </a:lnTo>
                      <a:lnTo>
                        <a:pt x="1856" y="495"/>
                      </a:lnTo>
                      <a:lnTo>
                        <a:pt x="1851" y="494"/>
                      </a:lnTo>
                      <a:lnTo>
                        <a:pt x="1851" y="494"/>
                      </a:lnTo>
                      <a:lnTo>
                        <a:pt x="1851" y="494"/>
                      </a:lnTo>
                      <a:lnTo>
                        <a:pt x="1851" y="494"/>
                      </a:lnTo>
                      <a:lnTo>
                        <a:pt x="1848" y="494"/>
                      </a:lnTo>
                      <a:lnTo>
                        <a:pt x="1845" y="495"/>
                      </a:lnTo>
                      <a:lnTo>
                        <a:pt x="1842" y="498"/>
                      </a:lnTo>
                      <a:lnTo>
                        <a:pt x="1842" y="498"/>
                      </a:lnTo>
                      <a:lnTo>
                        <a:pt x="1838" y="495"/>
                      </a:lnTo>
                      <a:lnTo>
                        <a:pt x="1838" y="495"/>
                      </a:lnTo>
                      <a:lnTo>
                        <a:pt x="1839" y="495"/>
                      </a:lnTo>
                      <a:lnTo>
                        <a:pt x="1839" y="495"/>
                      </a:lnTo>
                      <a:lnTo>
                        <a:pt x="1840" y="492"/>
                      </a:lnTo>
                      <a:lnTo>
                        <a:pt x="1840" y="492"/>
                      </a:lnTo>
                      <a:lnTo>
                        <a:pt x="1845" y="488"/>
                      </a:lnTo>
                      <a:lnTo>
                        <a:pt x="1845" y="488"/>
                      </a:lnTo>
                      <a:lnTo>
                        <a:pt x="1848" y="489"/>
                      </a:lnTo>
                      <a:lnTo>
                        <a:pt x="1850" y="488"/>
                      </a:lnTo>
                      <a:lnTo>
                        <a:pt x="1854" y="487"/>
                      </a:lnTo>
                      <a:lnTo>
                        <a:pt x="1857" y="483"/>
                      </a:lnTo>
                      <a:lnTo>
                        <a:pt x="1857" y="483"/>
                      </a:lnTo>
                      <a:close/>
                      <a:moveTo>
                        <a:pt x="1884" y="816"/>
                      </a:moveTo>
                      <a:lnTo>
                        <a:pt x="1884" y="816"/>
                      </a:lnTo>
                      <a:lnTo>
                        <a:pt x="1884" y="816"/>
                      </a:lnTo>
                      <a:lnTo>
                        <a:pt x="1884" y="816"/>
                      </a:lnTo>
                      <a:lnTo>
                        <a:pt x="1887" y="819"/>
                      </a:lnTo>
                      <a:lnTo>
                        <a:pt x="1888" y="820"/>
                      </a:lnTo>
                      <a:lnTo>
                        <a:pt x="1890" y="820"/>
                      </a:lnTo>
                      <a:lnTo>
                        <a:pt x="1890" y="820"/>
                      </a:lnTo>
                      <a:lnTo>
                        <a:pt x="1886" y="822"/>
                      </a:lnTo>
                      <a:lnTo>
                        <a:pt x="1883" y="823"/>
                      </a:lnTo>
                      <a:lnTo>
                        <a:pt x="1882" y="826"/>
                      </a:lnTo>
                      <a:lnTo>
                        <a:pt x="1882" y="826"/>
                      </a:lnTo>
                      <a:lnTo>
                        <a:pt x="1886" y="827"/>
                      </a:lnTo>
                      <a:lnTo>
                        <a:pt x="1889" y="827"/>
                      </a:lnTo>
                      <a:lnTo>
                        <a:pt x="1892" y="826"/>
                      </a:lnTo>
                      <a:lnTo>
                        <a:pt x="1892" y="826"/>
                      </a:lnTo>
                      <a:lnTo>
                        <a:pt x="1889" y="828"/>
                      </a:lnTo>
                      <a:lnTo>
                        <a:pt x="1887" y="832"/>
                      </a:lnTo>
                      <a:lnTo>
                        <a:pt x="1887" y="832"/>
                      </a:lnTo>
                      <a:lnTo>
                        <a:pt x="1886" y="828"/>
                      </a:lnTo>
                      <a:lnTo>
                        <a:pt x="1886" y="828"/>
                      </a:lnTo>
                      <a:lnTo>
                        <a:pt x="1883" y="831"/>
                      </a:lnTo>
                      <a:lnTo>
                        <a:pt x="1881" y="832"/>
                      </a:lnTo>
                      <a:lnTo>
                        <a:pt x="1878" y="836"/>
                      </a:lnTo>
                      <a:lnTo>
                        <a:pt x="1878" y="836"/>
                      </a:lnTo>
                      <a:lnTo>
                        <a:pt x="1876" y="836"/>
                      </a:lnTo>
                      <a:lnTo>
                        <a:pt x="1872" y="836"/>
                      </a:lnTo>
                      <a:lnTo>
                        <a:pt x="1871" y="837"/>
                      </a:lnTo>
                      <a:lnTo>
                        <a:pt x="1871" y="837"/>
                      </a:lnTo>
                      <a:lnTo>
                        <a:pt x="1872" y="839"/>
                      </a:lnTo>
                      <a:lnTo>
                        <a:pt x="1873" y="842"/>
                      </a:lnTo>
                      <a:lnTo>
                        <a:pt x="1875" y="843"/>
                      </a:lnTo>
                      <a:lnTo>
                        <a:pt x="1875" y="843"/>
                      </a:lnTo>
                      <a:lnTo>
                        <a:pt x="1875" y="843"/>
                      </a:lnTo>
                      <a:lnTo>
                        <a:pt x="1870" y="843"/>
                      </a:lnTo>
                      <a:lnTo>
                        <a:pt x="1866" y="844"/>
                      </a:lnTo>
                      <a:lnTo>
                        <a:pt x="1865" y="845"/>
                      </a:lnTo>
                      <a:lnTo>
                        <a:pt x="1865" y="845"/>
                      </a:lnTo>
                      <a:lnTo>
                        <a:pt x="1867" y="848"/>
                      </a:lnTo>
                      <a:lnTo>
                        <a:pt x="1867" y="848"/>
                      </a:lnTo>
                      <a:lnTo>
                        <a:pt x="1862" y="848"/>
                      </a:lnTo>
                      <a:lnTo>
                        <a:pt x="1857" y="851"/>
                      </a:lnTo>
                      <a:lnTo>
                        <a:pt x="1857" y="851"/>
                      </a:lnTo>
                      <a:lnTo>
                        <a:pt x="1860" y="848"/>
                      </a:lnTo>
                      <a:lnTo>
                        <a:pt x="1861" y="843"/>
                      </a:lnTo>
                      <a:lnTo>
                        <a:pt x="1860" y="839"/>
                      </a:lnTo>
                      <a:lnTo>
                        <a:pt x="1860" y="839"/>
                      </a:lnTo>
                      <a:lnTo>
                        <a:pt x="1857" y="841"/>
                      </a:lnTo>
                      <a:lnTo>
                        <a:pt x="1855" y="842"/>
                      </a:lnTo>
                      <a:lnTo>
                        <a:pt x="1854" y="844"/>
                      </a:lnTo>
                      <a:lnTo>
                        <a:pt x="1854" y="844"/>
                      </a:lnTo>
                      <a:lnTo>
                        <a:pt x="1848" y="844"/>
                      </a:lnTo>
                      <a:lnTo>
                        <a:pt x="1848" y="844"/>
                      </a:lnTo>
                      <a:lnTo>
                        <a:pt x="1848" y="843"/>
                      </a:lnTo>
                      <a:lnTo>
                        <a:pt x="1848" y="843"/>
                      </a:lnTo>
                      <a:lnTo>
                        <a:pt x="1848" y="844"/>
                      </a:lnTo>
                      <a:lnTo>
                        <a:pt x="1848" y="844"/>
                      </a:lnTo>
                      <a:lnTo>
                        <a:pt x="1845" y="845"/>
                      </a:lnTo>
                      <a:lnTo>
                        <a:pt x="1844" y="847"/>
                      </a:lnTo>
                      <a:lnTo>
                        <a:pt x="1844" y="847"/>
                      </a:lnTo>
                      <a:lnTo>
                        <a:pt x="1846" y="844"/>
                      </a:lnTo>
                      <a:lnTo>
                        <a:pt x="1848" y="841"/>
                      </a:lnTo>
                      <a:lnTo>
                        <a:pt x="1848" y="838"/>
                      </a:lnTo>
                      <a:lnTo>
                        <a:pt x="1848" y="838"/>
                      </a:lnTo>
                      <a:lnTo>
                        <a:pt x="1845" y="838"/>
                      </a:lnTo>
                      <a:lnTo>
                        <a:pt x="1844" y="838"/>
                      </a:lnTo>
                      <a:lnTo>
                        <a:pt x="1842" y="839"/>
                      </a:lnTo>
                      <a:lnTo>
                        <a:pt x="1842" y="839"/>
                      </a:lnTo>
                      <a:lnTo>
                        <a:pt x="1843" y="837"/>
                      </a:lnTo>
                      <a:lnTo>
                        <a:pt x="1844" y="834"/>
                      </a:lnTo>
                      <a:lnTo>
                        <a:pt x="1844" y="832"/>
                      </a:lnTo>
                      <a:lnTo>
                        <a:pt x="1844" y="832"/>
                      </a:lnTo>
                      <a:lnTo>
                        <a:pt x="1843" y="832"/>
                      </a:lnTo>
                      <a:lnTo>
                        <a:pt x="1843" y="832"/>
                      </a:lnTo>
                      <a:lnTo>
                        <a:pt x="1843" y="831"/>
                      </a:lnTo>
                      <a:lnTo>
                        <a:pt x="1843" y="831"/>
                      </a:lnTo>
                      <a:lnTo>
                        <a:pt x="1845" y="830"/>
                      </a:lnTo>
                      <a:lnTo>
                        <a:pt x="1845" y="830"/>
                      </a:lnTo>
                      <a:lnTo>
                        <a:pt x="1845" y="833"/>
                      </a:lnTo>
                      <a:lnTo>
                        <a:pt x="1848" y="836"/>
                      </a:lnTo>
                      <a:lnTo>
                        <a:pt x="1848" y="836"/>
                      </a:lnTo>
                      <a:lnTo>
                        <a:pt x="1850" y="834"/>
                      </a:lnTo>
                      <a:lnTo>
                        <a:pt x="1854" y="830"/>
                      </a:lnTo>
                      <a:lnTo>
                        <a:pt x="1854" y="830"/>
                      </a:lnTo>
                      <a:lnTo>
                        <a:pt x="1853" y="832"/>
                      </a:lnTo>
                      <a:lnTo>
                        <a:pt x="1853" y="836"/>
                      </a:lnTo>
                      <a:lnTo>
                        <a:pt x="1855" y="839"/>
                      </a:lnTo>
                      <a:lnTo>
                        <a:pt x="1855" y="839"/>
                      </a:lnTo>
                      <a:lnTo>
                        <a:pt x="1859" y="837"/>
                      </a:lnTo>
                      <a:lnTo>
                        <a:pt x="1861" y="833"/>
                      </a:lnTo>
                      <a:lnTo>
                        <a:pt x="1864" y="830"/>
                      </a:lnTo>
                      <a:lnTo>
                        <a:pt x="1864" y="830"/>
                      </a:lnTo>
                      <a:lnTo>
                        <a:pt x="1864" y="834"/>
                      </a:lnTo>
                      <a:lnTo>
                        <a:pt x="1865" y="838"/>
                      </a:lnTo>
                      <a:lnTo>
                        <a:pt x="1867" y="842"/>
                      </a:lnTo>
                      <a:lnTo>
                        <a:pt x="1867" y="842"/>
                      </a:lnTo>
                      <a:lnTo>
                        <a:pt x="1868" y="838"/>
                      </a:lnTo>
                      <a:lnTo>
                        <a:pt x="1870" y="836"/>
                      </a:lnTo>
                      <a:lnTo>
                        <a:pt x="1870" y="831"/>
                      </a:lnTo>
                      <a:lnTo>
                        <a:pt x="1870" y="831"/>
                      </a:lnTo>
                      <a:lnTo>
                        <a:pt x="1873" y="831"/>
                      </a:lnTo>
                      <a:lnTo>
                        <a:pt x="1875" y="828"/>
                      </a:lnTo>
                      <a:lnTo>
                        <a:pt x="1876" y="827"/>
                      </a:lnTo>
                      <a:lnTo>
                        <a:pt x="1876" y="827"/>
                      </a:lnTo>
                      <a:lnTo>
                        <a:pt x="1875" y="825"/>
                      </a:lnTo>
                      <a:lnTo>
                        <a:pt x="1872" y="823"/>
                      </a:lnTo>
                      <a:lnTo>
                        <a:pt x="1870" y="823"/>
                      </a:lnTo>
                      <a:lnTo>
                        <a:pt x="1870" y="823"/>
                      </a:lnTo>
                      <a:lnTo>
                        <a:pt x="1875" y="821"/>
                      </a:lnTo>
                      <a:lnTo>
                        <a:pt x="1877" y="819"/>
                      </a:lnTo>
                      <a:lnTo>
                        <a:pt x="1878" y="816"/>
                      </a:lnTo>
                      <a:lnTo>
                        <a:pt x="1878" y="816"/>
                      </a:lnTo>
                      <a:lnTo>
                        <a:pt x="1873" y="816"/>
                      </a:lnTo>
                      <a:lnTo>
                        <a:pt x="1871" y="816"/>
                      </a:lnTo>
                      <a:lnTo>
                        <a:pt x="1867" y="819"/>
                      </a:lnTo>
                      <a:lnTo>
                        <a:pt x="1867" y="819"/>
                      </a:lnTo>
                      <a:lnTo>
                        <a:pt x="1870" y="815"/>
                      </a:lnTo>
                      <a:lnTo>
                        <a:pt x="1872" y="810"/>
                      </a:lnTo>
                      <a:lnTo>
                        <a:pt x="1872" y="810"/>
                      </a:lnTo>
                      <a:lnTo>
                        <a:pt x="1873" y="814"/>
                      </a:lnTo>
                      <a:lnTo>
                        <a:pt x="1873" y="814"/>
                      </a:lnTo>
                      <a:lnTo>
                        <a:pt x="1877" y="811"/>
                      </a:lnTo>
                      <a:lnTo>
                        <a:pt x="1879" y="809"/>
                      </a:lnTo>
                      <a:lnTo>
                        <a:pt x="1882" y="805"/>
                      </a:lnTo>
                      <a:lnTo>
                        <a:pt x="1882" y="805"/>
                      </a:lnTo>
                      <a:lnTo>
                        <a:pt x="1882" y="809"/>
                      </a:lnTo>
                      <a:lnTo>
                        <a:pt x="1883" y="812"/>
                      </a:lnTo>
                      <a:lnTo>
                        <a:pt x="1884" y="816"/>
                      </a:lnTo>
                      <a:lnTo>
                        <a:pt x="1884" y="816"/>
                      </a:lnTo>
                      <a:close/>
                      <a:moveTo>
                        <a:pt x="1888" y="756"/>
                      </a:moveTo>
                      <a:lnTo>
                        <a:pt x="1888" y="756"/>
                      </a:lnTo>
                      <a:lnTo>
                        <a:pt x="1890" y="755"/>
                      </a:lnTo>
                      <a:lnTo>
                        <a:pt x="1890" y="755"/>
                      </a:lnTo>
                      <a:lnTo>
                        <a:pt x="1892" y="756"/>
                      </a:lnTo>
                      <a:lnTo>
                        <a:pt x="1894" y="758"/>
                      </a:lnTo>
                      <a:lnTo>
                        <a:pt x="1894" y="758"/>
                      </a:lnTo>
                      <a:lnTo>
                        <a:pt x="1895" y="755"/>
                      </a:lnTo>
                      <a:lnTo>
                        <a:pt x="1897" y="753"/>
                      </a:lnTo>
                      <a:lnTo>
                        <a:pt x="1895" y="751"/>
                      </a:lnTo>
                      <a:lnTo>
                        <a:pt x="1895" y="751"/>
                      </a:lnTo>
                      <a:lnTo>
                        <a:pt x="1898" y="755"/>
                      </a:lnTo>
                      <a:lnTo>
                        <a:pt x="1900" y="758"/>
                      </a:lnTo>
                      <a:lnTo>
                        <a:pt x="1903" y="758"/>
                      </a:lnTo>
                      <a:lnTo>
                        <a:pt x="1903" y="758"/>
                      </a:lnTo>
                      <a:lnTo>
                        <a:pt x="1903" y="754"/>
                      </a:lnTo>
                      <a:lnTo>
                        <a:pt x="1903" y="754"/>
                      </a:lnTo>
                      <a:lnTo>
                        <a:pt x="1904" y="753"/>
                      </a:lnTo>
                      <a:lnTo>
                        <a:pt x="1904" y="753"/>
                      </a:lnTo>
                      <a:lnTo>
                        <a:pt x="1906" y="753"/>
                      </a:lnTo>
                      <a:lnTo>
                        <a:pt x="1906" y="753"/>
                      </a:lnTo>
                      <a:lnTo>
                        <a:pt x="1906" y="754"/>
                      </a:lnTo>
                      <a:lnTo>
                        <a:pt x="1906" y="754"/>
                      </a:lnTo>
                      <a:lnTo>
                        <a:pt x="1906" y="755"/>
                      </a:lnTo>
                      <a:lnTo>
                        <a:pt x="1906" y="755"/>
                      </a:lnTo>
                      <a:lnTo>
                        <a:pt x="1903" y="756"/>
                      </a:lnTo>
                      <a:lnTo>
                        <a:pt x="1903" y="756"/>
                      </a:lnTo>
                      <a:lnTo>
                        <a:pt x="1906" y="759"/>
                      </a:lnTo>
                      <a:lnTo>
                        <a:pt x="1906" y="759"/>
                      </a:lnTo>
                      <a:lnTo>
                        <a:pt x="1906" y="761"/>
                      </a:lnTo>
                      <a:lnTo>
                        <a:pt x="1906" y="761"/>
                      </a:lnTo>
                      <a:lnTo>
                        <a:pt x="1904" y="764"/>
                      </a:lnTo>
                      <a:lnTo>
                        <a:pt x="1903" y="765"/>
                      </a:lnTo>
                      <a:lnTo>
                        <a:pt x="1901" y="767"/>
                      </a:lnTo>
                      <a:lnTo>
                        <a:pt x="1901" y="767"/>
                      </a:lnTo>
                      <a:lnTo>
                        <a:pt x="1898" y="770"/>
                      </a:lnTo>
                      <a:lnTo>
                        <a:pt x="1898" y="772"/>
                      </a:lnTo>
                      <a:lnTo>
                        <a:pt x="1898" y="775"/>
                      </a:lnTo>
                      <a:lnTo>
                        <a:pt x="1898" y="775"/>
                      </a:lnTo>
                      <a:lnTo>
                        <a:pt x="1897" y="771"/>
                      </a:lnTo>
                      <a:lnTo>
                        <a:pt x="1895" y="769"/>
                      </a:lnTo>
                      <a:lnTo>
                        <a:pt x="1894" y="766"/>
                      </a:lnTo>
                      <a:lnTo>
                        <a:pt x="1894" y="766"/>
                      </a:lnTo>
                      <a:lnTo>
                        <a:pt x="1892" y="767"/>
                      </a:lnTo>
                      <a:lnTo>
                        <a:pt x="1890" y="769"/>
                      </a:lnTo>
                      <a:lnTo>
                        <a:pt x="1890" y="771"/>
                      </a:lnTo>
                      <a:lnTo>
                        <a:pt x="1890" y="771"/>
                      </a:lnTo>
                      <a:lnTo>
                        <a:pt x="1889" y="769"/>
                      </a:lnTo>
                      <a:lnTo>
                        <a:pt x="1888" y="766"/>
                      </a:lnTo>
                      <a:lnTo>
                        <a:pt x="1887" y="765"/>
                      </a:lnTo>
                      <a:lnTo>
                        <a:pt x="1887" y="765"/>
                      </a:lnTo>
                      <a:lnTo>
                        <a:pt x="1886" y="765"/>
                      </a:lnTo>
                      <a:lnTo>
                        <a:pt x="1886" y="765"/>
                      </a:lnTo>
                      <a:lnTo>
                        <a:pt x="1883" y="762"/>
                      </a:lnTo>
                      <a:lnTo>
                        <a:pt x="1883" y="762"/>
                      </a:lnTo>
                      <a:lnTo>
                        <a:pt x="1884" y="762"/>
                      </a:lnTo>
                      <a:lnTo>
                        <a:pt x="1884" y="762"/>
                      </a:lnTo>
                      <a:lnTo>
                        <a:pt x="1888" y="765"/>
                      </a:lnTo>
                      <a:lnTo>
                        <a:pt x="1889" y="765"/>
                      </a:lnTo>
                      <a:lnTo>
                        <a:pt x="1890" y="762"/>
                      </a:lnTo>
                      <a:lnTo>
                        <a:pt x="1888" y="756"/>
                      </a:lnTo>
                      <a:lnTo>
                        <a:pt x="1888" y="756"/>
                      </a:lnTo>
                      <a:close/>
                      <a:moveTo>
                        <a:pt x="1917" y="815"/>
                      </a:moveTo>
                      <a:lnTo>
                        <a:pt x="1917" y="815"/>
                      </a:lnTo>
                      <a:lnTo>
                        <a:pt x="1918" y="814"/>
                      </a:lnTo>
                      <a:lnTo>
                        <a:pt x="1921" y="811"/>
                      </a:lnTo>
                      <a:lnTo>
                        <a:pt x="1923" y="808"/>
                      </a:lnTo>
                      <a:lnTo>
                        <a:pt x="1923" y="804"/>
                      </a:lnTo>
                      <a:lnTo>
                        <a:pt x="1922" y="800"/>
                      </a:lnTo>
                      <a:lnTo>
                        <a:pt x="1922" y="800"/>
                      </a:lnTo>
                      <a:lnTo>
                        <a:pt x="1920" y="800"/>
                      </a:lnTo>
                      <a:lnTo>
                        <a:pt x="1917" y="801"/>
                      </a:lnTo>
                      <a:lnTo>
                        <a:pt x="1915" y="805"/>
                      </a:lnTo>
                      <a:lnTo>
                        <a:pt x="1915" y="805"/>
                      </a:lnTo>
                      <a:lnTo>
                        <a:pt x="1914" y="801"/>
                      </a:lnTo>
                      <a:lnTo>
                        <a:pt x="1912" y="797"/>
                      </a:lnTo>
                      <a:lnTo>
                        <a:pt x="1915" y="792"/>
                      </a:lnTo>
                      <a:lnTo>
                        <a:pt x="1915" y="792"/>
                      </a:lnTo>
                      <a:lnTo>
                        <a:pt x="1916" y="790"/>
                      </a:lnTo>
                      <a:lnTo>
                        <a:pt x="1918" y="787"/>
                      </a:lnTo>
                      <a:lnTo>
                        <a:pt x="1918" y="787"/>
                      </a:lnTo>
                      <a:lnTo>
                        <a:pt x="1918" y="787"/>
                      </a:lnTo>
                      <a:lnTo>
                        <a:pt x="1916" y="793"/>
                      </a:lnTo>
                      <a:lnTo>
                        <a:pt x="1916" y="793"/>
                      </a:lnTo>
                      <a:lnTo>
                        <a:pt x="1917" y="794"/>
                      </a:lnTo>
                      <a:lnTo>
                        <a:pt x="1920" y="794"/>
                      </a:lnTo>
                      <a:lnTo>
                        <a:pt x="1920" y="794"/>
                      </a:lnTo>
                      <a:lnTo>
                        <a:pt x="1916" y="797"/>
                      </a:lnTo>
                      <a:lnTo>
                        <a:pt x="1915" y="799"/>
                      </a:lnTo>
                      <a:lnTo>
                        <a:pt x="1915" y="800"/>
                      </a:lnTo>
                      <a:lnTo>
                        <a:pt x="1915" y="800"/>
                      </a:lnTo>
                      <a:lnTo>
                        <a:pt x="1918" y="798"/>
                      </a:lnTo>
                      <a:lnTo>
                        <a:pt x="1922" y="797"/>
                      </a:lnTo>
                      <a:lnTo>
                        <a:pt x="1926" y="798"/>
                      </a:lnTo>
                      <a:lnTo>
                        <a:pt x="1926" y="798"/>
                      </a:lnTo>
                      <a:lnTo>
                        <a:pt x="1929" y="800"/>
                      </a:lnTo>
                      <a:lnTo>
                        <a:pt x="1932" y="801"/>
                      </a:lnTo>
                      <a:lnTo>
                        <a:pt x="1933" y="798"/>
                      </a:lnTo>
                      <a:lnTo>
                        <a:pt x="1931" y="790"/>
                      </a:lnTo>
                      <a:lnTo>
                        <a:pt x="1931" y="790"/>
                      </a:lnTo>
                      <a:lnTo>
                        <a:pt x="1933" y="790"/>
                      </a:lnTo>
                      <a:lnTo>
                        <a:pt x="1936" y="787"/>
                      </a:lnTo>
                      <a:lnTo>
                        <a:pt x="1936" y="787"/>
                      </a:lnTo>
                      <a:lnTo>
                        <a:pt x="1937" y="788"/>
                      </a:lnTo>
                      <a:lnTo>
                        <a:pt x="1939" y="789"/>
                      </a:lnTo>
                      <a:lnTo>
                        <a:pt x="1939" y="789"/>
                      </a:lnTo>
                      <a:lnTo>
                        <a:pt x="1940" y="787"/>
                      </a:lnTo>
                      <a:lnTo>
                        <a:pt x="1942" y="786"/>
                      </a:lnTo>
                      <a:lnTo>
                        <a:pt x="1940" y="783"/>
                      </a:lnTo>
                      <a:lnTo>
                        <a:pt x="1940" y="783"/>
                      </a:lnTo>
                      <a:lnTo>
                        <a:pt x="1943" y="787"/>
                      </a:lnTo>
                      <a:lnTo>
                        <a:pt x="1945" y="789"/>
                      </a:lnTo>
                      <a:lnTo>
                        <a:pt x="1948" y="790"/>
                      </a:lnTo>
                      <a:lnTo>
                        <a:pt x="1948" y="790"/>
                      </a:lnTo>
                      <a:lnTo>
                        <a:pt x="1948" y="787"/>
                      </a:lnTo>
                      <a:lnTo>
                        <a:pt x="1948" y="784"/>
                      </a:lnTo>
                      <a:lnTo>
                        <a:pt x="1947" y="782"/>
                      </a:lnTo>
                      <a:lnTo>
                        <a:pt x="1947" y="782"/>
                      </a:lnTo>
                      <a:lnTo>
                        <a:pt x="1949" y="784"/>
                      </a:lnTo>
                      <a:lnTo>
                        <a:pt x="1953" y="786"/>
                      </a:lnTo>
                      <a:lnTo>
                        <a:pt x="1953" y="786"/>
                      </a:lnTo>
                      <a:lnTo>
                        <a:pt x="1953" y="786"/>
                      </a:lnTo>
                      <a:lnTo>
                        <a:pt x="1954" y="787"/>
                      </a:lnTo>
                      <a:lnTo>
                        <a:pt x="1955" y="790"/>
                      </a:lnTo>
                      <a:lnTo>
                        <a:pt x="1955" y="790"/>
                      </a:lnTo>
                      <a:lnTo>
                        <a:pt x="1958" y="789"/>
                      </a:lnTo>
                      <a:lnTo>
                        <a:pt x="1960" y="786"/>
                      </a:lnTo>
                      <a:lnTo>
                        <a:pt x="1960" y="786"/>
                      </a:lnTo>
                      <a:lnTo>
                        <a:pt x="1960" y="787"/>
                      </a:lnTo>
                      <a:lnTo>
                        <a:pt x="1960" y="789"/>
                      </a:lnTo>
                      <a:lnTo>
                        <a:pt x="1961" y="793"/>
                      </a:lnTo>
                      <a:lnTo>
                        <a:pt x="1961" y="793"/>
                      </a:lnTo>
                      <a:lnTo>
                        <a:pt x="1964" y="790"/>
                      </a:lnTo>
                      <a:lnTo>
                        <a:pt x="1966" y="788"/>
                      </a:lnTo>
                      <a:lnTo>
                        <a:pt x="1969" y="786"/>
                      </a:lnTo>
                      <a:lnTo>
                        <a:pt x="1969" y="786"/>
                      </a:lnTo>
                      <a:lnTo>
                        <a:pt x="1969" y="789"/>
                      </a:lnTo>
                      <a:lnTo>
                        <a:pt x="1969" y="789"/>
                      </a:lnTo>
                      <a:lnTo>
                        <a:pt x="1966" y="790"/>
                      </a:lnTo>
                      <a:lnTo>
                        <a:pt x="1966" y="790"/>
                      </a:lnTo>
                      <a:lnTo>
                        <a:pt x="1967" y="793"/>
                      </a:lnTo>
                      <a:lnTo>
                        <a:pt x="1972" y="797"/>
                      </a:lnTo>
                      <a:lnTo>
                        <a:pt x="1972" y="797"/>
                      </a:lnTo>
                      <a:lnTo>
                        <a:pt x="1971" y="798"/>
                      </a:lnTo>
                      <a:lnTo>
                        <a:pt x="1971" y="798"/>
                      </a:lnTo>
                      <a:lnTo>
                        <a:pt x="1967" y="798"/>
                      </a:lnTo>
                      <a:lnTo>
                        <a:pt x="1966" y="799"/>
                      </a:lnTo>
                      <a:lnTo>
                        <a:pt x="1964" y="800"/>
                      </a:lnTo>
                      <a:lnTo>
                        <a:pt x="1964" y="800"/>
                      </a:lnTo>
                      <a:lnTo>
                        <a:pt x="1966" y="801"/>
                      </a:lnTo>
                      <a:lnTo>
                        <a:pt x="1970" y="803"/>
                      </a:lnTo>
                      <a:lnTo>
                        <a:pt x="1970" y="803"/>
                      </a:lnTo>
                      <a:lnTo>
                        <a:pt x="1971" y="806"/>
                      </a:lnTo>
                      <a:lnTo>
                        <a:pt x="1971" y="806"/>
                      </a:lnTo>
                      <a:lnTo>
                        <a:pt x="1969" y="808"/>
                      </a:lnTo>
                      <a:lnTo>
                        <a:pt x="1966" y="810"/>
                      </a:lnTo>
                      <a:lnTo>
                        <a:pt x="1965" y="812"/>
                      </a:lnTo>
                      <a:lnTo>
                        <a:pt x="1965" y="812"/>
                      </a:lnTo>
                      <a:lnTo>
                        <a:pt x="1969" y="814"/>
                      </a:lnTo>
                      <a:lnTo>
                        <a:pt x="1969" y="814"/>
                      </a:lnTo>
                      <a:lnTo>
                        <a:pt x="1967" y="819"/>
                      </a:lnTo>
                      <a:lnTo>
                        <a:pt x="1967" y="819"/>
                      </a:lnTo>
                      <a:lnTo>
                        <a:pt x="1966" y="821"/>
                      </a:lnTo>
                      <a:lnTo>
                        <a:pt x="1966" y="822"/>
                      </a:lnTo>
                      <a:lnTo>
                        <a:pt x="1966" y="822"/>
                      </a:lnTo>
                      <a:lnTo>
                        <a:pt x="1970" y="822"/>
                      </a:lnTo>
                      <a:lnTo>
                        <a:pt x="1972" y="821"/>
                      </a:lnTo>
                      <a:lnTo>
                        <a:pt x="1975" y="820"/>
                      </a:lnTo>
                      <a:lnTo>
                        <a:pt x="1975" y="820"/>
                      </a:lnTo>
                      <a:lnTo>
                        <a:pt x="1975" y="821"/>
                      </a:lnTo>
                      <a:lnTo>
                        <a:pt x="1975" y="821"/>
                      </a:lnTo>
                      <a:lnTo>
                        <a:pt x="1973" y="825"/>
                      </a:lnTo>
                      <a:lnTo>
                        <a:pt x="1973" y="825"/>
                      </a:lnTo>
                      <a:lnTo>
                        <a:pt x="1971" y="828"/>
                      </a:lnTo>
                      <a:lnTo>
                        <a:pt x="1970" y="832"/>
                      </a:lnTo>
                      <a:lnTo>
                        <a:pt x="1970" y="832"/>
                      </a:lnTo>
                      <a:lnTo>
                        <a:pt x="1969" y="833"/>
                      </a:lnTo>
                      <a:lnTo>
                        <a:pt x="1969" y="833"/>
                      </a:lnTo>
                      <a:lnTo>
                        <a:pt x="1966" y="834"/>
                      </a:lnTo>
                      <a:lnTo>
                        <a:pt x="1964" y="836"/>
                      </a:lnTo>
                      <a:lnTo>
                        <a:pt x="1962" y="837"/>
                      </a:lnTo>
                      <a:lnTo>
                        <a:pt x="1962" y="837"/>
                      </a:lnTo>
                      <a:lnTo>
                        <a:pt x="1965" y="839"/>
                      </a:lnTo>
                      <a:lnTo>
                        <a:pt x="1966" y="841"/>
                      </a:lnTo>
                      <a:lnTo>
                        <a:pt x="1969" y="841"/>
                      </a:lnTo>
                      <a:lnTo>
                        <a:pt x="1969" y="841"/>
                      </a:lnTo>
                      <a:lnTo>
                        <a:pt x="1964" y="843"/>
                      </a:lnTo>
                      <a:lnTo>
                        <a:pt x="1961" y="844"/>
                      </a:lnTo>
                      <a:lnTo>
                        <a:pt x="1960" y="847"/>
                      </a:lnTo>
                      <a:lnTo>
                        <a:pt x="1960" y="847"/>
                      </a:lnTo>
                      <a:lnTo>
                        <a:pt x="1964" y="848"/>
                      </a:lnTo>
                      <a:lnTo>
                        <a:pt x="1966" y="848"/>
                      </a:lnTo>
                      <a:lnTo>
                        <a:pt x="1970" y="847"/>
                      </a:lnTo>
                      <a:lnTo>
                        <a:pt x="1970" y="847"/>
                      </a:lnTo>
                      <a:lnTo>
                        <a:pt x="1967" y="849"/>
                      </a:lnTo>
                      <a:lnTo>
                        <a:pt x="1965" y="854"/>
                      </a:lnTo>
                      <a:lnTo>
                        <a:pt x="1965" y="854"/>
                      </a:lnTo>
                      <a:lnTo>
                        <a:pt x="1967" y="855"/>
                      </a:lnTo>
                      <a:lnTo>
                        <a:pt x="1967" y="855"/>
                      </a:lnTo>
                      <a:lnTo>
                        <a:pt x="1966" y="856"/>
                      </a:lnTo>
                      <a:lnTo>
                        <a:pt x="1966" y="856"/>
                      </a:lnTo>
                      <a:lnTo>
                        <a:pt x="1964" y="856"/>
                      </a:lnTo>
                      <a:lnTo>
                        <a:pt x="1961" y="856"/>
                      </a:lnTo>
                      <a:lnTo>
                        <a:pt x="1959" y="856"/>
                      </a:lnTo>
                      <a:lnTo>
                        <a:pt x="1959" y="856"/>
                      </a:lnTo>
                      <a:lnTo>
                        <a:pt x="1959" y="860"/>
                      </a:lnTo>
                      <a:lnTo>
                        <a:pt x="1960" y="861"/>
                      </a:lnTo>
                      <a:lnTo>
                        <a:pt x="1961" y="862"/>
                      </a:lnTo>
                      <a:lnTo>
                        <a:pt x="1961" y="862"/>
                      </a:lnTo>
                      <a:lnTo>
                        <a:pt x="1956" y="862"/>
                      </a:lnTo>
                      <a:lnTo>
                        <a:pt x="1953" y="864"/>
                      </a:lnTo>
                      <a:lnTo>
                        <a:pt x="1951" y="864"/>
                      </a:lnTo>
                      <a:lnTo>
                        <a:pt x="1951" y="864"/>
                      </a:lnTo>
                      <a:lnTo>
                        <a:pt x="1954" y="867"/>
                      </a:lnTo>
                      <a:lnTo>
                        <a:pt x="1956" y="869"/>
                      </a:lnTo>
                      <a:lnTo>
                        <a:pt x="1960" y="869"/>
                      </a:lnTo>
                      <a:lnTo>
                        <a:pt x="1960" y="869"/>
                      </a:lnTo>
                      <a:lnTo>
                        <a:pt x="1956" y="870"/>
                      </a:lnTo>
                      <a:lnTo>
                        <a:pt x="1951" y="872"/>
                      </a:lnTo>
                      <a:lnTo>
                        <a:pt x="1951" y="872"/>
                      </a:lnTo>
                      <a:lnTo>
                        <a:pt x="1954" y="875"/>
                      </a:lnTo>
                      <a:lnTo>
                        <a:pt x="1955" y="876"/>
                      </a:lnTo>
                      <a:lnTo>
                        <a:pt x="1958" y="876"/>
                      </a:lnTo>
                      <a:lnTo>
                        <a:pt x="1958" y="876"/>
                      </a:lnTo>
                      <a:lnTo>
                        <a:pt x="1955" y="876"/>
                      </a:lnTo>
                      <a:lnTo>
                        <a:pt x="1951" y="878"/>
                      </a:lnTo>
                      <a:lnTo>
                        <a:pt x="1951" y="878"/>
                      </a:lnTo>
                      <a:lnTo>
                        <a:pt x="1951" y="876"/>
                      </a:lnTo>
                      <a:lnTo>
                        <a:pt x="1950" y="873"/>
                      </a:lnTo>
                      <a:lnTo>
                        <a:pt x="1950" y="873"/>
                      </a:lnTo>
                      <a:lnTo>
                        <a:pt x="1948" y="876"/>
                      </a:lnTo>
                      <a:lnTo>
                        <a:pt x="1945" y="878"/>
                      </a:lnTo>
                      <a:lnTo>
                        <a:pt x="1945" y="882"/>
                      </a:lnTo>
                      <a:lnTo>
                        <a:pt x="1945" y="882"/>
                      </a:lnTo>
                      <a:lnTo>
                        <a:pt x="1944" y="877"/>
                      </a:lnTo>
                      <a:lnTo>
                        <a:pt x="1942" y="873"/>
                      </a:lnTo>
                      <a:lnTo>
                        <a:pt x="1942" y="873"/>
                      </a:lnTo>
                      <a:lnTo>
                        <a:pt x="1940" y="875"/>
                      </a:lnTo>
                      <a:lnTo>
                        <a:pt x="1939" y="877"/>
                      </a:lnTo>
                      <a:lnTo>
                        <a:pt x="1938" y="880"/>
                      </a:lnTo>
                      <a:lnTo>
                        <a:pt x="1938" y="880"/>
                      </a:lnTo>
                      <a:lnTo>
                        <a:pt x="1938" y="876"/>
                      </a:lnTo>
                      <a:lnTo>
                        <a:pt x="1937" y="873"/>
                      </a:lnTo>
                      <a:lnTo>
                        <a:pt x="1934" y="872"/>
                      </a:lnTo>
                      <a:lnTo>
                        <a:pt x="1934" y="872"/>
                      </a:lnTo>
                      <a:lnTo>
                        <a:pt x="1933" y="873"/>
                      </a:lnTo>
                      <a:lnTo>
                        <a:pt x="1932" y="876"/>
                      </a:lnTo>
                      <a:lnTo>
                        <a:pt x="1932" y="876"/>
                      </a:lnTo>
                      <a:lnTo>
                        <a:pt x="1931" y="876"/>
                      </a:lnTo>
                      <a:lnTo>
                        <a:pt x="1931" y="876"/>
                      </a:lnTo>
                      <a:lnTo>
                        <a:pt x="1929" y="870"/>
                      </a:lnTo>
                      <a:lnTo>
                        <a:pt x="1929" y="870"/>
                      </a:lnTo>
                      <a:lnTo>
                        <a:pt x="1928" y="871"/>
                      </a:lnTo>
                      <a:lnTo>
                        <a:pt x="1928" y="871"/>
                      </a:lnTo>
                      <a:lnTo>
                        <a:pt x="1928" y="870"/>
                      </a:lnTo>
                      <a:lnTo>
                        <a:pt x="1928" y="870"/>
                      </a:lnTo>
                      <a:lnTo>
                        <a:pt x="1928" y="870"/>
                      </a:lnTo>
                      <a:lnTo>
                        <a:pt x="1932" y="870"/>
                      </a:lnTo>
                      <a:lnTo>
                        <a:pt x="1936" y="869"/>
                      </a:lnTo>
                      <a:lnTo>
                        <a:pt x="1936" y="869"/>
                      </a:lnTo>
                      <a:lnTo>
                        <a:pt x="1933" y="869"/>
                      </a:lnTo>
                      <a:lnTo>
                        <a:pt x="1931" y="869"/>
                      </a:lnTo>
                      <a:lnTo>
                        <a:pt x="1931" y="869"/>
                      </a:lnTo>
                      <a:lnTo>
                        <a:pt x="1932" y="865"/>
                      </a:lnTo>
                      <a:lnTo>
                        <a:pt x="1932" y="865"/>
                      </a:lnTo>
                      <a:lnTo>
                        <a:pt x="1928" y="865"/>
                      </a:lnTo>
                      <a:lnTo>
                        <a:pt x="1928" y="865"/>
                      </a:lnTo>
                      <a:lnTo>
                        <a:pt x="1927" y="864"/>
                      </a:lnTo>
                      <a:lnTo>
                        <a:pt x="1927" y="864"/>
                      </a:lnTo>
                      <a:lnTo>
                        <a:pt x="1926" y="859"/>
                      </a:lnTo>
                      <a:lnTo>
                        <a:pt x="1926" y="859"/>
                      </a:lnTo>
                      <a:lnTo>
                        <a:pt x="1926" y="859"/>
                      </a:lnTo>
                      <a:lnTo>
                        <a:pt x="1926" y="859"/>
                      </a:lnTo>
                      <a:lnTo>
                        <a:pt x="1926" y="859"/>
                      </a:lnTo>
                      <a:lnTo>
                        <a:pt x="1926" y="859"/>
                      </a:lnTo>
                      <a:lnTo>
                        <a:pt x="1926" y="859"/>
                      </a:lnTo>
                      <a:lnTo>
                        <a:pt x="1926" y="859"/>
                      </a:lnTo>
                      <a:lnTo>
                        <a:pt x="1923" y="859"/>
                      </a:lnTo>
                      <a:lnTo>
                        <a:pt x="1920" y="860"/>
                      </a:lnTo>
                      <a:lnTo>
                        <a:pt x="1920" y="860"/>
                      </a:lnTo>
                      <a:lnTo>
                        <a:pt x="1921" y="858"/>
                      </a:lnTo>
                      <a:lnTo>
                        <a:pt x="1922" y="855"/>
                      </a:lnTo>
                      <a:lnTo>
                        <a:pt x="1922" y="853"/>
                      </a:lnTo>
                      <a:lnTo>
                        <a:pt x="1922" y="853"/>
                      </a:lnTo>
                      <a:lnTo>
                        <a:pt x="1918" y="854"/>
                      </a:lnTo>
                      <a:lnTo>
                        <a:pt x="1916" y="854"/>
                      </a:lnTo>
                      <a:lnTo>
                        <a:pt x="1915" y="856"/>
                      </a:lnTo>
                      <a:lnTo>
                        <a:pt x="1915" y="856"/>
                      </a:lnTo>
                      <a:lnTo>
                        <a:pt x="1920" y="848"/>
                      </a:lnTo>
                      <a:lnTo>
                        <a:pt x="1920" y="848"/>
                      </a:lnTo>
                      <a:lnTo>
                        <a:pt x="1918" y="848"/>
                      </a:lnTo>
                      <a:lnTo>
                        <a:pt x="1916" y="847"/>
                      </a:lnTo>
                      <a:lnTo>
                        <a:pt x="1916" y="847"/>
                      </a:lnTo>
                      <a:lnTo>
                        <a:pt x="1920" y="844"/>
                      </a:lnTo>
                      <a:lnTo>
                        <a:pt x="1922" y="843"/>
                      </a:lnTo>
                      <a:lnTo>
                        <a:pt x="1922" y="841"/>
                      </a:lnTo>
                      <a:lnTo>
                        <a:pt x="1922" y="841"/>
                      </a:lnTo>
                      <a:lnTo>
                        <a:pt x="1920" y="843"/>
                      </a:lnTo>
                      <a:lnTo>
                        <a:pt x="1916" y="843"/>
                      </a:lnTo>
                      <a:lnTo>
                        <a:pt x="1914" y="843"/>
                      </a:lnTo>
                      <a:lnTo>
                        <a:pt x="1914" y="843"/>
                      </a:lnTo>
                      <a:lnTo>
                        <a:pt x="1915" y="839"/>
                      </a:lnTo>
                      <a:lnTo>
                        <a:pt x="1915" y="836"/>
                      </a:lnTo>
                      <a:lnTo>
                        <a:pt x="1915" y="836"/>
                      </a:lnTo>
                      <a:lnTo>
                        <a:pt x="1914" y="834"/>
                      </a:lnTo>
                      <a:lnTo>
                        <a:pt x="1910" y="834"/>
                      </a:lnTo>
                      <a:lnTo>
                        <a:pt x="1906" y="837"/>
                      </a:lnTo>
                      <a:lnTo>
                        <a:pt x="1906" y="837"/>
                      </a:lnTo>
                      <a:lnTo>
                        <a:pt x="1906" y="833"/>
                      </a:lnTo>
                      <a:lnTo>
                        <a:pt x="1907" y="830"/>
                      </a:lnTo>
                      <a:lnTo>
                        <a:pt x="1910" y="825"/>
                      </a:lnTo>
                      <a:lnTo>
                        <a:pt x="1910" y="825"/>
                      </a:lnTo>
                      <a:lnTo>
                        <a:pt x="1911" y="825"/>
                      </a:lnTo>
                      <a:lnTo>
                        <a:pt x="1914" y="823"/>
                      </a:lnTo>
                      <a:lnTo>
                        <a:pt x="1914" y="823"/>
                      </a:lnTo>
                      <a:lnTo>
                        <a:pt x="1917" y="825"/>
                      </a:lnTo>
                      <a:lnTo>
                        <a:pt x="1918" y="825"/>
                      </a:lnTo>
                      <a:lnTo>
                        <a:pt x="1918" y="822"/>
                      </a:lnTo>
                      <a:lnTo>
                        <a:pt x="1917" y="815"/>
                      </a:lnTo>
                      <a:lnTo>
                        <a:pt x="1917" y="815"/>
                      </a:lnTo>
                      <a:close/>
                      <a:moveTo>
                        <a:pt x="1933" y="777"/>
                      </a:moveTo>
                      <a:lnTo>
                        <a:pt x="1933" y="777"/>
                      </a:lnTo>
                      <a:lnTo>
                        <a:pt x="1929" y="780"/>
                      </a:lnTo>
                      <a:lnTo>
                        <a:pt x="1929" y="780"/>
                      </a:lnTo>
                      <a:lnTo>
                        <a:pt x="1928" y="781"/>
                      </a:lnTo>
                      <a:lnTo>
                        <a:pt x="1928" y="780"/>
                      </a:lnTo>
                      <a:lnTo>
                        <a:pt x="1928" y="780"/>
                      </a:lnTo>
                      <a:lnTo>
                        <a:pt x="1927" y="780"/>
                      </a:lnTo>
                      <a:lnTo>
                        <a:pt x="1927" y="780"/>
                      </a:lnTo>
                      <a:lnTo>
                        <a:pt x="1927" y="775"/>
                      </a:lnTo>
                      <a:lnTo>
                        <a:pt x="1927" y="772"/>
                      </a:lnTo>
                      <a:lnTo>
                        <a:pt x="1928" y="770"/>
                      </a:lnTo>
                      <a:lnTo>
                        <a:pt x="1928" y="770"/>
                      </a:lnTo>
                      <a:lnTo>
                        <a:pt x="1928" y="769"/>
                      </a:lnTo>
                      <a:lnTo>
                        <a:pt x="1928" y="769"/>
                      </a:lnTo>
                      <a:lnTo>
                        <a:pt x="1932" y="771"/>
                      </a:lnTo>
                      <a:lnTo>
                        <a:pt x="1932" y="771"/>
                      </a:lnTo>
                      <a:lnTo>
                        <a:pt x="1928" y="772"/>
                      </a:lnTo>
                      <a:lnTo>
                        <a:pt x="1928" y="772"/>
                      </a:lnTo>
                      <a:lnTo>
                        <a:pt x="1929" y="773"/>
                      </a:lnTo>
                      <a:lnTo>
                        <a:pt x="1933" y="777"/>
                      </a:lnTo>
                      <a:lnTo>
                        <a:pt x="1933" y="777"/>
                      </a:lnTo>
                      <a:close/>
                      <a:moveTo>
                        <a:pt x="1950" y="509"/>
                      </a:moveTo>
                      <a:lnTo>
                        <a:pt x="1950" y="509"/>
                      </a:lnTo>
                      <a:lnTo>
                        <a:pt x="1951" y="506"/>
                      </a:lnTo>
                      <a:lnTo>
                        <a:pt x="1951" y="506"/>
                      </a:lnTo>
                      <a:lnTo>
                        <a:pt x="1955" y="505"/>
                      </a:lnTo>
                      <a:lnTo>
                        <a:pt x="1955" y="505"/>
                      </a:lnTo>
                      <a:lnTo>
                        <a:pt x="1955" y="504"/>
                      </a:lnTo>
                      <a:lnTo>
                        <a:pt x="1955" y="504"/>
                      </a:lnTo>
                      <a:lnTo>
                        <a:pt x="1955" y="504"/>
                      </a:lnTo>
                      <a:lnTo>
                        <a:pt x="1958" y="507"/>
                      </a:lnTo>
                      <a:lnTo>
                        <a:pt x="1960" y="510"/>
                      </a:lnTo>
                      <a:lnTo>
                        <a:pt x="1960" y="510"/>
                      </a:lnTo>
                      <a:lnTo>
                        <a:pt x="1960" y="507"/>
                      </a:lnTo>
                      <a:lnTo>
                        <a:pt x="1961" y="504"/>
                      </a:lnTo>
                      <a:lnTo>
                        <a:pt x="1961" y="504"/>
                      </a:lnTo>
                      <a:lnTo>
                        <a:pt x="1962" y="504"/>
                      </a:lnTo>
                      <a:lnTo>
                        <a:pt x="1962" y="504"/>
                      </a:lnTo>
                      <a:lnTo>
                        <a:pt x="1961" y="503"/>
                      </a:lnTo>
                      <a:lnTo>
                        <a:pt x="1961" y="503"/>
                      </a:lnTo>
                      <a:lnTo>
                        <a:pt x="1961" y="501"/>
                      </a:lnTo>
                      <a:lnTo>
                        <a:pt x="1961" y="501"/>
                      </a:lnTo>
                      <a:lnTo>
                        <a:pt x="1962" y="501"/>
                      </a:lnTo>
                      <a:lnTo>
                        <a:pt x="1962" y="501"/>
                      </a:lnTo>
                      <a:lnTo>
                        <a:pt x="1965" y="504"/>
                      </a:lnTo>
                      <a:lnTo>
                        <a:pt x="1967" y="505"/>
                      </a:lnTo>
                      <a:lnTo>
                        <a:pt x="1967" y="505"/>
                      </a:lnTo>
                      <a:lnTo>
                        <a:pt x="1969" y="504"/>
                      </a:lnTo>
                      <a:lnTo>
                        <a:pt x="1969" y="501"/>
                      </a:lnTo>
                      <a:lnTo>
                        <a:pt x="1967" y="499"/>
                      </a:lnTo>
                      <a:lnTo>
                        <a:pt x="1967" y="499"/>
                      </a:lnTo>
                      <a:lnTo>
                        <a:pt x="1970" y="501"/>
                      </a:lnTo>
                      <a:lnTo>
                        <a:pt x="1972" y="503"/>
                      </a:lnTo>
                      <a:lnTo>
                        <a:pt x="1975" y="504"/>
                      </a:lnTo>
                      <a:lnTo>
                        <a:pt x="1975" y="504"/>
                      </a:lnTo>
                      <a:lnTo>
                        <a:pt x="1975" y="500"/>
                      </a:lnTo>
                      <a:lnTo>
                        <a:pt x="1975" y="498"/>
                      </a:lnTo>
                      <a:lnTo>
                        <a:pt x="1973" y="495"/>
                      </a:lnTo>
                      <a:lnTo>
                        <a:pt x="1973" y="495"/>
                      </a:lnTo>
                      <a:lnTo>
                        <a:pt x="1977" y="500"/>
                      </a:lnTo>
                      <a:lnTo>
                        <a:pt x="1977" y="500"/>
                      </a:lnTo>
                      <a:lnTo>
                        <a:pt x="1976" y="500"/>
                      </a:lnTo>
                      <a:lnTo>
                        <a:pt x="1976" y="500"/>
                      </a:lnTo>
                      <a:lnTo>
                        <a:pt x="1977" y="503"/>
                      </a:lnTo>
                      <a:lnTo>
                        <a:pt x="1978" y="505"/>
                      </a:lnTo>
                      <a:lnTo>
                        <a:pt x="1980" y="505"/>
                      </a:lnTo>
                      <a:lnTo>
                        <a:pt x="1980" y="505"/>
                      </a:lnTo>
                      <a:lnTo>
                        <a:pt x="1975" y="506"/>
                      </a:lnTo>
                      <a:lnTo>
                        <a:pt x="1971" y="506"/>
                      </a:lnTo>
                      <a:lnTo>
                        <a:pt x="1970" y="507"/>
                      </a:lnTo>
                      <a:lnTo>
                        <a:pt x="1970" y="507"/>
                      </a:lnTo>
                      <a:lnTo>
                        <a:pt x="1972" y="510"/>
                      </a:lnTo>
                      <a:lnTo>
                        <a:pt x="1975" y="511"/>
                      </a:lnTo>
                      <a:lnTo>
                        <a:pt x="1978" y="512"/>
                      </a:lnTo>
                      <a:lnTo>
                        <a:pt x="1978" y="512"/>
                      </a:lnTo>
                      <a:lnTo>
                        <a:pt x="1975" y="514"/>
                      </a:lnTo>
                      <a:lnTo>
                        <a:pt x="1970" y="516"/>
                      </a:lnTo>
                      <a:lnTo>
                        <a:pt x="1970" y="516"/>
                      </a:lnTo>
                      <a:lnTo>
                        <a:pt x="1971" y="517"/>
                      </a:lnTo>
                      <a:lnTo>
                        <a:pt x="1973" y="518"/>
                      </a:lnTo>
                      <a:lnTo>
                        <a:pt x="1973" y="518"/>
                      </a:lnTo>
                      <a:lnTo>
                        <a:pt x="1971" y="520"/>
                      </a:lnTo>
                      <a:lnTo>
                        <a:pt x="1971" y="520"/>
                      </a:lnTo>
                      <a:lnTo>
                        <a:pt x="1969" y="517"/>
                      </a:lnTo>
                      <a:lnTo>
                        <a:pt x="1966" y="516"/>
                      </a:lnTo>
                      <a:lnTo>
                        <a:pt x="1964" y="516"/>
                      </a:lnTo>
                      <a:lnTo>
                        <a:pt x="1964" y="516"/>
                      </a:lnTo>
                      <a:lnTo>
                        <a:pt x="1964" y="520"/>
                      </a:lnTo>
                      <a:lnTo>
                        <a:pt x="1964" y="520"/>
                      </a:lnTo>
                      <a:lnTo>
                        <a:pt x="1962" y="522"/>
                      </a:lnTo>
                      <a:lnTo>
                        <a:pt x="1962" y="522"/>
                      </a:lnTo>
                      <a:lnTo>
                        <a:pt x="1960" y="521"/>
                      </a:lnTo>
                      <a:lnTo>
                        <a:pt x="1960" y="521"/>
                      </a:lnTo>
                      <a:lnTo>
                        <a:pt x="1961" y="520"/>
                      </a:lnTo>
                      <a:lnTo>
                        <a:pt x="1961" y="520"/>
                      </a:lnTo>
                      <a:lnTo>
                        <a:pt x="1962" y="516"/>
                      </a:lnTo>
                      <a:lnTo>
                        <a:pt x="1962" y="515"/>
                      </a:lnTo>
                      <a:lnTo>
                        <a:pt x="1960" y="515"/>
                      </a:lnTo>
                      <a:lnTo>
                        <a:pt x="1954" y="517"/>
                      </a:lnTo>
                      <a:lnTo>
                        <a:pt x="1954" y="517"/>
                      </a:lnTo>
                      <a:lnTo>
                        <a:pt x="1953" y="515"/>
                      </a:lnTo>
                      <a:lnTo>
                        <a:pt x="1950" y="514"/>
                      </a:lnTo>
                      <a:lnTo>
                        <a:pt x="1947" y="514"/>
                      </a:lnTo>
                      <a:lnTo>
                        <a:pt x="1947" y="514"/>
                      </a:lnTo>
                      <a:lnTo>
                        <a:pt x="1944" y="512"/>
                      </a:lnTo>
                      <a:lnTo>
                        <a:pt x="1944" y="512"/>
                      </a:lnTo>
                      <a:lnTo>
                        <a:pt x="1948" y="512"/>
                      </a:lnTo>
                      <a:lnTo>
                        <a:pt x="1950" y="511"/>
                      </a:lnTo>
                      <a:lnTo>
                        <a:pt x="1953" y="510"/>
                      </a:lnTo>
                      <a:lnTo>
                        <a:pt x="1953" y="510"/>
                      </a:lnTo>
                      <a:lnTo>
                        <a:pt x="1950" y="509"/>
                      </a:lnTo>
                      <a:lnTo>
                        <a:pt x="1950" y="509"/>
                      </a:lnTo>
                      <a:close/>
                      <a:moveTo>
                        <a:pt x="1971" y="725"/>
                      </a:moveTo>
                      <a:lnTo>
                        <a:pt x="1971" y="725"/>
                      </a:lnTo>
                      <a:lnTo>
                        <a:pt x="1966" y="726"/>
                      </a:lnTo>
                      <a:lnTo>
                        <a:pt x="1966" y="726"/>
                      </a:lnTo>
                      <a:lnTo>
                        <a:pt x="1965" y="725"/>
                      </a:lnTo>
                      <a:lnTo>
                        <a:pt x="1965" y="725"/>
                      </a:lnTo>
                      <a:lnTo>
                        <a:pt x="1965" y="721"/>
                      </a:lnTo>
                      <a:lnTo>
                        <a:pt x="1965" y="720"/>
                      </a:lnTo>
                      <a:lnTo>
                        <a:pt x="1965" y="720"/>
                      </a:lnTo>
                      <a:lnTo>
                        <a:pt x="1962" y="721"/>
                      </a:lnTo>
                      <a:lnTo>
                        <a:pt x="1962" y="721"/>
                      </a:lnTo>
                      <a:lnTo>
                        <a:pt x="1962" y="720"/>
                      </a:lnTo>
                      <a:lnTo>
                        <a:pt x="1962" y="720"/>
                      </a:lnTo>
                      <a:lnTo>
                        <a:pt x="1962" y="720"/>
                      </a:lnTo>
                      <a:lnTo>
                        <a:pt x="1960" y="720"/>
                      </a:lnTo>
                      <a:lnTo>
                        <a:pt x="1960" y="720"/>
                      </a:lnTo>
                      <a:lnTo>
                        <a:pt x="1960" y="720"/>
                      </a:lnTo>
                      <a:lnTo>
                        <a:pt x="1960" y="720"/>
                      </a:lnTo>
                      <a:lnTo>
                        <a:pt x="1960" y="715"/>
                      </a:lnTo>
                      <a:lnTo>
                        <a:pt x="1960" y="715"/>
                      </a:lnTo>
                      <a:lnTo>
                        <a:pt x="1961" y="714"/>
                      </a:lnTo>
                      <a:lnTo>
                        <a:pt x="1961" y="714"/>
                      </a:lnTo>
                      <a:lnTo>
                        <a:pt x="1961" y="719"/>
                      </a:lnTo>
                      <a:lnTo>
                        <a:pt x="1961" y="719"/>
                      </a:lnTo>
                      <a:lnTo>
                        <a:pt x="1966" y="717"/>
                      </a:lnTo>
                      <a:lnTo>
                        <a:pt x="1969" y="716"/>
                      </a:lnTo>
                      <a:lnTo>
                        <a:pt x="1972" y="714"/>
                      </a:lnTo>
                      <a:lnTo>
                        <a:pt x="1972" y="714"/>
                      </a:lnTo>
                      <a:lnTo>
                        <a:pt x="1971" y="717"/>
                      </a:lnTo>
                      <a:lnTo>
                        <a:pt x="1970" y="721"/>
                      </a:lnTo>
                      <a:lnTo>
                        <a:pt x="1971" y="725"/>
                      </a:lnTo>
                      <a:lnTo>
                        <a:pt x="1971" y="725"/>
                      </a:lnTo>
                      <a:close/>
                      <a:moveTo>
                        <a:pt x="1987" y="880"/>
                      </a:moveTo>
                      <a:lnTo>
                        <a:pt x="1987" y="880"/>
                      </a:lnTo>
                      <a:lnTo>
                        <a:pt x="1984" y="886"/>
                      </a:lnTo>
                      <a:lnTo>
                        <a:pt x="1984" y="886"/>
                      </a:lnTo>
                      <a:lnTo>
                        <a:pt x="1982" y="889"/>
                      </a:lnTo>
                      <a:lnTo>
                        <a:pt x="1981" y="894"/>
                      </a:lnTo>
                      <a:lnTo>
                        <a:pt x="1981" y="894"/>
                      </a:lnTo>
                      <a:lnTo>
                        <a:pt x="1978" y="894"/>
                      </a:lnTo>
                      <a:lnTo>
                        <a:pt x="1976" y="895"/>
                      </a:lnTo>
                      <a:lnTo>
                        <a:pt x="1973" y="898"/>
                      </a:lnTo>
                      <a:lnTo>
                        <a:pt x="1973" y="898"/>
                      </a:lnTo>
                      <a:lnTo>
                        <a:pt x="1976" y="899"/>
                      </a:lnTo>
                      <a:lnTo>
                        <a:pt x="1977" y="900"/>
                      </a:lnTo>
                      <a:lnTo>
                        <a:pt x="1980" y="902"/>
                      </a:lnTo>
                      <a:lnTo>
                        <a:pt x="1980" y="902"/>
                      </a:lnTo>
                      <a:lnTo>
                        <a:pt x="1975" y="904"/>
                      </a:lnTo>
                      <a:lnTo>
                        <a:pt x="1975" y="904"/>
                      </a:lnTo>
                      <a:lnTo>
                        <a:pt x="1973" y="903"/>
                      </a:lnTo>
                      <a:lnTo>
                        <a:pt x="1973" y="903"/>
                      </a:lnTo>
                      <a:lnTo>
                        <a:pt x="1971" y="905"/>
                      </a:lnTo>
                      <a:lnTo>
                        <a:pt x="1969" y="906"/>
                      </a:lnTo>
                      <a:lnTo>
                        <a:pt x="1966" y="910"/>
                      </a:lnTo>
                      <a:lnTo>
                        <a:pt x="1966" y="910"/>
                      </a:lnTo>
                      <a:lnTo>
                        <a:pt x="1964" y="910"/>
                      </a:lnTo>
                      <a:lnTo>
                        <a:pt x="1960" y="910"/>
                      </a:lnTo>
                      <a:lnTo>
                        <a:pt x="1959" y="911"/>
                      </a:lnTo>
                      <a:lnTo>
                        <a:pt x="1959" y="911"/>
                      </a:lnTo>
                      <a:lnTo>
                        <a:pt x="1960" y="914"/>
                      </a:lnTo>
                      <a:lnTo>
                        <a:pt x="1961" y="916"/>
                      </a:lnTo>
                      <a:lnTo>
                        <a:pt x="1962" y="917"/>
                      </a:lnTo>
                      <a:lnTo>
                        <a:pt x="1962" y="917"/>
                      </a:lnTo>
                      <a:lnTo>
                        <a:pt x="1956" y="917"/>
                      </a:lnTo>
                      <a:lnTo>
                        <a:pt x="1954" y="919"/>
                      </a:lnTo>
                      <a:lnTo>
                        <a:pt x="1951" y="920"/>
                      </a:lnTo>
                      <a:lnTo>
                        <a:pt x="1951" y="920"/>
                      </a:lnTo>
                      <a:lnTo>
                        <a:pt x="1955" y="922"/>
                      </a:lnTo>
                      <a:lnTo>
                        <a:pt x="1955" y="922"/>
                      </a:lnTo>
                      <a:lnTo>
                        <a:pt x="1950" y="922"/>
                      </a:lnTo>
                      <a:lnTo>
                        <a:pt x="1945" y="926"/>
                      </a:lnTo>
                      <a:lnTo>
                        <a:pt x="1945" y="926"/>
                      </a:lnTo>
                      <a:lnTo>
                        <a:pt x="1948" y="922"/>
                      </a:lnTo>
                      <a:lnTo>
                        <a:pt x="1949" y="917"/>
                      </a:lnTo>
                      <a:lnTo>
                        <a:pt x="1948" y="914"/>
                      </a:lnTo>
                      <a:lnTo>
                        <a:pt x="1948" y="914"/>
                      </a:lnTo>
                      <a:lnTo>
                        <a:pt x="1944" y="915"/>
                      </a:lnTo>
                      <a:lnTo>
                        <a:pt x="1942" y="917"/>
                      </a:lnTo>
                      <a:lnTo>
                        <a:pt x="1940" y="921"/>
                      </a:lnTo>
                      <a:lnTo>
                        <a:pt x="1940" y="921"/>
                      </a:lnTo>
                      <a:lnTo>
                        <a:pt x="1937" y="921"/>
                      </a:lnTo>
                      <a:lnTo>
                        <a:pt x="1937" y="921"/>
                      </a:lnTo>
                      <a:lnTo>
                        <a:pt x="1937" y="920"/>
                      </a:lnTo>
                      <a:lnTo>
                        <a:pt x="1937" y="920"/>
                      </a:lnTo>
                      <a:lnTo>
                        <a:pt x="1937" y="920"/>
                      </a:lnTo>
                      <a:lnTo>
                        <a:pt x="1937" y="919"/>
                      </a:lnTo>
                      <a:lnTo>
                        <a:pt x="1937" y="919"/>
                      </a:lnTo>
                      <a:lnTo>
                        <a:pt x="1938" y="919"/>
                      </a:lnTo>
                      <a:lnTo>
                        <a:pt x="1938" y="919"/>
                      </a:lnTo>
                      <a:lnTo>
                        <a:pt x="1943" y="916"/>
                      </a:lnTo>
                      <a:lnTo>
                        <a:pt x="1943" y="915"/>
                      </a:lnTo>
                      <a:lnTo>
                        <a:pt x="1939" y="914"/>
                      </a:lnTo>
                      <a:lnTo>
                        <a:pt x="1939" y="914"/>
                      </a:lnTo>
                      <a:lnTo>
                        <a:pt x="1942" y="911"/>
                      </a:lnTo>
                      <a:lnTo>
                        <a:pt x="1943" y="909"/>
                      </a:lnTo>
                      <a:lnTo>
                        <a:pt x="1943" y="909"/>
                      </a:lnTo>
                      <a:lnTo>
                        <a:pt x="1940" y="908"/>
                      </a:lnTo>
                      <a:lnTo>
                        <a:pt x="1939" y="906"/>
                      </a:lnTo>
                      <a:lnTo>
                        <a:pt x="1937" y="906"/>
                      </a:lnTo>
                      <a:lnTo>
                        <a:pt x="1937" y="906"/>
                      </a:lnTo>
                      <a:lnTo>
                        <a:pt x="1937" y="906"/>
                      </a:lnTo>
                      <a:lnTo>
                        <a:pt x="1937" y="906"/>
                      </a:lnTo>
                      <a:lnTo>
                        <a:pt x="1938" y="905"/>
                      </a:lnTo>
                      <a:lnTo>
                        <a:pt x="1938" y="905"/>
                      </a:lnTo>
                      <a:lnTo>
                        <a:pt x="1942" y="908"/>
                      </a:lnTo>
                      <a:lnTo>
                        <a:pt x="1945" y="908"/>
                      </a:lnTo>
                      <a:lnTo>
                        <a:pt x="1945" y="908"/>
                      </a:lnTo>
                      <a:lnTo>
                        <a:pt x="1945" y="906"/>
                      </a:lnTo>
                      <a:lnTo>
                        <a:pt x="1945" y="899"/>
                      </a:lnTo>
                      <a:lnTo>
                        <a:pt x="1945" y="899"/>
                      </a:lnTo>
                      <a:lnTo>
                        <a:pt x="1947" y="902"/>
                      </a:lnTo>
                      <a:lnTo>
                        <a:pt x="1949" y="904"/>
                      </a:lnTo>
                      <a:lnTo>
                        <a:pt x="1953" y="905"/>
                      </a:lnTo>
                      <a:lnTo>
                        <a:pt x="1953" y="905"/>
                      </a:lnTo>
                      <a:lnTo>
                        <a:pt x="1953" y="900"/>
                      </a:lnTo>
                      <a:lnTo>
                        <a:pt x="1953" y="898"/>
                      </a:lnTo>
                      <a:lnTo>
                        <a:pt x="1951" y="893"/>
                      </a:lnTo>
                      <a:lnTo>
                        <a:pt x="1951" y="893"/>
                      </a:lnTo>
                      <a:lnTo>
                        <a:pt x="1953" y="894"/>
                      </a:lnTo>
                      <a:lnTo>
                        <a:pt x="1953" y="894"/>
                      </a:lnTo>
                      <a:lnTo>
                        <a:pt x="1953" y="895"/>
                      </a:lnTo>
                      <a:lnTo>
                        <a:pt x="1953" y="895"/>
                      </a:lnTo>
                      <a:lnTo>
                        <a:pt x="1954" y="899"/>
                      </a:lnTo>
                      <a:lnTo>
                        <a:pt x="1955" y="902"/>
                      </a:lnTo>
                      <a:lnTo>
                        <a:pt x="1956" y="902"/>
                      </a:lnTo>
                      <a:lnTo>
                        <a:pt x="1960" y="898"/>
                      </a:lnTo>
                      <a:lnTo>
                        <a:pt x="1960" y="898"/>
                      </a:lnTo>
                      <a:lnTo>
                        <a:pt x="1962" y="898"/>
                      </a:lnTo>
                      <a:lnTo>
                        <a:pt x="1962" y="898"/>
                      </a:lnTo>
                      <a:lnTo>
                        <a:pt x="1961" y="894"/>
                      </a:lnTo>
                      <a:lnTo>
                        <a:pt x="1961" y="894"/>
                      </a:lnTo>
                      <a:lnTo>
                        <a:pt x="1962" y="894"/>
                      </a:lnTo>
                      <a:lnTo>
                        <a:pt x="1962" y="894"/>
                      </a:lnTo>
                      <a:lnTo>
                        <a:pt x="1964" y="894"/>
                      </a:lnTo>
                      <a:lnTo>
                        <a:pt x="1967" y="895"/>
                      </a:lnTo>
                      <a:lnTo>
                        <a:pt x="1972" y="893"/>
                      </a:lnTo>
                      <a:lnTo>
                        <a:pt x="1975" y="891"/>
                      </a:lnTo>
                      <a:lnTo>
                        <a:pt x="1976" y="888"/>
                      </a:lnTo>
                      <a:lnTo>
                        <a:pt x="1976" y="888"/>
                      </a:lnTo>
                      <a:lnTo>
                        <a:pt x="1975" y="886"/>
                      </a:lnTo>
                      <a:lnTo>
                        <a:pt x="1972" y="886"/>
                      </a:lnTo>
                      <a:lnTo>
                        <a:pt x="1967" y="886"/>
                      </a:lnTo>
                      <a:lnTo>
                        <a:pt x="1967" y="886"/>
                      </a:lnTo>
                      <a:lnTo>
                        <a:pt x="1970" y="882"/>
                      </a:lnTo>
                      <a:lnTo>
                        <a:pt x="1972" y="878"/>
                      </a:lnTo>
                      <a:lnTo>
                        <a:pt x="1977" y="877"/>
                      </a:lnTo>
                      <a:lnTo>
                        <a:pt x="1977" y="877"/>
                      </a:lnTo>
                      <a:lnTo>
                        <a:pt x="1980" y="877"/>
                      </a:lnTo>
                      <a:lnTo>
                        <a:pt x="1980" y="877"/>
                      </a:lnTo>
                      <a:lnTo>
                        <a:pt x="1980" y="877"/>
                      </a:lnTo>
                      <a:lnTo>
                        <a:pt x="1980" y="877"/>
                      </a:lnTo>
                      <a:lnTo>
                        <a:pt x="1978" y="881"/>
                      </a:lnTo>
                      <a:lnTo>
                        <a:pt x="1977" y="883"/>
                      </a:lnTo>
                      <a:lnTo>
                        <a:pt x="1977" y="883"/>
                      </a:lnTo>
                      <a:lnTo>
                        <a:pt x="1981" y="883"/>
                      </a:lnTo>
                      <a:lnTo>
                        <a:pt x="1984" y="882"/>
                      </a:lnTo>
                      <a:lnTo>
                        <a:pt x="1987" y="880"/>
                      </a:lnTo>
                      <a:lnTo>
                        <a:pt x="1987" y="880"/>
                      </a:lnTo>
                      <a:close/>
                      <a:moveTo>
                        <a:pt x="2009" y="875"/>
                      </a:moveTo>
                      <a:lnTo>
                        <a:pt x="2009" y="875"/>
                      </a:lnTo>
                      <a:lnTo>
                        <a:pt x="2006" y="878"/>
                      </a:lnTo>
                      <a:lnTo>
                        <a:pt x="2004" y="882"/>
                      </a:lnTo>
                      <a:lnTo>
                        <a:pt x="2004" y="882"/>
                      </a:lnTo>
                      <a:lnTo>
                        <a:pt x="2003" y="881"/>
                      </a:lnTo>
                      <a:lnTo>
                        <a:pt x="2003" y="881"/>
                      </a:lnTo>
                      <a:lnTo>
                        <a:pt x="2003" y="877"/>
                      </a:lnTo>
                      <a:lnTo>
                        <a:pt x="2004" y="873"/>
                      </a:lnTo>
                      <a:lnTo>
                        <a:pt x="2004" y="873"/>
                      </a:lnTo>
                      <a:lnTo>
                        <a:pt x="2005" y="872"/>
                      </a:lnTo>
                      <a:lnTo>
                        <a:pt x="2006" y="870"/>
                      </a:lnTo>
                      <a:lnTo>
                        <a:pt x="2008" y="867"/>
                      </a:lnTo>
                      <a:lnTo>
                        <a:pt x="2008" y="867"/>
                      </a:lnTo>
                      <a:lnTo>
                        <a:pt x="2008" y="867"/>
                      </a:lnTo>
                      <a:lnTo>
                        <a:pt x="2008" y="867"/>
                      </a:lnTo>
                      <a:lnTo>
                        <a:pt x="2009" y="867"/>
                      </a:lnTo>
                      <a:lnTo>
                        <a:pt x="2009" y="867"/>
                      </a:lnTo>
                      <a:lnTo>
                        <a:pt x="2005" y="875"/>
                      </a:lnTo>
                      <a:lnTo>
                        <a:pt x="2005" y="875"/>
                      </a:lnTo>
                      <a:lnTo>
                        <a:pt x="2006" y="875"/>
                      </a:lnTo>
                      <a:lnTo>
                        <a:pt x="2009" y="875"/>
                      </a:lnTo>
                      <a:lnTo>
                        <a:pt x="2009" y="875"/>
                      </a:lnTo>
                      <a:close/>
                      <a:moveTo>
                        <a:pt x="2034" y="832"/>
                      </a:moveTo>
                      <a:lnTo>
                        <a:pt x="2034" y="832"/>
                      </a:lnTo>
                      <a:lnTo>
                        <a:pt x="2034" y="832"/>
                      </a:lnTo>
                      <a:lnTo>
                        <a:pt x="2034" y="832"/>
                      </a:lnTo>
                      <a:lnTo>
                        <a:pt x="2034" y="832"/>
                      </a:lnTo>
                      <a:lnTo>
                        <a:pt x="2037" y="834"/>
                      </a:lnTo>
                      <a:lnTo>
                        <a:pt x="2037" y="834"/>
                      </a:lnTo>
                      <a:lnTo>
                        <a:pt x="2041" y="830"/>
                      </a:lnTo>
                      <a:lnTo>
                        <a:pt x="2041" y="830"/>
                      </a:lnTo>
                      <a:lnTo>
                        <a:pt x="2042" y="828"/>
                      </a:lnTo>
                      <a:lnTo>
                        <a:pt x="2042" y="828"/>
                      </a:lnTo>
                      <a:lnTo>
                        <a:pt x="2041" y="831"/>
                      </a:lnTo>
                      <a:lnTo>
                        <a:pt x="2039" y="833"/>
                      </a:lnTo>
                      <a:lnTo>
                        <a:pt x="2038" y="836"/>
                      </a:lnTo>
                      <a:lnTo>
                        <a:pt x="2038" y="836"/>
                      </a:lnTo>
                      <a:lnTo>
                        <a:pt x="2034" y="838"/>
                      </a:lnTo>
                      <a:lnTo>
                        <a:pt x="2033" y="838"/>
                      </a:lnTo>
                      <a:lnTo>
                        <a:pt x="2032" y="841"/>
                      </a:lnTo>
                      <a:lnTo>
                        <a:pt x="2032" y="841"/>
                      </a:lnTo>
                      <a:lnTo>
                        <a:pt x="2033" y="837"/>
                      </a:lnTo>
                      <a:lnTo>
                        <a:pt x="2034" y="834"/>
                      </a:lnTo>
                      <a:lnTo>
                        <a:pt x="2034" y="832"/>
                      </a:lnTo>
                      <a:lnTo>
                        <a:pt x="2034" y="832"/>
                      </a:lnTo>
                      <a:close/>
                      <a:moveTo>
                        <a:pt x="2033" y="962"/>
                      </a:moveTo>
                      <a:lnTo>
                        <a:pt x="2033" y="962"/>
                      </a:lnTo>
                      <a:lnTo>
                        <a:pt x="2031" y="965"/>
                      </a:lnTo>
                      <a:lnTo>
                        <a:pt x="2030" y="966"/>
                      </a:lnTo>
                      <a:lnTo>
                        <a:pt x="2028" y="969"/>
                      </a:lnTo>
                      <a:lnTo>
                        <a:pt x="2028" y="969"/>
                      </a:lnTo>
                      <a:lnTo>
                        <a:pt x="2028" y="966"/>
                      </a:lnTo>
                      <a:lnTo>
                        <a:pt x="2026" y="962"/>
                      </a:lnTo>
                      <a:lnTo>
                        <a:pt x="2026" y="962"/>
                      </a:lnTo>
                      <a:lnTo>
                        <a:pt x="2025" y="964"/>
                      </a:lnTo>
                      <a:lnTo>
                        <a:pt x="2023" y="965"/>
                      </a:lnTo>
                      <a:lnTo>
                        <a:pt x="2023" y="966"/>
                      </a:lnTo>
                      <a:lnTo>
                        <a:pt x="2023" y="966"/>
                      </a:lnTo>
                      <a:lnTo>
                        <a:pt x="2022" y="964"/>
                      </a:lnTo>
                      <a:lnTo>
                        <a:pt x="2022" y="961"/>
                      </a:lnTo>
                      <a:lnTo>
                        <a:pt x="2021" y="961"/>
                      </a:lnTo>
                      <a:lnTo>
                        <a:pt x="2021" y="961"/>
                      </a:lnTo>
                      <a:lnTo>
                        <a:pt x="2019" y="962"/>
                      </a:lnTo>
                      <a:lnTo>
                        <a:pt x="2017" y="965"/>
                      </a:lnTo>
                      <a:lnTo>
                        <a:pt x="2017" y="966"/>
                      </a:lnTo>
                      <a:lnTo>
                        <a:pt x="2017" y="966"/>
                      </a:lnTo>
                      <a:lnTo>
                        <a:pt x="2016" y="959"/>
                      </a:lnTo>
                      <a:lnTo>
                        <a:pt x="2016" y="959"/>
                      </a:lnTo>
                      <a:lnTo>
                        <a:pt x="2014" y="960"/>
                      </a:lnTo>
                      <a:lnTo>
                        <a:pt x="2014" y="960"/>
                      </a:lnTo>
                      <a:lnTo>
                        <a:pt x="2014" y="959"/>
                      </a:lnTo>
                      <a:lnTo>
                        <a:pt x="2014" y="959"/>
                      </a:lnTo>
                      <a:lnTo>
                        <a:pt x="2016" y="956"/>
                      </a:lnTo>
                      <a:lnTo>
                        <a:pt x="2016" y="956"/>
                      </a:lnTo>
                      <a:lnTo>
                        <a:pt x="2014" y="955"/>
                      </a:lnTo>
                      <a:lnTo>
                        <a:pt x="2014" y="955"/>
                      </a:lnTo>
                      <a:lnTo>
                        <a:pt x="2014" y="954"/>
                      </a:lnTo>
                      <a:lnTo>
                        <a:pt x="2014" y="954"/>
                      </a:lnTo>
                      <a:lnTo>
                        <a:pt x="2016" y="953"/>
                      </a:lnTo>
                      <a:lnTo>
                        <a:pt x="2016" y="952"/>
                      </a:lnTo>
                      <a:lnTo>
                        <a:pt x="2016" y="952"/>
                      </a:lnTo>
                      <a:lnTo>
                        <a:pt x="2014" y="950"/>
                      </a:lnTo>
                      <a:lnTo>
                        <a:pt x="2012" y="949"/>
                      </a:lnTo>
                      <a:lnTo>
                        <a:pt x="2010" y="950"/>
                      </a:lnTo>
                      <a:lnTo>
                        <a:pt x="2010" y="950"/>
                      </a:lnTo>
                      <a:lnTo>
                        <a:pt x="2017" y="947"/>
                      </a:lnTo>
                      <a:lnTo>
                        <a:pt x="2017" y="947"/>
                      </a:lnTo>
                      <a:lnTo>
                        <a:pt x="2016" y="944"/>
                      </a:lnTo>
                      <a:lnTo>
                        <a:pt x="2016" y="944"/>
                      </a:lnTo>
                      <a:lnTo>
                        <a:pt x="2020" y="944"/>
                      </a:lnTo>
                      <a:lnTo>
                        <a:pt x="2022" y="943"/>
                      </a:lnTo>
                      <a:lnTo>
                        <a:pt x="2022" y="943"/>
                      </a:lnTo>
                      <a:lnTo>
                        <a:pt x="2020" y="943"/>
                      </a:lnTo>
                      <a:lnTo>
                        <a:pt x="2017" y="942"/>
                      </a:lnTo>
                      <a:lnTo>
                        <a:pt x="2015" y="938"/>
                      </a:lnTo>
                      <a:lnTo>
                        <a:pt x="2015" y="938"/>
                      </a:lnTo>
                      <a:lnTo>
                        <a:pt x="2015" y="936"/>
                      </a:lnTo>
                      <a:lnTo>
                        <a:pt x="2014" y="933"/>
                      </a:lnTo>
                      <a:lnTo>
                        <a:pt x="2014" y="933"/>
                      </a:lnTo>
                      <a:lnTo>
                        <a:pt x="2014" y="931"/>
                      </a:lnTo>
                      <a:lnTo>
                        <a:pt x="2014" y="931"/>
                      </a:lnTo>
                      <a:lnTo>
                        <a:pt x="2017" y="934"/>
                      </a:lnTo>
                      <a:lnTo>
                        <a:pt x="2020" y="937"/>
                      </a:lnTo>
                      <a:lnTo>
                        <a:pt x="2022" y="937"/>
                      </a:lnTo>
                      <a:lnTo>
                        <a:pt x="2022" y="937"/>
                      </a:lnTo>
                      <a:lnTo>
                        <a:pt x="2022" y="933"/>
                      </a:lnTo>
                      <a:lnTo>
                        <a:pt x="2021" y="930"/>
                      </a:lnTo>
                      <a:lnTo>
                        <a:pt x="2019" y="927"/>
                      </a:lnTo>
                      <a:lnTo>
                        <a:pt x="2019" y="927"/>
                      </a:lnTo>
                      <a:lnTo>
                        <a:pt x="2022" y="930"/>
                      </a:lnTo>
                      <a:lnTo>
                        <a:pt x="2027" y="930"/>
                      </a:lnTo>
                      <a:lnTo>
                        <a:pt x="2027" y="930"/>
                      </a:lnTo>
                      <a:lnTo>
                        <a:pt x="2023" y="932"/>
                      </a:lnTo>
                      <a:lnTo>
                        <a:pt x="2023" y="932"/>
                      </a:lnTo>
                      <a:lnTo>
                        <a:pt x="2027" y="936"/>
                      </a:lnTo>
                      <a:lnTo>
                        <a:pt x="2031" y="937"/>
                      </a:lnTo>
                      <a:lnTo>
                        <a:pt x="2034" y="939"/>
                      </a:lnTo>
                      <a:lnTo>
                        <a:pt x="2034" y="939"/>
                      </a:lnTo>
                      <a:lnTo>
                        <a:pt x="2031" y="939"/>
                      </a:lnTo>
                      <a:lnTo>
                        <a:pt x="2027" y="942"/>
                      </a:lnTo>
                      <a:lnTo>
                        <a:pt x="2023" y="945"/>
                      </a:lnTo>
                      <a:lnTo>
                        <a:pt x="2023" y="945"/>
                      </a:lnTo>
                      <a:lnTo>
                        <a:pt x="2027" y="947"/>
                      </a:lnTo>
                      <a:lnTo>
                        <a:pt x="2031" y="947"/>
                      </a:lnTo>
                      <a:lnTo>
                        <a:pt x="2034" y="945"/>
                      </a:lnTo>
                      <a:lnTo>
                        <a:pt x="2034" y="945"/>
                      </a:lnTo>
                      <a:lnTo>
                        <a:pt x="2036" y="948"/>
                      </a:lnTo>
                      <a:lnTo>
                        <a:pt x="2038" y="950"/>
                      </a:lnTo>
                      <a:lnTo>
                        <a:pt x="2041" y="952"/>
                      </a:lnTo>
                      <a:lnTo>
                        <a:pt x="2041" y="952"/>
                      </a:lnTo>
                      <a:lnTo>
                        <a:pt x="2042" y="949"/>
                      </a:lnTo>
                      <a:lnTo>
                        <a:pt x="2042" y="947"/>
                      </a:lnTo>
                      <a:lnTo>
                        <a:pt x="2042" y="944"/>
                      </a:lnTo>
                      <a:lnTo>
                        <a:pt x="2042" y="944"/>
                      </a:lnTo>
                      <a:lnTo>
                        <a:pt x="2043" y="945"/>
                      </a:lnTo>
                      <a:lnTo>
                        <a:pt x="2043" y="945"/>
                      </a:lnTo>
                      <a:lnTo>
                        <a:pt x="2042" y="949"/>
                      </a:lnTo>
                      <a:lnTo>
                        <a:pt x="2042" y="953"/>
                      </a:lnTo>
                      <a:lnTo>
                        <a:pt x="2042" y="953"/>
                      </a:lnTo>
                      <a:lnTo>
                        <a:pt x="2044" y="953"/>
                      </a:lnTo>
                      <a:lnTo>
                        <a:pt x="2050" y="952"/>
                      </a:lnTo>
                      <a:lnTo>
                        <a:pt x="2050" y="952"/>
                      </a:lnTo>
                      <a:lnTo>
                        <a:pt x="2048" y="953"/>
                      </a:lnTo>
                      <a:lnTo>
                        <a:pt x="2047" y="955"/>
                      </a:lnTo>
                      <a:lnTo>
                        <a:pt x="2045" y="959"/>
                      </a:lnTo>
                      <a:lnTo>
                        <a:pt x="2045" y="959"/>
                      </a:lnTo>
                      <a:lnTo>
                        <a:pt x="2048" y="959"/>
                      </a:lnTo>
                      <a:lnTo>
                        <a:pt x="2048" y="959"/>
                      </a:lnTo>
                      <a:lnTo>
                        <a:pt x="2044" y="962"/>
                      </a:lnTo>
                      <a:lnTo>
                        <a:pt x="2044" y="962"/>
                      </a:lnTo>
                      <a:lnTo>
                        <a:pt x="2045" y="964"/>
                      </a:lnTo>
                      <a:lnTo>
                        <a:pt x="2047" y="965"/>
                      </a:lnTo>
                      <a:lnTo>
                        <a:pt x="2050" y="966"/>
                      </a:lnTo>
                      <a:lnTo>
                        <a:pt x="2050" y="966"/>
                      </a:lnTo>
                      <a:lnTo>
                        <a:pt x="2049" y="969"/>
                      </a:lnTo>
                      <a:lnTo>
                        <a:pt x="2047" y="971"/>
                      </a:lnTo>
                      <a:lnTo>
                        <a:pt x="2042" y="971"/>
                      </a:lnTo>
                      <a:lnTo>
                        <a:pt x="2042" y="971"/>
                      </a:lnTo>
                      <a:lnTo>
                        <a:pt x="2038" y="971"/>
                      </a:lnTo>
                      <a:lnTo>
                        <a:pt x="2038" y="971"/>
                      </a:lnTo>
                      <a:lnTo>
                        <a:pt x="2038" y="970"/>
                      </a:lnTo>
                      <a:lnTo>
                        <a:pt x="2038" y="970"/>
                      </a:lnTo>
                      <a:lnTo>
                        <a:pt x="2036" y="970"/>
                      </a:lnTo>
                      <a:lnTo>
                        <a:pt x="2033" y="971"/>
                      </a:lnTo>
                      <a:lnTo>
                        <a:pt x="2033" y="972"/>
                      </a:lnTo>
                      <a:lnTo>
                        <a:pt x="2033" y="972"/>
                      </a:lnTo>
                      <a:lnTo>
                        <a:pt x="2033" y="969"/>
                      </a:lnTo>
                      <a:lnTo>
                        <a:pt x="2034" y="965"/>
                      </a:lnTo>
                      <a:lnTo>
                        <a:pt x="2033" y="962"/>
                      </a:lnTo>
                      <a:lnTo>
                        <a:pt x="2033" y="962"/>
                      </a:lnTo>
                      <a:close/>
                      <a:moveTo>
                        <a:pt x="2041" y="878"/>
                      </a:moveTo>
                      <a:lnTo>
                        <a:pt x="2041" y="878"/>
                      </a:lnTo>
                      <a:lnTo>
                        <a:pt x="2037" y="873"/>
                      </a:lnTo>
                      <a:lnTo>
                        <a:pt x="2037" y="873"/>
                      </a:lnTo>
                      <a:lnTo>
                        <a:pt x="2037" y="871"/>
                      </a:lnTo>
                      <a:lnTo>
                        <a:pt x="2037" y="871"/>
                      </a:lnTo>
                      <a:lnTo>
                        <a:pt x="2037" y="871"/>
                      </a:lnTo>
                      <a:lnTo>
                        <a:pt x="2037" y="871"/>
                      </a:lnTo>
                      <a:lnTo>
                        <a:pt x="2037" y="869"/>
                      </a:lnTo>
                      <a:lnTo>
                        <a:pt x="2037" y="866"/>
                      </a:lnTo>
                      <a:lnTo>
                        <a:pt x="2036" y="864"/>
                      </a:lnTo>
                      <a:lnTo>
                        <a:pt x="2036" y="864"/>
                      </a:lnTo>
                      <a:lnTo>
                        <a:pt x="2038" y="865"/>
                      </a:lnTo>
                      <a:lnTo>
                        <a:pt x="2042" y="866"/>
                      </a:lnTo>
                      <a:lnTo>
                        <a:pt x="2042" y="866"/>
                      </a:lnTo>
                      <a:lnTo>
                        <a:pt x="2042" y="866"/>
                      </a:lnTo>
                      <a:lnTo>
                        <a:pt x="2043" y="869"/>
                      </a:lnTo>
                      <a:lnTo>
                        <a:pt x="2045" y="871"/>
                      </a:lnTo>
                      <a:lnTo>
                        <a:pt x="2045" y="871"/>
                      </a:lnTo>
                      <a:lnTo>
                        <a:pt x="2045" y="871"/>
                      </a:lnTo>
                      <a:lnTo>
                        <a:pt x="2045" y="871"/>
                      </a:lnTo>
                      <a:lnTo>
                        <a:pt x="2047" y="875"/>
                      </a:lnTo>
                      <a:lnTo>
                        <a:pt x="2047" y="875"/>
                      </a:lnTo>
                      <a:lnTo>
                        <a:pt x="2047" y="875"/>
                      </a:lnTo>
                      <a:lnTo>
                        <a:pt x="2047" y="875"/>
                      </a:lnTo>
                      <a:lnTo>
                        <a:pt x="2044" y="873"/>
                      </a:lnTo>
                      <a:lnTo>
                        <a:pt x="2039" y="873"/>
                      </a:lnTo>
                      <a:lnTo>
                        <a:pt x="2039" y="873"/>
                      </a:lnTo>
                      <a:lnTo>
                        <a:pt x="2041" y="878"/>
                      </a:lnTo>
                      <a:lnTo>
                        <a:pt x="2041" y="878"/>
                      </a:lnTo>
                      <a:close/>
                      <a:moveTo>
                        <a:pt x="2041" y="925"/>
                      </a:moveTo>
                      <a:lnTo>
                        <a:pt x="2041" y="925"/>
                      </a:lnTo>
                      <a:lnTo>
                        <a:pt x="2038" y="922"/>
                      </a:lnTo>
                      <a:lnTo>
                        <a:pt x="2038" y="922"/>
                      </a:lnTo>
                      <a:lnTo>
                        <a:pt x="2038" y="922"/>
                      </a:lnTo>
                      <a:lnTo>
                        <a:pt x="2038" y="922"/>
                      </a:lnTo>
                      <a:lnTo>
                        <a:pt x="2039" y="923"/>
                      </a:lnTo>
                      <a:lnTo>
                        <a:pt x="2042" y="923"/>
                      </a:lnTo>
                      <a:lnTo>
                        <a:pt x="2042" y="923"/>
                      </a:lnTo>
                      <a:lnTo>
                        <a:pt x="2042" y="922"/>
                      </a:lnTo>
                      <a:lnTo>
                        <a:pt x="2042" y="922"/>
                      </a:lnTo>
                      <a:lnTo>
                        <a:pt x="2045" y="923"/>
                      </a:lnTo>
                      <a:lnTo>
                        <a:pt x="2045" y="923"/>
                      </a:lnTo>
                      <a:lnTo>
                        <a:pt x="2043" y="921"/>
                      </a:lnTo>
                      <a:lnTo>
                        <a:pt x="2043" y="921"/>
                      </a:lnTo>
                      <a:lnTo>
                        <a:pt x="2043" y="919"/>
                      </a:lnTo>
                      <a:lnTo>
                        <a:pt x="2043" y="917"/>
                      </a:lnTo>
                      <a:lnTo>
                        <a:pt x="2043" y="917"/>
                      </a:lnTo>
                      <a:lnTo>
                        <a:pt x="2048" y="921"/>
                      </a:lnTo>
                      <a:lnTo>
                        <a:pt x="2050" y="922"/>
                      </a:lnTo>
                      <a:lnTo>
                        <a:pt x="2052" y="923"/>
                      </a:lnTo>
                      <a:lnTo>
                        <a:pt x="2052" y="923"/>
                      </a:lnTo>
                      <a:lnTo>
                        <a:pt x="2052" y="923"/>
                      </a:lnTo>
                      <a:lnTo>
                        <a:pt x="2054" y="923"/>
                      </a:lnTo>
                      <a:lnTo>
                        <a:pt x="2054" y="923"/>
                      </a:lnTo>
                      <a:lnTo>
                        <a:pt x="2049" y="926"/>
                      </a:lnTo>
                      <a:lnTo>
                        <a:pt x="2045" y="926"/>
                      </a:lnTo>
                      <a:lnTo>
                        <a:pt x="2041" y="925"/>
                      </a:lnTo>
                      <a:lnTo>
                        <a:pt x="2041" y="925"/>
                      </a:lnTo>
                      <a:close/>
                      <a:moveTo>
                        <a:pt x="2043" y="897"/>
                      </a:moveTo>
                      <a:lnTo>
                        <a:pt x="2043" y="897"/>
                      </a:lnTo>
                      <a:lnTo>
                        <a:pt x="2044" y="897"/>
                      </a:lnTo>
                      <a:lnTo>
                        <a:pt x="2044" y="897"/>
                      </a:lnTo>
                      <a:lnTo>
                        <a:pt x="2047" y="898"/>
                      </a:lnTo>
                      <a:lnTo>
                        <a:pt x="2047" y="898"/>
                      </a:lnTo>
                      <a:lnTo>
                        <a:pt x="2047" y="894"/>
                      </a:lnTo>
                      <a:lnTo>
                        <a:pt x="2047" y="894"/>
                      </a:lnTo>
                      <a:lnTo>
                        <a:pt x="2048" y="899"/>
                      </a:lnTo>
                      <a:lnTo>
                        <a:pt x="2048" y="899"/>
                      </a:lnTo>
                      <a:lnTo>
                        <a:pt x="2045" y="898"/>
                      </a:lnTo>
                      <a:lnTo>
                        <a:pt x="2043" y="897"/>
                      </a:lnTo>
                      <a:lnTo>
                        <a:pt x="2043" y="897"/>
                      </a:lnTo>
                      <a:close/>
                      <a:moveTo>
                        <a:pt x="2043" y="843"/>
                      </a:moveTo>
                      <a:lnTo>
                        <a:pt x="2043" y="843"/>
                      </a:lnTo>
                      <a:lnTo>
                        <a:pt x="2039" y="844"/>
                      </a:lnTo>
                      <a:lnTo>
                        <a:pt x="2039" y="844"/>
                      </a:lnTo>
                      <a:lnTo>
                        <a:pt x="2039" y="844"/>
                      </a:lnTo>
                      <a:lnTo>
                        <a:pt x="2039" y="844"/>
                      </a:lnTo>
                      <a:lnTo>
                        <a:pt x="2038" y="844"/>
                      </a:lnTo>
                      <a:lnTo>
                        <a:pt x="2036" y="845"/>
                      </a:lnTo>
                      <a:lnTo>
                        <a:pt x="2036" y="845"/>
                      </a:lnTo>
                      <a:lnTo>
                        <a:pt x="2039" y="842"/>
                      </a:lnTo>
                      <a:lnTo>
                        <a:pt x="2042" y="837"/>
                      </a:lnTo>
                      <a:lnTo>
                        <a:pt x="2042" y="837"/>
                      </a:lnTo>
                      <a:lnTo>
                        <a:pt x="2047" y="836"/>
                      </a:lnTo>
                      <a:lnTo>
                        <a:pt x="2047" y="836"/>
                      </a:lnTo>
                      <a:lnTo>
                        <a:pt x="2047" y="842"/>
                      </a:lnTo>
                      <a:lnTo>
                        <a:pt x="2047" y="842"/>
                      </a:lnTo>
                      <a:lnTo>
                        <a:pt x="2045" y="842"/>
                      </a:lnTo>
                      <a:lnTo>
                        <a:pt x="2043" y="843"/>
                      </a:lnTo>
                      <a:lnTo>
                        <a:pt x="2043" y="843"/>
                      </a:lnTo>
                      <a:close/>
                      <a:moveTo>
                        <a:pt x="2034" y="903"/>
                      </a:moveTo>
                      <a:lnTo>
                        <a:pt x="2034" y="903"/>
                      </a:lnTo>
                      <a:lnTo>
                        <a:pt x="2033" y="903"/>
                      </a:lnTo>
                      <a:lnTo>
                        <a:pt x="2030" y="903"/>
                      </a:lnTo>
                      <a:lnTo>
                        <a:pt x="2030" y="903"/>
                      </a:lnTo>
                      <a:lnTo>
                        <a:pt x="2027" y="902"/>
                      </a:lnTo>
                      <a:lnTo>
                        <a:pt x="2023" y="903"/>
                      </a:lnTo>
                      <a:lnTo>
                        <a:pt x="2023" y="903"/>
                      </a:lnTo>
                      <a:lnTo>
                        <a:pt x="2022" y="900"/>
                      </a:lnTo>
                      <a:lnTo>
                        <a:pt x="2021" y="898"/>
                      </a:lnTo>
                      <a:lnTo>
                        <a:pt x="2021" y="898"/>
                      </a:lnTo>
                      <a:lnTo>
                        <a:pt x="2023" y="899"/>
                      </a:lnTo>
                      <a:lnTo>
                        <a:pt x="2026" y="899"/>
                      </a:lnTo>
                      <a:lnTo>
                        <a:pt x="2028" y="899"/>
                      </a:lnTo>
                      <a:lnTo>
                        <a:pt x="2028" y="899"/>
                      </a:lnTo>
                      <a:lnTo>
                        <a:pt x="2030" y="900"/>
                      </a:lnTo>
                      <a:lnTo>
                        <a:pt x="2030" y="900"/>
                      </a:lnTo>
                      <a:lnTo>
                        <a:pt x="2031" y="902"/>
                      </a:lnTo>
                      <a:lnTo>
                        <a:pt x="2031" y="902"/>
                      </a:lnTo>
                      <a:lnTo>
                        <a:pt x="2031" y="900"/>
                      </a:lnTo>
                      <a:lnTo>
                        <a:pt x="2031" y="900"/>
                      </a:lnTo>
                      <a:lnTo>
                        <a:pt x="2034" y="903"/>
                      </a:lnTo>
                      <a:lnTo>
                        <a:pt x="2034" y="903"/>
                      </a:lnTo>
                      <a:close/>
                      <a:moveTo>
                        <a:pt x="2022" y="871"/>
                      </a:moveTo>
                      <a:lnTo>
                        <a:pt x="2022" y="871"/>
                      </a:lnTo>
                      <a:lnTo>
                        <a:pt x="2025" y="869"/>
                      </a:lnTo>
                      <a:lnTo>
                        <a:pt x="2025" y="869"/>
                      </a:lnTo>
                      <a:lnTo>
                        <a:pt x="2026" y="871"/>
                      </a:lnTo>
                      <a:lnTo>
                        <a:pt x="2028" y="875"/>
                      </a:lnTo>
                      <a:lnTo>
                        <a:pt x="2028" y="875"/>
                      </a:lnTo>
                      <a:lnTo>
                        <a:pt x="2026" y="873"/>
                      </a:lnTo>
                      <a:lnTo>
                        <a:pt x="2025" y="872"/>
                      </a:lnTo>
                      <a:lnTo>
                        <a:pt x="2022" y="871"/>
                      </a:lnTo>
                      <a:lnTo>
                        <a:pt x="2022" y="871"/>
                      </a:lnTo>
                      <a:close/>
                      <a:moveTo>
                        <a:pt x="2026" y="820"/>
                      </a:moveTo>
                      <a:lnTo>
                        <a:pt x="2026" y="820"/>
                      </a:lnTo>
                      <a:lnTo>
                        <a:pt x="2025" y="822"/>
                      </a:lnTo>
                      <a:lnTo>
                        <a:pt x="2025" y="822"/>
                      </a:lnTo>
                      <a:lnTo>
                        <a:pt x="2025" y="822"/>
                      </a:lnTo>
                      <a:lnTo>
                        <a:pt x="2025" y="821"/>
                      </a:lnTo>
                      <a:lnTo>
                        <a:pt x="2026" y="819"/>
                      </a:lnTo>
                      <a:lnTo>
                        <a:pt x="2026" y="819"/>
                      </a:lnTo>
                      <a:lnTo>
                        <a:pt x="2023" y="819"/>
                      </a:lnTo>
                      <a:lnTo>
                        <a:pt x="2023" y="819"/>
                      </a:lnTo>
                      <a:lnTo>
                        <a:pt x="2025" y="815"/>
                      </a:lnTo>
                      <a:lnTo>
                        <a:pt x="2025" y="815"/>
                      </a:lnTo>
                      <a:lnTo>
                        <a:pt x="2022" y="817"/>
                      </a:lnTo>
                      <a:lnTo>
                        <a:pt x="2022" y="817"/>
                      </a:lnTo>
                      <a:lnTo>
                        <a:pt x="2020" y="817"/>
                      </a:lnTo>
                      <a:lnTo>
                        <a:pt x="2019" y="819"/>
                      </a:lnTo>
                      <a:lnTo>
                        <a:pt x="2019" y="819"/>
                      </a:lnTo>
                      <a:lnTo>
                        <a:pt x="2021" y="815"/>
                      </a:lnTo>
                      <a:lnTo>
                        <a:pt x="2023" y="810"/>
                      </a:lnTo>
                      <a:lnTo>
                        <a:pt x="2023" y="810"/>
                      </a:lnTo>
                      <a:lnTo>
                        <a:pt x="2026" y="811"/>
                      </a:lnTo>
                      <a:lnTo>
                        <a:pt x="2026" y="811"/>
                      </a:lnTo>
                      <a:lnTo>
                        <a:pt x="2026" y="809"/>
                      </a:lnTo>
                      <a:lnTo>
                        <a:pt x="2026" y="809"/>
                      </a:lnTo>
                      <a:lnTo>
                        <a:pt x="2027" y="814"/>
                      </a:lnTo>
                      <a:lnTo>
                        <a:pt x="2027" y="816"/>
                      </a:lnTo>
                      <a:lnTo>
                        <a:pt x="2026" y="820"/>
                      </a:lnTo>
                      <a:lnTo>
                        <a:pt x="2026" y="820"/>
                      </a:lnTo>
                      <a:close/>
                      <a:moveTo>
                        <a:pt x="2020" y="904"/>
                      </a:moveTo>
                      <a:lnTo>
                        <a:pt x="2020" y="904"/>
                      </a:lnTo>
                      <a:lnTo>
                        <a:pt x="2021" y="906"/>
                      </a:lnTo>
                      <a:lnTo>
                        <a:pt x="2022" y="908"/>
                      </a:lnTo>
                      <a:lnTo>
                        <a:pt x="2025" y="910"/>
                      </a:lnTo>
                      <a:lnTo>
                        <a:pt x="2025" y="910"/>
                      </a:lnTo>
                      <a:lnTo>
                        <a:pt x="2021" y="912"/>
                      </a:lnTo>
                      <a:lnTo>
                        <a:pt x="2017" y="912"/>
                      </a:lnTo>
                      <a:lnTo>
                        <a:pt x="2011" y="910"/>
                      </a:lnTo>
                      <a:lnTo>
                        <a:pt x="2011" y="910"/>
                      </a:lnTo>
                      <a:lnTo>
                        <a:pt x="2011" y="910"/>
                      </a:lnTo>
                      <a:lnTo>
                        <a:pt x="2009" y="908"/>
                      </a:lnTo>
                      <a:lnTo>
                        <a:pt x="2009" y="908"/>
                      </a:lnTo>
                      <a:lnTo>
                        <a:pt x="2009" y="906"/>
                      </a:lnTo>
                      <a:lnTo>
                        <a:pt x="2009" y="904"/>
                      </a:lnTo>
                      <a:lnTo>
                        <a:pt x="2009" y="904"/>
                      </a:lnTo>
                      <a:lnTo>
                        <a:pt x="2012" y="908"/>
                      </a:lnTo>
                      <a:lnTo>
                        <a:pt x="2015" y="910"/>
                      </a:lnTo>
                      <a:lnTo>
                        <a:pt x="2017" y="910"/>
                      </a:lnTo>
                      <a:lnTo>
                        <a:pt x="2017" y="910"/>
                      </a:lnTo>
                      <a:lnTo>
                        <a:pt x="2017" y="906"/>
                      </a:lnTo>
                      <a:lnTo>
                        <a:pt x="2016" y="904"/>
                      </a:lnTo>
                      <a:lnTo>
                        <a:pt x="2015" y="902"/>
                      </a:lnTo>
                      <a:lnTo>
                        <a:pt x="2015" y="902"/>
                      </a:lnTo>
                      <a:lnTo>
                        <a:pt x="2020" y="904"/>
                      </a:lnTo>
                      <a:lnTo>
                        <a:pt x="2020" y="904"/>
                      </a:lnTo>
                      <a:close/>
                      <a:moveTo>
                        <a:pt x="2011" y="881"/>
                      </a:moveTo>
                      <a:lnTo>
                        <a:pt x="2011" y="881"/>
                      </a:lnTo>
                      <a:lnTo>
                        <a:pt x="2011" y="882"/>
                      </a:lnTo>
                      <a:lnTo>
                        <a:pt x="2011" y="882"/>
                      </a:lnTo>
                      <a:lnTo>
                        <a:pt x="2010" y="882"/>
                      </a:lnTo>
                      <a:lnTo>
                        <a:pt x="2006" y="883"/>
                      </a:lnTo>
                      <a:lnTo>
                        <a:pt x="2006" y="883"/>
                      </a:lnTo>
                      <a:lnTo>
                        <a:pt x="2005" y="882"/>
                      </a:lnTo>
                      <a:lnTo>
                        <a:pt x="2005" y="882"/>
                      </a:lnTo>
                      <a:lnTo>
                        <a:pt x="2009" y="880"/>
                      </a:lnTo>
                      <a:lnTo>
                        <a:pt x="2011" y="878"/>
                      </a:lnTo>
                      <a:lnTo>
                        <a:pt x="2015" y="880"/>
                      </a:lnTo>
                      <a:lnTo>
                        <a:pt x="2015" y="880"/>
                      </a:lnTo>
                      <a:lnTo>
                        <a:pt x="2016" y="880"/>
                      </a:lnTo>
                      <a:lnTo>
                        <a:pt x="2016" y="880"/>
                      </a:lnTo>
                      <a:lnTo>
                        <a:pt x="2016" y="880"/>
                      </a:lnTo>
                      <a:lnTo>
                        <a:pt x="2016" y="880"/>
                      </a:lnTo>
                      <a:lnTo>
                        <a:pt x="2011" y="881"/>
                      </a:lnTo>
                      <a:lnTo>
                        <a:pt x="2011" y="881"/>
                      </a:lnTo>
                      <a:close/>
                      <a:moveTo>
                        <a:pt x="2003" y="908"/>
                      </a:moveTo>
                      <a:lnTo>
                        <a:pt x="2003" y="908"/>
                      </a:lnTo>
                      <a:lnTo>
                        <a:pt x="2000" y="909"/>
                      </a:lnTo>
                      <a:lnTo>
                        <a:pt x="1998" y="911"/>
                      </a:lnTo>
                      <a:lnTo>
                        <a:pt x="1998" y="911"/>
                      </a:lnTo>
                      <a:lnTo>
                        <a:pt x="1999" y="914"/>
                      </a:lnTo>
                      <a:lnTo>
                        <a:pt x="2005" y="916"/>
                      </a:lnTo>
                      <a:lnTo>
                        <a:pt x="2005" y="916"/>
                      </a:lnTo>
                      <a:lnTo>
                        <a:pt x="2003" y="916"/>
                      </a:lnTo>
                      <a:lnTo>
                        <a:pt x="2003" y="916"/>
                      </a:lnTo>
                      <a:lnTo>
                        <a:pt x="2001" y="916"/>
                      </a:lnTo>
                      <a:lnTo>
                        <a:pt x="1998" y="917"/>
                      </a:lnTo>
                      <a:lnTo>
                        <a:pt x="1998" y="917"/>
                      </a:lnTo>
                      <a:lnTo>
                        <a:pt x="1997" y="919"/>
                      </a:lnTo>
                      <a:lnTo>
                        <a:pt x="1997" y="919"/>
                      </a:lnTo>
                      <a:lnTo>
                        <a:pt x="1995" y="919"/>
                      </a:lnTo>
                      <a:lnTo>
                        <a:pt x="1995" y="919"/>
                      </a:lnTo>
                      <a:lnTo>
                        <a:pt x="1995" y="915"/>
                      </a:lnTo>
                      <a:lnTo>
                        <a:pt x="1997" y="910"/>
                      </a:lnTo>
                      <a:lnTo>
                        <a:pt x="2000" y="906"/>
                      </a:lnTo>
                      <a:lnTo>
                        <a:pt x="2000" y="906"/>
                      </a:lnTo>
                      <a:lnTo>
                        <a:pt x="2001" y="906"/>
                      </a:lnTo>
                      <a:lnTo>
                        <a:pt x="2001" y="906"/>
                      </a:lnTo>
                      <a:lnTo>
                        <a:pt x="2003" y="908"/>
                      </a:lnTo>
                      <a:lnTo>
                        <a:pt x="2003" y="908"/>
                      </a:lnTo>
                      <a:close/>
                      <a:moveTo>
                        <a:pt x="1998" y="932"/>
                      </a:moveTo>
                      <a:lnTo>
                        <a:pt x="1998" y="932"/>
                      </a:lnTo>
                      <a:lnTo>
                        <a:pt x="2001" y="933"/>
                      </a:lnTo>
                      <a:lnTo>
                        <a:pt x="2006" y="932"/>
                      </a:lnTo>
                      <a:lnTo>
                        <a:pt x="2006" y="932"/>
                      </a:lnTo>
                      <a:lnTo>
                        <a:pt x="2006" y="934"/>
                      </a:lnTo>
                      <a:lnTo>
                        <a:pt x="2010" y="937"/>
                      </a:lnTo>
                      <a:lnTo>
                        <a:pt x="2010" y="937"/>
                      </a:lnTo>
                      <a:lnTo>
                        <a:pt x="2008" y="939"/>
                      </a:lnTo>
                      <a:lnTo>
                        <a:pt x="2008" y="939"/>
                      </a:lnTo>
                      <a:lnTo>
                        <a:pt x="2006" y="939"/>
                      </a:lnTo>
                      <a:lnTo>
                        <a:pt x="2004" y="939"/>
                      </a:lnTo>
                      <a:lnTo>
                        <a:pt x="2004" y="939"/>
                      </a:lnTo>
                      <a:lnTo>
                        <a:pt x="2000" y="937"/>
                      </a:lnTo>
                      <a:lnTo>
                        <a:pt x="2000" y="937"/>
                      </a:lnTo>
                      <a:lnTo>
                        <a:pt x="1999" y="938"/>
                      </a:lnTo>
                      <a:lnTo>
                        <a:pt x="1999" y="939"/>
                      </a:lnTo>
                      <a:lnTo>
                        <a:pt x="1998" y="942"/>
                      </a:lnTo>
                      <a:lnTo>
                        <a:pt x="1998" y="942"/>
                      </a:lnTo>
                      <a:lnTo>
                        <a:pt x="1997" y="943"/>
                      </a:lnTo>
                      <a:lnTo>
                        <a:pt x="1997" y="943"/>
                      </a:lnTo>
                      <a:lnTo>
                        <a:pt x="1994" y="942"/>
                      </a:lnTo>
                      <a:lnTo>
                        <a:pt x="1992" y="938"/>
                      </a:lnTo>
                      <a:lnTo>
                        <a:pt x="1992" y="938"/>
                      </a:lnTo>
                      <a:lnTo>
                        <a:pt x="1993" y="938"/>
                      </a:lnTo>
                      <a:lnTo>
                        <a:pt x="1994" y="937"/>
                      </a:lnTo>
                      <a:lnTo>
                        <a:pt x="1994" y="937"/>
                      </a:lnTo>
                      <a:lnTo>
                        <a:pt x="1995" y="934"/>
                      </a:lnTo>
                      <a:lnTo>
                        <a:pt x="1998" y="932"/>
                      </a:lnTo>
                      <a:lnTo>
                        <a:pt x="1998" y="932"/>
                      </a:lnTo>
                      <a:close/>
                      <a:moveTo>
                        <a:pt x="1994" y="961"/>
                      </a:moveTo>
                      <a:lnTo>
                        <a:pt x="1994" y="961"/>
                      </a:lnTo>
                      <a:lnTo>
                        <a:pt x="1992" y="962"/>
                      </a:lnTo>
                      <a:lnTo>
                        <a:pt x="1990" y="964"/>
                      </a:lnTo>
                      <a:lnTo>
                        <a:pt x="1990" y="967"/>
                      </a:lnTo>
                      <a:lnTo>
                        <a:pt x="1990" y="967"/>
                      </a:lnTo>
                      <a:lnTo>
                        <a:pt x="1994" y="967"/>
                      </a:lnTo>
                      <a:lnTo>
                        <a:pt x="1997" y="967"/>
                      </a:lnTo>
                      <a:lnTo>
                        <a:pt x="2000" y="966"/>
                      </a:lnTo>
                      <a:lnTo>
                        <a:pt x="2000" y="966"/>
                      </a:lnTo>
                      <a:lnTo>
                        <a:pt x="1998" y="969"/>
                      </a:lnTo>
                      <a:lnTo>
                        <a:pt x="1998" y="969"/>
                      </a:lnTo>
                      <a:lnTo>
                        <a:pt x="1995" y="969"/>
                      </a:lnTo>
                      <a:lnTo>
                        <a:pt x="1995" y="969"/>
                      </a:lnTo>
                      <a:lnTo>
                        <a:pt x="1995" y="972"/>
                      </a:lnTo>
                      <a:lnTo>
                        <a:pt x="1995" y="975"/>
                      </a:lnTo>
                      <a:lnTo>
                        <a:pt x="1997" y="978"/>
                      </a:lnTo>
                      <a:lnTo>
                        <a:pt x="1997" y="978"/>
                      </a:lnTo>
                      <a:lnTo>
                        <a:pt x="1994" y="976"/>
                      </a:lnTo>
                      <a:lnTo>
                        <a:pt x="1990" y="975"/>
                      </a:lnTo>
                      <a:lnTo>
                        <a:pt x="1987" y="976"/>
                      </a:lnTo>
                      <a:lnTo>
                        <a:pt x="1987" y="976"/>
                      </a:lnTo>
                      <a:lnTo>
                        <a:pt x="1988" y="978"/>
                      </a:lnTo>
                      <a:lnTo>
                        <a:pt x="1990" y="981"/>
                      </a:lnTo>
                      <a:lnTo>
                        <a:pt x="1993" y="982"/>
                      </a:lnTo>
                      <a:lnTo>
                        <a:pt x="1993" y="982"/>
                      </a:lnTo>
                      <a:lnTo>
                        <a:pt x="1992" y="984"/>
                      </a:lnTo>
                      <a:lnTo>
                        <a:pt x="1992" y="987"/>
                      </a:lnTo>
                      <a:lnTo>
                        <a:pt x="1992" y="987"/>
                      </a:lnTo>
                      <a:lnTo>
                        <a:pt x="1992" y="989"/>
                      </a:lnTo>
                      <a:lnTo>
                        <a:pt x="1992" y="989"/>
                      </a:lnTo>
                      <a:lnTo>
                        <a:pt x="1993" y="989"/>
                      </a:lnTo>
                      <a:lnTo>
                        <a:pt x="1998" y="989"/>
                      </a:lnTo>
                      <a:lnTo>
                        <a:pt x="1998" y="989"/>
                      </a:lnTo>
                      <a:lnTo>
                        <a:pt x="1998" y="989"/>
                      </a:lnTo>
                      <a:lnTo>
                        <a:pt x="1998" y="989"/>
                      </a:lnTo>
                      <a:lnTo>
                        <a:pt x="1995" y="992"/>
                      </a:lnTo>
                      <a:lnTo>
                        <a:pt x="1994" y="994"/>
                      </a:lnTo>
                      <a:lnTo>
                        <a:pt x="1994" y="994"/>
                      </a:lnTo>
                      <a:lnTo>
                        <a:pt x="1995" y="995"/>
                      </a:lnTo>
                      <a:lnTo>
                        <a:pt x="2000" y="995"/>
                      </a:lnTo>
                      <a:lnTo>
                        <a:pt x="2000" y="995"/>
                      </a:lnTo>
                      <a:lnTo>
                        <a:pt x="2000" y="1000"/>
                      </a:lnTo>
                      <a:lnTo>
                        <a:pt x="2000" y="1000"/>
                      </a:lnTo>
                      <a:lnTo>
                        <a:pt x="1999" y="1002"/>
                      </a:lnTo>
                      <a:lnTo>
                        <a:pt x="1999" y="1002"/>
                      </a:lnTo>
                      <a:lnTo>
                        <a:pt x="1998" y="1000"/>
                      </a:lnTo>
                      <a:lnTo>
                        <a:pt x="1995" y="999"/>
                      </a:lnTo>
                      <a:lnTo>
                        <a:pt x="1993" y="997"/>
                      </a:lnTo>
                      <a:lnTo>
                        <a:pt x="1990" y="992"/>
                      </a:lnTo>
                      <a:lnTo>
                        <a:pt x="1990" y="992"/>
                      </a:lnTo>
                      <a:lnTo>
                        <a:pt x="1992" y="991"/>
                      </a:lnTo>
                      <a:lnTo>
                        <a:pt x="1990" y="987"/>
                      </a:lnTo>
                      <a:lnTo>
                        <a:pt x="1989" y="986"/>
                      </a:lnTo>
                      <a:lnTo>
                        <a:pt x="1988" y="983"/>
                      </a:lnTo>
                      <a:lnTo>
                        <a:pt x="1984" y="982"/>
                      </a:lnTo>
                      <a:lnTo>
                        <a:pt x="1981" y="982"/>
                      </a:lnTo>
                      <a:lnTo>
                        <a:pt x="1981" y="982"/>
                      </a:lnTo>
                      <a:lnTo>
                        <a:pt x="1981" y="984"/>
                      </a:lnTo>
                      <a:lnTo>
                        <a:pt x="1981" y="987"/>
                      </a:lnTo>
                      <a:lnTo>
                        <a:pt x="1982" y="991"/>
                      </a:lnTo>
                      <a:lnTo>
                        <a:pt x="1982" y="991"/>
                      </a:lnTo>
                      <a:lnTo>
                        <a:pt x="1981" y="988"/>
                      </a:lnTo>
                      <a:lnTo>
                        <a:pt x="1978" y="986"/>
                      </a:lnTo>
                      <a:lnTo>
                        <a:pt x="1975" y="986"/>
                      </a:lnTo>
                      <a:lnTo>
                        <a:pt x="1975" y="986"/>
                      </a:lnTo>
                      <a:lnTo>
                        <a:pt x="1973" y="989"/>
                      </a:lnTo>
                      <a:lnTo>
                        <a:pt x="1975" y="993"/>
                      </a:lnTo>
                      <a:lnTo>
                        <a:pt x="1976" y="998"/>
                      </a:lnTo>
                      <a:lnTo>
                        <a:pt x="1976" y="998"/>
                      </a:lnTo>
                      <a:lnTo>
                        <a:pt x="1972" y="994"/>
                      </a:lnTo>
                      <a:lnTo>
                        <a:pt x="1969" y="993"/>
                      </a:lnTo>
                      <a:lnTo>
                        <a:pt x="1964" y="993"/>
                      </a:lnTo>
                      <a:lnTo>
                        <a:pt x="1964" y="993"/>
                      </a:lnTo>
                      <a:lnTo>
                        <a:pt x="1965" y="997"/>
                      </a:lnTo>
                      <a:lnTo>
                        <a:pt x="1967" y="999"/>
                      </a:lnTo>
                      <a:lnTo>
                        <a:pt x="1970" y="1002"/>
                      </a:lnTo>
                      <a:lnTo>
                        <a:pt x="1970" y="1002"/>
                      </a:lnTo>
                      <a:lnTo>
                        <a:pt x="1970" y="1004"/>
                      </a:lnTo>
                      <a:lnTo>
                        <a:pt x="1970" y="1004"/>
                      </a:lnTo>
                      <a:lnTo>
                        <a:pt x="1966" y="1002"/>
                      </a:lnTo>
                      <a:lnTo>
                        <a:pt x="1966" y="1002"/>
                      </a:lnTo>
                      <a:lnTo>
                        <a:pt x="1964" y="1003"/>
                      </a:lnTo>
                      <a:lnTo>
                        <a:pt x="1964" y="1005"/>
                      </a:lnTo>
                      <a:lnTo>
                        <a:pt x="1964" y="1009"/>
                      </a:lnTo>
                      <a:lnTo>
                        <a:pt x="1964" y="1009"/>
                      </a:lnTo>
                      <a:lnTo>
                        <a:pt x="1960" y="1008"/>
                      </a:lnTo>
                      <a:lnTo>
                        <a:pt x="1958" y="1005"/>
                      </a:lnTo>
                      <a:lnTo>
                        <a:pt x="1956" y="1002"/>
                      </a:lnTo>
                      <a:lnTo>
                        <a:pt x="1956" y="1002"/>
                      </a:lnTo>
                      <a:lnTo>
                        <a:pt x="1956" y="998"/>
                      </a:lnTo>
                      <a:lnTo>
                        <a:pt x="1956" y="998"/>
                      </a:lnTo>
                      <a:lnTo>
                        <a:pt x="1958" y="998"/>
                      </a:lnTo>
                      <a:lnTo>
                        <a:pt x="1958" y="998"/>
                      </a:lnTo>
                      <a:lnTo>
                        <a:pt x="1956" y="995"/>
                      </a:lnTo>
                      <a:lnTo>
                        <a:pt x="1956" y="994"/>
                      </a:lnTo>
                      <a:lnTo>
                        <a:pt x="1955" y="993"/>
                      </a:lnTo>
                      <a:lnTo>
                        <a:pt x="1955" y="993"/>
                      </a:lnTo>
                      <a:lnTo>
                        <a:pt x="1960" y="993"/>
                      </a:lnTo>
                      <a:lnTo>
                        <a:pt x="1962" y="993"/>
                      </a:lnTo>
                      <a:lnTo>
                        <a:pt x="1964" y="992"/>
                      </a:lnTo>
                      <a:lnTo>
                        <a:pt x="1964" y="992"/>
                      </a:lnTo>
                      <a:lnTo>
                        <a:pt x="1961" y="989"/>
                      </a:lnTo>
                      <a:lnTo>
                        <a:pt x="1959" y="988"/>
                      </a:lnTo>
                      <a:lnTo>
                        <a:pt x="1956" y="988"/>
                      </a:lnTo>
                      <a:lnTo>
                        <a:pt x="1956" y="988"/>
                      </a:lnTo>
                      <a:lnTo>
                        <a:pt x="1960" y="987"/>
                      </a:lnTo>
                      <a:lnTo>
                        <a:pt x="1964" y="984"/>
                      </a:lnTo>
                      <a:lnTo>
                        <a:pt x="1964" y="984"/>
                      </a:lnTo>
                      <a:lnTo>
                        <a:pt x="1961" y="983"/>
                      </a:lnTo>
                      <a:lnTo>
                        <a:pt x="1960" y="982"/>
                      </a:lnTo>
                      <a:lnTo>
                        <a:pt x="1958" y="982"/>
                      </a:lnTo>
                      <a:lnTo>
                        <a:pt x="1958" y="982"/>
                      </a:lnTo>
                      <a:lnTo>
                        <a:pt x="1961" y="981"/>
                      </a:lnTo>
                      <a:lnTo>
                        <a:pt x="1962" y="981"/>
                      </a:lnTo>
                      <a:lnTo>
                        <a:pt x="1964" y="978"/>
                      </a:lnTo>
                      <a:lnTo>
                        <a:pt x="1964" y="978"/>
                      </a:lnTo>
                      <a:lnTo>
                        <a:pt x="1961" y="977"/>
                      </a:lnTo>
                      <a:lnTo>
                        <a:pt x="1959" y="977"/>
                      </a:lnTo>
                      <a:lnTo>
                        <a:pt x="1958" y="977"/>
                      </a:lnTo>
                      <a:lnTo>
                        <a:pt x="1958" y="977"/>
                      </a:lnTo>
                      <a:lnTo>
                        <a:pt x="1965" y="975"/>
                      </a:lnTo>
                      <a:lnTo>
                        <a:pt x="1965" y="975"/>
                      </a:lnTo>
                      <a:lnTo>
                        <a:pt x="1962" y="972"/>
                      </a:lnTo>
                      <a:lnTo>
                        <a:pt x="1962" y="972"/>
                      </a:lnTo>
                      <a:lnTo>
                        <a:pt x="1967" y="972"/>
                      </a:lnTo>
                      <a:lnTo>
                        <a:pt x="1970" y="971"/>
                      </a:lnTo>
                      <a:lnTo>
                        <a:pt x="1970" y="971"/>
                      </a:lnTo>
                      <a:lnTo>
                        <a:pt x="1966" y="971"/>
                      </a:lnTo>
                      <a:lnTo>
                        <a:pt x="1964" y="969"/>
                      </a:lnTo>
                      <a:lnTo>
                        <a:pt x="1962" y="966"/>
                      </a:lnTo>
                      <a:lnTo>
                        <a:pt x="1962" y="966"/>
                      </a:lnTo>
                      <a:lnTo>
                        <a:pt x="1962" y="965"/>
                      </a:lnTo>
                      <a:lnTo>
                        <a:pt x="1962" y="965"/>
                      </a:lnTo>
                      <a:lnTo>
                        <a:pt x="1964" y="966"/>
                      </a:lnTo>
                      <a:lnTo>
                        <a:pt x="1964" y="966"/>
                      </a:lnTo>
                      <a:lnTo>
                        <a:pt x="1964" y="962"/>
                      </a:lnTo>
                      <a:lnTo>
                        <a:pt x="1964" y="959"/>
                      </a:lnTo>
                      <a:lnTo>
                        <a:pt x="1964" y="955"/>
                      </a:lnTo>
                      <a:lnTo>
                        <a:pt x="1964" y="955"/>
                      </a:lnTo>
                      <a:lnTo>
                        <a:pt x="1964" y="955"/>
                      </a:lnTo>
                      <a:lnTo>
                        <a:pt x="1964" y="955"/>
                      </a:lnTo>
                      <a:lnTo>
                        <a:pt x="1964" y="955"/>
                      </a:lnTo>
                      <a:lnTo>
                        <a:pt x="1964" y="955"/>
                      </a:lnTo>
                      <a:lnTo>
                        <a:pt x="1965" y="956"/>
                      </a:lnTo>
                      <a:lnTo>
                        <a:pt x="1965" y="956"/>
                      </a:lnTo>
                      <a:lnTo>
                        <a:pt x="1965" y="960"/>
                      </a:lnTo>
                      <a:lnTo>
                        <a:pt x="1966" y="962"/>
                      </a:lnTo>
                      <a:lnTo>
                        <a:pt x="1967" y="962"/>
                      </a:lnTo>
                      <a:lnTo>
                        <a:pt x="1971" y="959"/>
                      </a:lnTo>
                      <a:lnTo>
                        <a:pt x="1971" y="959"/>
                      </a:lnTo>
                      <a:lnTo>
                        <a:pt x="1973" y="959"/>
                      </a:lnTo>
                      <a:lnTo>
                        <a:pt x="1973" y="959"/>
                      </a:lnTo>
                      <a:lnTo>
                        <a:pt x="1973" y="955"/>
                      </a:lnTo>
                      <a:lnTo>
                        <a:pt x="1973" y="955"/>
                      </a:lnTo>
                      <a:lnTo>
                        <a:pt x="1973" y="955"/>
                      </a:lnTo>
                      <a:lnTo>
                        <a:pt x="1973" y="955"/>
                      </a:lnTo>
                      <a:lnTo>
                        <a:pt x="1975" y="955"/>
                      </a:lnTo>
                      <a:lnTo>
                        <a:pt x="1980" y="955"/>
                      </a:lnTo>
                      <a:lnTo>
                        <a:pt x="1980" y="955"/>
                      </a:lnTo>
                      <a:lnTo>
                        <a:pt x="1981" y="958"/>
                      </a:lnTo>
                      <a:lnTo>
                        <a:pt x="1981" y="958"/>
                      </a:lnTo>
                      <a:lnTo>
                        <a:pt x="1983" y="955"/>
                      </a:lnTo>
                      <a:lnTo>
                        <a:pt x="1984" y="952"/>
                      </a:lnTo>
                      <a:lnTo>
                        <a:pt x="1984" y="952"/>
                      </a:lnTo>
                      <a:lnTo>
                        <a:pt x="1986" y="952"/>
                      </a:lnTo>
                      <a:lnTo>
                        <a:pt x="1986" y="952"/>
                      </a:lnTo>
                      <a:lnTo>
                        <a:pt x="1987" y="954"/>
                      </a:lnTo>
                      <a:lnTo>
                        <a:pt x="1988" y="956"/>
                      </a:lnTo>
                      <a:lnTo>
                        <a:pt x="1988" y="956"/>
                      </a:lnTo>
                      <a:lnTo>
                        <a:pt x="1988" y="956"/>
                      </a:lnTo>
                      <a:lnTo>
                        <a:pt x="1988" y="959"/>
                      </a:lnTo>
                      <a:lnTo>
                        <a:pt x="1987" y="962"/>
                      </a:lnTo>
                      <a:lnTo>
                        <a:pt x="1987" y="962"/>
                      </a:lnTo>
                      <a:lnTo>
                        <a:pt x="1989" y="962"/>
                      </a:lnTo>
                      <a:lnTo>
                        <a:pt x="1994" y="961"/>
                      </a:lnTo>
                      <a:lnTo>
                        <a:pt x="1994" y="961"/>
                      </a:lnTo>
                      <a:close/>
                      <a:moveTo>
                        <a:pt x="2004" y="1067"/>
                      </a:moveTo>
                      <a:lnTo>
                        <a:pt x="2004" y="1067"/>
                      </a:lnTo>
                      <a:lnTo>
                        <a:pt x="2005" y="1067"/>
                      </a:lnTo>
                      <a:lnTo>
                        <a:pt x="2008" y="1066"/>
                      </a:lnTo>
                      <a:lnTo>
                        <a:pt x="2008" y="1066"/>
                      </a:lnTo>
                      <a:lnTo>
                        <a:pt x="2008" y="1069"/>
                      </a:lnTo>
                      <a:lnTo>
                        <a:pt x="2008" y="1069"/>
                      </a:lnTo>
                      <a:lnTo>
                        <a:pt x="2004" y="1071"/>
                      </a:lnTo>
                      <a:lnTo>
                        <a:pt x="2004" y="1071"/>
                      </a:lnTo>
                      <a:lnTo>
                        <a:pt x="2001" y="1071"/>
                      </a:lnTo>
                      <a:lnTo>
                        <a:pt x="2001" y="1071"/>
                      </a:lnTo>
                      <a:lnTo>
                        <a:pt x="2001" y="1069"/>
                      </a:lnTo>
                      <a:lnTo>
                        <a:pt x="2001" y="1069"/>
                      </a:lnTo>
                      <a:lnTo>
                        <a:pt x="1998" y="1070"/>
                      </a:lnTo>
                      <a:lnTo>
                        <a:pt x="1997" y="1070"/>
                      </a:lnTo>
                      <a:lnTo>
                        <a:pt x="1995" y="1071"/>
                      </a:lnTo>
                      <a:lnTo>
                        <a:pt x="1995" y="1071"/>
                      </a:lnTo>
                      <a:lnTo>
                        <a:pt x="1997" y="1065"/>
                      </a:lnTo>
                      <a:lnTo>
                        <a:pt x="1997" y="1065"/>
                      </a:lnTo>
                      <a:lnTo>
                        <a:pt x="2000" y="1063"/>
                      </a:lnTo>
                      <a:lnTo>
                        <a:pt x="2003" y="1061"/>
                      </a:lnTo>
                      <a:lnTo>
                        <a:pt x="2004" y="1059"/>
                      </a:lnTo>
                      <a:lnTo>
                        <a:pt x="2004" y="1059"/>
                      </a:lnTo>
                      <a:lnTo>
                        <a:pt x="2003" y="1063"/>
                      </a:lnTo>
                      <a:lnTo>
                        <a:pt x="2004" y="1065"/>
                      </a:lnTo>
                      <a:lnTo>
                        <a:pt x="2004" y="1067"/>
                      </a:lnTo>
                      <a:lnTo>
                        <a:pt x="2004" y="1067"/>
                      </a:lnTo>
                      <a:close/>
                      <a:moveTo>
                        <a:pt x="2009" y="1100"/>
                      </a:moveTo>
                      <a:lnTo>
                        <a:pt x="2009" y="1100"/>
                      </a:lnTo>
                      <a:lnTo>
                        <a:pt x="2006" y="1098"/>
                      </a:lnTo>
                      <a:lnTo>
                        <a:pt x="2001" y="1097"/>
                      </a:lnTo>
                      <a:lnTo>
                        <a:pt x="2001" y="1097"/>
                      </a:lnTo>
                      <a:lnTo>
                        <a:pt x="2000" y="1099"/>
                      </a:lnTo>
                      <a:lnTo>
                        <a:pt x="2001" y="1102"/>
                      </a:lnTo>
                      <a:lnTo>
                        <a:pt x="2003" y="1103"/>
                      </a:lnTo>
                      <a:lnTo>
                        <a:pt x="2003" y="1103"/>
                      </a:lnTo>
                      <a:lnTo>
                        <a:pt x="1999" y="1102"/>
                      </a:lnTo>
                      <a:lnTo>
                        <a:pt x="1997" y="1100"/>
                      </a:lnTo>
                      <a:lnTo>
                        <a:pt x="1995" y="1100"/>
                      </a:lnTo>
                      <a:lnTo>
                        <a:pt x="1995" y="1100"/>
                      </a:lnTo>
                      <a:lnTo>
                        <a:pt x="1995" y="1102"/>
                      </a:lnTo>
                      <a:lnTo>
                        <a:pt x="1995" y="1105"/>
                      </a:lnTo>
                      <a:lnTo>
                        <a:pt x="1995" y="1105"/>
                      </a:lnTo>
                      <a:lnTo>
                        <a:pt x="1995" y="1106"/>
                      </a:lnTo>
                      <a:lnTo>
                        <a:pt x="1995" y="1106"/>
                      </a:lnTo>
                      <a:lnTo>
                        <a:pt x="1989" y="1103"/>
                      </a:lnTo>
                      <a:lnTo>
                        <a:pt x="1989" y="1103"/>
                      </a:lnTo>
                      <a:lnTo>
                        <a:pt x="1989" y="1104"/>
                      </a:lnTo>
                      <a:lnTo>
                        <a:pt x="1988" y="1106"/>
                      </a:lnTo>
                      <a:lnTo>
                        <a:pt x="1988" y="1106"/>
                      </a:lnTo>
                      <a:lnTo>
                        <a:pt x="1988" y="1106"/>
                      </a:lnTo>
                      <a:lnTo>
                        <a:pt x="1988" y="1106"/>
                      </a:lnTo>
                      <a:lnTo>
                        <a:pt x="1989" y="1102"/>
                      </a:lnTo>
                      <a:lnTo>
                        <a:pt x="1989" y="1099"/>
                      </a:lnTo>
                      <a:lnTo>
                        <a:pt x="1988" y="1098"/>
                      </a:lnTo>
                      <a:lnTo>
                        <a:pt x="1988" y="1098"/>
                      </a:lnTo>
                      <a:lnTo>
                        <a:pt x="1987" y="1098"/>
                      </a:lnTo>
                      <a:lnTo>
                        <a:pt x="1984" y="1102"/>
                      </a:lnTo>
                      <a:lnTo>
                        <a:pt x="1984" y="1102"/>
                      </a:lnTo>
                      <a:lnTo>
                        <a:pt x="1982" y="1100"/>
                      </a:lnTo>
                      <a:lnTo>
                        <a:pt x="1982" y="1100"/>
                      </a:lnTo>
                      <a:lnTo>
                        <a:pt x="1983" y="1102"/>
                      </a:lnTo>
                      <a:lnTo>
                        <a:pt x="1983" y="1102"/>
                      </a:lnTo>
                      <a:lnTo>
                        <a:pt x="1982" y="1104"/>
                      </a:lnTo>
                      <a:lnTo>
                        <a:pt x="1982" y="1105"/>
                      </a:lnTo>
                      <a:lnTo>
                        <a:pt x="1982" y="1105"/>
                      </a:lnTo>
                      <a:lnTo>
                        <a:pt x="1982" y="1102"/>
                      </a:lnTo>
                      <a:lnTo>
                        <a:pt x="1981" y="1099"/>
                      </a:lnTo>
                      <a:lnTo>
                        <a:pt x="1980" y="1097"/>
                      </a:lnTo>
                      <a:lnTo>
                        <a:pt x="1980" y="1097"/>
                      </a:lnTo>
                      <a:lnTo>
                        <a:pt x="1978" y="1098"/>
                      </a:lnTo>
                      <a:lnTo>
                        <a:pt x="1976" y="1099"/>
                      </a:lnTo>
                      <a:lnTo>
                        <a:pt x="1976" y="1102"/>
                      </a:lnTo>
                      <a:lnTo>
                        <a:pt x="1976" y="1102"/>
                      </a:lnTo>
                      <a:lnTo>
                        <a:pt x="1976" y="1100"/>
                      </a:lnTo>
                      <a:lnTo>
                        <a:pt x="1976" y="1100"/>
                      </a:lnTo>
                      <a:lnTo>
                        <a:pt x="1976" y="1100"/>
                      </a:lnTo>
                      <a:lnTo>
                        <a:pt x="1976" y="1100"/>
                      </a:lnTo>
                      <a:lnTo>
                        <a:pt x="1976" y="1097"/>
                      </a:lnTo>
                      <a:lnTo>
                        <a:pt x="1975" y="1095"/>
                      </a:lnTo>
                      <a:lnTo>
                        <a:pt x="1973" y="1094"/>
                      </a:lnTo>
                      <a:lnTo>
                        <a:pt x="1973" y="1094"/>
                      </a:lnTo>
                      <a:lnTo>
                        <a:pt x="1977" y="1095"/>
                      </a:lnTo>
                      <a:lnTo>
                        <a:pt x="1981" y="1095"/>
                      </a:lnTo>
                      <a:lnTo>
                        <a:pt x="1983" y="1095"/>
                      </a:lnTo>
                      <a:lnTo>
                        <a:pt x="1983" y="1095"/>
                      </a:lnTo>
                      <a:lnTo>
                        <a:pt x="1981" y="1093"/>
                      </a:lnTo>
                      <a:lnTo>
                        <a:pt x="1980" y="1091"/>
                      </a:lnTo>
                      <a:lnTo>
                        <a:pt x="1977" y="1091"/>
                      </a:lnTo>
                      <a:lnTo>
                        <a:pt x="1977" y="1091"/>
                      </a:lnTo>
                      <a:lnTo>
                        <a:pt x="1980" y="1089"/>
                      </a:lnTo>
                      <a:lnTo>
                        <a:pt x="1983" y="1088"/>
                      </a:lnTo>
                      <a:lnTo>
                        <a:pt x="1983" y="1088"/>
                      </a:lnTo>
                      <a:lnTo>
                        <a:pt x="1983" y="1088"/>
                      </a:lnTo>
                      <a:lnTo>
                        <a:pt x="1986" y="1089"/>
                      </a:lnTo>
                      <a:lnTo>
                        <a:pt x="1989" y="1091"/>
                      </a:lnTo>
                      <a:lnTo>
                        <a:pt x="1989" y="1091"/>
                      </a:lnTo>
                      <a:lnTo>
                        <a:pt x="1989" y="1088"/>
                      </a:lnTo>
                      <a:lnTo>
                        <a:pt x="1989" y="1083"/>
                      </a:lnTo>
                      <a:lnTo>
                        <a:pt x="1989" y="1083"/>
                      </a:lnTo>
                      <a:lnTo>
                        <a:pt x="1990" y="1086"/>
                      </a:lnTo>
                      <a:lnTo>
                        <a:pt x="1992" y="1087"/>
                      </a:lnTo>
                      <a:lnTo>
                        <a:pt x="1994" y="1088"/>
                      </a:lnTo>
                      <a:lnTo>
                        <a:pt x="1994" y="1088"/>
                      </a:lnTo>
                      <a:lnTo>
                        <a:pt x="1995" y="1084"/>
                      </a:lnTo>
                      <a:lnTo>
                        <a:pt x="1995" y="1082"/>
                      </a:lnTo>
                      <a:lnTo>
                        <a:pt x="1995" y="1078"/>
                      </a:lnTo>
                      <a:lnTo>
                        <a:pt x="1995" y="1078"/>
                      </a:lnTo>
                      <a:lnTo>
                        <a:pt x="1998" y="1081"/>
                      </a:lnTo>
                      <a:lnTo>
                        <a:pt x="1998" y="1081"/>
                      </a:lnTo>
                      <a:lnTo>
                        <a:pt x="1997" y="1083"/>
                      </a:lnTo>
                      <a:lnTo>
                        <a:pt x="1997" y="1083"/>
                      </a:lnTo>
                      <a:lnTo>
                        <a:pt x="1999" y="1084"/>
                      </a:lnTo>
                      <a:lnTo>
                        <a:pt x="2004" y="1084"/>
                      </a:lnTo>
                      <a:lnTo>
                        <a:pt x="2004" y="1084"/>
                      </a:lnTo>
                      <a:lnTo>
                        <a:pt x="2006" y="1084"/>
                      </a:lnTo>
                      <a:lnTo>
                        <a:pt x="2006" y="1084"/>
                      </a:lnTo>
                      <a:lnTo>
                        <a:pt x="2004" y="1087"/>
                      </a:lnTo>
                      <a:lnTo>
                        <a:pt x="2003" y="1089"/>
                      </a:lnTo>
                      <a:lnTo>
                        <a:pt x="2003" y="1092"/>
                      </a:lnTo>
                      <a:lnTo>
                        <a:pt x="2003" y="1092"/>
                      </a:lnTo>
                      <a:lnTo>
                        <a:pt x="2005" y="1092"/>
                      </a:lnTo>
                      <a:lnTo>
                        <a:pt x="2009" y="1089"/>
                      </a:lnTo>
                      <a:lnTo>
                        <a:pt x="2009" y="1089"/>
                      </a:lnTo>
                      <a:lnTo>
                        <a:pt x="2010" y="1091"/>
                      </a:lnTo>
                      <a:lnTo>
                        <a:pt x="2012" y="1089"/>
                      </a:lnTo>
                      <a:lnTo>
                        <a:pt x="2012" y="1089"/>
                      </a:lnTo>
                      <a:lnTo>
                        <a:pt x="2014" y="1089"/>
                      </a:lnTo>
                      <a:lnTo>
                        <a:pt x="2014" y="1089"/>
                      </a:lnTo>
                      <a:lnTo>
                        <a:pt x="2012" y="1092"/>
                      </a:lnTo>
                      <a:lnTo>
                        <a:pt x="2012" y="1094"/>
                      </a:lnTo>
                      <a:lnTo>
                        <a:pt x="2012" y="1094"/>
                      </a:lnTo>
                      <a:lnTo>
                        <a:pt x="2010" y="1092"/>
                      </a:lnTo>
                      <a:lnTo>
                        <a:pt x="2008" y="1091"/>
                      </a:lnTo>
                      <a:lnTo>
                        <a:pt x="2008" y="1091"/>
                      </a:lnTo>
                      <a:lnTo>
                        <a:pt x="2008" y="1094"/>
                      </a:lnTo>
                      <a:lnTo>
                        <a:pt x="2008" y="1098"/>
                      </a:lnTo>
                      <a:lnTo>
                        <a:pt x="2009" y="1100"/>
                      </a:lnTo>
                      <a:lnTo>
                        <a:pt x="2009" y="1100"/>
                      </a:lnTo>
                      <a:close/>
                      <a:moveTo>
                        <a:pt x="1997" y="1127"/>
                      </a:moveTo>
                      <a:lnTo>
                        <a:pt x="1997" y="1127"/>
                      </a:lnTo>
                      <a:lnTo>
                        <a:pt x="1997" y="1127"/>
                      </a:lnTo>
                      <a:lnTo>
                        <a:pt x="1997" y="1126"/>
                      </a:lnTo>
                      <a:lnTo>
                        <a:pt x="1997" y="1126"/>
                      </a:lnTo>
                      <a:lnTo>
                        <a:pt x="1998" y="1127"/>
                      </a:lnTo>
                      <a:lnTo>
                        <a:pt x="2001" y="1130"/>
                      </a:lnTo>
                      <a:lnTo>
                        <a:pt x="2001" y="1130"/>
                      </a:lnTo>
                      <a:lnTo>
                        <a:pt x="1999" y="1131"/>
                      </a:lnTo>
                      <a:lnTo>
                        <a:pt x="1997" y="1132"/>
                      </a:lnTo>
                      <a:lnTo>
                        <a:pt x="1997" y="1132"/>
                      </a:lnTo>
                      <a:lnTo>
                        <a:pt x="1997" y="1130"/>
                      </a:lnTo>
                      <a:lnTo>
                        <a:pt x="1997" y="1127"/>
                      </a:lnTo>
                      <a:lnTo>
                        <a:pt x="1997" y="1127"/>
                      </a:lnTo>
                      <a:close/>
                      <a:moveTo>
                        <a:pt x="1995" y="1063"/>
                      </a:moveTo>
                      <a:lnTo>
                        <a:pt x="1995" y="1063"/>
                      </a:lnTo>
                      <a:lnTo>
                        <a:pt x="1993" y="1065"/>
                      </a:lnTo>
                      <a:lnTo>
                        <a:pt x="1992" y="1066"/>
                      </a:lnTo>
                      <a:lnTo>
                        <a:pt x="1990" y="1069"/>
                      </a:lnTo>
                      <a:lnTo>
                        <a:pt x="1990" y="1069"/>
                      </a:lnTo>
                      <a:lnTo>
                        <a:pt x="1990" y="1066"/>
                      </a:lnTo>
                      <a:lnTo>
                        <a:pt x="1990" y="1064"/>
                      </a:lnTo>
                      <a:lnTo>
                        <a:pt x="1989" y="1061"/>
                      </a:lnTo>
                      <a:lnTo>
                        <a:pt x="1989" y="1061"/>
                      </a:lnTo>
                      <a:lnTo>
                        <a:pt x="1987" y="1063"/>
                      </a:lnTo>
                      <a:lnTo>
                        <a:pt x="1987" y="1064"/>
                      </a:lnTo>
                      <a:lnTo>
                        <a:pt x="1986" y="1066"/>
                      </a:lnTo>
                      <a:lnTo>
                        <a:pt x="1986" y="1066"/>
                      </a:lnTo>
                      <a:lnTo>
                        <a:pt x="1986" y="1064"/>
                      </a:lnTo>
                      <a:lnTo>
                        <a:pt x="1984" y="1061"/>
                      </a:lnTo>
                      <a:lnTo>
                        <a:pt x="1983" y="1060"/>
                      </a:lnTo>
                      <a:lnTo>
                        <a:pt x="1983" y="1060"/>
                      </a:lnTo>
                      <a:lnTo>
                        <a:pt x="1982" y="1061"/>
                      </a:lnTo>
                      <a:lnTo>
                        <a:pt x="1981" y="1064"/>
                      </a:lnTo>
                      <a:lnTo>
                        <a:pt x="1981" y="1066"/>
                      </a:lnTo>
                      <a:lnTo>
                        <a:pt x="1981" y="1066"/>
                      </a:lnTo>
                      <a:lnTo>
                        <a:pt x="1980" y="1058"/>
                      </a:lnTo>
                      <a:lnTo>
                        <a:pt x="1980" y="1058"/>
                      </a:lnTo>
                      <a:lnTo>
                        <a:pt x="1976" y="1059"/>
                      </a:lnTo>
                      <a:lnTo>
                        <a:pt x="1976" y="1059"/>
                      </a:lnTo>
                      <a:lnTo>
                        <a:pt x="1977" y="1055"/>
                      </a:lnTo>
                      <a:lnTo>
                        <a:pt x="1977" y="1053"/>
                      </a:lnTo>
                      <a:lnTo>
                        <a:pt x="1977" y="1053"/>
                      </a:lnTo>
                      <a:lnTo>
                        <a:pt x="1976" y="1055"/>
                      </a:lnTo>
                      <a:lnTo>
                        <a:pt x="1973" y="1058"/>
                      </a:lnTo>
                      <a:lnTo>
                        <a:pt x="1970" y="1059"/>
                      </a:lnTo>
                      <a:lnTo>
                        <a:pt x="1970" y="1059"/>
                      </a:lnTo>
                      <a:lnTo>
                        <a:pt x="1966" y="1059"/>
                      </a:lnTo>
                      <a:lnTo>
                        <a:pt x="1965" y="1060"/>
                      </a:lnTo>
                      <a:lnTo>
                        <a:pt x="1965" y="1061"/>
                      </a:lnTo>
                      <a:lnTo>
                        <a:pt x="1970" y="1066"/>
                      </a:lnTo>
                      <a:lnTo>
                        <a:pt x="1970" y="1066"/>
                      </a:lnTo>
                      <a:lnTo>
                        <a:pt x="1970" y="1067"/>
                      </a:lnTo>
                      <a:lnTo>
                        <a:pt x="1969" y="1070"/>
                      </a:lnTo>
                      <a:lnTo>
                        <a:pt x="1969" y="1070"/>
                      </a:lnTo>
                      <a:lnTo>
                        <a:pt x="1966" y="1072"/>
                      </a:lnTo>
                      <a:lnTo>
                        <a:pt x="1966" y="1072"/>
                      </a:lnTo>
                      <a:lnTo>
                        <a:pt x="1966" y="1074"/>
                      </a:lnTo>
                      <a:lnTo>
                        <a:pt x="1967" y="1075"/>
                      </a:lnTo>
                      <a:lnTo>
                        <a:pt x="1970" y="1076"/>
                      </a:lnTo>
                      <a:lnTo>
                        <a:pt x="1970" y="1076"/>
                      </a:lnTo>
                      <a:lnTo>
                        <a:pt x="1972" y="1077"/>
                      </a:lnTo>
                      <a:lnTo>
                        <a:pt x="1972" y="1077"/>
                      </a:lnTo>
                      <a:lnTo>
                        <a:pt x="1970" y="1080"/>
                      </a:lnTo>
                      <a:lnTo>
                        <a:pt x="1967" y="1081"/>
                      </a:lnTo>
                      <a:lnTo>
                        <a:pt x="1964" y="1082"/>
                      </a:lnTo>
                      <a:lnTo>
                        <a:pt x="1964" y="1082"/>
                      </a:lnTo>
                      <a:lnTo>
                        <a:pt x="1962" y="1081"/>
                      </a:lnTo>
                      <a:lnTo>
                        <a:pt x="1960" y="1081"/>
                      </a:lnTo>
                      <a:lnTo>
                        <a:pt x="1956" y="1083"/>
                      </a:lnTo>
                      <a:lnTo>
                        <a:pt x="1955" y="1086"/>
                      </a:lnTo>
                      <a:lnTo>
                        <a:pt x="1954" y="1088"/>
                      </a:lnTo>
                      <a:lnTo>
                        <a:pt x="1954" y="1088"/>
                      </a:lnTo>
                      <a:lnTo>
                        <a:pt x="1956" y="1089"/>
                      </a:lnTo>
                      <a:lnTo>
                        <a:pt x="1961" y="1088"/>
                      </a:lnTo>
                      <a:lnTo>
                        <a:pt x="1961" y="1088"/>
                      </a:lnTo>
                      <a:lnTo>
                        <a:pt x="1960" y="1089"/>
                      </a:lnTo>
                      <a:lnTo>
                        <a:pt x="1958" y="1091"/>
                      </a:lnTo>
                      <a:lnTo>
                        <a:pt x="1956" y="1093"/>
                      </a:lnTo>
                      <a:lnTo>
                        <a:pt x="1956" y="1093"/>
                      </a:lnTo>
                      <a:lnTo>
                        <a:pt x="1956" y="1093"/>
                      </a:lnTo>
                      <a:lnTo>
                        <a:pt x="1956" y="1093"/>
                      </a:lnTo>
                      <a:lnTo>
                        <a:pt x="1954" y="1093"/>
                      </a:lnTo>
                      <a:lnTo>
                        <a:pt x="1954" y="1093"/>
                      </a:lnTo>
                      <a:lnTo>
                        <a:pt x="1954" y="1092"/>
                      </a:lnTo>
                      <a:lnTo>
                        <a:pt x="1954" y="1092"/>
                      </a:lnTo>
                      <a:lnTo>
                        <a:pt x="1954" y="1089"/>
                      </a:lnTo>
                      <a:lnTo>
                        <a:pt x="1954" y="1087"/>
                      </a:lnTo>
                      <a:lnTo>
                        <a:pt x="1953" y="1084"/>
                      </a:lnTo>
                      <a:lnTo>
                        <a:pt x="1950" y="1083"/>
                      </a:lnTo>
                      <a:lnTo>
                        <a:pt x="1948" y="1082"/>
                      </a:lnTo>
                      <a:lnTo>
                        <a:pt x="1943" y="1081"/>
                      </a:lnTo>
                      <a:lnTo>
                        <a:pt x="1943" y="1081"/>
                      </a:lnTo>
                      <a:lnTo>
                        <a:pt x="1943" y="1083"/>
                      </a:lnTo>
                      <a:lnTo>
                        <a:pt x="1944" y="1089"/>
                      </a:lnTo>
                      <a:lnTo>
                        <a:pt x="1944" y="1089"/>
                      </a:lnTo>
                      <a:lnTo>
                        <a:pt x="1943" y="1087"/>
                      </a:lnTo>
                      <a:lnTo>
                        <a:pt x="1940" y="1086"/>
                      </a:lnTo>
                      <a:lnTo>
                        <a:pt x="1937" y="1084"/>
                      </a:lnTo>
                      <a:lnTo>
                        <a:pt x="1937" y="1084"/>
                      </a:lnTo>
                      <a:lnTo>
                        <a:pt x="1937" y="1089"/>
                      </a:lnTo>
                      <a:lnTo>
                        <a:pt x="1937" y="1093"/>
                      </a:lnTo>
                      <a:lnTo>
                        <a:pt x="1938" y="1097"/>
                      </a:lnTo>
                      <a:lnTo>
                        <a:pt x="1938" y="1097"/>
                      </a:lnTo>
                      <a:lnTo>
                        <a:pt x="1936" y="1094"/>
                      </a:lnTo>
                      <a:lnTo>
                        <a:pt x="1931" y="1093"/>
                      </a:lnTo>
                      <a:lnTo>
                        <a:pt x="1927" y="1093"/>
                      </a:lnTo>
                      <a:lnTo>
                        <a:pt x="1927" y="1093"/>
                      </a:lnTo>
                      <a:lnTo>
                        <a:pt x="1927" y="1094"/>
                      </a:lnTo>
                      <a:lnTo>
                        <a:pt x="1927" y="1094"/>
                      </a:lnTo>
                      <a:lnTo>
                        <a:pt x="1922" y="1097"/>
                      </a:lnTo>
                      <a:lnTo>
                        <a:pt x="1922" y="1097"/>
                      </a:lnTo>
                      <a:lnTo>
                        <a:pt x="1925" y="1095"/>
                      </a:lnTo>
                      <a:lnTo>
                        <a:pt x="1926" y="1093"/>
                      </a:lnTo>
                      <a:lnTo>
                        <a:pt x="1926" y="1088"/>
                      </a:lnTo>
                      <a:lnTo>
                        <a:pt x="1926" y="1088"/>
                      </a:lnTo>
                      <a:lnTo>
                        <a:pt x="1922" y="1089"/>
                      </a:lnTo>
                      <a:lnTo>
                        <a:pt x="1918" y="1091"/>
                      </a:lnTo>
                      <a:lnTo>
                        <a:pt x="1915" y="1093"/>
                      </a:lnTo>
                      <a:lnTo>
                        <a:pt x="1915" y="1093"/>
                      </a:lnTo>
                      <a:lnTo>
                        <a:pt x="1916" y="1088"/>
                      </a:lnTo>
                      <a:lnTo>
                        <a:pt x="1917" y="1084"/>
                      </a:lnTo>
                      <a:lnTo>
                        <a:pt x="1916" y="1081"/>
                      </a:lnTo>
                      <a:lnTo>
                        <a:pt x="1916" y="1081"/>
                      </a:lnTo>
                      <a:lnTo>
                        <a:pt x="1914" y="1082"/>
                      </a:lnTo>
                      <a:lnTo>
                        <a:pt x="1911" y="1084"/>
                      </a:lnTo>
                      <a:lnTo>
                        <a:pt x="1909" y="1088"/>
                      </a:lnTo>
                      <a:lnTo>
                        <a:pt x="1909" y="1088"/>
                      </a:lnTo>
                      <a:lnTo>
                        <a:pt x="1906" y="1088"/>
                      </a:lnTo>
                      <a:lnTo>
                        <a:pt x="1904" y="1088"/>
                      </a:lnTo>
                      <a:lnTo>
                        <a:pt x="1901" y="1089"/>
                      </a:lnTo>
                      <a:lnTo>
                        <a:pt x="1901" y="1089"/>
                      </a:lnTo>
                      <a:lnTo>
                        <a:pt x="1903" y="1092"/>
                      </a:lnTo>
                      <a:lnTo>
                        <a:pt x="1904" y="1093"/>
                      </a:lnTo>
                      <a:lnTo>
                        <a:pt x="1905" y="1094"/>
                      </a:lnTo>
                      <a:lnTo>
                        <a:pt x="1905" y="1094"/>
                      </a:lnTo>
                      <a:lnTo>
                        <a:pt x="1900" y="1095"/>
                      </a:lnTo>
                      <a:lnTo>
                        <a:pt x="1897" y="1097"/>
                      </a:lnTo>
                      <a:lnTo>
                        <a:pt x="1895" y="1098"/>
                      </a:lnTo>
                      <a:lnTo>
                        <a:pt x="1895" y="1098"/>
                      </a:lnTo>
                      <a:lnTo>
                        <a:pt x="1898" y="1099"/>
                      </a:lnTo>
                      <a:lnTo>
                        <a:pt x="1898" y="1099"/>
                      </a:lnTo>
                      <a:lnTo>
                        <a:pt x="1894" y="1100"/>
                      </a:lnTo>
                      <a:lnTo>
                        <a:pt x="1888" y="1103"/>
                      </a:lnTo>
                      <a:lnTo>
                        <a:pt x="1888" y="1103"/>
                      </a:lnTo>
                      <a:lnTo>
                        <a:pt x="1890" y="1099"/>
                      </a:lnTo>
                      <a:lnTo>
                        <a:pt x="1892" y="1095"/>
                      </a:lnTo>
                      <a:lnTo>
                        <a:pt x="1890" y="1092"/>
                      </a:lnTo>
                      <a:lnTo>
                        <a:pt x="1890" y="1092"/>
                      </a:lnTo>
                      <a:lnTo>
                        <a:pt x="1888" y="1093"/>
                      </a:lnTo>
                      <a:lnTo>
                        <a:pt x="1886" y="1095"/>
                      </a:lnTo>
                      <a:lnTo>
                        <a:pt x="1883" y="1099"/>
                      </a:lnTo>
                      <a:lnTo>
                        <a:pt x="1883" y="1099"/>
                      </a:lnTo>
                      <a:lnTo>
                        <a:pt x="1881" y="1098"/>
                      </a:lnTo>
                      <a:lnTo>
                        <a:pt x="1877" y="1099"/>
                      </a:lnTo>
                      <a:lnTo>
                        <a:pt x="1876" y="1100"/>
                      </a:lnTo>
                      <a:lnTo>
                        <a:pt x="1876" y="1100"/>
                      </a:lnTo>
                      <a:lnTo>
                        <a:pt x="1876" y="1103"/>
                      </a:lnTo>
                      <a:lnTo>
                        <a:pt x="1878" y="1104"/>
                      </a:lnTo>
                      <a:lnTo>
                        <a:pt x="1879" y="1105"/>
                      </a:lnTo>
                      <a:lnTo>
                        <a:pt x="1879" y="1105"/>
                      </a:lnTo>
                      <a:lnTo>
                        <a:pt x="1873" y="1106"/>
                      </a:lnTo>
                      <a:lnTo>
                        <a:pt x="1871" y="1106"/>
                      </a:lnTo>
                      <a:lnTo>
                        <a:pt x="1868" y="1108"/>
                      </a:lnTo>
                      <a:lnTo>
                        <a:pt x="1868" y="1108"/>
                      </a:lnTo>
                      <a:lnTo>
                        <a:pt x="1872" y="1110"/>
                      </a:lnTo>
                      <a:lnTo>
                        <a:pt x="1876" y="1111"/>
                      </a:lnTo>
                      <a:lnTo>
                        <a:pt x="1878" y="1111"/>
                      </a:lnTo>
                      <a:lnTo>
                        <a:pt x="1878" y="1111"/>
                      </a:lnTo>
                      <a:lnTo>
                        <a:pt x="1873" y="1115"/>
                      </a:lnTo>
                      <a:lnTo>
                        <a:pt x="1873" y="1115"/>
                      </a:lnTo>
                      <a:lnTo>
                        <a:pt x="1870" y="1116"/>
                      </a:lnTo>
                      <a:lnTo>
                        <a:pt x="1866" y="1119"/>
                      </a:lnTo>
                      <a:lnTo>
                        <a:pt x="1866" y="1119"/>
                      </a:lnTo>
                      <a:lnTo>
                        <a:pt x="1862" y="1117"/>
                      </a:lnTo>
                      <a:lnTo>
                        <a:pt x="1860" y="1117"/>
                      </a:lnTo>
                      <a:lnTo>
                        <a:pt x="1857" y="1117"/>
                      </a:lnTo>
                      <a:lnTo>
                        <a:pt x="1857" y="1117"/>
                      </a:lnTo>
                      <a:lnTo>
                        <a:pt x="1857" y="1121"/>
                      </a:lnTo>
                      <a:lnTo>
                        <a:pt x="1859" y="1122"/>
                      </a:lnTo>
                      <a:lnTo>
                        <a:pt x="1860" y="1124"/>
                      </a:lnTo>
                      <a:lnTo>
                        <a:pt x="1860" y="1124"/>
                      </a:lnTo>
                      <a:lnTo>
                        <a:pt x="1854" y="1124"/>
                      </a:lnTo>
                      <a:lnTo>
                        <a:pt x="1854" y="1124"/>
                      </a:lnTo>
                      <a:lnTo>
                        <a:pt x="1854" y="1117"/>
                      </a:lnTo>
                      <a:lnTo>
                        <a:pt x="1854" y="1117"/>
                      </a:lnTo>
                      <a:lnTo>
                        <a:pt x="1851" y="1119"/>
                      </a:lnTo>
                      <a:lnTo>
                        <a:pt x="1845" y="1121"/>
                      </a:lnTo>
                      <a:lnTo>
                        <a:pt x="1845" y="1121"/>
                      </a:lnTo>
                      <a:lnTo>
                        <a:pt x="1848" y="1119"/>
                      </a:lnTo>
                      <a:lnTo>
                        <a:pt x="1849" y="1116"/>
                      </a:lnTo>
                      <a:lnTo>
                        <a:pt x="1850" y="1113"/>
                      </a:lnTo>
                      <a:lnTo>
                        <a:pt x="1850" y="1113"/>
                      </a:lnTo>
                      <a:lnTo>
                        <a:pt x="1848" y="1113"/>
                      </a:lnTo>
                      <a:lnTo>
                        <a:pt x="1848" y="1113"/>
                      </a:lnTo>
                      <a:lnTo>
                        <a:pt x="1844" y="1113"/>
                      </a:lnTo>
                      <a:lnTo>
                        <a:pt x="1844" y="1113"/>
                      </a:lnTo>
                      <a:lnTo>
                        <a:pt x="1844" y="1113"/>
                      </a:lnTo>
                      <a:lnTo>
                        <a:pt x="1844" y="1113"/>
                      </a:lnTo>
                      <a:lnTo>
                        <a:pt x="1839" y="1113"/>
                      </a:lnTo>
                      <a:lnTo>
                        <a:pt x="1839" y="1113"/>
                      </a:lnTo>
                      <a:lnTo>
                        <a:pt x="1840" y="1110"/>
                      </a:lnTo>
                      <a:lnTo>
                        <a:pt x="1840" y="1110"/>
                      </a:lnTo>
                      <a:lnTo>
                        <a:pt x="1840" y="1108"/>
                      </a:lnTo>
                      <a:lnTo>
                        <a:pt x="1840" y="1104"/>
                      </a:lnTo>
                      <a:lnTo>
                        <a:pt x="1840" y="1104"/>
                      </a:lnTo>
                      <a:lnTo>
                        <a:pt x="1838" y="1105"/>
                      </a:lnTo>
                      <a:lnTo>
                        <a:pt x="1838" y="1105"/>
                      </a:lnTo>
                      <a:lnTo>
                        <a:pt x="1838" y="1104"/>
                      </a:lnTo>
                      <a:lnTo>
                        <a:pt x="1838" y="1104"/>
                      </a:lnTo>
                      <a:lnTo>
                        <a:pt x="1838" y="1104"/>
                      </a:lnTo>
                      <a:lnTo>
                        <a:pt x="1838" y="1104"/>
                      </a:lnTo>
                      <a:lnTo>
                        <a:pt x="1834" y="1106"/>
                      </a:lnTo>
                      <a:lnTo>
                        <a:pt x="1833" y="1109"/>
                      </a:lnTo>
                      <a:lnTo>
                        <a:pt x="1832" y="1111"/>
                      </a:lnTo>
                      <a:lnTo>
                        <a:pt x="1832" y="1111"/>
                      </a:lnTo>
                      <a:lnTo>
                        <a:pt x="1832" y="1111"/>
                      </a:lnTo>
                      <a:lnTo>
                        <a:pt x="1832" y="1109"/>
                      </a:lnTo>
                      <a:lnTo>
                        <a:pt x="1832" y="1109"/>
                      </a:lnTo>
                      <a:lnTo>
                        <a:pt x="1832" y="1108"/>
                      </a:lnTo>
                      <a:lnTo>
                        <a:pt x="1831" y="1108"/>
                      </a:lnTo>
                      <a:lnTo>
                        <a:pt x="1831" y="1108"/>
                      </a:lnTo>
                      <a:lnTo>
                        <a:pt x="1829" y="1104"/>
                      </a:lnTo>
                      <a:lnTo>
                        <a:pt x="1829" y="1104"/>
                      </a:lnTo>
                      <a:lnTo>
                        <a:pt x="1829" y="1103"/>
                      </a:lnTo>
                      <a:lnTo>
                        <a:pt x="1829" y="1103"/>
                      </a:lnTo>
                      <a:lnTo>
                        <a:pt x="1831" y="1104"/>
                      </a:lnTo>
                      <a:lnTo>
                        <a:pt x="1831" y="1104"/>
                      </a:lnTo>
                      <a:lnTo>
                        <a:pt x="1833" y="1105"/>
                      </a:lnTo>
                      <a:lnTo>
                        <a:pt x="1833" y="1105"/>
                      </a:lnTo>
                      <a:lnTo>
                        <a:pt x="1834" y="1102"/>
                      </a:lnTo>
                      <a:lnTo>
                        <a:pt x="1834" y="1097"/>
                      </a:lnTo>
                      <a:lnTo>
                        <a:pt x="1834" y="1097"/>
                      </a:lnTo>
                      <a:lnTo>
                        <a:pt x="1833" y="1093"/>
                      </a:lnTo>
                      <a:lnTo>
                        <a:pt x="1833" y="1093"/>
                      </a:lnTo>
                      <a:lnTo>
                        <a:pt x="1835" y="1095"/>
                      </a:lnTo>
                      <a:lnTo>
                        <a:pt x="1835" y="1095"/>
                      </a:lnTo>
                      <a:lnTo>
                        <a:pt x="1838" y="1097"/>
                      </a:lnTo>
                      <a:lnTo>
                        <a:pt x="1842" y="1098"/>
                      </a:lnTo>
                      <a:lnTo>
                        <a:pt x="1842" y="1098"/>
                      </a:lnTo>
                      <a:lnTo>
                        <a:pt x="1844" y="1098"/>
                      </a:lnTo>
                      <a:lnTo>
                        <a:pt x="1844" y="1098"/>
                      </a:lnTo>
                      <a:lnTo>
                        <a:pt x="1844" y="1095"/>
                      </a:lnTo>
                      <a:lnTo>
                        <a:pt x="1844" y="1095"/>
                      </a:lnTo>
                      <a:lnTo>
                        <a:pt x="1842" y="1092"/>
                      </a:lnTo>
                      <a:lnTo>
                        <a:pt x="1839" y="1089"/>
                      </a:lnTo>
                      <a:lnTo>
                        <a:pt x="1839" y="1089"/>
                      </a:lnTo>
                      <a:lnTo>
                        <a:pt x="1839" y="1089"/>
                      </a:lnTo>
                      <a:lnTo>
                        <a:pt x="1840" y="1087"/>
                      </a:lnTo>
                      <a:lnTo>
                        <a:pt x="1842" y="1084"/>
                      </a:lnTo>
                      <a:lnTo>
                        <a:pt x="1840" y="1081"/>
                      </a:lnTo>
                      <a:lnTo>
                        <a:pt x="1840" y="1081"/>
                      </a:lnTo>
                      <a:lnTo>
                        <a:pt x="1838" y="1082"/>
                      </a:lnTo>
                      <a:lnTo>
                        <a:pt x="1835" y="1082"/>
                      </a:lnTo>
                      <a:lnTo>
                        <a:pt x="1834" y="1083"/>
                      </a:lnTo>
                      <a:lnTo>
                        <a:pt x="1834" y="1083"/>
                      </a:lnTo>
                      <a:lnTo>
                        <a:pt x="1834" y="1082"/>
                      </a:lnTo>
                      <a:lnTo>
                        <a:pt x="1834" y="1082"/>
                      </a:lnTo>
                      <a:lnTo>
                        <a:pt x="1838" y="1081"/>
                      </a:lnTo>
                      <a:lnTo>
                        <a:pt x="1842" y="1078"/>
                      </a:lnTo>
                      <a:lnTo>
                        <a:pt x="1842" y="1078"/>
                      </a:lnTo>
                      <a:lnTo>
                        <a:pt x="1840" y="1077"/>
                      </a:lnTo>
                      <a:lnTo>
                        <a:pt x="1835" y="1074"/>
                      </a:lnTo>
                      <a:lnTo>
                        <a:pt x="1835" y="1074"/>
                      </a:lnTo>
                      <a:lnTo>
                        <a:pt x="1838" y="1074"/>
                      </a:lnTo>
                      <a:lnTo>
                        <a:pt x="1842" y="1074"/>
                      </a:lnTo>
                      <a:lnTo>
                        <a:pt x="1844" y="1072"/>
                      </a:lnTo>
                      <a:lnTo>
                        <a:pt x="1844" y="1072"/>
                      </a:lnTo>
                      <a:lnTo>
                        <a:pt x="1842" y="1069"/>
                      </a:lnTo>
                      <a:lnTo>
                        <a:pt x="1839" y="1066"/>
                      </a:lnTo>
                      <a:lnTo>
                        <a:pt x="1835" y="1064"/>
                      </a:lnTo>
                      <a:lnTo>
                        <a:pt x="1835" y="1064"/>
                      </a:lnTo>
                      <a:lnTo>
                        <a:pt x="1838" y="1064"/>
                      </a:lnTo>
                      <a:lnTo>
                        <a:pt x="1838" y="1064"/>
                      </a:lnTo>
                      <a:lnTo>
                        <a:pt x="1839" y="1065"/>
                      </a:lnTo>
                      <a:lnTo>
                        <a:pt x="1839" y="1065"/>
                      </a:lnTo>
                      <a:lnTo>
                        <a:pt x="1842" y="1067"/>
                      </a:lnTo>
                      <a:lnTo>
                        <a:pt x="1844" y="1069"/>
                      </a:lnTo>
                      <a:lnTo>
                        <a:pt x="1845" y="1067"/>
                      </a:lnTo>
                      <a:lnTo>
                        <a:pt x="1845" y="1063"/>
                      </a:lnTo>
                      <a:lnTo>
                        <a:pt x="1845" y="1063"/>
                      </a:lnTo>
                      <a:lnTo>
                        <a:pt x="1848" y="1060"/>
                      </a:lnTo>
                      <a:lnTo>
                        <a:pt x="1848" y="1060"/>
                      </a:lnTo>
                      <a:lnTo>
                        <a:pt x="1844" y="1059"/>
                      </a:lnTo>
                      <a:lnTo>
                        <a:pt x="1844" y="1058"/>
                      </a:lnTo>
                      <a:lnTo>
                        <a:pt x="1844" y="1058"/>
                      </a:lnTo>
                      <a:lnTo>
                        <a:pt x="1845" y="1058"/>
                      </a:lnTo>
                      <a:lnTo>
                        <a:pt x="1849" y="1055"/>
                      </a:lnTo>
                      <a:lnTo>
                        <a:pt x="1851" y="1050"/>
                      </a:lnTo>
                      <a:lnTo>
                        <a:pt x="1851" y="1048"/>
                      </a:lnTo>
                      <a:lnTo>
                        <a:pt x="1850" y="1044"/>
                      </a:lnTo>
                      <a:lnTo>
                        <a:pt x="1850" y="1044"/>
                      </a:lnTo>
                      <a:lnTo>
                        <a:pt x="1848" y="1043"/>
                      </a:lnTo>
                      <a:lnTo>
                        <a:pt x="1845" y="1044"/>
                      </a:lnTo>
                      <a:lnTo>
                        <a:pt x="1843" y="1048"/>
                      </a:lnTo>
                      <a:lnTo>
                        <a:pt x="1843" y="1048"/>
                      </a:lnTo>
                      <a:lnTo>
                        <a:pt x="1842" y="1044"/>
                      </a:lnTo>
                      <a:lnTo>
                        <a:pt x="1842" y="1039"/>
                      </a:lnTo>
                      <a:lnTo>
                        <a:pt x="1844" y="1034"/>
                      </a:lnTo>
                      <a:lnTo>
                        <a:pt x="1844" y="1034"/>
                      </a:lnTo>
                      <a:lnTo>
                        <a:pt x="1845" y="1033"/>
                      </a:lnTo>
                      <a:lnTo>
                        <a:pt x="1845" y="1033"/>
                      </a:lnTo>
                      <a:lnTo>
                        <a:pt x="1848" y="1033"/>
                      </a:lnTo>
                      <a:lnTo>
                        <a:pt x="1848" y="1032"/>
                      </a:lnTo>
                      <a:lnTo>
                        <a:pt x="1846" y="1031"/>
                      </a:lnTo>
                      <a:lnTo>
                        <a:pt x="1846" y="1031"/>
                      </a:lnTo>
                      <a:lnTo>
                        <a:pt x="1848" y="1027"/>
                      </a:lnTo>
                      <a:lnTo>
                        <a:pt x="1846" y="1025"/>
                      </a:lnTo>
                      <a:lnTo>
                        <a:pt x="1844" y="1022"/>
                      </a:lnTo>
                      <a:lnTo>
                        <a:pt x="1844" y="1022"/>
                      </a:lnTo>
                      <a:lnTo>
                        <a:pt x="1845" y="1020"/>
                      </a:lnTo>
                      <a:lnTo>
                        <a:pt x="1845" y="1020"/>
                      </a:lnTo>
                      <a:lnTo>
                        <a:pt x="1845" y="1016"/>
                      </a:lnTo>
                      <a:lnTo>
                        <a:pt x="1844" y="1013"/>
                      </a:lnTo>
                      <a:lnTo>
                        <a:pt x="1844" y="1013"/>
                      </a:lnTo>
                      <a:lnTo>
                        <a:pt x="1842" y="1009"/>
                      </a:lnTo>
                      <a:lnTo>
                        <a:pt x="1842" y="1009"/>
                      </a:lnTo>
                      <a:lnTo>
                        <a:pt x="1840" y="1009"/>
                      </a:lnTo>
                      <a:lnTo>
                        <a:pt x="1838" y="1011"/>
                      </a:lnTo>
                      <a:lnTo>
                        <a:pt x="1838" y="1011"/>
                      </a:lnTo>
                      <a:lnTo>
                        <a:pt x="1835" y="1009"/>
                      </a:lnTo>
                      <a:lnTo>
                        <a:pt x="1835" y="1009"/>
                      </a:lnTo>
                      <a:lnTo>
                        <a:pt x="1839" y="1006"/>
                      </a:lnTo>
                      <a:lnTo>
                        <a:pt x="1843" y="1006"/>
                      </a:lnTo>
                      <a:lnTo>
                        <a:pt x="1849" y="1008"/>
                      </a:lnTo>
                      <a:lnTo>
                        <a:pt x="1849" y="1008"/>
                      </a:lnTo>
                      <a:lnTo>
                        <a:pt x="1849" y="1009"/>
                      </a:lnTo>
                      <a:lnTo>
                        <a:pt x="1849" y="1009"/>
                      </a:lnTo>
                      <a:lnTo>
                        <a:pt x="1850" y="1009"/>
                      </a:lnTo>
                      <a:lnTo>
                        <a:pt x="1850" y="1009"/>
                      </a:lnTo>
                      <a:lnTo>
                        <a:pt x="1850" y="1011"/>
                      </a:lnTo>
                      <a:lnTo>
                        <a:pt x="1854" y="1010"/>
                      </a:lnTo>
                      <a:lnTo>
                        <a:pt x="1854" y="1010"/>
                      </a:lnTo>
                      <a:lnTo>
                        <a:pt x="1856" y="1010"/>
                      </a:lnTo>
                      <a:lnTo>
                        <a:pt x="1856" y="1010"/>
                      </a:lnTo>
                      <a:lnTo>
                        <a:pt x="1859" y="1009"/>
                      </a:lnTo>
                      <a:lnTo>
                        <a:pt x="1862" y="1006"/>
                      </a:lnTo>
                      <a:lnTo>
                        <a:pt x="1862" y="1006"/>
                      </a:lnTo>
                      <a:lnTo>
                        <a:pt x="1865" y="1006"/>
                      </a:lnTo>
                      <a:lnTo>
                        <a:pt x="1867" y="1006"/>
                      </a:lnTo>
                      <a:lnTo>
                        <a:pt x="1871" y="1005"/>
                      </a:lnTo>
                      <a:lnTo>
                        <a:pt x="1873" y="1002"/>
                      </a:lnTo>
                      <a:lnTo>
                        <a:pt x="1873" y="1002"/>
                      </a:lnTo>
                      <a:lnTo>
                        <a:pt x="1873" y="1000"/>
                      </a:lnTo>
                      <a:lnTo>
                        <a:pt x="1872" y="998"/>
                      </a:lnTo>
                      <a:lnTo>
                        <a:pt x="1868" y="998"/>
                      </a:lnTo>
                      <a:lnTo>
                        <a:pt x="1868" y="998"/>
                      </a:lnTo>
                      <a:lnTo>
                        <a:pt x="1866" y="998"/>
                      </a:lnTo>
                      <a:lnTo>
                        <a:pt x="1866" y="998"/>
                      </a:lnTo>
                      <a:lnTo>
                        <a:pt x="1868" y="994"/>
                      </a:lnTo>
                      <a:lnTo>
                        <a:pt x="1871" y="992"/>
                      </a:lnTo>
                      <a:lnTo>
                        <a:pt x="1876" y="991"/>
                      </a:lnTo>
                      <a:lnTo>
                        <a:pt x="1876" y="991"/>
                      </a:lnTo>
                      <a:lnTo>
                        <a:pt x="1877" y="991"/>
                      </a:lnTo>
                      <a:lnTo>
                        <a:pt x="1877" y="991"/>
                      </a:lnTo>
                      <a:lnTo>
                        <a:pt x="1879" y="991"/>
                      </a:lnTo>
                      <a:lnTo>
                        <a:pt x="1879" y="991"/>
                      </a:lnTo>
                      <a:lnTo>
                        <a:pt x="1877" y="993"/>
                      </a:lnTo>
                      <a:lnTo>
                        <a:pt x="1876" y="995"/>
                      </a:lnTo>
                      <a:lnTo>
                        <a:pt x="1877" y="999"/>
                      </a:lnTo>
                      <a:lnTo>
                        <a:pt x="1879" y="1004"/>
                      </a:lnTo>
                      <a:lnTo>
                        <a:pt x="1879" y="1004"/>
                      </a:lnTo>
                      <a:lnTo>
                        <a:pt x="1881" y="1003"/>
                      </a:lnTo>
                      <a:lnTo>
                        <a:pt x="1886" y="998"/>
                      </a:lnTo>
                      <a:lnTo>
                        <a:pt x="1886" y="998"/>
                      </a:lnTo>
                      <a:lnTo>
                        <a:pt x="1884" y="1000"/>
                      </a:lnTo>
                      <a:lnTo>
                        <a:pt x="1884" y="1003"/>
                      </a:lnTo>
                      <a:lnTo>
                        <a:pt x="1886" y="1006"/>
                      </a:lnTo>
                      <a:lnTo>
                        <a:pt x="1886" y="1006"/>
                      </a:lnTo>
                      <a:lnTo>
                        <a:pt x="1889" y="1004"/>
                      </a:lnTo>
                      <a:lnTo>
                        <a:pt x="1893" y="1002"/>
                      </a:lnTo>
                      <a:lnTo>
                        <a:pt x="1894" y="998"/>
                      </a:lnTo>
                      <a:lnTo>
                        <a:pt x="1894" y="998"/>
                      </a:lnTo>
                      <a:lnTo>
                        <a:pt x="1894" y="1002"/>
                      </a:lnTo>
                      <a:lnTo>
                        <a:pt x="1895" y="1006"/>
                      </a:lnTo>
                      <a:lnTo>
                        <a:pt x="1899" y="1009"/>
                      </a:lnTo>
                      <a:lnTo>
                        <a:pt x="1899" y="1009"/>
                      </a:lnTo>
                      <a:lnTo>
                        <a:pt x="1900" y="1006"/>
                      </a:lnTo>
                      <a:lnTo>
                        <a:pt x="1901" y="1003"/>
                      </a:lnTo>
                      <a:lnTo>
                        <a:pt x="1901" y="999"/>
                      </a:lnTo>
                      <a:lnTo>
                        <a:pt x="1901" y="999"/>
                      </a:lnTo>
                      <a:lnTo>
                        <a:pt x="1904" y="998"/>
                      </a:lnTo>
                      <a:lnTo>
                        <a:pt x="1904" y="998"/>
                      </a:lnTo>
                      <a:lnTo>
                        <a:pt x="1905" y="1002"/>
                      </a:lnTo>
                      <a:lnTo>
                        <a:pt x="1907" y="1004"/>
                      </a:lnTo>
                      <a:lnTo>
                        <a:pt x="1907" y="1004"/>
                      </a:lnTo>
                      <a:lnTo>
                        <a:pt x="1909" y="1003"/>
                      </a:lnTo>
                      <a:lnTo>
                        <a:pt x="1912" y="998"/>
                      </a:lnTo>
                      <a:lnTo>
                        <a:pt x="1912" y="998"/>
                      </a:lnTo>
                      <a:lnTo>
                        <a:pt x="1912" y="1000"/>
                      </a:lnTo>
                      <a:lnTo>
                        <a:pt x="1912" y="1004"/>
                      </a:lnTo>
                      <a:lnTo>
                        <a:pt x="1914" y="1006"/>
                      </a:lnTo>
                      <a:lnTo>
                        <a:pt x="1914" y="1006"/>
                      </a:lnTo>
                      <a:lnTo>
                        <a:pt x="1917" y="1004"/>
                      </a:lnTo>
                      <a:lnTo>
                        <a:pt x="1920" y="1002"/>
                      </a:lnTo>
                      <a:lnTo>
                        <a:pt x="1922" y="998"/>
                      </a:lnTo>
                      <a:lnTo>
                        <a:pt x="1922" y="998"/>
                      </a:lnTo>
                      <a:lnTo>
                        <a:pt x="1922" y="1000"/>
                      </a:lnTo>
                      <a:lnTo>
                        <a:pt x="1922" y="1000"/>
                      </a:lnTo>
                      <a:lnTo>
                        <a:pt x="1922" y="1004"/>
                      </a:lnTo>
                      <a:lnTo>
                        <a:pt x="1922" y="1004"/>
                      </a:lnTo>
                      <a:lnTo>
                        <a:pt x="1923" y="1006"/>
                      </a:lnTo>
                      <a:lnTo>
                        <a:pt x="1926" y="1010"/>
                      </a:lnTo>
                      <a:lnTo>
                        <a:pt x="1926" y="1010"/>
                      </a:lnTo>
                      <a:lnTo>
                        <a:pt x="1928" y="1006"/>
                      </a:lnTo>
                      <a:lnTo>
                        <a:pt x="1929" y="1003"/>
                      </a:lnTo>
                      <a:lnTo>
                        <a:pt x="1929" y="999"/>
                      </a:lnTo>
                      <a:lnTo>
                        <a:pt x="1929" y="999"/>
                      </a:lnTo>
                      <a:lnTo>
                        <a:pt x="1932" y="998"/>
                      </a:lnTo>
                      <a:lnTo>
                        <a:pt x="1934" y="997"/>
                      </a:lnTo>
                      <a:lnTo>
                        <a:pt x="1936" y="994"/>
                      </a:lnTo>
                      <a:lnTo>
                        <a:pt x="1936" y="994"/>
                      </a:lnTo>
                      <a:lnTo>
                        <a:pt x="1932" y="992"/>
                      </a:lnTo>
                      <a:lnTo>
                        <a:pt x="1932" y="992"/>
                      </a:lnTo>
                      <a:lnTo>
                        <a:pt x="1929" y="992"/>
                      </a:lnTo>
                      <a:lnTo>
                        <a:pt x="1929" y="992"/>
                      </a:lnTo>
                      <a:lnTo>
                        <a:pt x="1934" y="988"/>
                      </a:lnTo>
                      <a:lnTo>
                        <a:pt x="1934" y="988"/>
                      </a:lnTo>
                      <a:lnTo>
                        <a:pt x="1934" y="989"/>
                      </a:lnTo>
                      <a:lnTo>
                        <a:pt x="1934" y="989"/>
                      </a:lnTo>
                      <a:lnTo>
                        <a:pt x="1934" y="989"/>
                      </a:lnTo>
                      <a:lnTo>
                        <a:pt x="1934" y="989"/>
                      </a:lnTo>
                      <a:lnTo>
                        <a:pt x="1936" y="989"/>
                      </a:lnTo>
                      <a:lnTo>
                        <a:pt x="1942" y="988"/>
                      </a:lnTo>
                      <a:lnTo>
                        <a:pt x="1942" y="988"/>
                      </a:lnTo>
                      <a:lnTo>
                        <a:pt x="1939" y="989"/>
                      </a:lnTo>
                      <a:lnTo>
                        <a:pt x="1938" y="992"/>
                      </a:lnTo>
                      <a:lnTo>
                        <a:pt x="1937" y="994"/>
                      </a:lnTo>
                      <a:lnTo>
                        <a:pt x="1937" y="994"/>
                      </a:lnTo>
                      <a:lnTo>
                        <a:pt x="1940" y="995"/>
                      </a:lnTo>
                      <a:lnTo>
                        <a:pt x="1944" y="994"/>
                      </a:lnTo>
                      <a:lnTo>
                        <a:pt x="1948" y="993"/>
                      </a:lnTo>
                      <a:lnTo>
                        <a:pt x="1948" y="993"/>
                      </a:lnTo>
                      <a:lnTo>
                        <a:pt x="1945" y="997"/>
                      </a:lnTo>
                      <a:lnTo>
                        <a:pt x="1945" y="997"/>
                      </a:lnTo>
                      <a:lnTo>
                        <a:pt x="1943" y="997"/>
                      </a:lnTo>
                      <a:lnTo>
                        <a:pt x="1943" y="997"/>
                      </a:lnTo>
                      <a:lnTo>
                        <a:pt x="1942" y="1000"/>
                      </a:lnTo>
                      <a:lnTo>
                        <a:pt x="1943" y="1003"/>
                      </a:lnTo>
                      <a:lnTo>
                        <a:pt x="1944" y="1006"/>
                      </a:lnTo>
                      <a:lnTo>
                        <a:pt x="1944" y="1006"/>
                      </a:lnTo>
                      <a:lnTo>
                        <a:pt x="1942" y="1004"/>
                      </a:lnTo>
                      <a:lnTo>
                        <a:pt x="1938" y="1003"/>
                      </a:lnTo>
                      <a:lnTo>
                        <a:pt x="1934" y="1003"/>
                      </a:lnTo>
                      <a:lnTo>
                        <a:pt x="1934" y="1003"/>
                      </a:lnTo>
                      <a:lnTo>
                        <a:pt x="1936" y="1005"/>
                      </a:lnTo>
                      <a:lnTo>
                        <a:pt x="1937" y="1008"/>
                      </a:lnTo>
                      <a:lnTo>
                        <a:pt x="1939" y="1010"/>
                      </a:lnTo>
                      <a:lnTo>
                        <a:pt x="1939" y="1010"/>
                      </a:lnTo>
                      <a:lnTo>
                        <a:pt x="1939" y="1013"/>
                      </a:lnTo>
                      <a:lnTo>
                        <a:pt x="1939" y="1014"/>
                      </a:lnTo>
                      <a:lnTo>
                        <a:pt x="1940" y="1016"/>
                      </a:lnTo>
                      <a:lnTo>
                        <a:pt x="1940" y="1016"/>
                      </a:lnTo>
                      <a:lnTo>
                        <a:pt x="1943" y="1015"/>
                      </a:lnTo>
                      <a:lnTo>
                        <a:pt x="1943" y="1015"/>
                      </a:lnTo>
                      <a:lnTo>
                        <a:pt x="1944" y="1015"/>
                      </a:lnTo>
                      <a:lnTo>
                        <a:pt x="1945" y="1014"/>
                      </a:lnTo>
                      <a:lnTo>
                        <a:pt x="1945" y="1014"/>
                      </a:lnTo>
                      <a:lnTo>
                        <a:pt x="1945" y="1014"/>
                      </a:lnTo>
                      <a:lnTo>
                        <a:pt x="1945" y="1019"/>
                      </a:lnTo>
                      <a:lnTo>
                        <a:pt x="1947" y="1022"/>
                      </a:lnTo>
                      <a:lnTo>
                        <a:pt x="1947" y="1022"/>
                      </a:lnTo>
                      <a:lnTo>
                        <a:pt x="1948" y="1020"/>
                      </a:lnTo>
                      <a:lnTo>
                        <a:pt x="1950" y="1017"/>
                      </a:lnTo>
                      <a:lnTo>
                        <a:pt x="1950" y="1015"/>
                      </a:lnTo>
                      <a:lnTo>
                        <a:pt x="1950" y="1015"/>
                      </a:lnTo>
                      <a:lnTo>
                        <a:pt x="1951" y="1019"/>
                      </a:lnTo>
                      <a:lnTo>
                        <a:pt x="1954" y="1021"/>
                      </a:lnTo>
                      <a:lnTo>
                        <a:pt x="1954" y="1021"/>
                      </a:lnTo>
                      <a:lnTo>
                        <a:pt x="1955" y="1020"/>
                      </a:lnTo>
                      <a:lnTo>
                        <a:pt x="1955" y="1019"/>
                      </a:lnTo>
                      <a:lnTo>
                        <a:pt x="1955" y="1016"/>
                      </a:lnTo>
                      <a:lnTo>
                        <a:pt x="1955" y="1016"/>
                      </a:lnTo>
                      <a:lnTo>
                        <a:pt x="1956" y="1019"/>
                      </a:lnTo>
                      <a:lnTo>
                        <a:pt x="1958" y="1021"/>
                      </a:lnTo>
                      <a:lnTo>
                        <a:pt x="1958" y="1021"/>
                      </a:lnTo>
                      <a:lnTo>
                        <a:pt x="1958" y="1021"/>
                      </a:lnTo>
                      <a:lnTo>
                        <a:pt x="1959" y="1021"/>
                      </a:lnTo>
                      <a:lnTo>
                        <a:pt x="1959" y="1021"/>
                      </a:lnTo>
                      <a:lnTo>
                        <a:pt x="1960" y="1020"/>
                      </a:lnTo>
                      <a:lnTo>
                        <a:pt x="1961" y="1017"/>
                      </a:lnTo>
                      <a:lnTo>
                        <a:pt x="1961" y="1017"/>
                      </a:lnTo>
                      <a:lnTo>
                        <a:pt x="1961" y="1016"/>
                      </a:lnTo>
                      <a:lnTo>
                        <a:pt x="1961" y="1016"/>
                      </a:lnTo>
                      <a:lnTo>
                        <a:pt x="1961" y="1016"/>
                      </a:lnTo>
                      <a:lnTo>
                        <a:pt x="1961" y="1016"/>
                      </a:lnTo>
                      <a:lnTo>
                        <a:pt x="1964" y="1022"/>
                      </a:lnTo>
                      <a:lnTo>
                        <a:pt x="1964" y="1022"/>
                      </a:lnTo>
                      <a:lnTo>
                        <a:pt x="1966" y="1021"/>
                      </a:lnTo>
                      <a:lnTo>
                        <a:pt x="1966" y="1021"/>
                      </a:lnTo>
                      <a:lnTo>
                        <a:pt x="1966" y="1025"/>
                      </a:lnTo>
                      <a:lnTo>
                        <a:pt x="1967" y="1027"/>
                      </a:lnTo>
                      <a:lnTo>
                        <a:pt x="1967" y="1027"/>
                      </a:lnTo>
                      <a:lnTo>
                        <a:pt x="1967" y="1025"/>
                      </a:lnTo>
                      <a:lnTo>
                        <a:pt x="1969" y="1022"/>
                      </a:lnTo>
                      <a:lnTo>
                        <a:pt x="1971" y="1021"/>
                      </a:lnTo>
                      <a:lnTo>
                        <a:pt x="1971" y="1021"/>
                      </a:lnTo>
                      <a:lnTo>
                        <a:pt x="1972" y="1025"/>
                      </a:lnTo>
                      <a:lnTo>
                        <a:pt x="1975" y="1027"/>
                      </a:lnTo>
                      <a:lnTo>
                        <a:pt x="1977" y="1028"/>
                      </a:lnTo>
                      <a:lnTo>
                        <a:pt x="1977" y="1028"/>
                      </a:lnTo>
                      <a:lnTo>
                        <a:pt x="1976" y="1031"/>
                      </a:lnTo>
                      <a:lnTo>
                        <a:pt x="1976" y="1033"/>
                      </a:lnTo>
                      <a:lnTo>
                        <a:pt x="1976" y="1036"/>
                      </a:lnTo>
                      <a:lnTo>
                        <a:pt x="1976" y="1036"/>
                      </a:lnTo>
                      <a:lnTo>
                        <a:pt x="1980" y="1036"/>
                      </a:lnTo>
                      <a:lnTo>
                        <a:pt x="1981" y="1034"/>
                      </a:lnTo>
                      <a:lnTo>
                        <a:pt x="1982" y="1033"/>
                      </a:lnTo>
                      <a:lnTo>
                        <a:pt x="1982" y="1033"/>
                      </a:lnTo>
                      <a:lnTo>
                        <a:pt x="1982" y="1038"/>
                      </a:lnTo>
                      <a:lnTo>
                        <a:pt x="1983" y="1042"/>
                      </a:lnTo>
                      <a:lnTo>
                        <a:pt x="1984" y="1043"/>
                      </a:lnTo>
                      <a:lnTo>
                        <a:pt x="1984" y="1043"/>
                      </a:lnTo>
                      <a:lnTo>
                        <a:pt x="1987" y="1041"/>
                      </a:lnTo>
                      <a:lnTo>
                        <a:pt x="1988" y="1038"/>
                      </a:lnTo>
                      <a:lnTo>
                        <a:pt x="1989" y="1036"/>
                      </a:lnTo>
                      <a:lnTo>
                        <a:pt x="1989" y="1036"/>
                      </a:lnTo>
                      <a:lnTo>
                        <a:pt x="1990" y="1041"/>
                      </a:lnTo>
                      <a:lnTo>
                        <a:pt x="1990" y="1041"/>
                      </a:lnTo>
                      <a:lnTo>
                        <a:pt x="1992" y="1044"/>
                      </a:lnTo>
                      <a:lnTo>
                        <a:pt x="1994" y="1049"/>
                      </a:lnTo>
                      <a:lnTo>
                        <a:pt x="1994" y="1049"/>
                      </a:lnTo>
                      <a:lnTo>
                        <a:pt x="1992" y="1052"/>
                      </a:lnTo>
                      <a:lnTo>
                        <a:pt x="1992" y="1054"/>
                      </a:lnTo>
                      <a:lnTo>
                        <a:pt x="1992" y="1056"/>
                      </a:lnTo>
                      <a:lnTo>
                        <a:pt x="1992" y="1056"/>
                      </a:lnTo>
                      <a:lnTo>
                        <a:pt x="1994" y="1056"/>
                      </a:lnTo>
                      <a:lnTo>
                        <a:pt x="1997" y="1056"/>
                      </a:lnTo>
                      <a:lnTo>
                        <a:pt x="1998" y="1055"/>
                      </a:lnTo>
                      <a:lnTo>
                        <a:pt x="1998" y="1055"/>
                      </a:lnTo>
                      <a:lnTo>
                        <a:pt x="1995" y="1063"/>
                      </a:lnTo>
                      <a:lnTo>
                        <a:pt x="1995" y="1063"/>
                      </a:lnTo>
                      <a:close/>
                      <a:moveTo>
                        <a:pt x="1926" y="1106"/>
                      </a:moveTo>
                      <a:lnTo>
                        <a:pt x="1926" y="1106"/>
                      </a:lnTo>
                      <a:lnTo>
                        <a:pt x="1925" y="1108"/>
                      </a:lnTo>
                      <a:lnTo>
                        <a:pt x="1927" y="1114"/>
                      </a:lnTo>
                      <a:lnTo>
                        <a:pt x="1927" y="1114"/>
                      </a:lnTo>
                      <a:lnTo>
                        <a:pt x="1925" y="1111"/>
                      </a:lnTo>
                      <a:lnTo>
                        <a:pt x="1923" y="1110"/>
                      </a:lnTo>
                      <a:lnTo>
                        <a:pt x="1920" y="1109"/>
                      </a:lnTo>
                      <a:lnTo>
                        <a:pt x="1920" y="1109"/>
                      </a:lnTo>
                      <a:lnTo>
                        <a:pt x="1920" y="1111"/>
                      </a:lnTo>
                      <a:lnTo>
                        <a:pt x="1920" y="1115"/>
                      </a:lnTo>
                      <a:lnTo>
                        <a:pt x="1920" y="1115"/>
                      </a:lnTo>
                      <a:lnTo>
                        <a:pt x="1916" y="1116"/>
                      </a:lnTo>
                      <a:lnTo>
                        <a:pt x="1916" y="1116"/>
                      </a:lnTo>
                      <a:lnTo>
                        <a:pt x="1915" y="1116"/>
                      </a:lnTo>
                      <a:lnTo>
                        <a:pt x="1915" y="1116"/>
                      </a:lnTo>
                      <a:lnTo>
                        <a:pt x="1915" y="1114"/>
                      </a:lnTo>
                      <a:lnTo>
                        <a:pt x="1916" y="1111"/>
                      </a:lnTo>
                      <a:lnTo>
                        <a:pt x="1918" y="1109"/>
                      </a:lnTo>
                      <a:lnTo>
                        <a:pt x="1922" y="1106"/>
                      </a:lnTo>
                      <a:lnTo>
                        <a:pt x="1922" y="1106"/>
                      </a:lnTo>
                      <a:lnTo>
                        <a:pt x="1926" y="1105"/>
                      </a:lnTo>
                      <a:lnTo>
                        <a:pt x="1929" y="1104"/>
                      </a:lnTo>
                      <a:lnTo>
                        <a:pt x="1931" y="1099"/>
                      </a:lnTo>
                      <a:lnTo>
                        <a:pt x="1931" y="1099"/>
                      </a:lnTo>
                      <a:lnTo>
                        <a:pt x="1933" y="1102"/>
                      </a:lnTo>
                      <a:lnTo>
                        <a:pt x="1933" y="1102"/>
                      </a:lnTo>
                      <a:lnTo>
                        <a:pt x="1932" y="1104"/>
                      </a:lnTo>
                      <a:lnTo>
                        <a:pt x="1932" y="1106"/>
                      </a:lnTo>
                      <a:lnTo>
                        <a:pt x="1933" y="1109"/>
                      </a:lnTo>
                      <a:lnTo>
                        <a:pt x="1933" y="1109"/>
                      </a:lnTo>
                      <a:lnTo>
                        <a:pt x="1936" y="1108"/>
                      </a:lnTo>
                      <a:lnTo>
                        <a:pt x="1938" y="1108"/>
                      </a:lnTo>
                      <a:lnTo>
                        <a:pt x="1939" y="1105"/>
                      </a:lnTo>
                      <a:lnTo>
                        <a:pt x="1939" y="1105"/>
                      </a:lnTo>
                      <a:lnTo>
                        <a:pt x="1939" y="1111"/>
                      </a:lnTo>
                      <a:lnTo>
                        <a:pt x="1939" y="1114"/>
                      </a:lnTo>
                      <a:lnTo>
                        <a:pt x="1940" y="1116"/>
                      </a:lnTo>
                      <a:lnTo>
                        <a:pt x="1940" y="1116"/>
                      </a:lnTo>
                      <a:lnTo>
                        <a:pt x="1943" y="1114"/>
                      </a:lnTo>
                      <a:lnTo>
                        <a:pt x="1943" y="1114"/>
                      </a:lnTo>
                      <a:lnTo>
                        <a:pt x="1943" y="1115"/>
                      </a:lnTo>
                      <a:lnTo>
                        <a:pt x="1943" y="1115"/>
                      </a:lnTo>
                      <a:lnTo>
                        <a:pt x="1942" y="1116"/>
                      </a:lnTo>
                      <a:lnTo>
                        <a:pt x="1942" y="1119"/>
                      </a:lnTo>
                      <a:lnTo>
                        <a:pt x="1942" y="1119"/>
                      </a:lnTo>
                      <a:lnTo>
                        <a:pt x="1940" y="1120"/>
                      </a:lnTo>
                      <a:lnTo>
                        <a:pt x="1940" y="1120"/>
                      </a:lnTo>
                      <a:lnTo>
                        <a:pt x="1937" y="1119"/>
                      </a:lnTo>
                      <a:lnTo>
                        <a:pt x="1937" y="1119"/>
                      </a:lnTo>
                      <a:lnTo>
                        <a:pt x="1936" y="1117"/>
                      </a:lnTo>
                      <a:lnTo>
                        <a:pt x="1934" y="1114"/>
                      </a:lnTo>
                      <a:lnTo>
                        <a:pt x="1934" y="1114"/>
                      </a:lnTo>
                      <a:lnTo>
                        <a:pt x="1934" y="1113"/>
                      </a:lnTo>
                      <a:lnTo>
                        <a:pt x="1933" y="1110"/>
                      </a:lnTo>
                      <a:lnTo>
                        <a:pt x="1931" y="1108"/>
                      </a:lnTo>
                      <a:lnTo>
                        <a:pt x="1928" y="1106"/>
                      </a:lnTo>
                      <a:lnTo>
                        <a:pt x="1926" y="1106"/>
                      </a:lnTo>
                      <a:lnTo>
                        <a:pt x="1926" y="1106"/>
                      </a:lnTo>
                      <a:close/>
                      <a:moveTo>
                        <a:pt x="1850" y="1317"/>
                      </a:moveTo>
                      <a:lnTo>
                        <a:pt x="1850" y="1317"/>
                      </a:lnTo>
                      <a:lnTo>
                        <a:pt x="1850" y="1316"/>
                      </a:lnTo>
                      <a:lnTo>
                        <a:pt x="1849" y="1314"/>
                      </a:lnTo>
                      <a:lnTo>
                        <a:pt x="1846" y="1313"/>
                      </a:lnTo>
                      <a:lnTo>
                        <a:pt x="1842" y="1313"/>
                      </a:lnTo>
                      <a:lnTo>
                        <a:pt x="1842" y="1313"/>
                      </a:lnTo>
                      <a:lnTo>
                        <a:pt x="1840" y="1315"/>
                      </a:lnTo>
                      <a:lnTo>
                        <a:pt x="1840" y="1316"/>
                      </a:lnTo>
                      <a:lnTo>
                        <a:pt x="1843" y="1319"/>
                      </a:lnTo>
                      <a:lnTo>
                        <a:pt x="1843" y="1319"/>
                      </a:lnTo>
                      <a:lnTo>
                        <a:pt x="1839" y="1319"/>
                      </a:lnTo>
                      <a:lnTo>
                        <a:pt x="1837" y="1319"/>
                      </a:lnTo>
                      <a:lnTo>
                        <a:pt x="1833" y="1317"/>
                      </a:lnTo>
                      <a:lnTo>
                        <a:pt x="1833" y="1317"/>
                      </a:lnTo>
                      <a:lnTo>
                        <a:pt x="1833" y="1316"/>
                      </a:lnTo>
                      <a:lnTo>
                        <a:pt x="1831" y="1315"/>
                      </a:lnTo>
                      <a:lnTo>
                        <a:pt x="1831" y="1315"/>
                      </a:lnTo>
                      <a:lnTo>
                        <a:pt x="1829" y="1314"/>
                      </a:lnTo>
                      <a:lnTo>
                        <a:pt x="1829" y="1314"/>
                      </a:lnTo>
                      <a:lnTo>
                        <a:pt x="1834" y="1316"/>
                      </a:lnTo>
                      <a:lnTo>
                        <a:pt x="1834" y="1316"/>
                      </a:lnTo>
                      <a:lnTo>
                        <a:pt x="1835" y="1314"/>
                      </a:lnTo>
                      <a:lnTo>
                        <a:pt x="1835" y="1314"/>
                      </a:lnTo>
                      <a:lnTo>
                        <a:pt x="1838" y="1316"/>
                      </a:lnTo>
                      <a:lnTo>
                        <a:pt x="1839" y="1317"/>
                      </a:lnTo>
                      <a:lnTo>
                        <a:pt x="1839" y="1317"/>
                      </a:lnTo>
                      <a:lnTo>
                        <a:pt x="1839" y="1315"/>
                      </a:lnTo>
                      <a:lnTo>
                        <a:pt x="1839" y="1313"/>
                      </a:lnTo>
                      <a:lnTo>
                        <a:pt x="1840" y="1310"/>
                      </a:lnTo>
                      <a:lnTo>
                        <a:pt x="1840" y="1310"/>
                      </a:lnTo>
                      <a:lnTo>
                        <a:pt x="1843" y="1308"/>
                      </a:lnTo>
                      <a:lnTo>
                        <a:pt x="1843" y="1307"/>
                      </a:lnTo>
                      <a:lnTo>
                        <a:pt x="1842" y="1307"/>
                      </a:lnTo>
                      <a:lnTo>
                        <a:pt x="1835" y="1307"/>
                      </a:lnTo>
                      <a:lnTo>
                        <a:pt x="1835" y="1307"/>
                      </a:lnTo>
                      <a:lnTo>
                        <a:pt x="1835" y="1305"/>
                      </a:lnTo>
                      <a:lnTo>
                        <a:pt x="1834" y="1303"/>
                      </a:lnTo>
                      <a:lnTo>
                        <a:pt x="1834" y="1303"/>
                      </a:lnTo>
                      <a:lnTo>
                        <a:pt x="1837" y="1302"/>
                      </a:lnTo>
                      <a:lnTo>
                        <a:pt x="1837" y="1302"/>
                      </a:lnTo>
                      <a:lnTo>
                        <a:pt x="1835" y="1300"/>
                      </a:lnTo>
                      <a:lnTo>
                        <a:pt x="1834" y="1299"/>
                      </a:lnTo>
                      <a:lnTo>
                        <a:pt x="1833" y="1299"/>
                      </a:lnTo>
                      <a:lnTo>
                        <a:pt x="1833" y="1299"/>
                      </a:lnTo>
                      <a:lnTo>
                        <a:pt x="1835" y="1298"/>
                      </a:lnTo>
                      <a:lnTo>
                        <a:pt x="1839" y="1296"/>
                      </a:lnTo>
                      <a:lnTo>
                        <a:pt x="1839" y="1296"/>
                      </a:lnTo>
                      <a:lnTo>
                        <a:pt x="1837" y="1296"/>
                      </a:lnTo>
                      <a:lnTo>
                        <a:pt x="1834" y="1296"/>
                      </a:lnTo>
                      <a:lnTo>
                        <a:pt x="1833" y="1297"/>
                      </a:lnTo>
                      <a:lnTo>
                        <a:pt x="1833" y="1297"/>
                      </a:lnTo>
                      <a:lnTo>
                        <a:pt x="1834" y="1294"/>
                      </a:lnTo>
                      <a:lnTo>
                        <a:pt x="1837" y="1292"/>
                      </a:lnTo>
                      <a:lnTo>
                        <a:pt x="1837" y="1292"/>
                      </a:lnTo>
                      <a:lnTo>
                        <a:pt x="1837" y="1292"/>
                      </a:lnTo>
                      <a:lnTo>
                        <a:pt x="1840" y="1291"/>
                      </a:lnTo>
                      <a:lnTo>
                        <a:pt x="1840" y="1291"/>
                      </a:lnTo>
                      <a:lnTo>
                        <a:pt x="1840" y="1289"/>
                      </a:lnTo>
                      <a:lnTo>
                        <a:pt x="1838" y="1287"/>
                      </a:lnTo>
                      <a:lnTo>
                        <a:pt x="1838" y="1287"/>
                      </a:lnTo>
                      <a:lnTo>
                        <a:pt x="1839" y="1287"/>
                      </a:lnTo>
                      <a:lnTo>
                        <a:pt x="1842" y="1287"/>
                      </a:lnTo>
                      <a:lnTo>
                        <a:pt x="1842" y="1287"/>
                      </a:lnTo>
                      <a:lnTo>
                        <a:pt x="1844" y="1291"/>
                      </a:lnTo>
                      <a:lnTo>
                        <a:pt x="1845" y="1293"/>
                      </a:lnTo>
                      <a:lnTo>
                        <a:pt x="1848" y="1296"/>
                      </a:lnTo>
                      <a:lnTo>
                        <a:pt x="1848" y="1296"/>
                      </a:lnTo>
                      <a:lnTo>
                        <a:pt x="1848" y="1298"/>
                      </a:lnTo>
                      <a:lnTo>
                        <a:pt x="1846" y="1300"/>
                      </a:lnTo>
                      <a:lnTo>
                        <a:pt x="1848" y="1303"/>
                      </a:lnTo>
                      <a:lnTo>
                        <a:pt x="1848" y="1303"/>
                      </a:lnTo>
                      <a:lnTo>
                        <a:pt x="1850" y="1303"/>
                      </a:lnTo>
                      <a:lnTo>
                        <a:pt x="1853" y="1302"/>
                      </a:lnTo>
                      <a:lnTo>
                        <a:pt x="1854" y="1300"/>
                      </a:lnTo>
                      <a:lnTo>
                        <a:pt x="1854" y="1300"/>
                      </a:lnTo>
                      <a:lnTo>
                        <a:pt x="1854" y="1305"/>
                      </a:lnTo>
                      <a:lnTo>
                        <a:pt x="1854" y="1309"/>
                      </a:lnTo>
                      <a:lnTo>
                        <a:pt x="1855" y="1310"/>
                      </a:lnTo>
                      <a:lnTo>
                        <a:pt x="1855" y="1310"/>
                      </a:lnTo>
                      <a:lnTo>
                        <a:pt x="1857" y="1308"/>
                      </a:lnTo>
                      <a:lnTo>
                        <a:pt x="1860" y="1305"/>
                      </a:lnTo>
                      <a:lnTo>
                        <a:pt x="1860" y="1302"/>
                      </a:lnTo>
                      <a:lnTo>
                        <a:pt x="1860" y="1302"/>
                      </a:lnTo>
                      <a:lnTo>
                        <a:pt x="1862" y="1308"/>
                      </a:lnTo>
                      <a:lnTo>
                        <a:pt x="1862" y="1308"/>
                      </a:lnTo>
                      <a:lnTo>
                        <a:pt x="1862" y="1310"/>
                      </a:lnTo>
                      <a:lnTo>
                        <a:pt x="1862" y="1310"/>
                      </a:lnTo>
                      <a:lnTo>
                        <a:pt x="1860" y="1311"/>
                      </a:lnTo>
                      <a:lnTo>
                        <a:pt x="1859" y="1311"/>
                      </a:lnTo>
                      <a:lnTo>
                        <a:pt x="1860" y="1314"/>
                      </a:lnTo>
                      <a:lnTo>
                        <a:pt x="1864" y="1319"/>
                      </a:lnTo>
                      <a:lnTo>
                        <a:pt x="1864" y="1319"/>
                      </a:lnTo>
                      <a:lnTo>
                        <a:pt x="1862" y="1320"/>
                      </a:lnTo>
                      <a:lnTo>
                        <a:pt x="1862" y="1324"/>
                      </a:lnTo>
                      <a:lnTo>
                        <a:pt x="1862" y="1324"/>
                      </a:lnTo>
                      <a:lnTo>
                        <a:pt x="1864" y="1324"/>
                      </a:lnTo>
                      <a:lnTo>
                        <a:pt x="1864" y="1324"/>
                      </a:lnTo>
                      <a:lnTo>
                        <a:pt x="1864" y="1324"/>
                      </a:lnTo>
                      <a:lnTo>
                        <a:pt x="1864" y="1324"/>
                      </a:lnTo>
                      <a:lnTo>
                        <a:pt x="1864" y="1326"/>
                      </a:lnTo>
                      <a:lnTo>
                        <a:pt x="1864" y="1326"/>
                      </a:lnTo>
                      <a:lnTo>
                        <a:pt x="1860" y="1326"/>
                      </a:lnTo>
                      <a:lnTo>
                        <a:pt x="1857" y="1325"/>
                      </a:lnTo>
                      <a:lnTo>
                        <a:pt x="1856" y="1322"/>
                      </a:lnTo>
                      <a:lnTo>
                        <a:pt x="1856" y="1322"/>
                      </a:lnTo>
                      <a:lnTo>
                        <a:pt x="1855" y="1320"/>
                      </a:lnTo>
                      <a:lnTo>
                        <a:pt x="1855" y="1320"/>
                      </a:lnTo>
                      <a:lnTo>
                        <a:pt x="1857" y="1319"/>
                      </a:lnTo>
                      <a:lnTo>
                        <a:pt x="1857" y="1317"/>
                      </a:lnTo>
                      <a:lnTo>
                        <a:pt x="1850" y="1317"/>
                      </a:lnTo>
                      <a:lnTo>
                        <a:pt x="1850" y="1317"/>
                      </a:lnTo>
                      <a:close/>
                      <a:moveTo>
                        <a:pt x="1842" y="1285"/>
                      </a:moveTo>
                      <a:lnTo>
                        <a:pt x="1842" y="1285"/>
                      </a:lnTo>
                      <a:lnTo>
                        <a:pt x="1843" y="1283"/>
                      </a:lnTo>
                      <a:lnTo>
                        <a:pt x="1843" y="1283"/>
                      </a:lnTo>
                      <a:lnTo>
                        <a:pt x="1843" y="1283"/>
                      </a:lnTo>
                      <a:lnTo>
                        <a:pt x="1843" y="1283"/>
                      </a:lnTo>
                      <a:lnTo>
                        <a:pt x="1844" y="1283"/>
                      </a:lnTo>
                      <a:lnTo>
                        <a:pt x="1848" y="1281"/>
                      </a:lnTo>
                      <a:lnTo>
                        <a:pt x="1848" y="1281"/>
                      </a:lnTo>
                      <a:lnTo>
                        <a:pt x="1848" y="1281"/>
                      </a:lnTo>
                      <a:lnTo>
                        <a:pt x="1848" y="1281"/>
                      </a:lnTo>
                      <a:lnTo>
                        <a:pt x="1848" y="1282"/>
                      </a:lnTo>
                      <a:lnTo>
                        <a:pt x="1848" y="1282"/>
                      </a:lnTo>
                      <a:lnTo>
                        <a:pt x="1849" y="1286"/>
                      </a:lnTo>
                      <a:lnTo>
                        <a:pt x="1849" y="1286"/>
                      </a:lnTo>
                      <a:lnTo>
                        <a:pt x="1851" y="1283"/>
                      </a:lnTo>
                      <a:lnTo>
                        <a:pt x="1851" y="1283"/>
                      </a:lnTo>
                      <a:lnTo>
                        <a:pt x="1851" y="1283"/>
                      </a:lnTo>
                      <a:lnTo>
                        <a:pt x="1850" y="1286"/>
                      </a:lnTo>
                      <a:lnTo>
                        <a:pt x="1850" y="1288"/>
                      </a:lnTo>
                      <a:lnTo>
                        <a:pt x="1850" y="1288"/>
                      </a:lnTo>
                      <a:lnTo>
                        <a:pt x="1846" y="1287"/>
                      </a:lnTo>
                      <a:lnTo>
                        <a:pt x="1843" y="1287"/>
                      </a:lnTo>
                      <a:lnTo>
                        <a:pt x="1843" y="1287"/>
                      </a:lnTo>
                      <a:lnTo>
                        <a:pt x="1842" y="1285"/>
                      </a:lnTo>
                      <a:lnTo>
                        <a:pt x="1842" y="1285"/>
                      </a:lnTo>
                      <a:close/>
                      <a:moveTo>
                        <a:pt x="1865" y="1347"/>
                      </a:moveTo>
                      <a:lnTo>
                        <a:pt x="1865" y="1347"/>
                      </a:lnTo>
                      <a:lnTo>
                        <a:pt x="1867" y="1346"/>
                      </a:lnTo>
                      <a:lnTo>
                        <a:pt x="1867" y="1346"/>
                      </a:lnTo>
                      <a:lnTo>
                        <a:pt x="1867" y="1346"/>
                      </a:lnTo>
                      <a:lnTo>
                        <a:pt x="1867" y="1346"/>
                      </a:lnTo>
                      <a:lnTo>
                        <a:pt x="1868" y="1346"/>
                      </a:lnTo>
                      <a:lnTo>
                        <a:pt x="1868" y="1346"/>
                      </a:lnTo>
                      <a:lnTo>
                        <a:pt x="1867" y="1346"/>
                      </a:lnTo>
                      <a:lnTo>
                        <a:pt x="1868" y="1346"/>
                      </a:lnTo>
                      <a:lnTo>
                        <a:pt x="1868" y="1346"/>
                      </a:lnTo>
                      <a:lnTo>
                        <a:pt x="1870" y="1347"/>
                      </a:lnTo>
                      <a:lnTo>
                        <a:pt x="1870" y="1347"/>
                      </a:lnTo>
                      <a:lnTo>
                        <a:pt x="1870" y="1347"/>
                      </a:lnTo>
                      <a:lnTo>
                        <a:pt x="1867" y="1350"/>
                      </a:lnTo>
                      <a:lnTo>
                        <a:pt x="1867" y="1350"/>
                      </a:lnTo>
                      <a:lnTo>
                        <a:pt x="1866" y="1352"/>
                      </a:lnTo>
                      <a:lnTo>
                        <a:pt x="1866" y="1352"/>
                      </a:lnTo>
                      <a:lnTo>
                        <a:pt x="1866" y="1353"/>
                      </a:lnTo>
                      <a:lnTo>
                        <a:pt x="1866" y="1353"/>
                      </a:lnTo>
                      <a:lnTo>
                        <a:pt x="1862" y="1352"/>
                      </a:lnTo>
                      <a:lnTo>
                        <a:pt x="1859" y="1350"/>
                      </a:lnTo>
                      <a:lnTo>
                        <a:pt x="1859" y="1350"/>
                      </a:lnTo>
                      <a:lnTo>
                        <a:pt x="1862" y="1348"/>
                      </a:lnTo>
                      <a:lnTo>
                        <a:pt x="1862" y="1348"/>
                      </a:lnTo>
                      <a:lnTo>
                        <a:pt x="1862" y="1348"/>
                      </a:lnTo>
                      <a:lnTo>
                        <a:pt x="1862" y="1348"/>
                      </a:lnTo>
                      <a:lnTo>
                        <a:pt x="1865" y="1347"/>
                      </a:lnTo>
                      <a:lnTo>
                        <a:pt x="1865" y="1347"/>
                      </a:lnTo>
                      <a:close/>
                      <a:moveTo>
                        <a:pt x="1867" y="1198"/>
                      </a:moveTo>
                      <a:lnTo>
                        <a:pt x="1867" y="1198"/>
                      </a:lnTo>
                      <a:lnTo>
                        <a:pt x="1871" y="1197"/>
                      </a:lnTo>
                      <a:lnTo>
                        <a:pt x="1872" y="1195"/>
                      </a:lnTo>
                      <a:lnTo>
                        <a:pt x="1873" y="1193"/>
                      </a:lnTo>
                      <a:lnTo>
                        <a:pt x="1873" y="1193"/>
                      </a:lnTo>
                      <a:lnTo>
                        <a:pt x="1873" y="1193"/>
                      </a:lnTo>
                      <a:lnTo>
                        <a:pt x="1873" y="1193"/>
                      </a:lnTo>
                      <a:lnTo>
                        <a:pt x="1876" y="1193"/>
                      </a:lnTo>
                      <a:lnTo>
                        <a:pt x="1876" y="1193"/>
                      </a:lnTo>
                      <a:lnTo>
                        <a:pt x="1876" y="1193"/>
                      </a:lnTo>
                      <a:lnTo>
                        <a:pt x="1873" y="1194"/>
                      </a:lnTo>
                      <a:lnTo>
                        <a:pt x="1872" y="1197"/>
                      </a:lnTo>
                      <a:lnTo>
                        <a:pt x="1871" y="1199"/>
                      </a:lnTo>
                      <a:lnTo>
                        <a:pt x="1871" y="1199"/>
                      </a:lnTo>
                      <a:lnTo>
                        <a:pt x="1870" y="1198"/>
                      </a:lnTo>
                      <a:lnTo>
                        <a:pt x="1867" y="1198"/>
                      </a:lnTo>
                      <a:lnTo>
                        <a:pt x="1867" y="1198"/>
                      </a:lnTo>
                      <a:close/>
                      <a:moveTo>
                        <a:pt x="1872" y="1124"/>
                      </a:moveTo>
                      <a:lnTo>
                        <a:pt x="1872" y="1124"/>
                      </a:lnTo>
                      <a:lnTo>
                        <a:pt x="1872" y="1124"/>
                      </a:lnTo>
                      <a:lnTo>
                        <a:pt x="1872" y="1124"/>
                      </a:lnTo>
                      <a:lnTo>
                        <a:pt x="1870" y="1125"/>
                      </a:lnTo>
                      <a:lnTo>
                        <a:pt x="1870" y="1125"/>
                      </a:lnTo>
                      <a:lnTo>
                        <a:pt x="1871" y="1124"/>
                      </a:lnTo>
                      <a:lnTo>
                        <a:pt x="1875" y="1119"/>
                      </a:lnTo>
                      <a:lnTo>
                        <a:pt x="1875" y="1119"/>
                      </a:lnTo>
                      <a:lnTo>
                        <a:pt x="1877" y="1119"/>
                      </a:lnTo>
                      <a:lnTo>
                        <a:pt x="1877" y="1119"/>
                      </a:lnTo>
                      <a:lnTo>
                        <a:pt x="1875" y="1120"/>
                      </a:lnTo>
                      <a:lnTo>
                        <a:pt x="1872" y="1122"/>
                      </a:lnTo>
                      <a:lnTo>
                        <a:pt x="1872" y="1124"/>
                      </a:lnTo>
                      <a:lnTo>
                        <a:pt x="1872" y="1124"/>
                      </a:lnTo>
                      <a:close/>
                      <a:moveTo>
                        <a:pt x="1849" y="1132"/>
                      </a:moveTo>
                      <a:lnTo>
                        <a:pt x="1849" y="1132"/>
                      </a:lnTo>
                      <a:lnTo>
                        <a:pt x="1848" y="1132"/>
                      </a:lnTo>
                      <a:lnTo>
                        <a:pt x="1848" y="1132"/>
                      </a:lnTo>
                      <a:lnTo>
                        <a:pt x="1849" y="1133"/>
                      </a:lnTo>
                      <a:lnTo>
                        <a:pt x="1849" y="1133"/>
                      </a:lnTo>
                      <a:lnTo>
                        <a:pt x="1849" y="1136"/>
                      </a:lnTo>
                      <a:lnTo>
                        <a:pt x="1849" y="1136"/>
                      </a:lnTo>
                      <a:lnTo>
                        <a:pt x="1849" y="1136"/>
                      </a:lnTo>
                      <a:lnTo>
                        <a:pt x="1849" y="1136"/>
                      </a:lnTo>
                      <a:lnTo>
                        <a:pt x="1846" y="1133"/>
                      </a:lnTo>
                      <a:lnTo>
                        <a:pt x="1846" y="1133"/>
                      </a:lnTo>
                      <a:lnTo>
                        <a:pt x="1843" y="1131"/>
                      </a:lnTo>
                      <a:lnTo>
                        <a:pt x="1843" y="1131"/>
                      </a:lnTo>
                      <a:lnTo>
                        <a:pt x="1846" y="1130"/>
                      </a:lnTo>
                      <a:lnTo>
                        <a:pt x="1846" y="1130"/>
                      </a:lnTo>
                      <a:lnTo>
                        <a:pt x="1848" y="1130"/>
                      </a:lnTo>
                      <a:lnTo>
                        <a:pt x="1850" y="1128"/>
                      </a:lnTo>
                      <a:lnTo>
                        <a:pt x="1853" y="1127"/>
                      </a:lnTo>
                      <a:lnTo>
                        <a:pt x="1853" y="1127"/>
                      </a:lnTo>
                      <a:lnTo>
                        <a:pt x="1854" y="1130"/>
                      </a:lnTo>
                      <a:lnTo>
                        <a:pt x="1856" y="1130"/>
                      </a:lnTo>
                      <a:lnTo>
                        <a:pt x="1856" y="1130"/>
                      </a:lnTo>
                      <a:lnTo>
                        <a:pt x="1853" y="1131"/>
                      </a:lnTo>
                      <a:lnTo>
                        <a:pt x="1853" y="1131"/>
                      </a:lnTo>
                      <a:lnTo>
                        <a:pt x="1849" y="1130"/>
                      </a:lnTo>
                      <a:lnTo>
                        <a:pt x="1849" y="1130"/>
                      </a:lnTo>
                      <a:lnTo>
                        <a:pt x="1849" y="1132"/>
                      </a:lnTo>
                      <a:lnTo>
                        <a:pt x="1849" y="1132"/>
                      </a:lnTo>
                      <a:close/>
                      <a:moveTo>
                        <a:pt x="1829" y="986"/>
                      </a:moveTo>
                      <a:lnTo>
                        <a:pt x="1829" y="986"/>
                      </a:lnTo>
                      <a:lnTo>
                        <a:pt x="1828" y="983"/>
                      </a:lnTo>
                      <a:lnTo>
                        <a:pt x="1826" y="981"/>
                      </a:lnTo>
                      <a:lnTo>
                        <a:pt x="1826" y="981"/>
                      </a:lnTo>
                      <a:lnTo>
                        <a:pt x="1829" y="978"/>
                      </a:lnTo>
                      <a:lnTo>
                        <a:pt x="1829" y="978"/>
                      </a:lnTo>
                      <a:lnTo>
                        <a:pt x="1829" y="982"/>
                      </a:lnTo>
                      <a:lnTo>
                        <a:pt x="1829" y="982"/>
                      </a:lnTo>
                      <a:lnTo>
                        <a:pt x="1833" y="983"/>
                      </a:lnTo>
                      <a:lnTo>
                        <a:pt x="1837" y="982"/>
                      </a:lnTo>
                      <a:lnTo>
                        <a:pt x="1842" y="981"/>
                      </a:lnTo>
                      <a:lnTo>
                        <a:pt x="1842" y="981"/>
                      </a:lnTo>
                      <a:lnTo>
                        <a:pt x="1839" y="983"/>
                      </a:lnTo>
                      <a:lnTo>
                        <a:pt x="1839" y="983"/>
                      </a:lnTo>
                      <a:lnTo>
                        <a:pt x="1835" y="982"/>
                      </a:lnTo>
                      <a:lnTo>
                        <a:pt x="1835" y="982"/>
                      </a:lnTo>
                      <a:lnTo>
                        <a:pt x="1835" y="984"/>
                      </a:lnTo>
                      <a:lnTo>
                        <a:pt x="1837" y="988"/>
                      </a:lnTo>
                      <a:lnTo>
                        <a:pt x="1837" y="988"/>
                      </a:lnTo>
                      <a:lnTo>
                        <a:pt x="1837" y="991"/>
                      </a:lnTo>
                      <a:lnTo>
                        <a:pt x="1837" y="991"/>
                      </a:lnTo>
                      <a:lnTo>
                        <a:pt x="1834" y="989"/>
                      </a:lnTo>
                      <a:lnTo>
                        <a:pt x="1831" y="989"/>
                      </a:lnTo>
                      <a:lnTo>
                        <a:pt x="1831" y="989"/>
                      </a:lnTo>
                      <a:lnTo>
                        <a:pt x="1831" y="992"/>
                      </a:lnTo>
                      <a:lnTo>
                        <a:pt x="1832" y="994"/>
                      </a:lnTo>
                      <a:lnTo>
                        <a:pt x="1834" y="995"/>
                      </a:lnTo>
                      <a:lnTo>
                        <a:pt x="1834" y="995"/>
                      </a:lnTo>
                      <a:lnTo>
                        <a:pt x="1833" y="995"/>
                      </a:lnTo>
                      <a:lnTo>
                        <a:pt x="1833" y="995"/>
                      </a:lnTo>
                      <a:lnTo>
                        <a:pt x="1829" y="993"/>
                      </a:lnTo>
                      <a:lnTo>
                        <a:pt x="1829" y="993"/>
                      </a:lnTo>
                      <a:lnTo>
                        <a:pt x="1829" y="992"/>
                      </a:lnTo>
                      <a:lnTo>
                        <a:pt x="1829" y="988"/>
                      </a:lnTo>
                      <a:lnTo>
                        <a:pt x="1829" y="988"/>
                      </a:lnTo>
                      <a:lnTo>
                        <a:pt x="1831" y="987"/>
                      </a:lnTo>
                      <a:lnTo>
                        <a:pt x="1831" y="987"/>
                      </a:lnTo>
                      <a:lnTo>
                        <a:pt x="1829" y="986"/>
                      </a:lnTo>
                      <a:lnTo>
                        <a:pt x="1829" y="986"/>
                      </a:lnTo>
                      <a:close/>
                      <a:moveTo>
                        <a:pt x="1814" y="1124"/>
                      </a:moveTo>
                      <a:lnTo>
                        <a:pt x="1814" y="1124"/>
                      </a:lnTo>
                      <a:lnTo>
                        <a:pt x="1816" y="1122"/>
                      </a:lnTo>
                      <a:lnTo>
                        <a:pt x="1816" y="1122"/>
                      </a:lnTo>
                      <a:lnTo>
                        <a:pt x="1815" y="1121"/>
                      </a:lnTo>
                      <a:lnTo>
                        <a:pt x="1815" y="1121"/>
                      </a:lnTo>
                      <a:lnTo>
                        <a:pt x="1815" y="1121"/>
                      </a:lnTo>
                      <a:lnTo>
                        <a:pt x="1815" y="1116"/>
                      </a:lnTo>
                      <a:lnTo>
                        <a:pt x="1815" y="1116"/>
                      </a:lnTo>
                      <a:lnTo>
                        <a:pt x="1816" y="1117"/>
                      </a:lnTo>
                      <a:lnTo>
                        <a:pt x="1818" y="1120"/>
                      </a:lnTo>
                      <a:lnTo>
                        <a:pt x="1818" y="1120"/>
                      </a:lnTo>
                      <a:lnTo>
                        <a:pt x="1820" y="1120"/>
                      </a:lnTo>
                      <a:lnTo>
                        <a:pt x="1820" y="1120"/>
                      </a:lnTo>
                      <a:lnTo>
                        <a:pt x="1818" y="1121"/>
                      </a:lnTo>
                      <a:lnTo>
                        <a:pt x="1818" y="1121"/>
                      </a:lnTo>
                      <a:lnTo>
                        <a:pt x="1820" y="1122"/>
                      </a:lnTo>
                      <a:lnTo>
                        <a:pt x="1820" y="1122"/>
                      </a:lnTo>
                      <a:lnTo>
                        <a:pt x="1821" y="1124"/>
                      </a:lnTo>
                      <a:lnTo>
                        <a:pt x="1821" y="1124"/>
                      </a:lnTo>
                      <a:lnTo>
                        <a:pt x="1818" y="1124"/>
                      </a:lnTo>
                      <a:lnTo>
                        <a:pt x="1818" y="1124"/>
                      </a:lnTo>
                      <a:lnTo>
                        <a:pt x="1817" y="1121"/>
                      </a:lnTo>
                      <a:lnTo>
                        <a:pt x="1817" y="1121"/>
                      </a:lnTo>
                      <a:lnTo>
                        <a:pt x="1814" y="1125"/>
                      </a:lnTo>
                      <a:lnTo>
                        <a:pt x="1814" y="1125"/>
                      </a:lnTo>
                      <a:lnTo>
                        <a:pt x="1814" y="1124"/>
                      </a:lnTo>
                      <a:lnTo>
                        <a:pt x="1814" y="1124"/>
                      </a:lnTo>
                      <a:close/>
                      <a:moveTo>
                        <a:pt x="1812" y="1087"/>
                      </a:moveTo>
                      <a:lnTo>
                        <a:pt x="1812" y="1087"/>
                      </a:lnTo>
                      <a:lnTo>
                        <a:pt x="1812" y="1087"/>
                      </a:lnTo>
                      <a:lnTo>
                        <a:pt x="1812" y="1087"/>
                      </a:lnTo>
                      <a:lnTo>
                        <a:pt x="1816" y="1089"/>
                      </a:lnTo>
                      <a:lnTo>
                        <a:pt x="1817" y="1092"/>
                      </a:lnTo>
                      <a:lnTo>
                        <a:pt x="1817" y="1095"/>
                      </a:lnTo>
                      <a:lnTo>
                        <a:pt x="1817" y="1095"/>
                      </a:lnTo>
                      <a:lnTo>
                        <a:pt x="1815" y="1093"/>
                      </a:lnTo>
                      <a:lnTo>
                        <a:pt x="1814" y="1091"/>
                      </a:lnTo>
                      <a:lnTo>
                        <a:pt x="1814" y="1091"/>
                      </a:lnTo>
                      <a:lnTo>
                        <a:pt x="1812" y="1087"/>
                      </a:lnTo>
                      <a:lnTo>
                        <a:pt x="1812" y="1087"/>
                      </a:lnTo>
                      <a:close/>
                      <a:moveTo>
                        <a:pt x="1816" y="1055"/>
                      </a:moveTo>
                      <a:lnTo>
                        <a:pt x="1816" y="1055"/>
                      </a:lnTo>
                      <a:lnTo>
                        <a:pt x="1815" y="1054"/>
                      </a:lnTo>
                      <a:lnTo>
                        <a:pt x="1811" y="1054"/>
                      </a:lnTo>
                      <a:lnTo>
                        <a:pt x="1811" y="1054"/>
                      </a:lnTo>
                      <a:lnTo>
                        <a:pt x="1809" y="1052"/>
                      </a:lnTo>
                      <a:lnTo>
                        <a:pt x="1809" y="1052"/>
                      </a:lnTo>
                      <a:lnTo>
                        <a:pt x="1807" y="1053"/>
                      </a:lnTo>
                      <a:lnTo>
                        <a:pt x="1806" y="1054"/>
                      </a:lnTo>
                      <a:lnTo>
                        <a:pt x="1806" y="1056"/>
                      </a:lnTo>
                      <a:lnTo>
                        <a:pt x="1806" y="1056"/>
                      </a:lnTo>
                      <a:lnTo>
                        <a:pt x="1804" y="1058"/>
                      </a:lnTo>
                      <a:lnTo>
                        <a:pt x="1804" y="1058"/>
                      </a:lnTo>
                      <a:lnTo>
                        <a:pt x="1803" y="1056"/>
                      </a:lnTo>
                      <a:lnTo>
                        <a:pt x="1803" y="1056"/>
                      </a:lnTo>
                      <a:lnTo>
                        <a:pt x="1803" y="1056"/>
                      </a:lnTo>
                      <a:lnTo>
                        <a:pt x="1803" y="1056"/>
                      </a:lnTo>
                      <a:lnTo>
                        <a:pt x="1803" y="1056"/>
                      </a:lnTo>
                      <a:lnTo>
                        <a:pt x="1800" y="1053"/>
                      </a:lnTo>
                      <a:lnTo>
                        <a:pt x="1800" y="1053"/>
                      </a:lnTo>
                      <a:lnTo>
                        <a:pt x="1799" y="1050"/>
                      </a:lnTo>
                      <a:lnTo>
                        <a:pt x="1799" y="1050"/>
                      </a:lnTo>
                      <a:lnTo>
                        <a:pt x="1800" y="1047"/>
                      </a:lnTo>
                      <a:lnTo>
                        <a:pt x="1799" y="1045"/>
                      </a:lnTo>
                      <a:lnTo>
                        <a:pt x="1796" y="1043"/>
                      </a:lnTo>
                      <a:lnTo>
                        <a:pt x="1796" y="1043"/>
                      </a:lnTo>
                      <a:lnTo>
                        <a:pt x="1792" y="1042"/>
                      </a:lnTo>
                      <a:lnTo>
                        <a:pt x="1792" y="1042"/>
                      </a:lnTo>
                      <a:lnTo>
                        <a:pt x="1792" y="1042"/>
                      </a:lnTo>
                      <a:lnTo>
                        <a:pt x="1792" y="1045"/>
                      </a:lnTo>
                      <a:lnTo>
                        <a:pt x="1792" y="1045"/>
                      </a:lnTo>
                      <a:lnTo>
                        <a:pt x="1792" y="1048"/>
                      </a:lnTo>
                      <a:lnTo>
                        <a:pt x="1792" y="1048"/>
                      </a:lnTo>
                      <a:lnTo>
                        <a:pt x="1790" y="1045"/>
                      </a:lnTo>
                      <a:lnTo>
                        <a:pt x="1790" y="1045"/>
                      </a:lnTo>
                      <a:lnTo>
                        <a:pt x="1789" y="1044"/>
                      </a:lnTo>
                      <a:lnTo>
                        <a:pt x="1787" y="1043"/>
                      </a:lnTo>
                      <a:lnTo>
                        <a:pt x="1787" y="1043"/>
                      </a:lnTo>
                      <a:lnTo>
                        <a:pt x="1785" y="1045"/>
                      </a:lnTo>
                      <a:lnTo>
                        <a:pt x="1785" y="1049"/>
                      </a:lnTo>
                      <a:lnTo>
                        <a:pt x="1785" y="1049"/>
                      </a:lnTo>
                      <a:lnTo>
                        <a:pt x="1785" y="1049"/>
                      </a:lnTo>
                      <a:lnTo>
                        <a:pt x="1785" y="1049"/>
                      </a:lnTo>
                      <a:lnTo>
                        <a:pt x="1785" y="1049"/>
                      </a:lnTo>
                      <a:lnTo>
                        <a:pt x="1785" y="1049"/>
                      </a:lnTo>
                      <a:lnTo>
                        <a:pt x="1781" y="1049"/>
                      </a:lnTo>
                      <a:lnTo>
                        <a:pt x="1781" y="1049"/>
                      </a:lnTo>
                      <a:lnTo>
                        <a:pt x="1781" y="1049"/>
                      </a:lnTo>
                      <a:lnTo>
                        <a:pt x="1781" y="1049"/>
                      </a:lnTo>
                      <a:lnTo>
                        <a:pt x="1781" y="1048"/>
                      </a:lnTo>
                      <a:lnTo>
                        <a:pt x="1782" y="1045"/>
                      </a:lnTo>
                      <a:lnTo>
                        <a:pt x="1784" y="1043"/>
                      </a:lnTo>
                      <a:lnTo>
                        <a:pt x="1789" y="1041"/>
                      </a:lnTo>
                      <a:lnTo>
                        <a:pt x="1789" y="1041"/>
                      </a:lnTo>
                      <a:lnTo>
                        <a:pt x="1790" y="1041"/>
                      </a:lnTo>
                      <a:lnTo>
                        <a:pt x="1794" y="1041"/>
                      </a:lnTo>
                      <a:lnTo>
                        <a:pt x="1795" y="1039"/>
                      </a:lnTo>
                      <a:lnTo>
                        <a:pt x="1798" y="1037"/>
                      </a:lnTo>
                      <a:lnTo>
                        <a:pt x="1798" y="1034"/>
                      </a:lnTo>
                      <a:lnTo>
                        <a:pt x="1799" y="1030"/>
                      </a:lnTo>
                      <a:lnTo>
                        <a:pt x="1799" y="1030"/>
                      </a:lnTo>
                      <a:lnTo>
                        <a:pt x="1796" y="1030"/>
                      </a:lnTo>
                      <a:lnTo>
                        <a:pt x="1790" y="1032"/>
                      </a:lnTo>
                      <a:lnTo>
                        <a:pt x="1790" y="1032"/>
                      </a:lnTo>
                      <a:lnTo>
                        <a:pt x="1793" y="1030"/>
                      </a:lnTo>
                      <a:lnTo>
                        <a:pt x="1794" y="1027"/>
                      </a:lnTo>
                      <a:lnTo>
                        <a:pt x="1795" y="1023"/>
                      </a:lnTo>
                      <a:lnTo>
                        <a:pt x="1795" y="1023"/>
                      </a:lnTo>
                      <a:lnTo>
                        <a:pt x="1790" y="1023"/>
                      </a:lnTo>
                      <a:lnTo>
                        <a:pt x="1787" y="1025"/>
                      </a:lnTo>
                      <a:lnTo>
                        <a:pt x="1783" y="1026"/>
                      </a:lnTo>
                      <a:lnTo>
                        <a:pt x="1783" y="1026"/>
                      </a:lnTo>
                      <a:lnTo>
                        <a:pt x="1784" y="1025"/>
                      </a:lnTo>
                      <a:lnTo>
                        <a:pt x="1785" y="1022"/>
                      </a:lnTo>
                      <a:lnTo>
                        <a:pt x="1787" y="1019"/>
                      </a:lnTo>
                      <a:lnTo>
                        <a:pt x="1787" y="1019"/>
                      </a:lnTo>
                      <a:lnTo>
                        <a:pt x="1790" y="1017"/>
                      </a:lnTo>
                      <a:lnTo>
                        <a:pt x="1793" y="1014"/>
                      </a:lnTo>
                      <a:lnTo>
                        <a:pt x="1793" y="1014"/>
                      </a:lnTo>
                      <a:lnTo>
                        <a:pt x="1795" y="1014"/>
                      </a:lnTo>
                      <a:lnTo>
                        <a:pt x="1799" y="1014"/>
                      </a:lnTo>
                      <a:lnTo>
                        <a:pt x="1801" y="1014"/>
                      </a:lnTo>
                      <a:lnTo>
                        <a:pt x="1801" y="1014"/>
                      </a:lnTo>
                      <a:lnTo>
                        <a:pt x="1800" y="1011"/>
                      </a:lnTo>
                      <a:lnTo>
                        <a:pt x="1799" y="1009"/>
                      </a:lnTo>
                      <a:lnTo>
                        <a:pt x="1798" y="1008"/>
                      </a:lnTo>
                      <a:lnTo>
                        <a:pt x="1798" y="1008"/>
                      </a:lnTo>
                      <a:lnTo>
                        <a:pt x="1799" y="1008"/>
                      </a:lnTo>
                      <a:lnTo>
                        <a:pt x="1799" y="1008"/>
                      </a:lnTo>
                      <a:lnTo>
                        <a:pt x="1800" y="1010"/>
                      </a:lnTo>
                      <a:lnTo>
                        <a:pt x="1804" y="1014"/>
                      </a:lnTo>
                      <a:lnTo>
                        <a:pt x="1804" y="1014"/>
                      </a:lnTo>
                      <a:lnTo>
                        <a:pt x="1805" y="1013"/>
                      </a:lnTo>
                      <a:lnTo>
                        <a:pt x="1805" y="1013"/>
                      </a:lnTo>
                      <a:lnTo>
                        <a:pt x="1805" y="1015"/>
                      </a:lnTo>
                      <a:lnTo>
                        <a:pt x="1805" y="1015"/>
                      </a:lnTo>
                      <a:lnTo>
                        <a:pt x="1810" y="1015"/>
                      </a:lnTo>
                      <a:lnTo>
                        <a:pt x="1810" y="1015"/>
                      </a:lnTo>
                      <a:lnTo>
                        <a:pt x="1811" y="1015"/>
                      </a:lnTo>
                      <a:lnTo>
                        <a:pt x="1811" y="1015"/>
                      </a:lnTo>
                      <a:lnTo>
                        <a:pt x="1811" y="1015"/>
                      </a:lnTo>
                      <a:lnTo>
                        <a:pt x="1811" y="1015"/>
                      </a:lnTo>
                      <a:lnTo>
                        <a:pt x="1810" y="1020"/>
                      </a:lnTo>
                      <a:lnTo>
                        <a:pt x="1810" y="1022"/>
                      </a:lnTo>
                      <a:lnTo>
                        <a:pt x="1810" y="1025"/>
                      </a:lnTo>
                      <a:lnTo>
                        <a:pt x="1810" y="1025"/>
                      </a:lnTo>
                      <a:lnTo>
                        <a:pt x="1814" y="1022"/>
                      </a:lnTo>
                      <a:lnTo>
                        <a:pt x="1816" y="1020"/>
                      </a:lnTo>
                      <a:lnTo>
                        <a:pt x="1817" y="1017"/>
                      </a:lnTo>
                      <a:lnTo>
                        <a:pt x="1817" y="1017"/>
                      </a:lnTo>
                      <a:lnTo>
                        <a:pt x="1817" y="1022"/>
                      </a:lnTo>
                      <a:lnTo>
                        <a:pt x="1818" y="1026"/>
                      </a:lnTo>
                      <a:lnTo>
                        <a:pt x="1818" y="1026"/>
                      </a:lnTo>
                      <a:lnTo>
                        <a:pt x="1820" y="1026"/>
                      </a:lnTo>
                      <a:lnTo>
                        <a:pt x="1821" y="1025"/>
                      </a:lnTo>
                      <a:lnTo>
                        <a:pt x="1821" y="1025"/>
                      </a:lnTo>
                      <a:lnTo>
                        <a:pt x="1822" y="1027"/>
                      </a:lnTo>
                      <a:lnTo>
                        <a:pt x="1822" y="1027"/>
                      </a:lnTo>
                      <a:lnTo>
                        <a:pt x="1820" y="1028"/>
                      </a:lnTo>
                      <a:lnTo>
                        <a:pt x="1817" y="1031"/>
                      </a:lnTo>
                      <a:lnTo>
                        <a:pt x="1817" y="1031"/>
                      </a:lnTo>
                      <a:lnTo>
                        <a:pt x="1816" y="1032"/>
                      </a:lnTo>
                      <a:lnTo>
                        <a:pt x="1816" y="1032"/>
                      </a:lnTo>
                      <a:lnTo>
                        <a:pt x="1818" y="1034"/>
                      </a:lnTo>
                      <a:lnTo>
                        <a:pt x="1821" y="1034"/>
                      </a:lnTo>
                      <a:lnTo>
                        <a:pt x="1822" y="1034"/>
                      </a:lnTo>
                      <a:lnTo>
                        <a:pt x="1822" y="1034"/>
                      </a:lnTo>
                      <a:lnTo>
                        <a:pt x="1818" y="1038"/>
                      </a:lnTo>
                      <a:lnTo>
                        <a:pt x="1816" y="1041"/>
                      </a:lnTo>
                      <a:lnTo>
                        <a:pt x="1816" y="1043"/>
                      </a:lnTo>
                      <a:lnTo>
                        <a:pt x="1816" y="1043"/>
                      </a:lnTo>
                      <a:lnTo>
                        <a:pt x="1816" y="1043"/>
                      </a:lnTo>
                      <a:lnTo>
                        <a:pt x="1816" y="1043"/>
                      </a:lnTo>
                      <a:lnTo>
                        <a:pt x="1820" y="1043"/>
                      </a:lnTo>
                      <a:lnTo>
                        <a:pt x="1823" y="1042"/>
                      </a:lnTo>
                      <a:lnTo>
                        <a:pt x="1826" y="1041"/>
                      </a:lnTo>
                      <a:lnTo>
                        <a:pt x="1826" y="1041"/>
                      </a:lnTo>
                      <a:lnTo>
                        <a:pt x="1823" y="1044"/>
                      </a:lnTo>
                      <a:lnTo>
                        <a:pt x="1822" y="1049"/>
                      </a:lnTo>
                      <a:lnTo>
                        <a:pt x="1822" y="1049"/>
                      </a:lnTo>
                      <a:lnTo>
                        <a:pt x="1825" y="1049"/>
                      </a:lnTo>
                      <a:lnTo>
                        <a:pt x="1827" y="1048"/>
                      </a:lnTo>
                      <a:lnTo>
                        <a:pt x="1828" y="1047"/>
                      </a:lnTo>
                      <a:lnTo>
                        <a:pt x="1828" y="1047"/>
                      </a:lnTo>
                      <a:lnTo>
                        <a:pt x="1827" y="1049"/>
                      </a:lnTo>
                      <a:lnTo>
                        <a:pt x="1826" y="1053"/>
                      </a:lnTo>
                      <a:lnTo>
                        <a:pt x="1826" y="1053"/>
                      </a:lnTo>
                      <a:lnTo>
                        <a:pt x="1825" y="1052"/>
                      </a:lnTo>
                      <a:lnTo>
                        <a:pt x="1822" y="1050"/>
                      </a:lnTo>
                      <a:lnTo>
                        <a:pt x="1822" y="1050"/>
                      </a:lnTo>
                      <a:lnTo>
                        <a:pt x="1821" y="1049"/>
                      </a:lnTo>
                      <a:lnTo>
                        <a:pt x="1821" y="1050"/>
                      </a:lnTo>
                      <a:lnTo>
                        <a:pt x="1816" y="1055"/>
                      </a:lnTo>
                      <a:lnTo>
                        <a:pt x="1816" y="1055"/>
                      </a:lnTo>
                      <a:close/>
                      <a:moveTo>
                        <a:pt x="1793" y="1108"/>
                      </a:moveTo>
                      <a:lnTo>
                        <a:pt x="1793" y="1108"/>
                      </a:lnTo>
                      <a:lnTo>
                        <a:pt x="1792" y="1108"/>
                      </a:lnTo>
                      <a:lnTo>
                        <a:pt x="1792" y="1108"/>
                      </a:lnTo>
                      <a:lnTo>
                        <a:pt x="1790" y="1105"/>
                      </a:lnTo>
                      <a:lnTo>
                        <a:pt x="1790" y="1105"/>
                      </a:lnTo>
                      <a:lnTo>
                        <a:pt x="1788" y="1105"/>
                      </a:lnTo>
                      <a:lnTo>
                        <a:pt x="1788" y="1105"/>
                      </a:lnTo>
                      <a:lnTo>
                        <a:pt x="1792" y="1103"/>
                      </a:lnTo>
                      <a:lnTo>
                        <a:pt x="1792" y="1103"/>
                      </a:lnTo>
                      <a:lnTo>
                        <a:pt x="1792" y="1105"/>
                      </a:lnTo>
                      <a:lnTo>
                        <a:pt x="1793" y="1108"/>
                      </a:lnTo>
                      <a:lnTo>
                        <a:pt x="1793" y="1108"/>
                      </a:lnTo>
                      <a:close/>
                      <a:moveTo>
                        <a:pt x="1765" y="1032"/>
                      </a:moveTo>
                      <a:lnTo>
                        <a:pt x="1765" y="1032"/>
                      </a:lnTo>
                      <a:lnTo>
                        <a:pt x="1761" y="1032"/>
                      </a:lnTo>
                      <a:lnTo>
                        <a:pt x="1755" y="1034"/>
                      </a:lnTo>
                      <a:lnTo>
                        <a:pt x="1755" y="1034"/>
                      </a:lnTo>
                      <a:lnTo>
                        <a:pt x="1757" y="1032"/>
                      </a:lnTo>
                      <a:lnTo>
                        <a:pt x="1759" y="1028"/>
                      </a:lnTo>
                      <a:lnTo>
                        <a:pt x="1760" y="1025"/>
                      </a:lnTo>
                      <a:lnTo>
                        <a:pt x="1760" y="1025"/>
                      </a:lnTo>
                      <a:lnTo>
                        <a:pt x="1762" y="1022"/>
                      </a:lnTo>
                      <a:lnTo>
                        <a:pt x="1762" y="1022"/>
                      </a:lnTo>
                      <a:lnTo>
                        <a:pt x="1765" y="1022"/>
                      </a:lnTo>
                      <a:lnTo>
                        <a:pt x="1767" y="1022"/>
                      </a:lnTo>
                      <a:lnTo>
                        <a:pt x="1770" y="1022"/>
                      </a:lnTo>
                      <a:lnTo>
                        <a:pt x="1770" y="1022"/>
                      </a:lnTo>
                      <a:lnTo>
                        <a:pt x="1771" y="1025"/>
                      </a:lnTo>
                      <a:lnTo>
                        <a:pt x="1772" y="1026"/>
                      </a:lnTo>
                      <a:lnTo>
                        <a:pt x="1773" y="1027"/>
                      </a:lnTo>
                      <a:lnTo>
                        <a:pt x="1773" y="1027"/>
                      </a:lnTo>
                      <a:lnTo>
                        <a:pt x="1767" y="1027"/>
                      </a:lnTo>
                      <a:lnTo>
                        <a:pt x="1765" y="1028"/>
                      </a:lnTo>
                      <a:lnTo>
                        <a:pt x="1762" y="1030"/>
                      </a:lnTo>
                      <a:lnTo>
                        <a:pt x="1762" y="1030"/>
                      </a:lnTo>
                      <a:lnTo>
                        <a:pt x="1765" y="1032"/>
                      </a:lnTo>
                      <a:lnTo>
                        <a:pt x="1765" y="1032"/>
                      </a:lnTo>
                      <a:close/>
                      <a:moveTo>
                        <a:pt x="1753" y="995"/>
                      </a:moveTo>
                      <a:lnTo>
                        <a:pt x="1753" y="995"/>
                      </a:lnTo>
                      <a:lnTo>
                        <a:pt x="1749" y="993"/>
                      </a:lnTo>
                      <a:lnTo>
                        <a:pt x="1749" y="993"/>
                      </a:lnTo>
                      <a:lnTo>
                        <a:pt x="1748" y="993"/>
                      </a:lnTo>
                      <a:lnTo>
                        <a:pt x="1748" y="993"/>
                      </a:lnTo>
                      <a:lnTo>
                        <a:pt x="1749" y="993"/>
                      </a:lnTo>
                      <a:lnTo>
                        <a:pt x="1749" y="993"/>
                      </a:lnTo>
                      <a:lnTo>
                        <a:pt x="1754" y="991"/>
                      </a:lnTo>
                      <a:lnTo>
                        <a:pt x="1754" y="991"/>
                      </a:lnTo>
                      <a:lnTo>
                        <a:pt x="1754" y="991"/>
                      </a:lnTo>
                      <a:lnTo>
                        <a:pt x="1755" y="993"/>
                      </a:lnTo>
                      <a:lnTo>
                        <a:pt x="1757" y="993"/>
                      </a:lnTo>
                      <a:lnTo>
                        <a:pt x="1761" y="993"/>
                      </a:lnTo>
                      <a:lnTo>
                        <a:pt x="1761" y="993"/>
                      </a:lnTo>
                      <a:lnTo>
                        <a:pt x="1760" y="997"/>
                      </a:lnTo>
                      <a:lnTo>
                        <a:pt x="1757" y="1000"/>
                      </a:lnTo>
                      <a:lnTo>
                        <a:pt x="1753" y="1002"/>
                      </a:lnTo>
                      <a:lnTo>
                        <a:pt x="1753" y="1002"/>
                      </a:lnTo>
                      <a:lnTo>
                        <a:pt x="1753" y="1002"/>
                      </a:lnTo>
                      <a:lnTo>
                        <a:pt x="1751" y="1002"/>
                      </a:lnTo>
                      <a:lnTo>
                        <a:pt x="1748" y="1002"/>
                      </a:lnTo>
                      <a:lnTo>
                        <a:pt x="1748" y="1002"/>
                      </a:lnTo>
                      <a:lnTo>
                        <a:pt x="1748" y="1002"/>
                      </a:lnTo>
                      <a:lnTo>
                        <a:pt x="1746" y="1000"/>
                      </a:lnTo>
                      <a:lnTo>
                        <a:pt x="1745" y="999"/>
                      </a:lnTo>
                      <a:lnTo>
                        <a:pt x="1745" y="999"/>
                      </a:lnTo>
                      <a:lnTo>
                        <a:pt x="1748" y="999"/>
                      </a:lnTo>
                      <a:lnTo>
                        <a:pt x="1748" y="999"/>
                      </a:lnTo>
                      <a:lnTo>
                        <a:pt x="1753" y="999"/>
                      </a:lnTo>
                      <a:lnTo>
                        <a:pt x="1753" y="999"/>
                      </a:lnTo>
                      <a:lnTo>
                        <a:pt x="1756" y="998"/>
                      </a:lnTo>
                      <a:lnTo>
                        <a:pt x="1756" y="998"/>
                      </a:lnTo>
                      <a:lnTo>
                        <a:pt x="1753" y="995"/>
                      </a:lnTo>
                      <a:lnTo>
                        <a:pt x="1753" y="995"/>
                      </a:lnTo>
                      <a:close/>
                      <a:moveTo>
                        <a:pt x="1767" y="967"/>
                      </a:moveTo>
                      <a:lnTo>
                        <a:pt x="1767" y="967"/>
                      </a:lnTo>
                      <a:lnTo>
                        <a:pt x="1771" y="970"/>
                      </a:lnTo>
                      <a:lnTo>
                        <a:pt x="1771" y="970"/>
                      </a:lnTo>
                      <a:lnTo>
                        <a:pt x="1768" y="971"/>
                      </a:lnTo>
                      <a:lnTo>
                        <a:pt x="1766" y="972"/>
                      </a:lnTo>
                      <a:lnTo>
                        <a:pt x="1766" y="972"/>
                      </a:lnTo>
                      <a:lnTo>
                        <a:pt x="1766" y="971"/>
                      </a:lnTo>
                      <a:lnTo>
                        <a:pt x="1766" y="971"/>
                      </a:lnTo>
                      <a:lnTo>
                        <a:pt x="1768" y="970"/>
                      </a:lnTo>
                      <a:lnTo>
                        <a:pt x="1768" y="970"/>
                      </a:lnTo>
                      <a:lnTo>
                        <a:pt x="1767" y="967"/>
                      </a:lnTo>
                      <a:lnTo>
                        <a:pt x="1767" y="967"/>
                      </a:lnTo>
                      <a:close/>
                      <a:moveTo>
                        <a:pt x="1771" y="1021"/>
                      </a:moveTo>
                      <a:lnTo>
                        <a:pt x="1771" y="1021"/>
                      </a:lnTo>
                      <a:lnTo>
                        <a:pt x="1770" y="1019"/>
                      </a:lnTo>
                      <a:lnTo>
                        <a:pt x="1767" y="1016"/>
                      </a:lnTo>
                      <a:lnTo>
                        <a:pt x="1767" y="1016"/>
                      </a:lnTo>
                      <a:lnTo>
                        <a:pt x="1773" y="1016"/>
                      </a:lnTo>
                      <a:lnTo>
                        <a:pt x="1776" y="1016"/>
                      </a:lnTo>
                      <a:lnTo>
                        <a:pt x="1778" y="1015"/>
                      </a:lnTo>
                      <a:lnTo>
                        <a:pt x="1778" y="1015"/>
                      </a:lnTo>
                      <a:lnTo>
                        <a:pt x="1774" y="1013"/>
                      </a:lnTo>
                      <a:lnTo>
                        <a:pt x="1772" y="1010"/>
                      </a:lnTo>
                      <a:lnTo>
                        <a:pt x="1770" y="1010"/>
                      </a:lnTo>
                      <a:lnTo>
                        <a:pt x="1770" y="1010"/>
                      </a:lnTo>
                      <a:lnTo>
                        <a:pt x="1773" y="1009"/>
                      </a:lnTo>
                      <a:lnTo>
                        <a:pt x="1777" y="1006"/>
                      </a:lnTo>
                      <a:lnTo>
                        <a:pt x="1777" y="1006"/>
                      </a:lnTo>
                      <a:lnTo>
                        <a:pt x="1776" y="1010"/>
                      </a:lnTo>
                      <a:lnTo>
                        <a:pt x="1776" y="1010"/>
                      </a:lnTo>
                      <a:lnTo>
                        <a:pt x="1781" y="1010"/>
                      </a:lnTo>
                      <a:lnTo>
                        <a:pt x="1784" y="1010"/>
                      </a:lnTo>
                      <a:lnTo>
                        <a:pt x="1788" y="1008"/>
                      </a:lnTo>
                      <a:lnTo>
                        <a:pt x="1788" y="1008"/>
                      </a:lnTo>
                      <a:lnTo>
                        <a:pt x="1787" y="1010"/>
                      </a:lnTo>
                      <a:lnTo>
                        <a:pt x="1784" y="1015"/>
                      </a:lnTo>
                      <a:lnTo>
                        <a:pt x="1784" y="1015"/>
                      </a:lnTo>
                      <a:lnTo>
                        <a:pt x="1781" y="1017"/>
                      </a:lnTo>
                      <a:lnTo>
                        <a:pt x="1778" y="1021"/>
                      </a:lnTo>
                      <a:lnTo>
                        <a:pt x="1778" y="1021"/>
                      </a:lnTo>
                      <a:lnTo>
                        <a:pt x="1774" y="1021"/>
                      </a:lnTo>
                      <a:lnTo>
                        <a:pt x="1772" y="1021"/>
                      </a:lnTo>
                      <a:lnTo>
                        <a:pt x="1771" y="1021"/>
                      </a:lnTo>
                      <a:lnTo>
                        <a:pt x="1771" y="1021"/>
                      </a:lnTo>
                      <a:close/>
                      <a:moveTo>
                        <a:pt x="1783" y="991"/>
                      </a:moveTo>
                      <a:lnTo>
                        <a:pt x="1783" y="991"/>
                      </a:lnTo>
                      <a:lnTo>
                        <a:pt x="1784" y="991"/>
                      </a:lnTo>
                      <a:lnTo>
                        <a:pt x="1785" y="989"/>
                      </a:lnTo>
                      <a:lnTo>
                        <a:pt x="1785" y="989"/>
                      </a:lnTo>
                      <a:lnTo>
                        <a:pt x="1782" y="989"/>
                      </a:lnTo>
                      <a:lnTo>
                        <a:pt x="1782" y="989"/>
                      </a:lnTo>
                      <a:lnTo>
                        <a:pt x="1781" y="987"/>
                      </a:lnTo>
                      <a:lnTo>
                        <a:pt x="1779" y="986"/>
                      </a:lnTo>
                      <a:lnTo>
                        <a:pt x="1779" y="986"/>
                      </a:lnTo>
                      <a:lnTo>
                        <a:pt x="1784" y="987"/>
                      </a:lnTo>
                      <a:lnTo>
                        <a:pt x="1789" y="986"/>
                      </a:lnTo>
                      <a:lnTo>
                        <a:pt x="1789" y="986"/>
                      </a:lnTo>
                      <a:lnTo>
                        <a:pt x="1790" y="987"/>
                      </a:lnTo>
                      <a:lnTo>
                        <a:pt x="1790" y="987"/>
                      </a:lnTo>
                      <a:lnTo>
                        <a:pt x="1789" y="989"/>
                      </a:lnTo>
                      <a:lnTo>
                        <a:pt x="1789" y="989"/>
                      </a:lnTo>
                      <a:lnTo>
                        <a:pt x="1787" y="992"/>
                      </a:lnTo>
                      <a:lnTo>
                        <a:pt x="1783" y="993"/>
                      </a:lnTo>
                      <a:lnTo>
                        <a:pt x="1783" y="993"/>
                      </a:lnTo>
                      <a:lnTo>
                        <a:pt x="1779" y="993"/>
                      </a:lnTo>
                      <a:lnTo>
                        <a:pt x="1779" y="993"/>
                      </a:lnTo>
                      <a:lnTo>
                        <a:pt x="1779" y="993"/>
                      </a:lnTo>
                      <a:lnTo>
                        <a:pt x="1781" y="993"/>
                      </a:lnTo>
                      <a:lnTo>
                        <a:pt x="1783" y="992"/>
                      </a:lnTo>
                      <a:lnTo>
                        <a:pt x="1783" y="992"/>
                      </a:lnTo>
                      <a:lnTo>
                        <a:pt x="1783" y="991"/>
                      </a:lnTo>
                      <a:lnTo>
                        <a:pt x="1783" y="991"/>
                      </a:lnTo>
                      <a:close/>
                      <a:moveTo>
                        <a:pt x="1778" y="859"/>
                      </a:moveTo>
                      <a:lnTo>
                        <a:pt x="1778" y="859"/>
                      </a:lnTo>
                      <a:lnTo>
                        <a:pt x="1782" y="858"/>
                      </a:lnTo>
                      <a:lnTo>
                        <a:pt x="1783" y="856"/>
                      </a:lnTo>
                      <a:lnTo>
                        <a:pt x="1784" y="854"/>
                      </a:lnTo>
                      <a:lnTo>
                        <a:pt x="1784" y="854"/>
                      </a:lnTo>
                      <a:lnTo>
                        <a:pt x="1782" y="853"/>
                      </a:lnTo>
                      <a:lnTo>
                        <a:pt x="1779" y="853"/>
                      </a:lnTo>
                      <a:lnTo>
                        <a:pt x="1777" y="853"/>
                      </a:lnTo>
                      <a:lnTo>
                        <a:pt x="1777" y="853"/>
                      </a:lnTo>
                      <a:lnTo>
                        <a:pt x="1787" y="849"/>
                      </a:lnTo>
                      <a:lnTo>
                        <a:pt x="1787" y="849"/>
                      </a:lnTo>
                      <a:lnTo>
                        <a:pt x="1785" y="848"/>
                      </a:lnTo>
                      <a:lnTo>
                        <a:pt x="1784" y="845"/>
                      </a:lnTo>
                      <a:lnTo>
                        <a:pt x="1784" y="845"/>
                      </a:lnTo>
                      <a:lnTo>
                        <a:pt x="1789" y="847"/>
                      </a:lnTo>
                      <a:lnTo>
                        <a:pt x="1792" y="845"/>
                      </a:lnTo>
                      <a:lnTo>
                        <a:pt x="1793" y="845"/>
                      </a:lnTo>
                      <a:lnTo>
                        <a:pt x="1793" y="845"/>
                      </a:lnTo>
                      <a:lnTo>
                        <a:pt x="1788" y="844"/>
                      </a:lnTo>
                      <a:lnTo>
                        <a:pt x="1785" y="842"/>
                      </a:lnTo>
                      <a:lnTo>
                        <a:pt x="1783" y="838"/>
                      </a:lnTo>
                      <a:lnTo>
                        <a:pt x="1783" y="838"/>
                      </a:lnTo>
                      <a:lnTo>
                        <a:pt x="1783" y="837"/>
                      </a:lnTo>
                      <a:lnTo>
                        <a:pt x="1783" y="837"/>
                      </a:lnTo>
                      <a:lnTo>
                        <a:pt x="1784" y="837"/>
                      </a:lnTo>
                      <a:lnTo>
                        <a:pt x="1784" y="837"/>
                      </a:lnTo>
                      <a:lnTo>
                        <a:pt x="1784" y="834"/>
                      </a:lnTo>
                      <a:lnTo>
                        <a:pt x="1784" y="832"/>
                      </a:lnTo>
                      <a:lnTo>
                        <a:pt x="1784" y="828"/>
                      </a:lnTo>
                      <a:lnTo>
                        <a:pt x="1784" y="828"/>
                      </a:lnTo>
                      <a:lnTo>
                        <a:pt x="1785" y="831"/>
                      </a:lnTo>
                      <a:lnTo>
                        <a:pt x="1788" y="832"/>
                      </a:lnTo>
                      <a:lnTo>
                        <a:pt x="1792" y="833"/>
                      </a:lnTo>
                      <a:lnTo>
                        <a:pt x="1792" y="833"/>
                      </a:lnTo>
                      <a:lnTo>
                        <a:pt x="1792" y="830"/>
                      </a:lnTo>
                      <a:lnTo>
                        <a:pt x="1792" y="826"/>
                      </a:lnTo>
                      <a:lnTo>
                        <a:pt x="1790" y="821"/>
                      </a:lnTo>
                      <a:lnTo>
                        <a:pt x="1790" y="821"/>
                      </a:lnTo>
                      <a:lnTo>
                        <a:pt x="1792" y="823"/>
                      </a:lnTo>
                      <a:lnTo>
                        <a:pt x="1792" y="823"/>
                      </a:lnTo>
                      <a:lnTo>
                        <a:pt x="1792" y="825"/>
                      </a:lnTo>
                      <a:lnTo>
                        <a:pt x="1792" y="825"/>
                      </a:lnTo>
                      <a:lnTo>
                        <a:pt x="1793" y="828"/>
                      </a:lnTo>
                      <a:lnTo>
                        <a:pt x="1794" y="831"/>
                      </a:lnTo>
                      <a:lnTo>
                        <a:pt x="1795" y="830"/>
                      </a:lnTo>
                      <a:lnTo>
                        <a:pt x="1799" y="826"/>
                      </a:lnTo>
                      <a:lnTo>
                        <a:pt x="1799" y="826"/>
                      </a:lnTo>
                      <a:lnTo>
                        <a:pt x="1801" y="826"/>
                      </a:lnTo>
                      <a:lnTo>
                        <a:pt x="1801" y="826"/>
                      </a:lnTo>
                      <a:lnTo>
                        <a:pt x="1800" y="823"/>
                      </a:lnTo>
                      <a:lnTo>
                        <a:pt x="1800" y="823"/>
                      </a:lnTo>
                      <a:lnTo>
                        <a:pt x="1801" y="823"/>
                      </a:lnTo>
                      <a:lnTo>
                        <a:pt x="1801" y="823"/>
                      </a:lnTo>
                      <a:lnTo>
                        <a:pt x="1803" y="823"/>
                      </a:lnTo>
                      <a:lnTo>
                        <a:pt x="1806" y="823"/>
                      </a:lnTo>
                      <a:lnTo>
                        <a:pt x="1811" y="822"/>
                      </a:lnTo>
                      <a:lnTo>
                        <a:pt x="1814" y="820"/>
                      </a:lnTo>
                      <a:lnTo>
                        <a:pt x="1815" y="816"/>
                      </a:lnTo>
                      <a:lnTo>
                        <a:pt x="1815" y="816"/>
                      </a:lnTo>
                      <a:lnTo>
                        <a:pt x="1814" y="815"/>
                      </a:lnTo>
                      <a:lnTo>
                        <a:pt x="1811" y="814"/>
                      </a:lnTo>
                      <a:lnTo>
                        <a:pt x="1806" y="814"/>
                      </a:lnTo>
                      <a:lnTo>
                        <a:pt x="1806" y="814"/>
                      </a:lnTo>
                      <a:lnTo>
                        <a:pt x="1807" y="811"/>
                      </a:lnTo>
                      <a:lnTo>
                        <a:pt x="1809" y="810"/>
                      </a:lnTo>
                      <a:lnTo>
                        <a:pt x="1811" y="808"/>
                      </a:lnTo>
                      <a:lnTo>
                        <a:pt x="1811" y="808"/>
                      </a:lnTo>
                      <a:lnTo>
                        <a:pt x="1811" y="808"/>
                      </a:lnTo>
                      <a:lnTo>
                        <a:pt x="1811" y="808"/>
                      </a:lnTo>
                      <a:lnTo>
                        <a:pt x="1815" y="808"/>
                      </a:lnTo>
                      <a:lnTo>
                        <a:pt x="1815" y="808"/>
                      </a:lnTo>
                      <a:lnTo>
                        <a:pt x="1815" y="811"/>
                      </a:lnTo>
                      <a:lnTo>
                        <a:pt x="1815" y="811"/>
                      </a:lnTo>
                      <a:lnTo>
                        <a:pt x="1816" y="812"/>
                      </a:lnTo>
                      <a:lnTo>
                        <a:pt x="1820" y="812"/>
                      </a:lnTo>
                      <a:lnTo>
                        <a:pt x="1820" y="812"/>
                      </a:lnTo>
                      <a:lnTo>
                        <a:pt x="1820" y="815"/>
                      </a:lnTo>
                      <a:lnTo>
                        <a:pt x="1820" y="817"/>
                      </a:lnTo>
                      <a:lnTo>
                        <a:pt x="1820" y="817"/>
                      </a:lnTo>
                      <a:lnTo>
                        <a:pt x="1821" y="816"/>
                      </a:lnTo>
                      <a:lnTo>
                        <a:pt x="1825" y="815"/>
                      </a:lnTo>
                      <a:lnTo>
                        <a:pt x="1825" y="815"/>
                      </a:lnTo>
                      <a:lnTo>
                        <a:pt x="1825" y="817"/>
                      </a:lnTo>
                      <a:lnTo>
                        <a:pt x="1822" y="821"/>
                      </a:lnTo>
                      <a:lnTo>
                        <a:pt x="1822" y="821"/>
                      </a:lnTo>
                      <a:lnTo>
                        <a:pt x="1821" y="822"/>
                      </a:lnTo>
                      <a:lnTo>
                        <a:pt x="1818" y="825"/>
                      </a:lnTo>
                      <a:lnTo>
                        <a:pt x="1817" y="826"/>
                      </a:lnTo>
                      <a:lnTo>
                        <a:pt x="1817" y="828"/>
                      </a:lnTo>
                      <a:lnTo>
                        <a:pt x="1817" y="831"/>
                      </a:lnTo>
                      <a:lnTo>
                        <a:pt x="1820" y="834"/>
                      </a:lnTo>
                      <a:lnTo>
                        <a:pt x="1820" y="834"/>
                      </a:lnTo>
                      <a:lnTo>
                        <a:pt x="1818" y="837"/>
                      </a:lnTo>
                      <a:lnTo>
                        <a:pt x="1820" y="841"/>
                      </a:lnTo>
                      <a:lnTo>
                        <a:pt x="1820" y="841"/>
                      </a:lnTo>
                      <a:lnTo>
                        <a:pt x="1821" y="841"/>
                      </a:lnTo>
                      <a:lnTo>
                        <a:pt x="1823" y="841"/>
                      </a:lnTo>
                      <a:lnTo>
                        <a:pt x="1827" y="838"/>
                      </a:lnTo>
                      <a:lnTo>
                        <a:pt x="1827" y="838"/>
                      </a:lnTo>
                      <a:lnTo>
                        <a:pt x="1827" y="838"/>
                      </a:lnTo>
                      <a:lnTo>
                        <a:pt x="1827" y="838"/>
                      </a:lnTo>
                      <a:lnTo>
                        <a:pt x="1828" y="838"/>
                      </a:lnTo>
                      <a:lnTo>
                        <a:pt x="1828" y="838"/>
                      </a:lnTo>
                      <a:lnTo>
                        <a:pt x="1828" y="842"/>
                      </a:lnTo>
                      <a:lnTo>
                        <a:pt x="1828" y="845"/>
                      </a:lnTo>
                      <a:lnTo>
                        <a:pt x="1826" y="849"/>
                      </a:lnTo>
                      <a:lnTo>
                        <a:pt x="1826" y="849"/>
                      </a:lnTo>
                      <a:lnTo>
                        <a:pt x="1822" y="850"/>
                      </a:lnTo>
                      <a:lnTo>
                        <a:pt x="1820" y="849"/>
                      </a:lnTo>
                      <a:lnTo>
                        <a:pt x="1817" y="848"/>
                      </a:lnTo>
                      <a:lnTo>
                        <a:pt x="1817" y="848"/>
                      </a:lnTo>
                      <a:lnTo>
                        <a:pt x="1815" y="845"/>
                      </a:lnTo>
                      <a:lnTo>
                        <a:pt x="1812" y="844"/>
                      </a:lnTo>
                      <a:lnTo>
                        <a:pt x="1811" y="845"/>
                      </a:lnTo>
                      <a:lnTo>
                        <a:pt x="1811" y="850"/>
                      </a:lnTo>
                      <a:lnTo>
                        <a:pt x="1811" y="850"/>
                      </a:lnTo>
                      <a:lnTo>
                        <a:pt x="1811" y="850"/>
                      </a:lnTo>
                      <a:lnTo>
                        <a:pt x="1807" y="851"/>
                      </a:lnTo>
                      <a:lnTo>
                        <a:pt x="1807" y="851"/>
                      </a:lnTo>
                      <a:lnTo>
                        <a:pt x="1806" y="851"/>
                      </a:lnTo>
                      <a:lnTo>
                        <a:pt x="1806" y="851"/>
                      </a:lnTo>
                      <a:lnTo>
                        <a:pt x="1800" y="853"/>
                      </a:lnTo>
                      <a:lnTo>
                        <a:pt x="1800" y="853"/>
                      </a:lnTo>
                      <a:lnTo>
                        <a:pt x="1796" y="856"/>
                      </a:lnTo>
                      <a:lnTo>
                        <a:pt x="1795" y="858"/>
                      </a:lnTo>
                      <a:lnTo>
                        <a:pt x="1792" y="859"/>
                      </a:lnTo>
                      <a:lnTo>
                        <a:pt x="1792" y="859"/>
                      </a:lnTo>
                      <a:lnTo>
                        <a:pt x="1788" y="859"/>
                      </a:lnTo>
                      <a:lnTo>
                        <a:pt x="1785" y="860"/>
                      </a:lnTo>
                      <a:lnTo>
                        <a:pt x="1783" y="862"/>
                      </a:lnTo>
                      <a:lnTo>
                        <a:pt x="1783" y="862"/>
                      </a:lnTo>
                      <a:lnTo>
                        <a:pt x="1779" y="866"/>
                      </a:lnTo>
                      <a:lnTo>
                        <a:pt x="1779" y="866"/>
                      </a:lnTo>
                      <a:lnTo>
                        <a:pt x="1776" y="865"/>
                      </a:lnTo>
                      <a:lnTo>
                        <a:pt x="1776" y="865"/>
                      </a:lnTo>
                      <a:lnTo>
                        <a:pt x="1779" y="865"/>
                      </a:lnTo>
                      <a:lnTo>
                        <a:pt x="1782" y="864"/>
                      </a:lnTo>
                      <a:lnTo>
                        <a:pt x="1784" y="861"/>
                      </a:lnTo>
                      <a:lnTo>
                        <a:pt x="1784" y="861"/>
                      </a:lnTo>
                      <a:lnTo>
                        <a:pt x="1783" y="860"/>
                      </a:lnTo>
                      <a:lnTo>
                        <a:pt x="1781" y="859"/>
                      </a:lnTo>
                      <a:lnTo>
                        <a:pt x="1778" y="859"/>
                      </a:lnTo>
                      <a:lnTo>
                        <a:pt x="1778" y="859"/>
                      </a:lnTo>
                      <a:close/>
                      <a:moveTo>
                        <a:pt x="1828" y="470"/>
                      </a:moveTo>
                      <a:lnTo>
                        <a:pt x="1828" y="470"/>
                      </a:lnTo>
                      <a:lnTo>
                        <a:pt x="1825" y="467"/>
                      </a:lnTo>
                      <a:lnTo>
                        <a:pt x="1821" y="465"/>
                      </a:lnTo>
                      <a:lnTo>
                        <a:pt x="1821" y="465"/>
                      </a:lnTo>
                      <a:lnTo>
                        <a:pt x="1825" y="464"/>
                      </a:lnTo>
                      <a:lnTo>
                        <a:pt x="1825" y="464"/>
                      </a:lnTo>
                      <a:lnTo>
                        <a:pt x="1828" y="465"/>
                      </a:lnTo>
                      <a:lnTo>
                        <a:pt x="1828" y="465"/>
                      </a:lnTo>
                      <a:lnTo>
                        <a:pt x="1828" y="467"/>
                      </a:lnTo>
                      <a:lnTo>
                        <a:pt x="1828" y="470"/>
                      </a:lnTo>
                      <a:lnTo>
                        <a:pt x="1828" y="470"/>
                      </a:lnTo>
                      <a:close/>
                      <a:moveTo>
                        <a:pt x="1825" y="719"/>
                      </a:moveTo>
                      <a:lnTo>
                        <a:pt x="1825" y="719"/>
                      </a:lnTo>
                      <a:lnTo>
                        <a:pt x="1820" y="725"/>
                      </a:lnTo>
                      <a:lnTo>
                        <a:pt x="1820" y="725"/>
                      </a:lnTo>
                      <a:lnTo>
                        <a:pt x="1818" y="725"/>
                      </a:lnTo>
                      <a:lnTo>
                        <a:pt x="1818" y="725"/>
                      </a:lnTo>
                      <a:lnTo>
                        <a:pt x="1816" y="725"/>
                      </a:lnTo>
                      <a:lnTo>
                        <a:pt x="1816" y="725"/>
                      </a:lnTo>
                      <a:lnTo>
                        <a:pt x="1818" y="722"/>
                      </a:lnTo>
                      <a:lnTo>
                        <a:pt x="1820" y="721"/>
                      </a:lnTo>
                      <a:lnTo>
                        <a:pt x="1820" y="719"/>
                      </a:lnTo>
                      <a:lnTo>
                        <a:pt x="1820" y="719"/>
                      </a:lnTo>
                      <a:lnTo>
                        <a:pt x="1822" y="719"/>
                      </a:lnTo>
                      <a:lnTo>
                        <a:pt x="1825" y="719"/>
                      </a:lnTo>
                      <a:lnTo>
                        <a:pt x="1825" y="719"/>
                      </a:lnTo>
                      <a:close/>
                      <a:moveTo>
                        <a:pt x="1835" y="962"/>
                      </a:moveTo>
                      <a:lnTo>
                        <a:pt x="1835" y="962"/>
                      </a:lnTo>
                      <a:lnTo>
                        <a:pt x="1838" y="961"/>
                      </a:lnTo>
                      <a:lnTo>
                        <a:pt x="1838" y="961"/>
                      </a:lnTo>
                      <a:lnTo>
                        <a:pt x="1834" y="961"/>
                      </a:lnTo>
                      <a:lnTo>
                        <a:pt x="1834" y="961"/>
                      </a:lnTo>
                      <a:lnTo>
                        <a:pt x="1834" y="960"/>
                      </a:lnTo>
                      <a:lnTo>
                        <a:pt x="1833" y="959"/>
                      </a:lnTo>
                      <a:lnTo>
                        <a:pt x="1833" y="959"/>
                      </a:lnTo>
                      <a:lnTo>
                        <a:pt x="1838" y="959"/>
                      </a:lnTo>
                      <a:lnTo>
                        <a:pt x="1842" y="959"/>
                      </a:lnTo>
                      <a:lnTo>
                        <a:pt x="1843" y="958"/>
                      </a:lnTo>
                      <a:lnTo>
                        <a:pt x="1843" y="958"/>
                      </a:lnTo>
                      <a:lnTo>
                        <a:pt x="1843" y="958"/>
                      </a:lnTo>
                      <a:lnTo>
                        <a:pt x="1845" y="956"/>
                      </a:lnTo>
                      <a:lnTo>
                        <a:pt x="1845" y="956"/>
                      </a:lnTo>
                      <a:lnTo>
                        <a:pt x="1843" y="961"/>
                      </a:lnTo>
                      <a:lnTo>
                        <a:pt x="1840" y="964"/>
                      </a:lnTo>
                      <a:lnTo>
                        <a:pt x="1835" y="966"/>
                      </a:lnTo>
                      <a:lnTo>
                        <a:pt x="1835" y="966"/>
                      </a:lnTo>
                      <a:lnTo>
                        <a:pt x="1832" y="966"/>
                      </a:lnTo>
                      <a:lnTo>
                        <a:pt x="1832" y="966"/>
                      </a:lnTo>
                      <a:lnTo>
                        <a:pt x="1832" y="965"/>
                      </a:lnTo>
                      <a:lnTo>
                        <a:pt x="1832" y="965"/>
                      </a:lnTo>
                      <a:lnTo>
                        <a:pt x="1834" y="965"/>
                      </a:lnTo>
                      <a:lnTo>
                        <a:pt x="1835" y="965"/>
                      </a:lnTo>
                      <a:lnTo>
                        <a:pt x="1835" y="965"/>
                      </a:lnTo>
                      <a:lnTo>
                        <a:pt x="1835" y="962"/>
                      </a:lnTo>
                      <a:lnTo>
                        <a:pt x="1835" y="962"/>
                      </a:lnTo>
                      <a:close/>
                      <a:moveTo>
                        <a:pt x="1843" y="801"/>
                      </a:moveTo>
                      <a:lnTo>
                        <a:pt x="1843" y="801"/>
                      </a:lnTo>
                      <a:lnTo>
                        <a:pt x="1845" y="799"/>
                      </a:lnTo>
                      <a:lnTo>
                        <a:pt x="1845" y="799"/>
                      </a:lnTo>
                      <a:lnTo>
                        <a:pt x="1844" y="800"/>
                      </a:lnTo>
                      <a:lnTo>
                        <a:pt x="1844" y="804"/>
                      </a:lnTo>
                      <a:lnTo>
                        <a:pt x="1844" y="804"/>
                      </a:lnTo>
                      <a:lnTo>
                        <a:pt x="1843" y="806"/>
                      </a:lnTo>
                      <a:lnTo>
                        <a:pt x="1843" y="810"/>
                      </a:lnTo>
                      <a:lnTo>
                        <a:pt x="1843" y="810"/>
                      </a:lnTo>
                      <a:lnTo>
                        <a:pt x="1840" y="810"/>
                      </a:lnTo>
                      <a:lnTo>
                        <a:pt x="1838" y="811"/>
                      </a:lnTo>
                      <a:lnTo>
                        <a:pt x="1838" y="811"/>
                      </a:lnTo>
                      <a:lnTo>
                        <a:pt x="1839" y="809"/>
                      </a:lnTo>
                      <a:lnTo>
                        <a:pt x="1840" y="806"/>
                      </a:lnTo>
                      <a:lnTo>
                        <a:pt x="1840" y="804"/>
                      </a:lnTo>
                      <a:lnTo>
                        <a:pt x="1840" y="804"/>
                      </a:lnTo>
                      <a:lnTo>
                        <a:pt x="1842" y="804"/>
                      </a:lnTo>
                      <a:lnTo>
                        <a:pt x="1842" y="804"/>
                      </a:lnTo>
                      <a:lnTo>
                        <a:pt x="1843" y="803"/>
                      </a:lnTo>
                      <a:lnTo>
                        <a:pt x="1843" y="803"/>
                      </a:lnTo>
                      <a:lnTo>
                        <a:pt x="1843" y="801"/>
                      </a:lnTo>
                      <a:lnTo>
                        <a:pt x="1843" y="801"/>
                      </a:lnTo>
                      <a:close/>
                      <a:moveTo>
                        <a:pt x="1840" y="817"/>
                      </a:moveTo>
                      <a:lnTo>
                        <a:pt x="1840" y="817"/>
                      </a:lnTo>
                      <a:lnTo>
                        <a:pt x="1843" y="812"/>
                      </a:lnTo>
                      <a:lnTo>
                        <a:pt x="1843" y="812"/>
                      </a:lnTo>
                      <a:lnTo>
                        <a:pt x="1846" y="812"/>
                      </a:lnTo>
                      <a:lnTo>
                        <a:pt x="1849" y="811"/>
                      </a:lnTo>
                      <a:lnTo>
                        <a:pt x="1851" y="809"/>
                      </a:lnTo>
                      <a:lnTo>
                        <a:pt x="1851" y="809"/>
                      </a:lnTo>
                      <a:lnTo>
                        <a:pt x="1853" y="814"/>
                      </a:lnTo>
                      <a:lnTo>
                        <a:pt x="1853" y="817"/>
                      </a:lnTo>
                      <a:lnTo>
                        <a:pt x="1849" y="822"/>
                      </a:lnTo>
                      <a:lnTo>
                        <a:pt x="1849" y="822"/>
                      </a:lnTo>
                      <a:lnTo>
                        <a:pt x="1848" y="822"/>
                      </a:lnTo>
                      <a:lnTo>
                        <a:pt x="1846" y="825"/>
                      </a:lnTo>
                      <a:lnTo>
                        <a:pt x="1846" y="825"/>
                      </a:lnTo>
                      <a:lnTo>
                        <a:pt x="1844" y="823"/>
                      </a:lnTo>
                      <a:lnTo>
                        <a:pt x="1843" y="823"/>
                      </a:lnTo>
                      <a:lnTo>
                        <a:pt x="1843" y="823"/>
                      </a:lnTo>
                      <a:lnTo>
                        <a:pt x="1846" y="820"/>
                      </a:lnTo>
                      <a:lnTo>
                        <a:pt x="1849" y="819"/>
                      </a:lnTo>
                      <a:lnTo>
                        <a:pt x="1850" y="816"/>
                      </a:lnTo>
                      <a:lnTo>
                        <a:pt x="1850" y="816"/>
                      </a:lnTo>
                      <a:lnTo>
                        <a:pt x="1846" y="816"/>
                      </a:lnTo>
                      <a:lnTo>
                        <a:pt x="1843" y="816"/>
                      </a:lnTo>
                      <a:lnTo>
                        <a:pt x="1840" y="817"/>
                      </a:lnTo>
                      <a:lnTo>
                        <a:pt x="1840" y="817"/>
                      </a:lnTo>
                      <a:close/>
                      <a:moveTo>
                        <a:pt x="1845" y="916"/>
                      </a:moveTo>
                      <a:lnTo>
                        <a:pt x="1845" y="916"/>
                      </a:lnTo>
                      <a:lnTo>
                        <a:pt x="1845" y="915"/>
                      </a:lnTo>
                      <a:lnTo>
                        <a:pt x="1845" y="915"/>
                      </a:lnTo>
                      <a:lnTo>
                        <a:pt x="1849" y="915"/>
                      </a:lnTo>
                      <a:lnTo>
                        <a:pt x="1853" y="914"/>
                      </a:lnTo>
                      <a:lnTo>
                        <a:pt x="1853" y="914"/>
                      </a:lnTo>
                      <a:lnTo>
                        <a:pt x="1850" y="911"/>
                      </a:lnTo>
                      <a:lnTo>
                        <a:pt x="1848" y="910"/>
                      </a:lnTo>
                      <a:lnTo>
                        <a:pt x="1845" y="910"/>
                      </a:lnTo>
                      <a:lnTo>
                        <a:pt x="1845" y="910"/>
                      </a:lnTo>
                      <a:lnTo>
                        <a:pt x="1848" y="909"/>
                      </a:lnTo>
                      <a:lnTo>
                        <a:pt x="1851" y="906"/>
                      </a:lnTo>
                      <a:lnTo>
                        <a:pt x="1851" y="906"/>
                      </a:lnTo>
                      <a:lnTo>
                        <a:pt x="1850" y="905"/>
                      </a:lnTo>
                      <a:lnTo>
                        <a:pt x="1848" y="904"/>
                      </a:lnTo>
                      <a:lnTo>
                        <a:pt x="1848" y="904"/>
                      </a:lnTo>
                      <a:lnTo>
                        <a:pt x="1848" y="904"/>
                      </a:lnTo>
                      <a:lnTo>
                        <a:pt x="1848" y="904"/>
                      </a:lnTo>
                      <a:lnTo>
                        <a:pt x="1850" y="903"/>
                      </a:lnTo>
                      <a:lnTo>
                        <a:pt x="1851" y="900"/>
                      </a:lnTo>
                      <a:lnTo>
                        <a:pt x="1851" y="900"/>
                      </a:lnTo>
                      <a:lnTo>
                        <a:pt x="1850" y="899"/>
                      </a:lnTo>
                      <a:lnTo>
                        <a:pt x="1848" y="899"/>
                      </a:lnTo>
                      <a:lnTo>
                        <a:pt x="1846" y="899"/>
                      </a:lnTo>
                      <a:lnTo>
                        <a:pt x="1846" y="899"/>
                      </a:lnTo>
                      <a:lnTo>
                        <a:pt x="1846" y="899"/>
                      </a:lnTo>
                      <a:lnTo>
                        <a:pt x="1846" y="899"/>
                      </a:lnTo>
                      <a:lnTo>
                        <a:pt x="1851" y="897"/>
                      </a:lnTo>
                      <a:lnTo>
                        <a:pt x="1851" y="897"/>
                      </a:lnTo>
                      <a:lnTo>
                        <a:pt x="1853" y="900"/>
                      </a:lnTo>
                      <a:lnTo>
                        <a:pt x="1856" y="903"/>
                      </a:lnTo>
                      <a:lnTo>
                        <a:pt x="1856" y="903"/>
                      </a:lnTo>
                      <a:lnTo>
                        <a:pt x="1855" y="906"/>
                      </a:lnTo>
                      <a:lnTo>
                        <a:pt x="1855" y="910"/>
                      </a:lnTo>
                      <a:lnTo>
                        <a:pt x="1855" y="910"/>
                      </a:lnTo>
                      <a:lnTo>
                        <a:pt x="1857" y="910"/>
                      </a:lnTo>
                      <a:lnTo>
                        <a:pt x="1864" y="908"/>
                      </a:lnTo>
                      <a:lnTo>
                        <a:pt x="1864" y="908"/>
                      </a:lnTo>
                      <a:lnTo>
                        <a:pt x="1861" y="909"/>
                      </a:lnTo>
                      <a:lnTo>
                        <a:pt x="1860" y="911"/>
                      </a:lnTo>
                      <a:lnTo>
                        <a:pt x="1859" y="914"/>
                      </a:lnTo>
                      <a:lnTo>
                        <a:pt x="1859" y="914"/>
                      </a:lnTo>
                      <a:lnTo>
                        <a:pt x="1856" y="914"/>
                      </a:lnTo>
                      <a:lnTo>
                        <a:pt x="1854" y="915"/>
                      </a:lnTo>
                      <a:lnTo>
                        <a:pt x="1850" y="916"/>
                      </a:lnTo>
                      <a:lnTo>
                        <a:pt x="1848" y="920"/>
                      </a:lnTo>
                      <a:lnTo>
                        <a:pt x="1848" y="920"/>
                      </a:lnTo>
                      <a:lnTo>
                        <a:pt x="1849" y="922"/>
                      </a:lnTo>
                      <a:lnTo>
                        <a:pt x="1851" y="923"/>
                      </a:lnTo>
                      <a:lnTo>
                        <a:pt x="1856" y="923"/>
                      </a:lnTo>
                      <a:lnTo>
                        <a:pt x="1856" y="923"/>
                      </a:lnTo>
                      <a:lnTo>
                        <a:pt x="1856" y="925"/>
                      </a:lnTo>
                      <a:lnTo>
                        <a:pt x="1856" y="925"/>
                      </a:lnTo>
                      <a:lnTo>
                        <a:pt x="1854" y="923"/>
                      </a:lnTo>
                      <a:lnTo>
                        <a:pt x="1854" y="923"/>
                      </a:lnTo>
                      <a:lnTo>
                        <a:pt x="1853" y="925"/>
                      </a:lnTo>
                      <a:lnTo>
                        <a:pt x="1853" y="926"/>
                      </a:lnTo>
                      <a:lnTo>
                        <a:pt x="1851" y="928"/>
                      </a:lnTo>
                      <a:lnTo>
                        <a:pt x="1851" y="928"/>
                      </a:lnTo>
                      <a:lnTo>
                        <a:pt x="1849" y="930"/>
                      </a:lnTo>
                      <a:lnTo>
                        <a:pt x="1849" y="930"/>
                      </a:lnTo>
                      <a:lnTo>
                        <a:pt x="1848" y="928"/>
                      </a:lnTo>
                      <a:lnTo>
                        <a:pt x="1848" y="928"/>
                      </a:lnTo>
                      <a:lnTo>
                        <a:pt x="1848" y="925"/>
                      </a:lnTo>
                      <a:lnTo>
                        <a:pt x="1848" y="921"/>
                      </a:lnTo>
                      <a:lnTo>
                        <a:pt x="1848" y="921"/>
                      </a:lnTo>
                      <a:lnTo>
                        <a:pt x="1845" y="923"/>
                      </a:lnTo>
                      <a:lnTo>
                        <a:pt x="1845" y="923"/>
                      </a:lnTo>
                      <a:lnTo>
                        <a:pt x="1845" y="922"/>
                      </a:lnTo>
                      <a:lnTo>
                        <a:pt x="1845" y="922"/>
                      </a:lnTo>
                      <a:lnTo>
                        <a:pt x="1844" y="920"/>
                      </a:lnTo>
                      <a:lnTo>
                        <a:pt x="1844" y="920"/>
                      </a:lnTo>
                      <a:lnTo>
                        <a:pt x="1845" y="920"/>
                      </a:lnTo>
                      <a:lnTo>
                        <a:pt x="1845" y="920"/>
                      </a:lnTo>
                      <a:lnTo>
                        <a:pt x="1845" y="916"/>
                      </a:lnTo>
                      <a:lnTo>
                        <a:pt x="1845" y="916"/>
                      </a:lnTo>
                      <a:close/>
                      <a:moveTo>
                        <a:pt x="1870" y="897"/>
                      </a:moveTo>
                      <a:lnTo>
                        <a:pt x="1870" y="897"/>
                      </a:lnTo>
                      <a:lnTo>
                        <a:pt x="1864" y="899"/>
                      </a:lnTo>
                      <a:lnTo>
                        <a:pt x="1864" y="899"/>
                      </a:lnTo>
                      <a:lnTo>
                        <a:pt x="1862" y="899"/>
                      </a:lnTo>
                      <a:lnTo>
                        <a:pt x="1860" y="899"/>
                      </a:lnTo>
                      <a:lnTo>
                        <a:pt x="1857" y="900"/>
                      </a:lnTo>
                      <a:lnTo>
                        <a:pt x="1857" y="900"/>
                      </a:lnTo>
                      <a:lnTo>
                        <a:pt x="1859" y="897"/>
                      </a:lnTo>
                      <a:lnTo>
                        <a:pt x="1859" y="893"/>
                      </a:lnTo>
                      <a:lnTo>
                        <a:pt x="1859" y="893"/>
                      </a:lnTo>
                      <a:lnTo>
                        <a:pt x="1861" y="893"/>
                      </a:lnTo>
                      <a:lnTo>
                        <a:pt x="1864" y="891"/>
                      </a:lnTo>
                      <a:lnTo>
                        <a:pt x="1864" y="891"/>
                      </a:lnTo>
                      <a:lnTo>
                        <a:pt x="1867" y="889"/>
                      </a:lnTo>
                      <a:lnTo>
                        <a:pt x="1867" y="889"/>
                      </a:lnTo>
                      <a:lnTo>
                        <a:pt x="1867" y="889"/>
                      </a:lnTo>
                      <a:lnTo>
                        <a:pt x="1867" y="889"/>
                      </a:lnTo>
                      <a:lnTo>
                        <a:pt x="1865" y="892"/>
                      </a:lnTo>
                      <a:lnTo>
                        <a:pt x="1864" y="897"/>
                      </a:lnTo>
                      <a:lnTo>
                        <a:pt x="1864" y="897"/>
                      </a:lnTo>
                      <a:lnTo>
                        <a:pt x="1870" y="897"/>
                      </a:lnTo>
                      <a:lnTo>
                        <a:pt x="1870" y="897"/>
                      </a:lnTo>
                      <a:close/>
                      <a:moveTo>
                        <a:pt x="1878" y="950"/>
                      </a:moveTo>
                      <a:lnTo>
                        <a:pt x="1878" y="950"/>
                      </a:lnTo>
                      <a:lnTo>
                        <a:pt x="1878" y="950"/>
                      </a:lnTo>
                      <a:lnTo>
                        <a:pt x="1878" y="950"/>
                      </a:lnTo>
                      <a:lnTo>
                        <a:pt x="1877" y="953"/>
                      </a:lnTo>
                      <a:lnTo>
                        <a:pt x="1876" y="956"/>
                      </a:lnTo>
                      <a:lnTo>
                        <a:pt x="1876" y="956"/>
                      </a:lnTo>
                      <a:lnTo>
                        <a:pt x="1873" y="956"/>
                      </a:lnTo>
                      <a:lnTo>
                        <a:pt x="1871" y="958"/>
                      </a:lnTo>
                      <a:lnTo>
                        <a:pt x="1870" y="959"/>
                      </a:lnTo>
                      <a:lnTo>
                        <a:pt x="1870" y="959"/>
                      </a:lnTo>
                      <a:lnTo>
                        <a:pt x="1871" y="956"/>
                      </a:lnTo>
                      <a:lnTo>
                        <a:pt x="1871" y="953"/>
                      </a:lnTo>
                      <a:lnTo>
                        <a:pt x="1871" y="952"/>
                      </a:lnTo>
                      <a:lnTo>
                        <a:pt x="1871" y="952"/>
                      </a:lnTo>
                      <a:lnTo>
                        <a:pt x="1868" y="952"/>
                      </a:lnTo>
                      <a:lnTo>
                        <a:pt x="1866" y="953"/>
                      </a:lnTo>
                      <a:lnTo>
                        <a:pt x="1866" y="953"/>
                      </a:lnTo>
                      <a:lnTo>
                        <a:pt x="1865" y="953"/>
                      </a:lnTo>
                      <a:lnTo>
                        <a:pt x="1865" y="953"/>
                      </a:lnTo>
                      <a:lnTo>
                        <a:pt x="1866" y="949"/>
                      </a:lnTo>
                      <a:lnTo>
                        <a:pt x="1866" y="949"/>
                      </a:lnTo>
                      <a:lnTo>
                        <a:pt x="1868" y="949"/>
                      </a:lnTo>
                      <a:lnTo>
                        <a:pt x="1868" y="949"/>
                      </a:lnTo>
                      <a:lnTo>
                        <a:pt x="1867" y="945"/>
                      </a:lnTo>
                      <a:lnTo>
                        <a:pt x="1867" y="945"/>
                      </a:lnTo>
                      <a:lnTo>
                        <a:pt x="1871" y="945"/>
                      </a:lnTo>
                      <a:lnTo>
                        <a:pt x="1872" y="944"/>
                      </a:lnTo>
                      <a:lnTo>
                        <a:pt x="1872" y="944"/>
                      </a:lnTo>
                      <a:lnTo>
                        <a:pt x="1872" y="948"/>
                      </a:lnTo>
                      <a:lnTo>
                        <a:pt x="1871" y="952"/>
                      </a:lnTo>
                      <a:lnTo>
                        <a:pt x="1871" y="952"/>
                      </a:lnTo>
                      <a:lnTo>
                        <a:pt x="1873" y="952"/>
                      </a:lnTo>
                      <a:lnTo>
                        <a:pt x="1878" y="950"/>
                      </a:lnTo>
                      <a:lnTo>
                        <a:pt x="1878" y="950"/>
                      </a:lnTo>
                      <a:close/>
                      <a:moveTo>
                        <a:pt x="1887" y="893"/>
                      </a:moveTo>
                      <a:lnTo>
                        <a:pt x="1887" y="893"/>
                      </a:lnTo>
                      <a:lnTo>
                        <a:pt x="1892" y="893"/>
                      </a:lnTo>
                      <a:lnTo>
                        <a:pt x="1892" y="893"/>
                      </a:lnTo>
                      <a:lnTo>
                        <a:pt x="1890" y="895"/>
                      </a:lnTo>
                      <a:lnTo>
                        <a:pt x="1889" y="898"/>
                      </a:lnTo>
                      <a:lnTo>
                        <a:pt x="1889" y="898"/>
                      </a:lnTo>
                      <a:lnTo>
                        <a:pt x="1888" y="897"/>
                      </a:lnTo>
                      <a:lnTo>
                        <a:pt x="1888" y="897"/>
                      </a:lnTo>
                      <a:lnTo>
                        <a:pt x="1889" y="894"/>
                      </a:lnTo>
                      <a:lnTo>
                        <a:pt x="1889" y="894"/>
                      </a:lnTo>
                      <a:lnTo>
                        <a:pt x="1887" y="893"/>
                      </a:lnTo>
                      <a:lnTo>
                        <a:pt x="1887" y="893"/>
                      </a:lnTo>
                      <a:close/>
                      <a:moveTo>
                        <a:pt x="1888" y="911"/>
                      </a:moveTo>
                      <a:lnTo>
                        <a:pt x="1888" y="911"/>
                      </a:lnTo>
                      <a:lnTo>
                        <a:pt x="1889" y="911"/>
                      </a:lnTo>
                      <a:lnTo>
                        <a:pt x="1889" y="911"/>
                      </a:lnTo>
                      <a:lnTo>
                        <a:pt x="1890" y="910"/>
                      </a:lnTo>
                      <a:lnTo>
                        <a:pt x="1890" y="910"/>
                      </a:lnTo>
                      <a:lnTo>
                        <a:pt x="1890" y="910"/>
                      </a:lnTo>
                      <a:lnTo>
                        <a:pt x="1890" y="910"/>
                      </a:lnTo>
                      <a:lnTo>
                        <a:pt x="1893" y="906"/>
                      </a:lnTo>
                      <a:lnTo>
                        <a:pt x="1893" y="906"/>
                      </a:lnTo>
                      <a:lnTo>
                        <a:pt x="1893" y="908"/>
                      </a:lnTo>
                      <a:lnTo>
                        <a:pt x="1892" y="911"/>
                      </a:lnTo>
                      <a:lnTo>
                        <a:pt x="1892" y="911"/>
                      </a:lnTo>
                      <a:lnTo>
                        <a:pt x="1890" y="914"/>
                      </a:lnTo>
                      <a:lnTo>
                        <a:pt x="1890" y="917"/>
                      </a:lnTo>
                      <a:lnTo>
                        <a:pt x="1890" y="917"/>
                      </a:lnTo>
                      <a:lnTo>
                        <a:pt x="1888" y="917"/>
                      </a:lnTo>
                      <a:lnTo>
                        <a:pt x="1886" y="919"/>
                      </a:lnTo>
                      <a:lnTo>
                        <a:pt x="1886" y="919"/>
                      </a:lnTo>
                      <a:lnTo>
                        <a:pt x="1887" y="916"/>
                      </a:lnTo>
                      <a:lnTo>
                        <a:pt x="1888" y="914"/>
                      </a:lnTo>
                      <a:lnTo>
                        <a:pt x="1888" y="911"/>
                      </a:lnTo>
                      <a:lnTo>
                        <a:pt x="1888" y="911"/>
                      </a:lnTo>
                      <a:close/>
                      <a:moveTo>
                        <a:pt x="1889" y="806"/>
                      </a:moveTo>
                      <a:lnTo>
                        <a:pt x="1889" y="806"/>
                      </a:lnTo>
                      <a:lnTo>
                        <a:pt x="1892" y="805"/>
                      </a:lnTo>
                      <a:lnTo>
                        <a:pt x="1894" y="804"/>
                      </a:lnTo>
                      <a:lnTo>
                        <a:pt x="1895" y="801"/>
                      </a:lnTo>
                      <a:lnTo>
                        <a:pt x="1895" y="801"/>
                      </a:lnTo>
                      <a:lnTo>
                        <a:pt x="1894" y="800"/>
                      </a:lnTo>
                      <a:lnTo>
                        <a:pt x="1894" y="800"/>
                      </a:lnTo>
                      <a:lnTo>
                        <a:pt x="1895" y="800"/>
                      </a:lnTo>
                      <a:lnTo>
                        <a:pt x="1895" y="800"/>
                      </a:lnTo>
                      <a:lnTo>
                        <a:pt x="1897" y="800"/>
                      </a:lnTo>
                      <a:lnTo>
                        <a:pt x="1897" y="800"/>
                      </a:lnTo>
                      <a:lnTo>
                        <a:pt x="1895" y="804"/>
                      </a:lnTo>
                      <a:lnTo>
                        <a:pt x="1895" y="804"/>
                      </a:lnTo>
                      <a:lnTo>
                        <a:pt x="1893" y="808"/>
                      </a:lnTo>
                      <a:lnTo>
                        <a:pt x="1892" y="812"/>
                      </a:lnTo>
                      <a:lnTo>
                        <a:pt x="1892" y="812"/>
                      </a:lnTo>
                      <a:lnTo>
                        <a:pt x="1888" y="814"/>
                      </a:lnTo>
                      <a:lnTo>
                        <a:pt x="1888" y="814"/>
                      </a:lnTo>
                      <a:lnTo>
                        <a:pt x="1889" y="810"/>
                      </a:lnTo>
                      <a:lnTo>
                        <a:pt x="1889" y="806"/>
                      </a:lnTo>
                      <a:lnTo>
                        <a:pt x="1889" y="806"/>
                      </a:lnTo>
                      <a:close/>
                      <a:moveTo>
                        <a:pt x="1888" y="925"/>
                      </a:moveTo>
                      <a:lnTo>
                        <a:pt x="1888" y="925"/>
                      </a:lnTo>
                      <a:lnTo>
                        <a:pt x="1892" y="920"/>
                      </a:lnTo>
                      <a:lnTo>
                        <a:pt x="1892" y="920"/>
                      </a:lnTo>
                      <a:lnTo>
                        <a:pt x="1894" y="921"/>
                      </a:lnTo>
                      <a:lnTo>
                        <a:pt x="1897" y="920"/>
                      </a:lnTo>
                      <a:lnTo>
                        <a:pt x="1899" y="917"/>
                      </a:lnTo>
                      <a:lnTo>
                        <a:pt x="1899" y="917"/>
                      </a:lnTo>
                      <a:lnTo>
                        <a:pt x="1900" y="921"/>
                      </a:lnTo>
                      <a:lnTo>
                        <a:pt x="1900" y="925"/>
                      </a:lnTo>
                      <a:lnTo>
                        <a:pt x="1897" y="930"/>
                      </a:lnTo>
                      <a:lnTo>
                        <a:pt x="1897" y="930"/>
                      </a:lnTo>
                      <a:lnTo>
                        <a:pt x="1897" y="930"/>
                      </a:lnTo>
                      <a:lnTo>
                        <a:pt x="1894" y="932"/>
                      </a:lnTo>
                      <a:lnTo>
                        <a:pt x="1894" y="932"/>
                      </a:lnTo>
                      <a:lnTo>
                        <a:pt x="1892" y="931"/>
                      </a:lnTo>
                      <a:lnTo>
                        <a:pt x="1890" y="931"/>
                      </a:lnTo>
                      <a:lnTo>
                        <a:pt x="1890" y="931"/>
                      </a:lnTo>
                      <a:lnTo>
                        <a:pt x="1895" y="928"/>
                      </a:lnTo>
                      <a:lnTo>
                        <a:pt x="1897" y="926"/>
                      </a:lnTo>
                      <a:lnTo>
                        <a:pt x="1898" y="923"/>
                      </a:lnTo>
                      <a:lnTo>
                        <a:pt x="1898" y="923"/>
                      </a:lnTo>
                      <a:lnTo>
                        <a:pt x="1894" y="923"/>
                      </a:lnTo>
                      <a:lnTo>
                        <a:pt x="1890" y="923"/>
                      </a:lnTo>
                      <a:lnTo>
                        <a:pt x="1888" y="925"/>
                      </a:lnTo>
                      <a:lnTo>
                        <a:pt x="1888" y="925"/>
                      </a:lnTo>
                      <a:close/>
                      <a:moveTo>
                        <a:pt x="1909" y="984"/>
                      </a:moveTo>
                      <a:lnTo>
                        <a:pt x="1909" y="984"/>
                      </a:lnTo>
                      <a:lnTo>
                        <a:pt x="1909" y="984"/>
                      </a:lnTo>
                      <a:lnTo>
                        <a:pt x="1911" y="982"/>
                      </a:lnTo>
                      <a:lnTo>
                        <a:pt x="1911" y="982"/>
                      </a:lnTo>
                      <a:lnTo>
                        <a:pt x="1911" y="986"/>
                      </a:lnTo>
                      <a:lnTo>
                        <a:pt x="1909" y="991"/>
                      </a:lnTo>
                      <a:lnTo>
                        <a:pt x="1909" y="991"/>
                      </a:lnTo>
                      <a:lnTo>
                        <a:pt x="1907" y="991"/>
                      </a:lnTo>
                      <a:lnTo>
                        <a:pt x="1905" y="993"/>
                      </a:lnTo>
                      <a:lnTo>
                        <a:pt x="1905" y="993"/>
                      </a:lnTo>
                      <a:lnTo>
                        <a:pt x="1904" y="992"/>
                      </a:lnTo>
                      <a:lnTo>
                        <a:pt x="1901" y="992"/>
                      </a:lnTo>
                      <a:lnTo>
                        <a:pt x="1901" y="992"/>
                      </a:lnTo>
                      <a:lnTo>
                        <a:pt x="1906" y="988"/>
                      </a:lnTo>
                      <a:lnTo>
                        <a:pt x="1909" y="987"/>
                      </a:lnTo>
                      <a:lnTo>
                        <a:pt x="1909" y="984"/>
                      </a:lnTo>
                      <a:lnTo>
                        <a:pt x="1909" y="984"/>
                      </a:lnTo>
                      <a:close/>
                      <a:moveTo>
                        <a:pt x="1904" y="862"/>
                      </a:moveTo>
                      <a:lnTo>
                        <a:pt x="1904" y="862"/>
                      </a:lnTo>
                      <a:lnTo>
                        <a:pt x="1904" y="860"/>
                      </a:lnTo>
                      <a:lnTo>
                        <a:pt x="1904" y="860"/>
                      </a:lnTo>
                      <a:lnTo>
                        <a:pt x="1905" y="859"/>
                      </a:lnTo>
                      <a:lnTo>
                        <a:pt x="1905" y="859"/>
                      </a:lnTo>
                      <a:lnTo>
                        <a:pt x="1906" y="861"/>
                      </a:lnTo>
                      <a:lnTo>
                        <a:pt x="1906" y="864"/>
                      </a:lnTo>
                      <a:lnTo>
                        <a:pt x="1906" y="867"/>
                      </a:lnTo>
                      <a:lnTo>
                        <a:pt x="1906" y="867"/>
                      </a:lnTo>
                      <a:lnTo>
                        <a:pt x="1904" y="865"/>
                      </a:lnTo>
                      <a:lnTo>
                        <a:pt x="1904" y="862"/>
                      </a:lnTo>
                      <a:lnTo>
                        <a:pt x="1904" y="862"/>
                      </a:lnTo>
                      <a:close/>
                      <a:moveTo>
                        <a:pt x="1977" y="1017"/>
                      </a:moveTo>
                      <a:lnTo>
                        <a:pt x="1977" y="1017"/>
                      </a:lnTo>
                      <a:lnTo>
                        <a:pt x="1980" y="1015"/>
                      </a:lnTo>
                      <a:lnTo>
                        <a:pt x="1980" y="1015"/>
                      </a:lnTo>
                      <a:lnTo>
                        <a:pt x="1981" y="1019"/>
                      </a:lnTo>
                      <a:lnTo>
                        <a:pt x="1982" y="1023"/>
                      </a:lnTo>
                      <a:lnTo>
                        <a:pt x="1982" y="1023"/>
                      </a:lnTo>
                      <a:lnTo>
                        <a:pt x="1980" y="1022"/>
                      </a:lnTo>
                      <a:lnTo>
                        <a:pt x="1977" y="1021"/>
                      </a:lnTo>
                      <a:lnTo>
                        <a:pt x="1975" y="1020"/>
                      </a:lnTo>
                      <a:lnTo>
                        <a:pt x="1975" y="1020"/>
                      </a:lnTo>
                      <a:lnTo>
                        <a:pt x="1977" y="1019"/>
                      </a:lnTo>
                      <a:lnTo>
                        <a:pt x="1978" y="1019"/>
                      </a:lnTo>
                      <a:lnTo>
                        <a:pt x="1976" y="1016"/>
                      </a:lnTo>
                      <a:lnTo>
                        <a:pt x="1971" y="1014"/>
                      </a:lnTo>
                      <a:lnTo>
                        <a:pt x="1971" y="1014"/>
                      </a:lnTo>
                      <a:lnTo>
                        <a:pt x="1971" y="1013"/>
                      </a:lnTo>
                      <a:lnTo>
                        <a:pt x="1972" y="1009"/>
                      </a:lnTo>
                      <a:lnTo>
                        <a:pt x="1972" y="1009"/>
                      </a:lnTo>
                      <a:lnTo>
                        <a:pt x="1975" y="1008"/>
                      </a:lnTo>
                      <a:lnTo>
                        <a:pt x="1976" y="1006"/>
                      </a:lnTo>
                      <a:lnTo>
                        <a:pt x="1976" y="1006"/>
                      </a:lnTo>
                      <a:lnTo>
                        <a:pt x="1976" y="1011"/>
                      </a:lnTo>
                      <a:lnTo>
                        <a:pt x="1976" y="1015"/>
                      </a:lnTo>
                      <a:lnTo>
                        <a:pt x="1977" y="1017"/>
                      </a:lnTo>
                      <a:lnTo>
                        <a:pt x="1977" y="1017"/>
                      </a:lnTo>
                      <a:close/>
                      <a:moveTo>
                        <a:pt x="1971" y="915"/>
                      </a:moveTo>
                      <a:lnTo>
                        <a:pt x="1971" y="915"/>
                      </a:lnTo>
                      <a:lnTo>
                        <a:pt x="1972" y="912"/>
                      </a:lnTo>
                      <a:lnTo>
                        <a:pt x="1975" y="908"/>
                      </a:lnTo>
                      <a:lnTo>
                        <a:pt x="1975" y="908"/>
                      </a:lnTo>
                      <a:lnTo>
                        <a:pt x="1978" y="909"/>
                      </a:lnTo>
                      <a:lnTo>
                        <a:pt x="1981" y="908"/>
                      </a:lnTo>
                      <a:lnTo>
                        <a:pt x="1981" y="908"/>
                      </a:lnTo>
                      <a:lnTo>
                        <a:pt x="1977" y="912"/>
                      </a:lnTo>
                      <a:lnTo>
                        <a:pt x="1977" y="912"/>
                      </a:lnTo>
                      <a:lnTo>
                        <a:pt x="1971" y="915"/>
                      </a:lnTo>
                      <a:lnTo>
                        <a:pt x="1971" y="915"/>
                      </a:lnTo>
                      <a:close/>
                      <a:moveTo>
                        <a:pt x="1989" y="855"/>
                      </a:moveTo>
                      <a:lnTo>
                        <a:pt x="1989" y="855"/>
                      </a:lnTo>
                      <a:lnTo>
                        <a:pt x="1988" y="856"/>
                      </a:lnTo>
                      <a:lnTo>
                        <a:pt x="1984" y="858"/>
                      </a:lnTo>
                      <a:lnTo>
                        <a:pt x="1984" y="858"/>
                      </a:lnTo>
                      <a:lnTo>
                        <a:pt x="1984" y="858"/>
                      </a:lnTo>
                      <a:lnTo>
                        <a:pt x="1984" y="858"/>
                      </a:lnTo>
                      <a:lnTo>
                        <a:pt x="1984" y="855"/>
                      </a:lnTo>
                      <a:lnTo>
                        <a:pt x="1984" y="850"/>
                      </a:lnTo>
                      <a:lnTo>
                        <a:pt x="1984" y="850"/>
                      </a:lnTo>
                      <a:lnTo>
                        <a:pt x="1986" y="853"/>
                      </a:lnTo>
                      <a:lnTo>
                        <a:pt x="1986" y="853"/>
                      </a:lnTo>
                      <a:lnTo>
                        <a:pt x="1987" y="851"/>
                      </a:lnTo>
                      <a:lnTo>
                        <a:pt x="1990" y="849"/>
                      </a:lnTo>
                      <a:lnTo>
                        <a:pt x="1990" y="849"/>
                      </a:lnTo>
                      <a:lnTo>
                        <a:pt x="1990" y="851"/>
                      </a:lnTo>
                      <a:lnTo>
                        <a:pt x="1989" y="855"/>
                      </a:lnTo>
                      <a:lnTo>
                        <a:pt x="1989" y="855"/>
                      </a:lnTo>
                      <a:close/>
                      <a:moveTo>
                        <a:pt x="1867" y="789"/>
                      </a:moveTo>
                      <a:lnTo>
                        <a:pt x="1867" y="789"/>
                      </a:lnTo>
                      <a:lnTo>
                        <a:pt x="1868" y="787"/>
                      </a:lnTo>
                      <a:lnTo>
                        <a:pt x="1868" y="786"/>
                      </a:lnTo>
                      <a:lnTo>
                        <a:pt x="1868" y="786"/>
                      </a:lnTo>
                      <a:lnTo>
                        <a:pt x="1868" y="786"/>
                      </a:lnTo>
                      <a:lnTo>
                        <a:pt x="1870" y="784"/>
                      </a:lnTo>
                      <a:lnTo>
                        <a:pt x="1870" y="784"/>
                      </a:lnTo>
                      <a:lnTo>
                        <a:pt x="1871" y="788"/>
                      </a:lnTo>
                      <a:lnTo>
                        <a:pt x="1871" y="792"/>
                      </a:lnTo>
                      <a:lnTo>
                        <a:pt x="1868" y="797"/>
                      </a:lnTo>
                      <a:lnTo>
                        <a:pt x="1868" y="797"/>
                      </a:lnTo>
                      <a:lnTo>
                        <a:pt x="1866" y="799"/>
                      </a:lnTo>
                      <a:lnTo>
                        <a:pt x="1865" y="799"/>
                      </a:lnTo>
                      <a:lnTo>
                        <a:pt x="1865" y="799"/>
                      </a:lnTo>
                      <a:lnTo>
                        <a:pt x="1867" y="798"/>
                      </a:lnTo>
                      <a:lnTo>
                        <a:pt x="1867" y="795"/>
                      </a:lnTo>
                      <a:lnTo>
                        <a:pt x="1867" y="795"/>
                      </a:lnTo>
                      <a:lnTo>
                        <a:pt x="1866" y="794"/>
                      </a:lnTo>
                      <a:lnTo>
                        <a:pt x="1866" y="794"/>
                      </a:lnTo>
                      <a:lnTo>
                        <a:pt x="1868" y="792"/>
                      </a:lnTo>
                      <a:lnTo>
                        <a:pt x="1868" y="792"/>
                      </a:lnTo>
                      <a:lnTo>
                        <a:pt x="1865" y="794"/>
                      </a:lnTo>
                      <a:lnTo>
                        <a:pt x="1865" y="794"/>
                      </a:lnTo>
                      <a:lnTo>
                        <a:pt x="1864" y="793"/>
                      </a:lnTo>
                      <a:lnTo>
                        <a:pt x="1861" y="793"/>
                      </a:lnTo>
                      <a:lnTo>
                        <a:pt x="1861" y="793"/>
                      </a:lnTo>
                      <a:lnTo>
                        <a:pt x="1866" y="789"/>
                      </a:lnTo>
                      <a:lnTo>
                        <a:pt x="1866" y="789"/>
                      </a:lnTo>
                      <a:lnTo>
                        <a:pt x="1867" y="789"/>
                      </a:lnTo>
                      <a:lnTo>
                        <a:pt x="1867" y="789"/>
                      </a:lnTo>
                      <a:lnTo>
                        <a:pt x="1867" y="789"/>
                      </a:lnTo>
                      <a:lnTo>
                        <a:pt x="1867" y="789"/>
                      </a:lnTo>
                      <a:close/>
                      <a:moveTo>
                        <a:pt x="1801" y="564"/>
                      </a:moveTo>
                      <a:lnTo>
                        <a:pt x="1801" y="564"/>
                      </a:lnTo>
                      <a:lnTo>
                        <a:pt x="1801" y="564"/>
                      </a:lnTo>
                      <a:lnTo>
                        <a:pt x="1801" y="564"/>
                      </a:lnTo>
                      <a:lnTo>
                        <a:pt x="1800" y="565"/>
                      </a:lnTo>
                      <a:lnTo>
                        <a:pt x="1798" y="567"/>
                      </a:lnTo>
                      <a:lnTo>
                        <a:pt x="1798" y="567"/>
                      </a:lnTo>
                      <a:lnTo>
                        <a:pt x="1798" y="567"/>
                      </a:lnTo>
                      <a:lnTo>
                        <a:pt x="1798" y="567"/>
                      </a:lnTo>
                      <a:lnTo>
                        <a:pt x="1800" y="565"/>
                      </a:lnTo>
                      <a:lnTo>
                        <a:pt x="1800" y="565"/>
                      </a:lnTo>
                      <a:lnTo>
                        <a:pt x="1796" y="564"/>
                      </a:lnTo>
                      <a:lnTo>
                        <a:pt x="1792" y="565"/>
                      </a:lnTo>
                      <a:lnTo>
                        <a:pt x="1792" y="565"/>
                      </a:lnTo>
                      <a:lnTo>
                        <a:pt x="1790" y="564"/>
                      </a:lnTo>
                      <a:lnTo>
                        <a:pt x="1790" y="564"/>
                      </a:lnTo>
                      <a:lnTo>
                        <a:pt x="1789" y="565"/>
                      </a:lnTo>
                      <a:lnTo>
                        <a:pt x="1789" y="565"/>
                      </a:lnTo>
                      <a:lnTo>
                        <a:pt x="1789" y="565"/>
                      </a:lnTo>
                      <a:lnTo>
                        <a:pt x="1789" y="565"/>
                      </a:lnTo>
                      <a:lnTo>
                        <a:pt x="1787" y="564"/>
                      </a:lnTo>
                      <a:lnTo>
                        <a:pt x="1784" y="561"/>
                      </a:lnTo>
                      <a:lnTo>
                        <a:pt x="1782" y="561"/>
                      </a:lnTo>
                      <a:lnTo>
                        <a:pt x="1782" y="561"/>
                      </a:lnTo>
                      <a:lnTo>
                        <a:pt x="1782" y="562"/>
                      </a:lnTo>
                      <a:lnTo>
                        <a:pt x="1782" y="562"/>
                      </a:lnTo>
                      <a:lnTo>
                        <a:pt x="1781" y="561"/>
                      </a:lnTo>
                      <a:lnTo>
                        <a:pt x="1781" y="561"/>
                      </a:lnTo>
                      <a:lnTo>
                        <a:pt x="1779" y="566"/>
                      </a:lnTo>
                      <a:lnTo>
                        <a:pt x="1779" y="566"/>
                      </a:lnTo>
                      <a:lnTo>
                        <a:pt x="1777" y="565"/>
                      </a:lnTo>
                      <a:lnTo>
                        <a:pt x="1777" y="565"/>
                      </a:lnTo>
                      <a:lnTo>
                        <a:pt x="1772" y="562"/>
                      </a:lnTo>
                      <a:lnTo>
                        <a:pt x="1766" y="564"/>
                      </a:lnTo>
                      <a:lnTo>
                        <a:pt x="1766" y="564"/>
                      </a:lnTo>
                      <a:lnTo>
                        <a:pt x="1766" y="564"/>
                      </a:lnTo>
                      <a:lnTo>
                        <a:pt x="1766" y="564"/>
                      </a:lnTo>
                      <a:lnTo>
                        <a:pt x="1766" y="562"/>
                      </a:lnTo>
                      <a:lnTo>
                        <a:pt x="1766" y="562"/>
                      </a:lnTo>
                      <a:lnTo>
                        <a:pt x="1771" y="560"/>
                      </a:lnTo>
                      <a:lnTo>
                        <a:pt x="1772" y="557"/>
                      </a:lnTo>
                      <a:lnTo>
                        <a:pt x="1773" y="556"/>
                      </a:lnTo>
                      <a:lnTo>
                        <a:pt x="1773" y="556"/>
                      </a:lnTo>
                      <a:lnTo>
                        <a:pt x="1771" y="555"/>
                      </a:lnTo>
                      <a:lnTo>
                        <a:pt x="1766" y="555"/>
                      </a:lnTo>
                      <a:lnTo>
                        <a:pt x="1766" y="555"/>
                      </a:lnTo>
                      <a:lnTo>
                        <a:pt x="1766" y="555"/>
                      </a:lnTo>
                      <a:lnTo>
                        <a:pt x="1766" y="555"/>
                      </a:lnTo>
                      <a:lnTo>
                        <a:pt x="1762" y="556"/>
                      </a:lnTo>
                      <a:lnTo>
                        <a:pt x="1762" y="556"/>
                      </a:lnTo>
                      <a:lnTo>
                        <a:pt x="1762" y="556"/>
                      </a:lnTo>
                      <a:lnTo>
                        <a:pt x="1765" y="554"/>
                      </a:lnTo>
                      <a:lnTo>
                        <a:pt x="1766" y="551"/>
                      </a:lnTo>
                      <a:lnTo>
                        <a:pt x="1766" y="550"/>
                      </a:lnTo>
                      <a:lnTo>
                        <a:pt x="1766" y="550"/>
                      </a:lnTo>
                      <a:lnTo>
                        <a:pt x="1762" y="550"/>
                      </a:lnTo>
                      <a:lnTo>
                        <a:pt x="1762" y="550"/>
                      </a:lnTo>
                      <a:lnTo>
                        <a:pt x="1762" y="548"/>
                      </a:lnTo>
                      <a:lnTo>
                        <a:pt x="1762" y="548"/>
                      </a:lnTo>
                      <a:lnTo>
                        <a:pt x="1763" y="547"/>
                      </a:lnTo>
                      <a:lnTo>
                        <a:pt x="1763" y="547"/>
                      </a:lnTo>
                      <a:lnTo>
                        <a:pt x="1767" y="549"/>
                      </a:lnTo>
                      <a:lnTo>
                        <a:pt x="1770" y="550"/>
                      </a:lnTo>
                      <a:lnTo>
                        <a:pt x="1772" y="550"/>
                      </a:lnTo>
                      <a:lnTo>
                        <a:pt x="1772" y="550"/>
                      </a:lnTo>
                      <a:lnTo>
                        <a:pt x="1772" y="547"/>
                      </a:lnTo>
                      <a:lnTo>
                        <a:pt x="1772" y="547"/>
                      </a:lnTo>
                      <a:lnTo>
                        <a:pt x="1774" y="547"/>
                      </a:lnTo>
                      <a:lnTo>
                        <a:pt x="1774" y="547"/>
                      </a:lnTo>
                      <a:lnTo>
                        <a:pt x="1777" y="549"/>
                      </a:lnTo>
                      <a:lnTo>
                        <a:pt x="1783" y="549"/>
                      </a:lnTo>
                      <a:lnTo>
                        <a:pt x="1783" y="549"/>
                      </a:lnTo>
                      <a:lnTo>
                        <a:pt x="1785" y="551"/>
                      </a:lnTo>
                      <a:lnTo>
                        <a:pt x="1788" y="553"/>
                      </a:lnTo>
                      <a:lnTo>
                        <a:pt x="1790" y="554"/>
                      </a:lnTo>
                      <a:lnTo>
                        <a:pt x="1795" y="554"/>
                      </a:lnTo>
                      <a:lnTo>
                        <a:pt x="1795" y="554"/>
                      </a:lnTo>
                      <a:lnTo>
                        <a:pt x="1796" y="551"/>
                      </a:lnTo>
                      <a:lnTo>
                        <a:pt x="1795" y="549"/>
                      </a:lnTo>
                      <a:lnTo>
                        <a:pt x="1793" y="545"/>
                      </a:lnTo>
                      <a:lnTo>
                        <a:pt x="1793" y="545"/>
                      </a:lnTo>
                      <a:lnTo>
                        <a:pt x="1795" y="544"/>
                      </a:lnTo>
                      <a:lnTo>
                        <a:pt x="1799" y="544"/>
                      </a:lnTo>
                      <a:lnTo>
                        <a:pt x="1803" y="545"/>
                      </a:lnTo>
                      <a:lnTo>
                        <a:pt x="1803" y="545"/>
                      </a:lnTo>
                      <a:lnTo>
                        <a:pt x="1805" y="547"/>
                      </a:lnTo>
                      <a:lnTo>
                        <a:pt x="1805" y="547"/>
                      </a:lnTo>
                      <a:lnTo>
                        <a:pt x="1805" y="548"/>
                      </a:lnTo>
                      <a:lnTo>
                        <a:pt x="1805" y="548"/>
                      </a:lnTo>
                      <a:lnTo>
                        <a:pt x="1807" y="550"/>
                      </a:lnTo>
                      <a:lnTo>
                        <a:pt x="1807" y="550"/>
                      </a:lnTo>
                      <a:lnTo>
                        <a:pt x="1807" y="553"/>
                      </a:lnTo>
                      <a:lnTo>
                        <a:pt x="1807" y="553"/>
                      </a:lnTo>
                      <a:lnTo>
                        <a:pt x="1807" y="555"/>
                      </a:lnTo>
                      <a:lnTo>
                        <a:pt x="1810" y="555"/>
                      </a:lnTo>
                      <a:lnTo>
                        <a:pt x="1810" y="555"/>
                      </a:lnTo>
                      <a:lnTo>
                        <a:pt x="1809" y="559"/>
                      </a:lnTo>
                      <a:lnTo>
                        <a:pt x="1809" y="562"/>
                      </a:lnTo>
                      <a:lnTo>
                        <a:pt x="1809" y="562"/>
                      </a:lnTo>
                      <a:lnTo>
                        <a:pt x="1806" y="559"/>
                      </a:lnTo>
                      <a:lnTo>
                        <a:pt x="1804" y="555"/>
                      </a:lnTo>
                      <a:lnTo>
                        <a:pt x="1799" y="554"/>
                      </a:lnTo>
                      <a:lnTo>
                        <a:pt x="1799" y="554"/>
                      </a:lnTo>
                      <a:lnTo>
                        <a:pt x="1799" y="556"/>
                      </a:lnTo>
                      <a:lnTo>
                        <a:pt x="1799" y="560"/>
                      </a:lnTo>
                      <a:lnTo>
                        <a:pt x="1801" y="564"/>
                      </a:lnTo>
                      <a:lnTo>
                        <a:pt x="1801" y="564"/>
                      </a:lnTo>
                      <a:close/>
                      <a:moveTo>
                        <a:pt x="1790" y="706"/>
                      </a:moveTo>
                      <a:lnTo>
                        <a:pt x="1790" y="706"/>
                      </a:lnTo>
                      <a:lnTo>
                        <a:pt x="1793" y="708"/>
                      </a:lnTo>
                      <a:lnTo>
                        <a:pt x="1795" y="708"/>
                      </a:lnTo>
                      <a:lnTo>
                        <a:pt x="1795" y="708"/>
                      </a:lnTo>
                      <a:lnTo>
                        <a:pt x="1792" y="712"/>
                      </a:lnTo>
                      <a:lnTo>
                        <a:pt x="1792" y="712"/>
                      </a:lnTo>
                      <a:lnTo>
                        <a:pt x="1792" y="710"/>
                      </a:lnTo>
                      <a:lnTo>
                        <a:pt x="1790" y="706"/>
                      </a:lnTo>
                      <a:lnTo>
                        <a:pt x="1790" y="706"/>
                      </a:lnTo>
                      <a:close/>
                      <a:moveTo>
                        <a:pt x="1785" y="684"/>
                      </a:moveTo>
                      <a:lnTo>
                        <a:pt x="1785" y="684"/>
                      </a:lnTo>
                      <a:lnTo>
                        <a:pt x="1788" y="688"/>
                      </a:lnTo>
                      <a:lnTo>
                        <a:pt x="1788" y="688"/>
                      </a:lnTo>
                      <a:lnTo>
                        <a:pt x="1788" y="688"/>
                      </a:lnTo>
                      <a:lnTo>
                        <a:pt x="1788" y="688"/>
                      </a:lnTo>
                      <a:lnTo>
                        <a:pt x="1789" y="687"/>
                      </a:lnTo>
                      <a:lnTo>
                        <a:pt x="1793" y="684"/>
                      </a:lnTo>
                      <a:lnTo>
                        <a:pt x="1793" y="684"/>
                      </a:lnTo>
                      <a:lnTo>
                        <a:pt x="1793" y="689"/>
                      </a:lnTo>
                      <a:lnTo>
                        <a:pt x="1793" y="689"/>
                      </a:lnTo>
                      <a:lnTo>
                        <a:pt x="1788" y="690"/>
                      </a:lnTo>
                      <a:lnTo>
                        <a:pt x="1785" y="692"/>
                      </a:lnTo>
                      <a:lnTo>
                        <a:pt x="1784" y="694"/>
                      </a:lnTo>
                      <a:lnTo>
                        <a:pt x="1784" y="694"/>
                      </a:lnTo>
                      <a:lnTo>
                        <a:pt x="1785" y="690"/>
                      </a:lnTo>
                      <a:lnTo>
                        <a:pt x="1785" y="688"/>
                      </a:lnTo>
                      <a:lnTo>
                        <a:pt x="1785" y="684"/>
                      </a:lnTo>
                      <a:lnTo>
                        <a:pt x="1785" y="684"/>
                      </a:lnTo>
                      <a:close/>
                      <a:moveTo>
                        <a:pt x="1757" y="700"/>
                      </a:moveTo>
                      <a:lnTo>
                        <a:pt x="1757" y="700"/>
                      </a:lnTo>
                      <a:lnTo>
                        <a:pt x="1759" y="695"/>
                      </a:lnTo>
                      <a:lnTo>
                        <a:pt x="1759" y="695"/>
                      </a:lnTo>
                      <a:lnTo>
                        <a:pt x="1762" y="694"/>
                      </a:lnTo>
                      <a:lnTo>
                        <a:pt x="1763" y="693"/>
                      </a:lnTo>
                      <a:lnTo>
                        <a:pt x="1766" y="689"/>
                      </a:lnTo>
                      <a:lnTo>
                        <a:pt x="1766" y="689"/>
                      </a:lnTo>
                      <a:lnTo>
                        <a:pt x="1768" y="693"/>
                      </a:lnTo>
                      <a:lnTo>
                        <a:pt x="1768" y="697"/>
                      </a:lnTo>
                      <a:lnTo>
                        <a:pt x="1767" y="703"/>
                      </a:lnTo>
                      <a:lnTo>
                        <a:pt x="1767" y="703"/>
                      </a:lnTo>
                      <a:lnTo>
                        <a:pt x="1766" y="703"/>
                      </a:lnTo>
                      <a:lnTo>
                        <a:pt x="1765" y="705"/>
                      </a:lnTo>
                      <a:lnTo>
                        <a:pt x="1765" y="705"/>
                      </a:lnTo>
                      <a:lnTo>
                        <a:pt x="1763" y="705"/>
                      </a:lnTo>
                      <a:lnTo>
                        <a:pt x="1761" y="706"/>
                      </a:lnTo>
                      <a:lnTo>
                        <a:pt x="1761" y="706"/>
                      </a:lnTo>
                      <a:lnTo>
                        <a:pt x="1765" y="701"/>
                      </a:lnTo>
                      <a:lnTo>
                        <a:pt x="1766" y="699"/>
                      </a:lnTo>
                      <a:lnTo>
                        <a:pt x="1766" y="697"/>
                      </a:lnTo>
                      <a:lnTo>
                        <a:pt x="1766" y="697"/>
                      </a:lnTo>
                      <a:lnTo>
                        <a:pt x="1762" y="698"/>
                      </a:lnTo>
                      <a:lnTo>
                        <a:pt x="1760" y="699"/>
                      </a:lnTo>
                      <a:lnTo>
                        <a:pt x="1757" y="700"/>
                      </a:lnTo>
                      <a:lnTo>
                        <a:pt x="1757" y="700"/>
                      </a:lnTo>
                      <a:close/>
                      <a:moveTo>
                        <a:pt x="1792" y="506"/>
                      </a:moveTo>
                      <a:lnTo>
                        <a:pt x="1792" y="506"/>
                      </a:lnTo>
                      <a:lnTo>
                        <a:pt x="1789" y="507"/>
                      </a:lnTo>
                      <a:lnTo>
                        <a:pt x="1789" y="507"/>
                      </a:lnTo>
                      <a:lnTo>
                        <a:pt x="1788" y="505"/>
                      </a:lnTo>
                      <a:lnTo>
                        <a:pt x="1785" y="504"/>
                      </a:lnTo>
                      <a:lnTo>
                        <a:pt x="1783" y="503"/>
                      </a:lnTo>
                      <a:lnTo>
                        <a:pt x="1783" y="503"/>
                      </a:lnTo>
                      <a:lnTo>
                        <a:pt x="1783" y="500"/>
                      </a:lnTo>
                      <a:lnTo>
                        <a:pt x="1781" y="498"/>
                      </a:lnTo>
                      <a:lnTo>
                        <a:pt x="1781" y="498"/>
                      </a:lnTo>
                      <a:lnTo>
                        <a:pt x="1787" y="500"/>
                      </a:lnTo>
                      <a:lnTo>
                        <a:pt x="1787" y="500"/>
                      </a:lnTo>
                      <a:lnTo>
                        <a:pt x="1787" y="503"/>
                      </a:lnTo>
                      <a:lnTo>
                        <a:pt x="1788" y="504"/>
                      </a:lnTo>
                      <a:lnTo>
                        <a:pt x="1792" y="506"/>
                      </a:lnTo>
                      <a:lnTo>
                        <a:pt x="1792" y="506"/>
                      </a:lnTo>
                      <a:close/>
                      <a:moveTo>
                        <a:pt x="1788" y="494"/>
                      </a:moveTo>
                      <a:lnTo>
                        <a:pt x="1788" y="494"/>
                      </a:lnTo>
                      <a:lnTo>
                        <a:pt x="1788" y="494"/>
                      </a:lnTo>
                      <a:lnTo>
                        <a:pt x="1788" y="494"/>
                      </a:lnTo>
                      <a:lnTo>
                        <a:pt x="1793" y="495"/>
                      </a:lnTo>
                      <a:lnTo>
                        <a:pt x="1793" y="495"/>
                      </a:lnTo>
                      <a:lnTo>
                        <a:pt x="1794" y="496"/>
                      </a:lnTo>
                      <a:lnTo>
                        <a:pt x="1794" y="496"/>
                      </a:lnTo>
                      <a:lnTo>
                        <a:pt x="1795" y="495"/>
                      </a:lnTo>
                      <a:lnTo>
                        <a:pt x="1795" y="495"/>
                      </a:lnTo>
                      <a:lnTo>
                        <a:pt x="1795" y="496"/>
                      </a:lnTo>
                      <a:lnTo>
                        <a:pt x="1795" y="496"/>
                      </a:lnTo>
                      <a:lnTo>
                        <a:pt x="1796" y="498"/>
                      </a:lnTo>
                      <a:lnTo>
                        <a:pt x="1796" y="498"/>
                      </a:lnTo>
                      <a:lnTo>
                        <a:pt x="1796" y="496"/>
                      </a:lnTo>
                      <a:lnTo>
                        <a:pt x="1796" y="496"/>
                      </a:lnTo>
                      <a:lnTo>
                        <a:pt x="1800" y="499"/>
                      </a:lnTo>
                      <a:lnTo>
                        <a:pt x="1800" y="499"/>
                      </a:lnTo>
                      <a:lnTo>
                        <a:pt x="1799" y="499"/>
                      </a:lnTo>
                      <a:lnTo>
                        <a:pt x="1795" y="499"/>
                      </a:lnTo>
                      <a:lnTo>
                        <a:pt x="1795" y="499"/>
                      </a:lnTo>
                      <a:lnTo>
                        <a:pt x="1793" y="498"/>
                      </a:lnTo>
                      <a:lnTo>
                        <a:pt x="1789" y="499"/>
                      </a:lnTo>
                      <a:lnTo>
                        <a:pt x="1789" y="499"/>
                      </a:lnTo>
                      <a:lnTo>
                        <a:pt x="1789" y="496"/>
                      </a:lnTo>
                      <a:lnTo>
                        <a:pt x="1788" y="494"/>
                      </a:lnTo>
                      <a:lnTo>
                        <a:pt x="1788" y="494"/>
                      </a:lnTo>
                      <a:close/>
                      <a:moveTo>
                        <a:pt x="1754" y="688"/>
                      </a:moveTo>
                      <a:lnTo>
                        <a:pt x="1754" y="688"/>
                      </a:lnTo>
                      <a:lnTo>
                        <a:pt x="1754" y="687"/>
                      </a:lnTo>
                      <a:lnTo>
                        <a:pt x="1754" y="687"/>
                      </a:lnTo>
                      <a:lnTo>
                        <a:pt x="1755" y="686"/>
                      </a:lnTo>
                      <a:lnTo>
                        <a:pt x="1755" y="686"/>
                      </a:lnTo>
                      <a:lnTo>
                        <a:pt x="1755" y="686"/>
                      </a:lnTo>
                      <a:lnTo>
                        <a:pt x="1755" y="686"/>
                      </a:lnTo>
                      <a:lnTo>
                        <a:pt x="1756" y="681"/>
                      </a:lnTo>
                      <a:lnTo>
                        <a:pt x="1756" y="681"/>
                      </a:lnTo>
                      <a:lnTo>
                        <a:pt x="1756" y="683"/>
                      </a:lnTo>
                      <a:lnTo>
                        <a:pt x="1757" y="687"/>
                      </a:lnTo>
                      <a:lnTo>
                        <a:pt x="1757" y="687"/>
                      </a:lnTo>
                      <a:lnTo>
                        <a:pt x="1757" y="689"/>
                      </a:lnTo>
                      <a:lnTo>
                        <a:pt x="1757" y="692"/>
                      </a:lnTo>
                      <a:lnTo>
                        <a:pt x="1757" y="692"/>
                      </a:lnTo>
                      <a:lnTo>
                        <a:pt x="1755" y="693"/>
                      </a:lnTo>
                      <a:lnTo>
                        <a:pt x="1753" y="695"/>
                      </a:lnTo>
                      <a:lnTo>
                        <a:pt x="1753" y="695"/>
                      </a:lnTo>
                      <a:lnTo>
                        <a:pt x="1754" y="693"/>
                      </a:lnTo>
                      <a:lnTo>
                        <a:pt x="1754" y="690"/>
                      </a:lnTo>
                      <a:lnTo>
                        <a:pt x="1754" y="688"/>
                      </a:lnTo>
                      <a:lnTo>
                        <a:pt x="1754" y="688"/>
                      </a:lnTo>
                      <a:close/>
                      <a:moveTo>
                        <a:pt x="1755" y="854"/>
                      </a:moveTo>
                      <a:lnTo>
                        <a:pt x="1755" y="854"/>
                      </a:lnTo>
                      <a:lnTo>
                        <a:pt x="1755" y="854"/>
                      </a:lnTo>
                      <a:lnTo>
                        <a:pt x="1755" y="854"/>
                      </a:lnTo>
                      <a:lnTo>
                        <a:pt x="1757" y="850"/>
                      </a:lnTo>
                      <a:lnTo>
                        <a:pt x="1759" y="847"/>
                      </a:lnTo>
                      <a:lnTo>
                        <a:pt x="1759" y="847"/>
                      </a:lnTo>
                      <a:lnTo>
                        <a:pt x="1760" y="850"/>
                      </a:lnTo>
                      <a:lnTo>
                        <a:pt x="1760" y="850"/>
                      </a:lnTo>
                      <a:lnTo>
                        <a:pt x="1762" y="849"/>
                      </a:lnTo>
                      <a:lnTo>
                        <a:pt x="1762" y="849"/>
                      </a:lnTo>
                      <a:lnTo>
                        <a:pt x="1765" y="849"/>
                      </a:lnTo>
                      <a:lnTo>
                        <a:pt x="1768" y="849"/>
                      </a:lnTo>
                      <a:lnTo>
                        <a:pt x="1768" y="849"/>
                      </a:lnTo>
                      <a:lnTo>
                        <a:pt x="1767" y="851"/>
                      </a:lnTo>
                      <a:lnTo>
                        <a:pt x="1766" y="854"/>
                      </a:lnTo>
                      <a:lnTo>
                        <a:pt x="1762" y="856"/>
                      </a:lnTo>
                      <a:lnTo>
                        <a:pt x="1762" y="856"/>
                      </a:lnTo>
                      <a:lnTo>
                        <a:pt x="1763" y="854"/>
                      </a:lnTo>
                      <a:lnTo>
                        <a:pt x="1765" y="853"/>
                      </a:lnTo>
                      <a:lnTo>
                        <a:pt x="1765" y="853"/>
                      </a:lnTo>
                      <a:lnTo>
                        <a:pt x="1761" y="853"/>
                      </a:lnTo>
                      <a:lnTo>
                        <a:pt x="1757" y="853"/>
                      </a:lnTo>
                      <a:lnTo>
                        <a:pt x="1755" y="854"/>
                      </a:lnTo>
                      <a:lnTo>
                        <a:pt x="1755" y="854"/>
                      </a:lnTo>
                      <a:close/>
                      <a:moveTo>
                        <a:pt x="1750" y="891"/>
                      </a:moveTo>
                      <a:lnTo>
                        <a:pt x="1750" y="891"/>
                      </a:lnTo>
                      <a:lnTo>
                        <a:pt x="1748" y="892"/>
                      </a:lnTo>
                      <a:lnTo>
                        <a:pt x="1748" y="892"/>
                      </a:lnTo>
                      <a:lnTo>
                        <a:pt x="1744" y="892"/>
                      </a:lnTo>
                      <a:lnTo>
                        <a:pt x="1744" y="891"/>
                      </a:lnTo>
                      <a:lnTo>
                        <a:pt x="1744" y="891"/>
                      </a:lnTo>
                      <a:lnTo>
                        <a:pt x="1746" y="891"/>
                      </a:lnTo>
                      <a:lnTo>
                        <a:pt x="1748" y="891"/>
                      </a:lnTo>
                      <a:lnTo>
                        <a:pt x="1748" y="891"/>
                      </a:lnTo>
                      <a:lnTo>
                        <a:pt x="1748" y="888"/>
                      </a:lnTo>
                      <a:lnTo>
                        <a:pt x="1748" y="888"/>
                      </a:lnTo>
                      <a:lnTo>
                        <a:pt x="1750" y="888"/>
                      </a:lnTo>
                      <a:lnTo>
                        <a:pt x="1750" y="887"/>
                      </a:lnTo>
                      <a:lnTo>
                        <a:pt x="1750" y="887"/>
                      </a:lnTo>
                      <a:lnTo>
                        <a:pt x="1746" y="887"/>
                      </a:lnTo>
                      <a:lnTo>
                        <a:pt x="1746" y="887"/>
                      </a:lnTo>
                      <a:lnTo>
                        <a:pt x="1746" y="886"/>
                      </a:lnTo>
                      <a:lnTo>
                        <a:pt x="1745" y="884"/>
                      </a:lnTo>
                      <a:lnTo>
                        <a:pt x="1745" y="884"/>
                      </a:lnTo>
                      <a:lnTo>
                        <a:pt x="1750" y="884"/>
                      </a:lnTo>
                      <a:lnTo>
                        <a:pt x="1754" y="884"/>
                      </a:lnTo>
                      <a:lnTo>
                        <a:pt x="1755" y="883"/>
                      </a:lnTo>
                      <a:lnTo>
                        <a:pt x="1755" y="883"/>
                      </a:lnTo>
                      <a:lnTo>
                        <a:pt x="1755" y="883"/>
                      </a:lnTo>
                      <a:lnTo>
                        <a:pt x="1757" y="883"/>
                      </a:lnTo>
                      <a:lnTo>
                        <a:pt x="1757" y="883"/>
                      </a:lnTo>
                      <a:lnTo>
                        <a:pt x="1756" y="884"/>
                      </a:lnTo>
                      <a:lnTo>
                        <a:pt x="1755" y="887"/>
                      </a:lnTo>
                      <a:lnTo>
                        <a:pt x="1754" y="889"/>
                      </a:lnTo>
                      <a:lnTo>
                        <a:pt x="1754" y="889"/>
                      </a:lnTo>
                      <a:lnTo>
                        <a:pt x="1750" y="889"/>
                      </a:lnTo>
                      <a:lnTo>
                        <a:pt x="1750" y="889"/>
                      </a:lnTo>
                      <a:lnTo>
                        <a:pt x="1750" y="891"/>
                      </a:lnTo>
                      <a:lnTo>
                        <a:pt x="1750" y="891"/>
                      </a:lnTo>
                      <a:close/>
                      <a:moveTo>
                        <a:pt x="1754" y="831"/>
                      </a:moveTo>
                      <a:lnTo>
                        <a:pt x="1754" y="831"/>
                      </a:lnTo>
                      <a:lnTo>
                        <a:pt x="1755" y="828"/>
                      </a:lnTo>
                      <a:lnTo>
                        <a:pt x="1755" y="828"/>
                      </a:lnTo>
                      <a:lnTo>
                        <a:pt x="1751" y="830"/>
                      </a:lnTo>
                      <a:lnTo>
                        <a:pt x="1751" y="830"/>
                      </a:lnTo>
                      <a:lnTo>
                        <a:pt x="1750" y="830"/>
                      </a:lnTo>
                      <a:lnTo>
                        <a:pt x="1748" y="830"/>
                      </a:lnTo>
                      <a:lnTo>
                        <a:pt x="1748" y="830"/>
                      </a:lnTo>
                      <a:lnTo>
                        <a:pt x="1753" y="826"/>
                      </a:lnTo>
                      <a:lnTo>
                        <a:pt x="1755" y="823"/>
                      </a:lnTo>
                      <a:lnTo>
                        <a:pt x="1756" y="821"/>
                      </a:lnTo>
                      <a:lnTo>
                        <a:pt x="1756" y="821"/>
                      </a:lnTo>
                      <a:lnTo>
                        <a:pt x="1757" y="821"/>
                      </a:lnTo>
                      <a:lnTo>
                        <a:pt x="1757" y="821"/>
                      </a:lnTo>
                      <a:lnTo>
                        <a:pt x="1759" y="825"/>
                      </a:lnTo>
                      <a:lnTo>
                        <a:pt x="1757" y="828"/>
                      </a:lnTo>
                      <a:lnTo>
                        <a:pt x="1755" y="833"/>
                      </a:lnTo>
                      <a:lnTo>
                        <a:pt x="1755" y="833"/>
                      </a:lnTo>
                      <a:lnTo>
                        <a:pt x="1753" y="834"/>
                      </a:lnTo>
                      <a:lnTo>
                        <a:pt x="1753" y="834"/>
                      </a:lnTo>
                      <a:lnTo>
                        <a:pt x="1753" y="834"/>
                      </a:lnTo>
                      <a:lnTo>
                        <a:pt x="1753" y="834"/>
                      </a:lnTo>
                      <a:lnTo>
                        <a:pt x="1754" y="833"/>
                      </a:lnTo>
                      <a:lnTo>
                        <a:pt x="1755" y="832"/>
                      </a:lnTo>
                      <a:lnTo>
                        <a:pt x="1755" y="832"/>
                      </a:lnTo>
                      <a:lnTo>
                        <a:pt x="1754" y="831"/>
                      </a:lnTo>
                      <a:lnTo>
                        <a:pt x="1754" y="831"/>
                      </a:lnTo>
                      <a:close/>
                      <a:moveTo>
                        <a:pt x="1726" y="821"/>
                      </a:moveTo>
                      <a:lnTo>
                        <a:pt x="1726" y="821"/>
                      </a:lnTo>
                      <a:lnTo>
                        <a:pt x="1731" y="821"/>
                      </a:lnTo>
                      <a:lnTo>
                        <a:pt x="1731" y="821"/>
                      </a:lnTo>
                      <a:lnTo>
                        <a:pt x="1729" y="823"/>
                      </a:lnTo>
                      <a:lnTo>
                        <a:pt x="1728" y="826"/>
                      </a:lnTo>
                      <a:lnTo>
                        <a:pt x="1728" y="826"/>
                      </a:lnTo>
                      <a:lnTo>
                        <a:pt x="1727" y="825"/>
                      </a:lnTo>
                      <a:lnTo>
                        <a:pt x="1727" y="825"/>
                      </a:lnTo>
                      <a:lnTo>
                        <a:pt x="1729" y="823"/>
                      </a:lnTo>
                      <a:lnTo>
                        <a:pt x="1729" y="823"/>
                      </a:lnTo>
                      <a:lnTo>
                        <a:pt x="1726" y="821"/>
                      </a:lnTo>
                      <a:lnTo>
                        <a:pt x="1726" y="821"/>
                      </a:lnTo>
                      <a:close/>
                      <a:moveTo>
                        <a:pt x="1685" y="425"/>
                      </a:moveTo>
                      <a:lnTo>
                        <a:pt x="1685" y="425"/>
                      </a:lnTo>
                      <a:lnTo>
                        <a:pt x="1685" y="425"/>
                      </a:lnTo>
                      <a:lnTo>
                        <a:pt x="1685" y="425"/>
                      </a:lnTo>
                      <a:lnTo>
                        <a:pt x="1685" y="421"/>
                      </a:lnTo>
                      <a:lnTo>
                        <a:pt x="1685" y="421"/>
                      </a:lnTo>
                      <a:lnTo>
                        <a:pt x="1685" y="422"/>
                      </a:lnTo>
                      <a:lnTo>
                        <a:pt x="1688" y="425"/>
                      </a:lnTo>
                      <a:lnTo>
                        <a:pt x="1690" y="426"/>
                      </a:lnTo>
                      <a:lnTo>
                        <a:pt x="1690" y="426"/>
                      </a:lnTo>
                      <a:lnTo>
                        <a:pt x="1688" y="426"/>
                      </a:lnTo>
                      <a:lnTo>
                        <a:pt x="1685" y="425"/>
                      </a:lnTo>
                      <a:lnTo>
                        <a:pt x="1685" y="425"/>
                      </a:lnTo>
                      <a:close/>
                      <a:moveTo>
                        <a:pt x="1685" y="764"/>
                      </a:moveTo>
                      <a:lnTo>
                        <a:pt x="1685" y="764"/>
                      </a:lnTo>
                      <a:lnTo>
                        <a:pt x="1687" y="767"/>
                      </a:lnTo>
                      <a:lnTo>
                        <a:pt x="1687" y="767"/>
                      </a:lnTo>
                      <a:lnTo>
                        <a:pt x="1687" y="767"/>
                      </a:lnTo>
                      <a:lnTo>
                        <a:pt x="1685" y="766"/>
                      </a:lnTo>
                      <a:lnTo>
                        <a:pt x="1684" y="764"/>
                      </a:lnTo>
                      <a:lnTo>
                        <a:pt x="1684" y="764"/>
                      </a:lnTo>
                      <a:lnTo>
                        <a:pt x="1683" y="765"/>
                      </a:lnTo>
                      <a:lnTo>
                        <a:pt x="1683" y="765"/>
                      </a:lnTo>
                      <a:lnTo>
                        <a:pt x="1681" y="762"/>
                      </a:lnTo>
                      <a:lnTo>
                        <a:pt x="1681" y="762"/>
                      </a:lnTo>
                      <a:lnTo>
                        <a:pt x="1681" y="762"/>
                      </a:lnTo>
                      <a:lnTo>
                        <a:pt x="1681" y="762"/>
                      </a:lnTo>
                      <a:lnTo>
                        <a:pt x="1679" y="761"/>
                      </a:lnTo>
                      <a:lnTo>
                        <a:pt x="1679" y="761"/>
                      </a:lnTo>
                      <a:lnTo>
                        <a:pt x="1679" y="761"/>
                      </a:lnTo>
                      <a:lnTo>
                        <a:pt x="1679" y="761"/>
                      </a:lnTo>
                      <a:lnTo>
                        <a:pt x="1678" y="761"/>
                      </a:lnTo>
                      <a:lnTo>
                        <a:pt x="1678" y="761"/>
                      </a:lnTo>
                      <a:lnTo>
                        <a:pt x="1683" y="760"/>
                      </a:lnTo>
                      <a:lnTo>
                        <a:pt x="1683" y="760"/>
                      </a:lnTo>
                      <a:lnTo>
                        <a:pt x="1685" y="764"/>
                      </a:lnTo>
                      <a:lnTo>
                        <a:pt x="1685" y="764"/>
                      </a:lnTo>
                      <a:close/>
                      <a:moveTo>
                        <a:pt x="1681" y="991"/>
                      </a:moveTo>
                      <a:lnTo>
                        <a:pt x="1681" y="991"/>
                      </a:lnTo>
                      <a:lnTo>
                        <a:pt x="1684" y="991"/>
                      </a:lnTo>
                      <a:lnTo>
                        <a:pt x="1687" y="989"/>
                      </a:lnTo>
                      <a:lnTo>
                        <a:pt x="1687" y="989"/>
                      </a:lnTo>
                      <a:lnTo>
                        <a:pt x="1685" y="987"/>
                      </a:lnTo>
                      <a:lnTo>
                        <a:pt x="1683" y="983"/>
                      </a:lnTo>
                      <a:lnTo>
                        <a:pt x="1683" y="983"/>
                      </a:lnTo>
                      <a:lnTo>
                        <a:pt x="1684" y="983"/>
                      </a:lnTo>
                      <a:lnTo>
                        <a:pt x="1684" y="983"/>
                      </a:lnTo>
                      <a:lnTo>
                        <a:pt x="1685" y="984"/>
                      </a:lnTo>
                      <a:lnTo>
                        <a:pt x="1687" y="984"/>
                      </a:lnTo>
                      <a:lnTo>
                        <a:pt x="1688" y="983"/>
                      </a:lnTo>
                      <a:lnTo>
                        <a:pt x="1688" y="980"/>
                      </a:lnTo>
                      <a:lnTo>
                        <a:pt x="1688" y="980"/>
                      </a:lnTo>
                      <a:lnTo>
                        <a:pt x="1689" y="978"/>
                      </a:lnTo>
                      <a:lnTo>
                        <a:pt x="1689" y="978"/>
                      </a:lnTo>
                      <a:lnTo>
                        <a:pt x="1693" y="975"/>
                      </a:lnTo>
                      <a:lnTo>
                        <a:pt x="1693" y="975"/>
                      </a:lnTo>
                      <a:lnTo>
                        <a:pt x="1693" y="981"/>
                      </a:lnTo>
                      <a:lnTo>
                        <a:pt x="1693" y="981"/>
                      </a:lnTo>
                      <a:lnTo>
                        <a:pt x="1698" y="980"/>
                      </a:lnTo>
                      <a:lnTo>
                        <a:pt x="1700" y="980"/>
                      </a:lnTo>
                      <a:lnTo>
                        <a:pt x="1700" y="980"/>
                      </a:lnTo>
                      <a:lnTo>
                        <a:pt x="1700" y="967"/>
                      </a:lnTo>
                      <a:lnTo>
                        <a:pt x="1700" y="967"/>
                      </a:lnTo>
                      <a:lnTo>
                        <a:pt x="1711" y="956"/>
                      </a:lnTo>
                      <a:lnTo>
                        <a:pt x="1711" y="956"/>
                      </a:lnTo>
                      <a:lnTo>
                        <a:pt x="1700" y="966"/>
                      </a:lnTo>
                      <a:lnTo>
                        <a:pt x="1700" y="966"/>
                      </a:lnTo>
                      <a:lnTo>
                        <a:pt x="1699" y="953"/>
                      </a:lnTo>
                      <a:lnTo>
                        <a:pt x="1699" y="953"/>
                      </a:lnTo>
                      <a:lnTo>
                        <a:pt x="1695" y="953"/>
                      </a:lnTo>
                      <a:lnTo>
                        <a:pt x="1694" y="953"/>
                      </a:lnTo>
                      <a:lnTo>
                        <a:pt x="1694" y="953"/>
                      </a:lnTo>
                      <a:lnTo>
                        <a:pt x="1691" y="955"/>
                      </a:lnTo>
                      <a:lnTo>
                        <a:pt x="1691" y="955"/>
                      </a:lnTo>
                      <a:lnTo>
                        <a:pt x="1693" y="960"/>
                      </a:lnTo>
                      <a:lnTo>
                        <a:pt x="1693" y="960"/>
                      </a:lnTo>
                      <a:lnTo>
                        <a:pt x="1691" y="960"/>
                      </a:lnTo>
                      <a:lnTo>
                        <a:pt x="1691" y="960"/>
                      </a:lnTo>
                      <a:lnTo>
                        <a:pt x="1688" y="961"/>
                      </a:lnTo>
                      <a:lnTo>
                        <a:pt x="1685" y="964"/>
                      </a:lnTo>
                      <a:lnTo>
                        <a:pt x="1685" y="964"/>
                      </a:lnTo>
                      <a:lnTo>
                        <a:pt x="1683" y="960"/>
                      </a:lnTo>
                      <a:lnTo>
                        <a:pt x="1683" y="956"/>
                      </a:lnTo>
                      <a:lnTo>
                        <a:pt x="1685" y="952"/>
                      </a:lnTo>
                      <a:lnTo>
                        <a:pt x="1685" y="952"/>
                      </a:lnTo>
                      <a:lnTo>
                        <a:pt x="1688" y="950"/>
                      </a:lnTo>
                      <a:lnTo>
                        <a:pt x="1688" y="950"/>
                      </a:lnTo>
                      <a:lnTo>
                        <a:pt x="1690" y="950"/>
                      </a:lnTo>
                      <a:lnTo>
                        <a:pt x="1690" y="950"/>
                      </a:lnTo>
                      <a:lnTo>
                        <a:pt x="1690" y="948"/>
                      </a:lnTo>
                      <a:lnTo>
                        <a:pt x="1690" y="948"/>
                      </a:lnTo>
                      <a:lnTo>
                        <a:pt x="1689" y="948"/>
                      </a:lnTo>
                      <a:lnTo>
                        <a:pt x="1689" y="948"/>
                      </a:lnTo>
                      <a:lnTo>
                        <a:pt x="1690" y="947"/>
                      </a:lnTo>
                      <a:lnTo>
                        <a:pt x="1690" y="947"/>
                      </a:lnTo>
                      <a:lnTo>
                        <a:pt x="1690" y="944"/>
                      </a:lnTo>
                      <a:lnTo>
                        <a:pt x="1689" y="942"/>
                      </a:lnTo>
                      <a:lnTo>
                        <a:pt x="1689" y="942"/>
                      </a:lnTo>
                      <a:lnTo>
                        <a:pt x="1687" y="938"/>
                      </a:lnTo>
                      <a:lnTo>
                        <a:pt x="1687" y="938"/>
                      </a:lnTo>
                      <a:lnTo>
                        <a:pt x="1687" y="938"/>
                      </a:lnTo>
                      <a:lnTo>
                        <a:pt x="1687" y="938"/>
                      </a:lnTo>
                      <a:lnTo>
                        <a:pt x="1689" y="938"/>
                      </a:lnTo>
                      <a:lnTo>
                        <a:pt x="1689" y="938"/>
                      </a:lnTo>
                      <a:lnTo>
                        <a:pt x="1693" y="938"/>
                      </a:lnTo>
                      <a:lnTo>
                        <a:pt x="1693" y="938"/>
                      </a:lnTo>
                      <a:lnTo>
                        <a:pt x="1693" y="936"/>
                      </a:lnTo>
                      <a:lnTo>
                        <a:pt x="1693" y="936"/>
                      </a:lnTo>
                      <a:lnTo>
                        <a:pt x="1694" y="933"/>
                      </a:lnTo>
                      <a:lnTo>
                        <a:pt x="1694" y="933"/>
                      </a:lnTo>
                      <a:lnTo>
                        <a:pt x="1696" y="933"/>
                      </a:lnTo>
                      <a:lnTo>
                        <a:pt x="1696" y="933"/>
                      </a:lnTo>
                      <a:lnTo>
                        <a:pt x="1699" y="937"/>
                      </a:lnTo>
                      <a:lnTo>
                        <a:pt x="1699" y="937"/>
                      </a:lnTo>
                      <a:lnTo>
                        <a:pt x="1702" y="934"/>
                      </a:lnTo>
                      <a:lnTo>
                        <a:pt x="1704" y="932"/>
                      </a:lnTo>
                      <a:lnTo>
                        <a:pt x="1705" y="928"/>
                      </a:lnTo>
                      <a:lnTo>
                        <a:pt x="1705" y="928"/>
                      </a:lnTo>
                      <a:lnTo>
                        <a:pt x="1706" y="928"/>
                      </a:lnTo>
                      <a:lnTo>
                        <a:pt x="1706" y="928"/>
                      </a:lnTo>
                      <a:lnTo>
                        <a:pt x="1706" y="928"/>
                      </a:lnTo>
                      <a:lnTo>
                        <a:pt x="1706" y="928"/>
                      </a:lnTo>
                      <a:lnTo>
                        <a:pt x="1706" y="931"/>
                      </a:lnTo>
                      <a:lnTo>
                        <a:pt x="1706" y="931"/>
                      </a:lnTo>
                      <a:lnTo>
                        <a:pt x="1704" y="934"/>
                      </a:lnTo>
                      <a:lnTo>
                        <a:pt x="1704" y="936"/>
                      </a:lnTo>
                      <a:lnTo>
                        <a:pt x="1705" y="937"/>
                      </a:lnTo>
                      <a:lnTo>
                        <a:pt x="1710" y="936"/>
                      </a:lnTo>
                      <a:lnTo>
                        <a:pt x="1710" y="936"/>
                      </a:lnTo>
                      <a:lnTo>
                        <a:pt x="1712" y="938"/>
                      </a:lnTo>
                      <a:lnTo>
                        <a:pt x="1712" y="938"/>
                      </a:lnTo>
                      <a:lnTo>
                        <a:pt x="1713" y="934"/>
                      </a:lnTo>
                      <a:lnTo>
                        <a:pt x="1713" y="934"/>
                      </a:lnTo>
                      <a:lnTo>
                        <a:pt x="1713" y="934"/>
                      </a:lnTo>
                      <a:lnTo>
                        <a:pt x="1713" y="934"/>
                      </a:lnTo>
                      <a:lnTo>
                        <a:pt x="1715" y="936"/>
                      </a:lnTo>
                      <a:lnTo>
                        <a:pt x="1717" y="938"/>
                      </a:lnTo>
                      <a:lnTo>
                        <a:pt x="1722" y="939"/>
                      </a:lnTo>
                      <a:lnTo>
                        <a:pt x="1726" y="939"/>
                      </a:lnTo>
                      <a:lnTo>
                        <a:pt x="1729" y="938"/>
                      </a:lnTo>
                      <a:lnTo>
                        <a:pt x="1729" y="938"/>
                      </a:lnTo>
                      <a:lnTo>
                        <a:pt x="1729" y="936"/>
                      </a:lnTo>
                      <a:lnTo>
                        <a:pt x="1728" y="933"/>
                      </a:lnTo>
                      <a:lnTo>
                        <a:pt x="1723" y="931"/>
                      </a:lnTo>
                      <a:lnTo>
                        <a:pt x="1723" y="931"/>
                      </a:lnTo>
                      <a:lnTo>
                        <a:pt x="1727" y="928"/>
                      </a:lnTo>
                      <a:lnTo>
                        <a:pt x="1732" y="928"/>
                      </a:lnTo>
                      <a:lnTo>
                        <a:pt x="1737" y="930"/>
                      </a:lnTo>
                      <a:lnTo>
                        <a:pt x="1737" y="930"/>
                      </a:lnTo>
                      <a:lnTo>
                        <a:pt x="1738" y="931"/>
                      </a:lnTo>
                      <a:lnTo>
                        <a:pt x="1738" y="931"/>
                      </a:lnTo>
                      <a:lnTo>
                        <a:pt x="1739" y="933"/>
                      </a:lnTo>
                      <a:lnTo>
                        <a:pt x="1742" y="932"/>
                      </a:lnTo>
                      <a:lnTo>
                        <a:pt x="1742" y="932"/>
                      </a:lnTo>
                      <a:lnTo>
                        <a:pt x="1745" y="932"/>
                      </a:lnTo>
                      <a:lnTo>
                        <a:pt x="1750" y="928"/>
                      </a:lnTo>
                      <a:lnTo>
                        <a:pt x="1750" y="928"/>
                      </a:lnTo>
                      <a:lnTo>
                        <a:pt x="1753" y="928"/>
                      </a:lnTo>
                      <a:lnTo>
                        <a:pt x="1756" y="928"/>
                      </a:lnTo>
                      <a:lnTo>
                        <a:pt x="1759" y="926"/>
                      </a:lnTo>
                      <a:lnTo>
                        <a:pt x="1762" y="923"/>
                      </a:lnTo>
                      <a:lnTo>
                        <a:pt x="1762" y="923"/>
                      </a:lnTo>
                      <a:lnTo>
                        <a:pt x="1761" y="921"/>
                      </a:lnTo>
                      <a:lnTo>
                        <a:pt x="1759" y="920"/>
                      </a:lnTo>
                      <a:lnTo>
                        <a:pt x="1755" y="919"/>
                      </a:lnTo>
                      <a:lnTo>
                        <a:pt x="1755" y="919"/>
                      </a:lnTo>
                      <a:lnTo>
                        <a:pt x="1756" y="916"/>
                      </a:lnTo>
                      <a:lnTo>
                        <a:pt x="1759" y="914"/>
                      </a:lnTo>
                      <a:lnTo>
                        <a:pt x="1762" y="912"/>
                      </a:lnTo>
                      <a:lnTo>
                        <a:pt x="1762" y="912"/>
                      </a:lnTo>
                      <a:lnTo>
                        <a:pt x="1765" y="912"/>
                      </a:lnTo>
                      <a:lnTo>
                        <a:pt x="1765" y="912"/>
                      </a:lnTo>
                      <a:lnTo>
                        <a:pt x="1765" y="912"/>
                      </a:lnTo>
                      <a:lnTo>
                        <a:pt x="1765" y="912"/>
                      </a:lnTo>
                      <a:lnTo>
                        <a:pt x="1766" y="912"/>
                      </a:lnTo>
                      <a:lnTo>
                        <a:pt x="1770" y="912"/>
                      </a:lnTo>
                      <a:lnTo>
                        <a:pt x="1770" y="912"/>
                      </a:lnTo>
                      <a:lnTo>
                        <a:pt x="1771" y="915"/>
                      </a:lnTo>
                      <a:lnTo>
                        <a:pt x="1772" y="916"/>
                      </a:lnTo>
                      <a:lnTo>
                        <a:pt x="1773" y="916"/>
                      </a:lnTo>
                      <a:lnTo>
                        <a:pt x="1774" y="912"/>
                      </a:lnTo>
                      <a:lnTo>
                        <a:pt x="1774" y="912"/>
                      </a:lnTo>
                      <a:lnTo>
                        <a:pt x="1776" y="914"/>
                      </a:lnTo>
                      <a:lnTo>
                        <a:pt x="1776" y="914"/>
                      </a:lnTo>
                      <a:lnTo>
                        <a:pt x="1778" y="911"/>
                      </a:lnTo>
                      <a:lnTo>
                        <a:pt x="1781" y="909"/>
                      </a:lnTo>
                      <a:lnTo>
                        <a:pt x="1781" y="909"/>
                      </a:lnTo>
                      <a:lnTo>
                        <a:pt x="1782" y="908"/>
                      </a:lnTo>
                      <a:lnTo>
                        <a:pt x="1782" y="908"/>
                      </a:lnTo>
                      <a:lnTo>
                        <a:pt x="1781" y="911"/>
                      </a:lnTo>
                      <a:lnTo>
                        <a:pt x="1781" y="912"/>
                      </a:lnTo>
                      <a:lnTo>
                        <a:pt x="1782" y="914"/>
                      </a:lnTo>
                      <a:lnTo>
                        <a:pt x="1787" y="912"/>
                      </a:lnTo>
                      <a:lnTo>
                        <a:pt x="1787" y="912"/>
                      </a:lnTo>
                      <a:lnTo>
                        <a:pt x="1787" y="912"/>
                      </a:lnTo>
                      <a:lnTo>
                        <a:pt x="1787" y="912"/>
                      </a:lnTo>
                      <a:lnTo>
                        <a:pt x="1787" y="917"/>
                      </a:lnTo>
                      <a:lnTo>
                        <a:pt x="1790" y="922"/>
                      </a:lnTo>
                      <a:lnTo>
                        <a:pt x="1790" y="922"/>
                      </a:lnTo>
                      <a:lnTo>
                        <a:pt x="1792" y="921"/>
                      </a:lnTo>
                      <a:lnTo>
                        <a:pt x="1796" y="916"/>
                      </a:lnTo>
                      <a:lnTo>
                        <a:pt x="1796" y="916"/>
                      </a:lnTo>
                      <a:lnTo>
                        <a:pt x="1795" y="919"/>
                      </a:lnTo>
                      <a:lnTo>
                        <a:pt x="1795" y="922"/>
                      </a:lnTo>
                      <a:lnTo>
                        <a:pt x="1796" y="926"/>
                      </a:lnTo>
                      <a:lnTo>
                        <a:pt x="1796" y="926"/>
                      </a:lnTo>
                      <a:lnTo>
                        <a:pt x="1801" y="922"/>
                      </a:lnTo>
                      <a:lnTo>
                        <a:pt x="1801" y="922"/>
                      </a:lnTo>
                      <a:lnTo>
                        <a:pt x="1806" y="925"/>
                      </a:lnTo>
                      <a:lnTo>
                        <a:pt x="1806" y="925"/>
                      </a:lnTo>
                      <a:lnTo>
                        <a:pt x="1806" y="925"/>
                      </a:lnTo>
                      <a:lnTo>
                        <a:pt x="1806" y="925"/>
                      </a:lnTo>
                      <a:lnTo>
                        <a:pt x="1803" y="926"/>
                      </a:lnTo>
                      <a:lnTo>
                        <a:pt x="1799" y="928"/>
                      </a:lnTo>
                      <a:lnTo>
                        <a:pt x="1799" y="928"/>
                      </a:lnTo>
                      <a:lnTo>
                        <a:pt x="1804" y="932"/>
                      </a:lnTo>
                      <a:lnTo>
                        <a:pt x="1804" y="932"/>
                      </a:lnTo>
                      <a:lnTo>
                        <a:pt x="1798" y="931"/>
                      </a:lnTo>
                      <a:lnTo>
                        <a:pt x="1798" y="931"/>
                      </a:lnTo>
                      <a:lnTo>
                        <a:pt x="1796" y="930"/>
                      </a:lnTo>
                      <a:lnTo>
                        <a:pt x="1794" y="928"/>
                      </a:lnTo>
                      <a:lnTo>
                        <a:pt x="1792" y="928"/>
                      </a:lnTo>
                      <a:lnTo>
                        <a:pt x="1789" y="928"/>
                      </a:lnTo>
                      <a:lnTo>
                        <a:pt x="1787" y="930"/>
                      </a:lnTo>
                      <a:lnTo>
                        <a:pt x="1784" y="933"/>
                      </a:lnTo>
                      <a:lnTo>
                        <a:pt x="1784" y="933"/>
                      </a:lnTo>
                      <a:lnTo>
                        <a:pt x="1785" y="934"/>
                      </a:lnTo>
                      <a:lnTo>
                        <a:pt x="1792" y="937"/>
                      </a:lnTo>
                      <a:lnTo>
                        <a:pt x="1792" y="937"/>
                      </a:lnTo>
                      <a:lnTo>
                        <a:pt x="1789" y="937"/>
                      </a:lnTo>
                      <a:lnTo>
                        <a:pt x="1785" y="938"/>
                      </a:lnTo>
                      <a:lnTo>
                        <a:pt x="1783" y="941"/>
                      </a:lnTo>
                      <a:lnTo>
                        <a:pt x="1783" y="941"/>
                      </a:lnTo>
                      <a:lnTo>
                        <a:pt x="1787" y="943"/>
                      </a:lnTo>
                      <a:lnTo>
                        <a:pt x="1787" y="943"/>
                      </a:lnTo>
                      <a:lnTo>
                        <a:pt x="1784" y="947"/>
                      </a:lnTo>
                      <a:lnTo>
                        <a:pt x="1784" y="947"/>
                      </a:lnTo>
                      <a:lnTo>
                        <a:pt x="1785" y="948"/>
                      </a:lnTo>
                      <a:lnTo>
                        <a:pt x="1785" y="948"/>
                      </a:lnTo>
                      <a:lnTo>
                        <a:pt x="1782" y="952"/>
                      </a:lnTo>
                      <a:lnTo>
                        <a:pt x="1782" y="952"/>
                      </a:lnTo>
                      <a:lnTo>
                        <a:pt x="1782" y="952"/>
                      </a:lnTo>
                      <a:lnTo>
                        <a:pt x="1782" y="952"/>
                      </a:lnTo>
                      <a:lnTo>
                        <a:pt x="1778" y="950"/>
                      </a:lnTo>
                      <a:lnTo>
                        <a:pt x="1778" y="950"/>
                      </a:lnTo>
                      <a:lnTo>
                        <a:pt x="1777" y="949"/>
                      </a:lnTo>
                      <a:lnTo>
                        <a:pt x="1777" y="949"/>
                      </a:lnTo>
                      <a:lnTo>
                        <a:pt x="1772" y="947"/>
                      </a:lnTo>
                      <a:lnTo>
                        <a:pt x="1772" y="947"/>
                      </a:lnTo>
                      <a:lnTo>
                        <a:pt x="1767" y="948"/>
                      </a:lnTo>
                      <a:lnTo>
                        <a:pt x="1765" y="947"/>
                      </a:lnTo>
                      <a:lnTo>
                        <a:pt x="1761" y="947"/>
                      </a:lnTo>
                      <a:lnTo>
                        <a:pt x="1761" y="947"/>
                      </a:lnTo>
                      <a:lnTo>
                        <a:pt x="1760" y="945"/>
                      </a:lnTo>
                      <a:lnTo>
                        <a:pt x="1757" y="944"/>
                      </a:lnTo>
                      <a:lnTo>
                        <a:pt x="1755" y="943"/>
                      </a:lnTo>
                      <a:lnTo>
                        <a:pt x="1753" y="944"/>
                      </a:lnTo>
                      <a:lnTo>
                        <a:pt x="1750" y="945"/>
                      </a:lnTo>
                      <a:lnTo>
                        <a:pt x="1748" y="949"/>
                      </a:lnTo>
                      <a:lnTo>
                        <a:pt x="1748" y="949"/>
                      </a:lnTo>
                      <a:lnTo>
                        <a:pt x="1749" y="950"/>
                      </a:lnTo>
                      <a:lnTo>
                        <a:pt x="1753" y="953"/>
                      </a:lnTo>
                      <a:lnTo>
                        <a:pt x="1753" y="953"/>
                      </a:lnTo>
                      <a:lnTo>
                        <a:pt x="1754" y="953"/>
                      </a:lnTo>
                      <a:lnTo>
                        <a:pt x="1754" y="953"/>
                      </a:lnTo>
                      <a:lnTo>
                        <a:pt x="1750" y="953"/>
                      </a:lnTo>
                      <a:lnTo>
                        <a:pt x="1746" y="956"/>
                      </a:lnTo>
                      <a:lnTo>
                        <a:pt x="1746" y="956"/>
                      </a:lnTo>
                      <a:lnTo>
                        <a:pt x="1751" y="959"/>
                      </a:lnTo>
                      <a:lnTo>
                        <a:pt x="1751" y="959"/>
                      </a:lnTo>
                      <a:lnTo>
                        <a:pt x="1745" y="958"/>
                      </a:lnTo>
                      <a:lnTo>
                        <a:pt x="1745" y="958"/>
                      </a:lnTo>
                      <a:lnTo>
                        <a:pt x="1744" y="956"/>
                      </a:lnTo>
                      <a:lnTo>
                        <a:pt x="1742" y="955"/>
                      </a:lnTo>
                      <a:lnTo>
                        <a:pt x="1739" y="955"/>
                      </a:lnTo>
                      <a:lnTo>
                        <a:pt x="1737" y="956"/>
                      </a:lnTo>
                      <a:lnTo>
                        <a:pt x="1734" y="958"/>
                      </a:lnTo>
                      <a:lnTo>
                        <a:pt x="1731" y="961"/>
                      </a:lnTo>
                      <a:lnTo>
                        <a:pt x="1731" y="961"/>
                      </a:lnTo>
                      <a:lnTo>
                        <a:pt x="1733" y="962"/>
                      </a:lnTo>
                      <a:lnTo>
                        <a:pt x="1739" y="965"/>
                      </a:lnTo>
                      <a:lnTo>
                        <a:pt x="1739" y="965"/>
                      </a:lnTo>
                      <a:lnTo>
                        <a:pt x="1735" y="965"/>
                      </a:lnTo>
                      <a:lnTo>
                        <a:pt x="1733" y="965"/>
                      </a:lnTo>
                      <a:lnTo>
                        <a:pt x="1731" y="969"/>
                      </a:lnTo>
                      <a:lnTo>
                        <a:pt x="1731" y="969"/>
                      </a:lnTo>
                      <a:lnTo>
                        <a:pt x="1733" y="971"/>
                      </a:lnTo>
                      <a:lnTo>
                        <a:pt x="1733" y="971"/>
                      </a:lnTo>
                      <a:lnTo>
                        <a:pt x="1732" y="973"/>
                      </a:lnTo>
                      <a:lnTo>
                        <a:pt x="1732" y="973"/>
                      </a:lnTo>
                      <a:lnTo>
                        <a:pt x="1732" y="975"/>
                      </a:lnTo>
                      <a:lnTo>
                        <a:pt x="1734" y="976"/>
                      </a:lnTo>
                      <a:lnTo>
                        <a:pt x="1734" y="976"/>
                      </a:lnTo>
                      <a:lnTo>
                        <a:pt x="1733" y="978"/>
                      </a:lnTo>
                      <a:lnTo>
                        <a:pt x="1732" y="981"/>
                      </a:lnTo>
                      <a:lnTo>
                        <a:pt x="1732" y="981"/>
                      </a:lnTo>
                      <a:lnTo>
                        <a:pt x="1733" y="981"/>
                      </a:lnTo>
                      <a:lnTo>
                        <a:pt x="1738" y="982"/>
                      </a:lnTo>
                      <a:lnTo>
                        <a:pt x="1738" y="982"/>
                      </a:lnTo>
                      <a:lnTo>
                        <a:pt x="1734" y="983"/>
                      </a:lnTo>
                      <a:lnTo>
                        <a:pt x="1731" y="986"/>
                      </a:lnTo>
                      <a:lnTo>
                        <a:pt x="1731" y="986"/>
                      </a:lnTo>
                      <a:lnTo>
                        <a:pt x="1728" y="984"/>
                      </a:lnTo>
                      <a:lnTo>
                        <a:pt x="1726" y="986"/>
                      </a:lnTo>
                      <a:lnTo>
                        <a:pt x="1723" y="987"/>
                      </a:lnTo>
                      <a:lnTo>
                        <a:pt x="1722" y="988"/>
                      </a:lnTo>
                      <a:lnTo>
                        <a:pt x="1721" y="992"/>
                      </a:lnTo>
                      <a:lnTo>
                        <a:pt x="1721" y="995"/>
                      </a:lnTo>
                      <a:lnTo>
                        <a:pt x="1721" y="995"/>
                      </a:lnTo>
                      <a:lnTo>
                        <a:pt x="1722" y="995"/>
                      </a:lnTo>
                      <a:lnTo>
                        <a:pt x="1729" y="994"/>
                      </a:lnTo>
                      <a:lnTo>
                        <a:pt x="1729" y="994"/>
                      </a:lnTo>
                      <a:lnTo>
                        <a:pt x="1727" y="995"/>
                      </a:lnTo>
                      <a:lnTo>
                        <a:pt x="1724" y="998"/>
                      </a:lnTo>
                      <a:lnTo>
                        <a:pt x="1723" y="1002"/>
                      </a:lnTo>
                      <a:lnTo>
                        <a:pt x="1723" y="1002"/>
                      </a:lnTo>
                      <a:lnTo>
                        <a:pt x="1728" y="1002"/>
                      </a:lnTo>
                      <a:lnTo>
                        <a:pt x="1732" y="1002"/>
                      </a:lnTo>
                      <a:lnTo>
                        <a:pt x="1737" y="1000"/>
                      </a:lnTo>
                      <a:lnTo>
                        <a:pt x="1737" y="1000"/>
                      </a:lnTo>
                      <a:lnTo>
                        <a:pt x="1733" y="1003"/>
                      </a:lnTo>
                      <a:lnTo>
                        <a:pt x="1732" y="1008"/>
                      </a:lnTo>
                      <a:lnTo>
                        <a:pt x="1732" y="1011"/>
                      </a:lnTo>
                      <a:lnTo>
                        <a:pt x="1732" y="1011"/>
                      </a:lnTo>
                      <a:lnTo>
                        <a:pt x="1735" y="1010"/>
                      </a:lnTo>
                      <a:lnTo>
                        <a:pt x="1738" y="1008"/>
                      </a:lnTo>
                      <a:lnTo>
                        <a:pt x="1740" y="1005"/>
                      </a:lnTo>
                      <a:lnTo>
                        <a:pt x="1740" y="1005"/>
                      </a:lnTo>
                      <a:lnTo>
                        <a:pt x="1743" y="1006"/>
                      </a:lnTo>
                      <a:lnTo>
                        <a:pt x="1743" y="1006"/>
                      </a:lnTo>
                      <a:lnTo>
                        <a:pt x="1743" y="1009"/>
                      </a:lnTo>
                      <a:lnTo>
                        <a:pt x="1742" y="1013"/>
                      </a:lnTo>
                      <a:lnTo>
                        <a:pt x="1742" y="1013"/>
                      </a:lnTo>
                      <a:lnTo>
                        <a:pt x="1743" y="1013"/>
                      </a:lnTo>
                      <a:lnTo>
                        <a:pt x="1746" y="1013"/>
                      </a:lnTo>
                      <a:lnTo>
                        <a:pt x="1746" y="1013"/>
                      </a:lnTo>
                      <a:lnTo>
                        <a:pt x="1750" y="1011"/>
                      </a:lnTo>
                      <a:lnTo>
                        <a:pt x="1750" y="1011"/>
                      </a:lnTo>
                      <a:lnTo>
                        <a:pt x="1749" y="1011"/>
                      </a:lnTo>
                      <a:lnTo>
                        <a:pt x="1746" y="1015"/>
                      </a:lnTo>
                      <a:lnTo>
                        <a:pt x="1746" y="1015"/>
                      </a:lnTo>
                      <a:lnTo>
                        <a:pt x="1745" y="1019"/>
                      </a:lnTo>
                      <a:lnTo>
                        <a:pt x="1745" y="1019"/>
                      </a:lnTo>
                      <a:lnTo>
                        <a:pt x="1746" y="1019"/>
                      </a:lnTo>
                      <a:lnTo>
                        <a:pt x="1746" y="1019"/>
                      </a:lnTo>
                      <a:lnTo>
                        <a:pt x="1751" y="1019"/>
                      </a:lnTo>
                      <a:lnTo>
                        <a:pt x="1751" y="1019"/>
                      </a:lnTo>
                      <a:lnTo>
                        <a:pt x="1755" y="1017"/>
                      </a:lnTo>
                      <a:lnTo>
                        <a:pt x="1757" y="1016"/>
                      </a:lnTo>
                      <a:lnTo>
                        <a:pt x="1757" y="1016"/>
                      </a:lnTo>
                      <a:lnTo>
                        <a:pt x="1756" y="1019"/>
                      </a:lnTo>
                      <a:lnTo>
                        <a:pt x="1754" y="1022"/>
                      </a:lnTo>
                      <a:lnTo>
                        <a:pt x="1754" y="1026"/>
                      </a:lnTo>
                      <a:lnTo>
                        <a:pt x="1754" y="1026"/>
                      </a:lnTo>
                      <a:lnTo>
                        <a:pt x="1751" y="1028"/>
                      </a:lnTo>
                      <a:lnTo>
                        <a:pt x="1751" y="1028"/>
                      </a:lnTo>
                      <a:lnTo>
                        <a:pt x="1751" y="1028"/>
                      </a:lnTo>
                      <a:lnTo>
                        <a:pt x="1751" y="1028"/>
                      </a:lnTo>
                      <a:lnTo>
                        <a:pt x="1749" y="1028"/>
                      </a:lnTo>
                      <a:lnTo>
                        <a:pt x="1745" y="1028"/>
                      </a:lnTo>
                      <a:lnTo>
                        <a:pt x="1745" y="1028"/>
                      </a:lnTo>
                      <a:lnTo>
                        <a:pt x="1743" y="1030"/>
                      </a:lnTo>
                      <a:lnTo>
                        <a:pt x="1743" y="1030"/>
                      </a:lnTo>
                      <a:lnTo>
                        <a:pt x="1744" y="1031"/>
                      </a:lnTo>
                      <a:lnTo>
                        <a:pt x="1745" y="1034"/>
                      </a:lnTo>
                      <a:lnTo>
                        <a:pt x="1745" y="1034"/>
                      </a:lnTo>
                      <a:lnTo>
                        <a:pt x="1746" y="1034"/>
                      </a:lnTo>
                      <a:lnTo>
                        <a:pt x="1745" y="1034"/>
                      </a:lnTo>
                      <a:lnTo>
                        <a:pt x="1745" y="1034"/>
                      </a:lnTo>
                      <a:lnTo>
                        <a:pt x="1740" y="1036"/>
                      </a:lnTo>
                      <a:lnTo>
                        <a:pt x="1738" y="1036"/>
                      </a:lnTo>
                      <a:lnTo>
                        <a:pt x="1735" y="1037"/>
                      </a:lnTo>
                      <a:lnTo>
                        <a:pt x="1735" y="1037"/>
                      </a:lnTo>
                      <a:lnTo>
                        <a:pt x="1739" y="1039"/>
                      </a:lnTo>
                      <a:lnTo>
                        <a:pt x="1742" y="1041"/>
                      </a:lnTo>
                      <a:lnTo>
                        <a:pt x="1744" y="1041"/>
                      </a:lnTo>
                      <a:lnTo>
                        <a:pt x="1744" y="1041"/>
                      </a:lnTo>
                      <a:lnTo>
                        <a:pt x="1739" y="1043"/>
                      </a:lnTo>
                      <a:lnTo>
                        <a:pt x="1739" y="1043"/>
                      </a:lnTo>
                      <a:lnTo>
                        <a:pt x="1735" y="1044"/>
                      </a:lnTo>
                      <a:lnTo>
                        <a:pt x="1731" y="1047"/>
                      </a:lnTo>
                      <a:lnTo>
                        <a:pt x="1731" y="1047"/>
                      </a:lnTo>
                      <a:lnTo>
                        <a:pt x="1728" y="1045"/>
                      </a:lnTo>
                      <a:lnTo>
                        <a:pt x="1726" y="1044"/>
                      </a:lnTo>
                      <a:lnTo>
                        <a:pt x="1723" y="1044"/>
                      </a:lnTo>
                      <a:lnTo>
                        <a:pt x="1723" y="1044"/>
                      </a:lnTo>
                      <a:lnTo>
                        <a:pt x="1723" y="1048"/>
                      </a:lnTo>
                      <a:lnTo>
                        <a:pt x="1723" y="1049"/>
                      </a:lnTo>
                      <a:lnTo>
                        <a:pt x="1724" y="1052"/>
                      </a:lnTo>
                      <a:lnTo>
                        <a:pt x="1724" y="1052"/>
                      </a:lnTo>
                      <a:lnTo>
                        <a:pt x="1720" y="1049"/>
                      </a:lnTo>
                      <a:lnTo>
                        <a:pt x="1716" y="1049"/>
                      </a:lnTo>
                      <a:lnTo>
                        <a:pt x="1713" y="1049"/>
                      </a:lnTo>
                      <a:lnTo>
                        <a:pt x="1713" y="1049"/>
                      </a:lnTo>
                      <a:lnTo>
                        <a:pt x="1716" y="1053"/>
                      </a:lnTo>
                      <a:lnTo>
                        <a:pt x="1718" y="1055"/>
                      </a:lnTo>
                      <a:lnTo>
                        <a:pt x="1721" y="1056"/>
                      </a:lnTo>
                      <a:lnTo>
                        <a:pt x="1721" y="1056"/>
                      </a:lnTo>
                      <a:lnTo>
                        <a:pt x="1717" y="1056"/>
                      </a:lnTo>
                      <a:lnTo>
                        <a:pt x="1712" y="1058"/>
                      </a:lnTo>
                      <a:lnTo>
                        <a:pt x="1712" y="1058"/>
                      </a:lnTo>
                      <a:lnTo>
                        <a:pt x="1712" y="1059"/>
                      </a:lnTo>
                      <a:lnTo>
                        <a:pt x="1713" y="1061"/>
                      </a:lnTo>
                      <a:lnTo>
                        <a:pt x="1713" y="1061"/>
                      </a:lnTo>
                      <a:lnTo>
                        <a:pt x="1711" y="1061"/>
                      </a:lnTo>
                      <a:lnTo>
                        <a:pt x="1711" y="1061"/>
                      </a:lnTo>
                      <a:lnTo>
                        <a:pt x="1710" y="1059"/>
                      </a:lnTo>
                      <a:lnTo>
                        <a:pt x="1709" y="1058"/>
                      </a:lnTo>
                      <a:lnTo>
                        <a:pt x="1706" y="1056"/>
                      </a:lnTo>
                      <a:lnTo>
                        <a:pt x="1706" y="1056"/>
                      </a:lnTo>
                      <a:lnTo>
                        <a:pt x="1704" y="1059"/>
                      </a:lnTo>
                      <a:lnTo>
                        <a:pt x="1704" y="1060"/>
                      </a:lnTo>
                      <a:lnTo>
                        <a:pt x="1704" y="1063"/>
                      </a:lnTo>
                      <a:lnTo>
                        <a:pt x="1704" y="1063"/>
                      </a:lnTo>
                      <a:lnTo>
                        <a:pt x="1700" y="1059"/>
                      </a:lnTo>
                      <a:lnTo>
                        <a:pt x="1698" y="1056"/>
                      </a:lnTo>
                      <a:lnTo>
                        <a:pt x="1695" y="1056"/>
                      </a:lnTo>
                      <a:lnTo>
                        <a:pt x="1695" y="1056"/>
                      </a:lnTo>
                      <a:lnTo>
                        <a:pt x="1695" y="1060"/>
                      </a:lnTo>
                      <a:lnTo>
                        <a:pt x="1696" y="1064"/>
                      </a:lnTo>
                      <a:lnTo>
                        <a:pt x="1698" y="1066"/>
                      </a:lnTo>
                      <a:lnTo>
                        <a:pt x="1698" y="1066"/>
                      </a:lnTo>
                      <a:lnTo>
                        <a:pt x="1694" y="1064"/>
                      </a:lnTo>
                      <a:lnTo>
                        <a:pt x="1689" y="1063"/>
                      </a:lnTo>
                      <a:lnTo>
                        <a:pt x="1689" y="1063"/>
                      </a:lnTo>
                      <a:lnTo>
                        <a:pt x="1689" y="1065"/>
                      </a:lnTo>
                      <a:lnTo>
                        <a:pt x="1690" y="1067"/>
                      </a:lnTo>
                      <a:lnTo>
                        <a:pt x="1691" y="1069"/>
                      </a:lnTo>
                      <a:lnTo>
                        <a:pt x="1691" y="1069"/>
                      </a:lnTo>
                      <a:lnTo>
                        <a:pt x="1689" y="1069"/>
                      </a:lnTo>
                      <a:lnTo>
                        <a:pt x="1685" y="1067"/>
                      </a:lnTo>
                      <a:lnTo>
                        <a:pt x="1685" y="1067"/>
                      </a:lnTo>
                      <a:lnTo>
                        <a:pt x="1688" y="1065"/>
                      </a:lnTo>
                      <a:lnTo>
                        <a:pt x="1688" y="1063"/>
                      </a:lnTo>
                      <a:lnTo>
                        <a:pt x="1688" y="1063"/>
                      </a:lnTo>
                      <a:lnTo>
                        <a:pt x="1684" y="1063"/>
                      </a:lnTo>
                      <a:lnTo>
                        <a:pt x="1681" y="1063"/>
                      </a:lnTo>
                      <a:lnTo>
                        <a:pt x="1678" y="1065"/>
                      </a:lnTo>
                      <a:lnTo>
                        <a:pt x="1678" y="1065"/>
                      </a:lnTo>
                      <a:lnTo>
                        <a:pt x="1681" y="1061"/>
                      </a:lnTo>
                      <a:lnTo>
                        <a:pt x="1682" y="1059"/>
                      </a:lnTo>
                      <a:lnTo>
                        <a:pt x="1682" y="1056"/>
                      </a:lnTo>
                      <a:lnTo>
                        <a:pt x="1682" y="1056"/>
                      </a:lnTo>
                      <a:lnTo>
                        <a:pt x="1681" y="1056"/>
                      </a:lnTo>
                      <a:lnTo>
                        <a:pt x="1677" y="1058"/>
                      </a:lnTo>
                      <a:lnTo>
                        <a:pt x="1677" y="1058"/>
                      </a:lnTo>
                      <a:lnTo>
                        <a:pt x="1676" y="1059"/>
                      </a:lnTo>
                      <a:lnTo>
                        <a:pt x="1676" y="1059"/>
                      </a:lnTo>
                      <a:lnTo>
                        <a:pt x="1677" y="1056"/>
                      </a:lnTo>
                      <a:lnTo>
                        <a:pt x="1678" y="1052"/>
                      </a:lnTo>
                      <a:lnTo>
                        <a:pt x="1678" y="1052"/>
                      </a:lnTo>
                      <a:lnTo>
                        <a:pt x="1678" y="1052"/>
                      </a:lnTo>
                      <a:lnTo>
                        <a:pt x="1678" y="1053"/>
                      </a:lnTo>
                      <a:lnTo>
                        <a:pt x="1678" y="1053"/>
                      </a:lnTo>
                      <a:lnTo>
                        <a:pt x="1679" y="1049"/>
                      </a:lnTo>
                      <a:lnTo>
                        <a:pt x="1679" y="1044"/>
                      </a:lnTo>
                      <a:lnTo>
                        <a:pt x="1679" y="1044"/>
                      </a:lnTo>
                      <a:lnTo>
                        <a:pt x="1681" y="1044"/>
                      </a:lnTo>
                      <a:lnTo>
                        <a:pt x="1681" y="1044"/>
                      </a:lnTo>
                      <a:lnTo>
                        <a:pt x="1679" y="1043"/>
                      </a:lnTo>
                      <a:lnTo>
                        <a:pt x="1679" y="1043"/>
                      </a:lnTo>
                      <a:lnTo>
                        <a:pt x="1679" y="1043"/>
                      </a:lnTo>
                      <a:lnTo>
                        <a:pt x="1679" y="1043"/>
                      </a:lnTo>
                      <a:lnTo>
                        <a:pt x="1679" y="1041"/>
                      </a:lnTo>
                      <a:lnTo>
                        <a:pt x="1679" y="1041"/>
                      </a:lnTo>
                      <a:lnTo>
                        <a:pt x="1681" y="1042"/>
                      </a:lnTo>
                      <a:lnTo>
                        <a:pt x="1681" y="1042"/>
                      </a:lnTo>
                      <a:lnTo>
                        <a:pt x="1684" y="1044"/>
                      </a:lnTo>
                      <a:lnTo>
                        <a:pt x="1687" y="1045"/>
                      </a:lnTo>
                      <a:lnTo>
                        <a:pt x="1690" y="1045"/>
                      </a:lnTo>
                      <a:lnTo>
                        <a:pt x="1690" y="1045"/>
                      </a:lnTo>
                      <a:lnTo>
                        <a:pt x="1689" y="1042"/>
                      </a:lnTo>
                      <a:lnTo>
                        <a:pt x="1688" y="1039"/>
                      </a:lnTo>
                      <a:lnTo>
                        <a:pt x="1685" y="1037"/>
                      </a:lnTo>
                      <a:lnTo>
                        <a:pt x="1685" y="1037"/>
                      </a:lnTo>
                      <a:lnTo>
                        <a:pt x="1687" y="1033"/>
                      </a:lnTo>
                      <a:lnTo>
                        <a:pt x="1687" y="1031"/>
                      </a:lnTo>
                      <a:lnTo>
                        <a:pt x="1687" y="1028"/>
                      </a:lnTo>
                      <a:lnTo>
                        <a:pt x="1687" y="1028"/>
                      </a:lnTo>
                      <a:lnTo>
                        <a:pt x="1684" y="1030"/>
                      </a:lnTo>
                      <a:lnTo>
                        <a:pt x="1684" y="1030"/>
                      </a:lnTo>
                      <a:lnTo>
                        <a:pt x="1682" y="1030"/>
                      </a:lnTo>
                      <a:lnTo>
                        <a:pt x="1682" y="1030"/>
                      </a:lnTo>
                      <a:lnTo>
                        <a:pt x="1683" y="1028"/>
                      </a:lnTo>
                      <a:lnTo>
                        <a:pt x="1683" y="1028"/>
                      </a:lnTo>
                      <a:lnTo>
                        <a:pt x="1681" y="1027"/>
                      </a:lnTo>
                      <a:lnTo>
                        <a:pt x="1681" y="1027"/>
                      </a:lnTo>
                      <a:lnTo>
                        <a:pt x="1682" y="1025"/>
                      </a:lnTo>
                      <a:lnTo>
                        <a:pt x="1682" y="1025"/>
                      </a:lnTo>
                      <a:lnTo>
                        <a:pt x="1684" y="1023"/>
                      </a:lnTo>
                      <a:lnTo>
                        <a:pt x="1684" y="1023"/>
                      </a:lnTo>
                      <a:lnTo>
                        <a:pt x="1684" y="1022"/>
                      </a:lnTo>
                      <a:lnTo>
                        <a:pt x="1683" y="1020"/>
                      </a:lnTo>
                      <a:lnTo>
                        <a:pt x="1683" y="1020"/>
                      </a:lnTo>
                      <a:lnTo>
                        <a:pt x="1688" y="1021"/>
                      </a:lnTo>
                      <a:lnTo>
                        <a:pt x="1688" y="1021"/>
                      </a:lnTo>
                      <a:lnTo>
                        <a:pt x="1690" y="1021"/>
                      </a:lnTo>
                      <a:lnTo>
                        <a:pt x="1691" y="1020"/>
                      </a:lnTo>
                      <a:lnTo>
                        <a:pt x="1691" y="1020"/>
                      </a:lnTo>
                      <a:lnTo>
                        <a:pt x="1688" y="1019"/>
                      </a:lnTo>
                      <a:lnTo>
                        <a:pt x="1688" y="1019"/>
                      </a:lnTo>
                      <a:lnTo>
                        <a:pt x="1685" y="1017"/>
                      </a:lnTo>
                      <a:lnTo>
                        <a:pt x="1683" y="1015"/>
                      </a:lnTo>
                      <a:lnTo>
                        <a:pt x="1683" y="1015"/>
                      </a:lnTo>
                      <a:lnTo>
                        <a:pt x="1687" y="1015"/>
                      </a:lnTo>
                      <a:lnTo>
                        <a:pt x="1687" y="1015"/>
                      </a:lnTo>
                      <a:lnTo>
                        <a:pt x="1685" y="1011"/>
                      </a:lnTo>
                      <a:lnTo>
                        <a:pt x="1684" y="1009"/>
                      </a:lnTo>
                      <a:lnTo>
                        <a:pt x="1682" y="1005"/>
                      </a:lnTo>
                      <a:lnTo>
                        <a:pt x="1682" y="1005"/>
                      </a:lnTo>
                      <a:lnTo>
                        <a:pt x="1683" y="1003"/>
                      </a:lnTo>
                      <a:lnTo>
                        <a:pt x="1684" y="1000"/>
                      </a:lnTo>
                      <a:lnTo>
                        <a:pt x="1683" y="998"/>
                      </a:lnTo>
                      <a:lnTo>
                        <a:pt x="1683" y="998"/>
                      </a:lnTo>
                      <a:lnTo>
                        <a:pt x="1679" y="998"/>
                      </a:lnTo>
                      <a:lnTo>
                        <a:pt x="1679" y="998"/>
                      </a:lnTo>
                      <a:lnTo>
                        <a:pt x="1678" y="999"/>
                      </a:lnTo>
                      <a:lnTo>
                        <a:pt x="1677" y="1000"/>
                      </a:lnTo>
                      <a:lnTo>
                        <a:pt x="1677" y="1000"/>
                      </a:lnTo>
                      <a:lnTo>
                        <a:pt x="1677" y="999"/>
                      </a:lnTo>
                      <a:lnTo>
                        <a:pt x="1677" y="999"/>
                      </a:lnTo>
                      <a:lnTo>
                        <a:pt x="1681" y="998"/>
                      </a:lnTo>
                      <a:lnTo>
                        <a:pt x="1681" y="998"/>
                      </a:lnTo>
                      <a:lnTo>
                        <a:pt x="1684" y="995"/>
                      </a:lnTo>
                      <a:lnTo>
                        <a:pt x="1684" y="995"/>
                      </a:lnTo>
                      <a:lnTo>
                        <a:pt x="1683" y="994"/>
                      </a:lnTo>
                      <a:lnTo>
                        <a:pt x="1681" y="992"/>
                      </a:lnTo>
                      <a:lnTo>
                        <a:pt x="1681" y="992"/>
                      </a:lnTo>
                      <a:lnTo>
                        <a:pt x="1678" y="989"/>
                      </a:lnTo>
                      <a:lnTo>
                        <a:pt x="1678" y="989"/>
                      </a:lnTo>
                      <a:lnTo>
                        <a:pt x="1681" y="991"/>
                      </a:lnTo>
                      <a:lnTo>
                        <a:pt x="1681" y="991"/>
                      </a:lnTo>
                      <a:close/>
                      <a:moveTo>
                        <a:pt x="1666" y="728"/>
                      </a:moveTo>
                      <a:lnTo>
                        <a:pt x="1666" y="728"/>
                      </a:lnTo>
                      <a:lnTo>
                        <a:pt x="1667" y="731"/>
                      </a:lnTo>
                      <a:lnTo>
                        <a:pt x="1668" y="732"/>
                      </a:lnTo>
                      <a:lnTo>
                        <a:pt x="1671" y="734"/>
                      </a:lnTo>
                      <a:lnTo>
                        <a:pt x="1671" y="734"/>
                      </a:lnTo>
                      <a:lnTo>
                        <a:pt x="1667" y="733"/>
                      </a:lnTo>
                      <a:lnTo>
                        <a:pt x="1665" y="734"/>
                      </a:lnTo>
                      <a:lnTo>
                        <a:pt x="1662" y="734"/>
                      </a:lnTo>
                      <a:lnTo>
                        <a:pt x="1662" y="734"/>
                      </a:lnTo>
                      <a:lnTo>
                        <a:pt x="1663" y="736"/>
                      </a:lnTo>
                      <a:lnTo>
                        <a:pt x="1665" y="738"/>
                      </a:lnTo>
                      <a:lnTo>
                        <a:pt x="1665" y="738"/>
                      </a:lnTo>
                      <a:lnTo>
                        <a:pt x="1665" y="739"/>
                      </a:lnTo>
                      <a:lnTo>
                        <a:pt x="1665" y="739"/>
                      </a:lnTo>
                      <a:lnTo>
                        <a:pt x="1659" y="739"/>
                      </a:lnTo>
                      <a:lnTo>
                        <a:pt x="1659" y="739"/>
                      </a:lnTo>
                      <a:lnTo>
                        <a:pt x="1659" y="740"/>
                      </a:lnTo>
                      <a:lnTo>
                        <a:pt x="1659" y="743"/>
                      </a:lnTo>
                      <a:lnTo>
                        <a:pt x="1659" y="743"/>
                      </a:lnTo>
                      <a:lnTo>
                        <a:pt x="1659" y="743"/>
                      </a:lnTo>
                      <a:lnTo>
                        <a:pt x="1659" y="743"/>
                      </a:lnTo>
                      <a:lnTo>
                        <a:pt x="1657" y="738"/>
                      </a:lnTo>
                      <a:lnTo>
                        <a:pt x="1655" y="734"/>
                      </a:lnTo>
                      <a:lnTo>
                        <a:pt x="1655" y="734"/>
                      </a:lnTo>
                      <a:lnTo>
                        <a:pt x="1654" y="736"/>
                      </a:lnTo>
                      <a:lnTo>
                        <a:pt x="1652" y="739"/>
                      </a:lnTo>
                      <a:lnTo>
                        <a:pt x="1652" y="739"/>
                      </a:lnTo>
                      <a:lnTo>
                        <a:pt x="1651" y="739"/>
                      </a:lnTo>
                      <a:lnTo>
                        <a:pt x="1651" y="739"/>
                      </a:lnTo>
                      <a:lnTo>
                        <a:pt x="1652" y="740"/>
                      </a:lnTo>
                      <a:lnTo>
                        <a:pt x="1652" y="740"/>
                      </a:lnTo>
                      <a:lnTo>
                        <a:pt x="1652" y="743"/>
                      </a:lnTo>
                      <a:lnTo>
                        <a:pt x="1652" y="744"/>
                      </a:lnTo>
                      <a:lnTo>
                        <a:pt x="1652" y="744"/>
                      </a:lnTo>
                      <a:lnTo>
                        <a:pt x="1651" y="742"/>
                      </a:lnTo>
                      <a:lnTo>
                        <a:pt x="1648" y="738"/>
                      </a:lnTo>
                      <a:lnTo>
                        <a:pt x="1648" y="738"/>
                      </a:lnTo>
                      <a:lnTo>
                        <a:pt x="1650" y="738"/>
                      </a:lnTo>
                      <a:lnTo>
                        <a:pt x="1652" y="737"/>
                      </a:lnTo>
                      <a:lnTo>
                        <a:pt x="1652" y="737"/>
                      </a:lnTo>
                      <a:lnTo>
                        <a:pt x="1652" y="736"/>
                      </a:lnTo>
                      <a:lnTo>
                        <a:pt x="1649" y="732"/>
                      </a:lnTo>
                      <a:lnTo>
                        <a:pt x="1649" y="732"/>
                      </a:lnTo>
                      <a:lnTo>
                        <a:pt x="1651" y="731"/>
                      </a:lnTo>
                      <a:lnTo>
                        <a:pt x="1652" y="727"/>
                      </a:lnTo>
                      <a:lnTo>
                        <a:pt x="1652" y="727"/>
                      </a:lnTo>
                      <a:lnTo>
                        <a:pt x="1652" y="727"/>
                      </a:lnTo>
                      <a:lnTo>
                        <a:pt x="1652" y="727"/>
                      </a:lnTo>
                      <a:lnTo>
                        <a:pt x="1652" y="727"/>
                      </a:lnTo>
                      <a:lnTo>
                        <a:pt x="1652" y="727"/>
                      </a:lnTo>
                      <a:lnTo>
                        <a:pt x="1655" y="727"/>
                      </a:lnTo>
                      <a:lnTo>
                        <a:pt x="1659" y="726"/>
                      </a:lnTo>
                      <a:lnTo>
                        <a:pt x="1659" y="726"/>
                      </a:lnTo>
                      <a:lnTo>
                        <a:pt x="1657" y="723"/>
                      </a:lnTo>
                      <a:lnTo>
                        <a:pt x="1657" y="723"/>
                      </a:lnTo>
                      <a:lnTo>
                        <a:pt x="1660" y="722"/>
                      </a:lnTo>
                      <a:lnTo>
                        <a:pt x="1660" y="722"/>
                      </a:lnTo>
                      <a:lnTo>
                        <a:pt x="1659" y="726"/>
                      </a:lnTo>
                      <a:lnTo>
                        <a:pt x="1659" y="729"/>
                      </a:lnTo>
                      <a:lnTo>
                        <a:pt x="1661" y="734"/>
                      </a:lnTo>
                      <a:lnTo>
                        <a:pt x="1661" y="734"/>
                      </a:lnTo>
                      <a:lnTo>
                        <a:pt x="1663" y="731"/>
                      </a:lnTo>
                      <a:lnTo>
                        <a:pt x="1665" y="728"/>
                      </a:lnTo>
                      <a:lnTo>
                        <a:pt x="1666" y="725"/>
                      </a:lnTo>
                      <a:lnTo>
                        <a:pt x="1666" y="725"/>
                      </a:lnTo>
                      <a:lnTo>
                        <a:pt x="1667" y="725"/>
                      </a:lnTo>
                      <a:lnTo>
                        <a:pt x="1671" y="723"/>
                      </a:lnTo>
                      <a:lnTo>
                        <a:pt x="1671" y="723"/>
                      </a:lnTo>
                      <a:lnTo>
                        <a:pt x="1673" y="727"/>
                      </a:lnTo>
                      <a:lnTo>
                        <a:pt x="1674" y="728"/>
                      </a:lnTo>
                      <a:lnTo>
                        <a:pt x="1676" y="729"/>
                      </a:lnTo>
                      <a:lnTo>
                        <a:pt x="1676" y="729"/>
                      </a:lnTo>
                      <a:lnTo>
                        <a:pt x="1672" y="728"/>
                      </a:lnTo>
                      <a:lnTo>
                        <a:pt x="1670" y="728"/>
                      </a:lnTo>
                      <a:lnTo>
                        <a:pt x="1666" y="728"/>
                      </a:lnTo>
                      <a:lnTo>
                        <a:pt x="1666" y="728"/>
                      </a:lnTo>
                      <a:close/>
                      <a:moveTo>
                        <a:pt x="1666" y="976"/>
                      </a:moveTo>
                      <a:lnTo>
                        <a:pt x="1666" y="976"/>
                      </a:lnTo>
                      <a:lnTo>
                        <a:pt x="1662" y="973"/>
                      </a:lnTo>
                      <a:lnTo>
                        <a:pt x="1657" y="972"/>
                      </a:lnTo>
                      <a:lnTo>
                        <a:pt x="1657" y="972"/>
                      </a:lnTo>
                      <a:lnTo>
                        <a:pt x="1657" y="975"/>
                      </a:lnTo>
                      <a:lnTo>
                        <a:pt x="1657" y="976"/>
                      </a:lnTo>
                      <a:lnTo>
                        <a:pt x="1659" y="978"/>
                      </a:lnTo>
                      <a:lnTo>
                        <a:pt x="1659" y="978"/>
                      </a:lnTo>
                      <a:lnTo>
                        <a:pt x="1656" y="977"/>
                      </a:lnTo>
                      <a:lnTo>
                        <a:pt x="1654" y="976"/>
                      </a:lnTo>
                      <a:lnTo>
                        <a:pt x="1651" y="976"/>
                      </a:lnTo>
                      <a:lnTo>
                        <a:pt x="1651" y="976"/>
                      </a:lnTo>
                      <a:lnTo>
                        <a:pt x="1651" y="977"/>
                      </a:lnTo>
                      <a:lnTo>
                        <a:pt x="1652" y="981"/>
                      </a:lnTo>
                      <a:lnTo>
                        <a:pt x="1652" y="981"/>
                      </a:lnTo>
                      <a:lnTo>
                        <a:pt x="1651" y="981"/>
                      </a:lnTo>
                      <a:lnTo>
                        <a:pt x="1651" y="981"/>
                      </a:lnTo>
                      <a:lnTo>
                        <a:pt x="1646" y="978"/>
                      </a:lnTo>
                      <a:lnTo>
                        <a:pt x="1646" y="978"/>
                      </a:lnTo>
                      <a:lnTo>
                        <a:pt x="1645" y="980"/>
                      </a:lnTo>
                      <a:lnTo>
                        <a:pt x="1645" y="982"/>
                      </a:lnTo>
                      <a:lnTo>
                        <a:pt x="1645" y="982"/>
                      </a:lnTo>
                      <a:lnTo>
                        <a:pt x="1645" y="982"/>
                      </a:lnTo>
                      <a:lnTo>
                        <a:pt x="1645" y="977"/>
                      </a:lnTo>
                      <a:lnTo>
                        <a:pt x="1645" y="975"/>
                      </a:lnTo>
                      <a:lnTo>
                        <a:pt x="1645" y="972"/>
                      </a:lnTo>
                      <a:lnTo>
                        <a:pt x="1645" y="972"/>
                      </a:lnTo>
                      <a:lnTo>
                        <a:pt x="1641" y="976"/>
                      </a:lnTo>
                      <a:lnTo>
                        <a:pt x="1641" y="976"/>
                      </a:lnTo>
                      <a:lnTo>
                        <a:pt x="1639" y="972"/>
                      </a:lnTo>
                      <a:lnTo>
                        <a:pt x="1637" y="972"/>
                      </a:lnTo>
                      <a:lnTo>
                        <a:pt x="1634" y="971"/>
                      </a:lnTo>
                      <a:lnTo>
                        <a:pt x="1634" y="971"/>
                      </a:lnTo>
                      <a:lnTo>
                        <a:pt x="1638" y="971"/>
                      </a:lnTo>
                      <a:lnTo>
                        <a:pt x="1640" y="970"/>
                      </a:lnTo>
                      <a:lnTo>
                        <a:pt x="1643" y="970"/>
                      </a:lnTo>
                      <a:lnTo>
                        <a:pt x="1643" y="970"/>
                      </a:lnTo>
                      <a:lnTo>
                        <a:pt x="1641" y="967"/>
                      </a:lnTo>
                      <a:lnTo>
                        <a:pt x="1641" y="967"/>
                      </a:lnTo>
                      <a:lnTo>
                        <a:pt x="1641" y="965"/>
                      </a:lnTo>
                      <a:lnTo>
                        <a:pt x="1641" y="965"/>
                      </a:lnTo>
                      <a:lnTo>
                        <a:pt x="1644" y="964"/>
                      </a:lnTo>
                      <a:lnTo>
                        <a:pt x="1644" y="964"/>
                      </a:lnTo>
                      <a:lnTo>
                        <a:pt x="1643" y="962"/>
                      </a:lnTo>
                      <a:lnTo>
                        <a:pt x="1643" y="962"/>
                      </a:lnTo>
                      <a:lnTo>
                        <a:pt x="1643" y="960"/>
                      </a:lnTo>
                      <a:lnTo>
                        <a:pt x="1643" y="960"/>
                      </a:lnTo>
                      <a:lnTo>
                        <a:pt x="1645" y="960"/>
                      </a:lnTo>
                      <a:lnTo>
                        <a:pt x="1645" y="960"/>
                      </a:lnTo>
                      <a:lnTo>
                        <a:pt x="1649" y="961"/>
                      </a:lnTo>
                      <a:lnTo>
                        <a:pt x="1652" y="961"/>
                      </a:lnTo>
                      <a:lnTo>
                        <a:pt x="1652" y="961"/>
                      </a:lnTo>
                      <a:lnTo>
                        <a:pt x="1651" y="959"/>
                      </a:lnTo>
                      <a:lnTo>
                        <a:pt x="1650" y="955"/>
                      </a:lnTo>
                      <a:lnTo>
                        <a:pt x="1648" y="953"/>
                      </a:lnTo>
                      <a:lnTo>
                        <a:pt x="1648" y="953"/>
                      </a:lnTo>
                      <a:lnTo>
                        <a:pt x="1649" y="950"/>
                      </a:lnTo>
                      <a:lnTo>
                        <a:pt x="1650" y="948"/>
                      </a:lnTo>
                      <a:lnTo>
                        <a:pt x="1649" y="945"/>
                      </a:lnTo>
                      <a:lnTo>
                        <a:pt x="1649" y="945"/>
                      </a:lnTo>
                      <a:lnTo>
                        <a:pt x="1651" y="943"/>
                      </a:lnTo>
                      <a:lnTo>
                        <a:pt x="1651" y="943"/>
                      </a:lnTo>
                      <a:lnTo>
                        <a:pt x="1654" y="944"/>
                      </a:lnTo>
                      <a:lnTo>
                        <a:pt x="1656" y="944"/>
                      </a:lnTo>
                      <a:lnTo>
                        <a:pt x="1659" y="943"/>
                      </a:lnTo>
                      <a:lnTo>
                        <a:pt x="1659" y="943"/>
                      </a:lnTo>
                      <a:lnTo>
                        <a:pt x="1659" y="942"/>
                      </a:lnTo>
                      <a:lnTo>
                        <a:pt x="1657" y="938"/>
                      </a:lnTo>
                      <a:lnTo>
                        <a:pt x="1657" y="938"/>
                      </a:lnTo>
                      <a:lnTo>
                        <a:pt x="1657" y="938"/>
                      </a:lnTo>
                      <a:lnTo>
                        <a:pt x="1657" y="938"/>
                      </a:lnTo>
                      <a:lnTo>
                        <a:pt x="1660" y="938"/>
                      </a:lnTo>
                      <a:lnTo>
                        <a:pt x="1660" y="938"/>
                      </a:lnTo>
                      <a:lnTo>
                        <a:pt x="1660" y="941"/>
                      </a:lnTo>
                      <a:lnTo>
                        <a:pt x="1661" y="943"/>
                      </a:lnTo>
                      <a:lnTo>
                        <a:pt x="1661" y="943"/>
                      </a:lnTo>
                      <a:lnTo>
                        <a:pt x="1662" y="943"/>
                      </a:lnTo>
                      <a:lnTo>
                        <a:pt x="1663" y="942"/>
                      </a:lnTo>
                      <a:lnTo>
                        <a:pt x="1663" y="942"/>
                      </a:lnTo>
                      <a:lnTo>
                        <a:pt x="1665" y="944"/>
                      </a:lnTo>
                      <a:lnTo>
                        <a:pt x="1665" y="944"/>
                      </a:lnTo>
                      <a:lnTo>
                        <a:pt x="1661" y="945"/>
                      </a:lnTo>
                      <a:lnTo>
                        <a:pt x="1660" y="947"/>
                      </a:lnTo>
                      <a:lnTo>
                        <a:pt x="1659" y="949"/>
                      </a:lnTo>
                      <a:lnTo>
                        <a:pt x="1659" y="949"/>
                      </a:lnTo>
                      <a:lnTo>
                        <a:pt x="1661" y="950"/>
                      </a:lnTo>
                      <a:lnTo>
                        <a:pt x="1663" y="952"/>
                      </a:lnTo>
                      <a:lnTo>
                        <a:pt x="1665" y="952"/>
                      </a:lnTo>
                      <a:lnTo>
                        <a:pt x="1665" y="952"/>
                      </a:lnTo>
                      <a:lnTo>
                        <a:pt x="1661" y="955"/>
                      </a:lnTo>
                      <a:lnTo>
                        <a:pt x="1659" y="958"/>
                      </a:lnTo>
                      <a:lnTo>
                        <a:pt x="1659" y="960"/>
                      </a:lnTo>
                      <a:lnTo>
                        <a:pt x="1659" y="960"/>
                      </a:lnTo>
                      <a:lnTo>
                        <a:pt x="1662" y="960"/>
                      </a:lnTo>
                      <a:lnTo>
                        <a:pt x="1665" y="959"/>
                      </a:lnTo>
                      <a:lnTo>
                        <a:pt x="1668" y="958"/>
                      </a:lnTo>
                      <a:lnTo>
                        <a:pt x="1668" y="958"/>
                      </a:lnTo>
                      <a:lnTo>
                        <a:pt x="1666" y="960"/>
                      </a:lnTo>
                      <a:lnTo>
                        <a:pt x="1665" y="962"/>
                      </a:lnTo>
                      <a:lnTo>
                        <a:pt x="1665" y="965"/>
                      </a:lnTo>
                      <a:lnTo>
                        <a:pt x="1665" y="965"/>
                      </a:lnTo>
                      <a:lnTo>
                        <a:pt x="1667" y="965"/>
                      </a:lnTo>
                      <a:lnTo>
                        <a:pt x="1668" y="965"/>
                      </a:lnTo>
                      <a:lnTo>
                        <a:pt x="1671" y="964"/>
                      </a:lnTo>
                      <a:lnTo>
                        <a:pt x="1671" y="964"/>
                      </a:lnTo>
                      <a:lnTo>
                        <a:pt x="1670" y="966"/>
                      </a:lnTo>
                      <a:lnTo>
                        <a:pt x="1668" y="970"/>
                      </a:lnTo>
                      <a:lnTo>
                        <a:pt x="1668" y="970"/>
                      </a:lnTo>
                      <a:lnTo>
                        <a:pt x="1666" y="967"/>
                      </a:lnTo>
                      <a:lnTo>
                        <a:pt x="1665" y="966"/>
                      </a:lnTo>
                      <a:lnTo>
                        <a:pt x="1665" y="966"/>
                      </a:lnTo>
                      <a:lnTo>
                        <a:pt x="1663" y="970"/>
                      </a:lnTo>
                      <a:lnTo>
                        <a:pt x="1665" y="973"/>
                      </a:lnTo>
                      <a:lnTo>
                        <a:pt x="1666" y="976"/>
                      </a:lnTo>
                      <a:lnTo>
                        <a:pt x="1666" y="976"/>
                      </a:lnTo>
                      <a:close/>
                      <a:moveTo>
                        <a:pt x="1660" y="1013"/>
                      </a:moveTo>
                      <a:lnTo>
                        <a:pt x="1660" y="1013"/>
                      </a:lnTo>
                      <a:lnTo>
                        <a:pt x="1660" y="1015"/>
                      </a:lnTo>
                      <a:lnTo>
                        <a:pt x="1660" y="1015"/>
                      </a:lnTo>
                      <a:lnTo>
                        <a:pt x="1659" y="1015"/>
                      </a:lnTo>
                      <a:lnTo>
                        <a:pt x="1659" y="1015"/>
                      </a:lnTo>
                      <a:lnTo>
                        <a:pt x="1659" y="1014"/>
                      </a:lnTo>
                      <a:lnTo>
                        <a:pt x="1659" y="1011"/>
                      </a:lnTo>
                      <a:lnTo>
                        <a:pt x="1659" y="1011"/>
                      </a:lnTo>
                      <a:lnTo>
                        <a:pt x="1657" y="1011"/>
                      </a:lnTo>
                      <a:lnTo>
                        <a:pt x="1657" y="1011"/>
                      </a:lnTo>
                      <a:lnTo>
                        <a:pt x="1656" y="1009"/>
                      </a:lnTo>
                      <a:lnTo>
                        <a:pt x="1656" y="1009"/>
                      </a:lnTo>
                      <a:lnTo>
                        <a:pt x="1655" y="1013"/>
                      </a:lnTo>
                      <a:lnTo>
                        <a:pt x="1655" y="1013"/>
                      </a:lnTo>
                      <a:lnTo>
                        <a:pt x="1654" y="1013"/>
                      </a:lnTo>
                      <a:lnTo>
                        <a:pt x="1652" y="1014"/>
                      </a:lnTo>
                      <a:lnTo>
                        <a:pt x="1652" y="1014"/>
                      </a:lnTo>
                      <a:lnTo>
                        <a:pt x="1654" y="1008"/>
                      </a:lnTo>
                      <a:lnTo>
                        <a:pt x="1654" y="1008"/>
                      </a:lnTo>
                      <a:lnTo>
                        <a:pt x="1657" y="1005"/>
                      </a:lnTo>
                      <a:lnTo>
                        <a:pt x="1657" y="1005"/>
                      </a:lnTo>
                      <a:lnTo>
                        <a:pt x="1660" y="1009"/>
                      </a:lnTo>
                      <a:lnTo>
                        <a:pt x="1660" y="1013"/>
                      </a:lnTo>
                      <a:lnTo>
                        <a:pt x="1660" y="1013"/>
                      </a:lnTo>
                      <a:close/>
                      <a:moveTo>
                        <a:pt x="1660" y="836"/>
                      </a:moveTo>
                      <a:lnTo>
                        <a:pt x="1660" y="836"/>
                      </a:lnTo>
                      <a:lnTo>
                        <a:pt x="1661" y="834"/>
                      </a:lnTo>
                      <a:lnTo>
                        <a:pt x="1663" y="833"/>
                      </a:lnTo>
                      <a:lnTo>
                        <a:pt x="1665" y="831"/>
                      </a:lnTo>
                      <a:lnTo>
                        <a:pt x="1665" y="831"/>
                      </a:lnTo>
                      <a:lnTo>
                        <a:pt x="1665" y="834"/>
                      </a:lnTo>
                      <a:lnTo>
                        <a:pt x="1665" y="834"/>
                      </a:lnTo>
                      <a:lnTo>
                        <a:pt x="1663" y="836"/>
                      </a:lnTo>
                      <a:lnTo>
                        <a:pt x="1663" y="836"/>
                      </a:lnTo>
                      <a:lnTo>
                        <a:pt x="1659" y="836"/>
                      </a:lnTo>
                      <a:lnTo>
                        <a:pt x="1659" y="837"/>
                      </a:lnTo>
                      <a:lnTo>
                        <a:pt x="1661" y="839"/>
                      </a:lnTo>
                      <a:lnTo>
                        <a:pt x="1661" y="839"/>
                      </a:lnTo>
                      <a:lnTo>
                        <a:pt x="1662" y="843"/>
                      </a:lnTo>
                      <a:lnTo>
                        <a:pt x="1662" y="843"/>
                      </a:lnTo>
                      <a:lnTo>
                        <a:pt x="1662" y="844"/>
                      </a:lnTo>
                      <a:lnTo>
                        <a:pt x="1662" y="844"/>
                      </a:lnTo>
                      <a:lnTo>
                        <a:pt x="1657" y="844"/>
                      </a:lnTo>
                      <a:lnTo>
                        <a:pt x="1657" y="844"/>
                      </a:lnTo>
                      <a:lnTo>
                        <a:pt x="1656" y="843"/>
                      </a:lnTo>
                      <a:lnTo>
                        <a:pt x="1656" y="843"/>
                      </a:lnTo>
                      <a:lnTo>
                        <a:pt x="1659" y="843"/>
                      </a:lnTo>
                      <a:lnTo>
                        <a:pt x="1661" y="842"/>
                      </a:lnTo>
                      <a:lnTo>
                        <a:pt x="1661" y="842"/>
                      </a:lnTo>
                      <a:lnTo>
                        <a:pt x="1660" y="839"/>
                      </a:lnTo>
                      <a:lnTo>
                        <a:pt x="1657" y="838"/>
                      </a:lnTo>
                      <a:lnTo>
                        <a:pt x="1655" y="836"/>
                      </a:lnTo>
                      <a:lnTo>
                        <a:pt x="1655" y="836"/>
                      </a:lnTo>
                      <a:lnTo>
                        <a:pt x="1655" y="836"/>
                      </a:lnTo>
                      <a:lnTo>
                        <a:pt x="1655" y="836"/>
                      </a:lnTo>
                      <a:lnTo>
                        <a:pt x="1654" y="834"/>
                      </a:lnTo>
                      <a:lnTo>
                        <a:pt x="1654" y="834"/>
                      </a:lnTo>
                      <a:lnTo>
                        <a:pt x="1654" y="832"/>
                      </a:lnTo>
                      <a:lnTo>
                        <a:pt x="1654" y="832"/>
                      </a:lnTo>
                      <a:lnTo>
                        <a:pt x="1657" y="830"/>
                      </a:lnTo>
                      <a:lnTo>
                        <a:pt x="1659" y="828"/>
                      </a:lnTo>
                      <a:lnTo>
                        <a:pt x="1659" y="826"/>
                      </a:lnTo>
                      <a:lnTo>
                        <a:pt x="1659" y="826"/>
                      </a:lnTo>
                      <a:lnTo>
                        <a:pt x="1659" y="830"/>
                      </a:lnTo>
                      <a:lnTo>
                        <a:pt x="1659" y="832"/>
                      </a:lnTo>
                      <a:lnTo>
                        <a:pt x="1660" y="836"/>
                      </a:lnTo>
                      <a:lnTo>
                        <a:pt x="1660" y="836"/>
                      </a:lnTo>
                      <a:close/>
                      <a:moveTo>
                        <a:pt x="1655" y="843"/>
                      </a:moveTo>
                      <a:lnTo>
                        <a:pt x="1655" y="843"/>
                      </a:lnTo>
                      <a:lnTo>
                        <a:pt x="1654" y="845"/>
                      </a:lnTo>
                      <a:lnTo>
                        <a:pt x="1654" y="849"/>
                      </a:lnTo>
                      <a:lnTo>
                        <a:pt x="1654" y="849"/>
                      </a:lnTo>
                      <a:lnTo>
                        <a:pt x="1652" y="848"/>
                      </a:lnTo>
                      <a:lnTo>
                        <a:pt x="1652" y="848"/>
                      </a:lnTo>
                      <a:lnTo>
                        <a:pt x="1651" y="844"/>
                      </a:lnTo>
                      <a:lnTo>
                        <a:pt x="1649" y="842"/>
                      </a:lnTo>
                      <a:lnTo>
                        <a:pt x="1649" y="842"/>
                      </a:lnTo>
                      <a:lnTo>
                        <a:pt x="1651" y="842"/>
                      </a:lnTo>
                      <a:lnTo>
                        <a:pt x="1655" y="843"/>
                      </a:lnTo>
                      <a:lnTo>
                        <a:pt x="1655" y="843"/>
                      </a:lnTo>
                      <a:close/>
                      <a:moveTo>
                        <a:pt x="1744" y="1152"/>
                      </a:moveTo>
                      <a:lnTo>
                        <a:pt x="1744" y="1152"/>
                      </a:lnTo>
                      <a:lnTo>
                        <a:pt x="1743" y="1150"/>
                      </a:lnTo>
                      <a:lnTo>
                        <a:pt x="1742" y="1149"/>
                      </a:lnTo>
                      <a:lnTo>
                        <a:pt x="1742" y="1149"/>
                      </a:lnTo>
                      <a:lnTo>
                        <a:pt x="1746" y="1149"/>
                      </a:lnTo>
                      <a:lnTo>
                        <a:pt x="1750" y="1149"/>
                      </a:lnTo>
                      <a:lnTo>
                        <a:pt x="1751" y="1148"/>
                      </a:lnTo>
                      <a:lnTo>
                        <a:pt x="1751" y="1148"/>
                      </a:lnTo>
                      <a:lnTo>
                        <a:pt x="1750" y="1145"/>
                      </a:lnTo>
                      <a:lnTo>
                        <a:pt x="1748" y="1144"/>
                      </a:lnTo>
                      <a:lnTo>
                        <a:pt x="1744" y="1143"/>
                      </a:lnTo>
                      <a:lnTo>
                        <a:pt x="1744" y="1143"/>
                      </a:lnTo>
                      <a:lnTo>
                        <a:pt x="1743" y="1143"/>
                      </a:lnTo>
                      <a:lnTo>
                        <a:pt x="1743" y="1143"/>
                      </a:lnTo>
                      <a:lnTo>
                        <a:pt x="1744" y="1143"/>
                      </a:lnTo>
                      <a:lnTo>
                        <a:pt x="1744" y="1143"/>
                      </a:lnTo>
                      <a:lnTo>
                        <a:pt x="1749" y="1141"/>
                      </a:lnTo>
                      <a:lnTo>
                        <a:pt x="1749" y="1141"/>
                      </a:lnTo>
                      <a:lnTo>
                        <a:pt x="1751" y="1143"/>
                      </a:lnTo>
                      <a:lnTo>
                        <a:pt x="1754" y="1143"/>
                      </a:lnTo>
                      <a:lnTo>
                        <a:pt x="1757" y="1143"/>
                      </a:lnTo>
                      <a:lnTo>
                        <a:pt x="1757" y="1143"/>
                      </a:lnTo>
                      <a:lnTo>
                        <a:pt x="1756" y="1147"/>
                      </a:lnTo>
                      <a:lnTo>
                        <a:pt x="1753" y="1150"/>
                      </a:lnTo>
                      <a:lnTo>
                        <a:pt x="1748" y="1152"/>
                      </a:lnTo>
                      <a:lnTo>
                        <a:pt x="1748" y="1152"/>
                      </a:lnTo>
                      <a:lnTo>
                        <a:pt x="1746" y="1152"/>
                      </a:lnTo>
                      <a:lnTo>
                        <a:pt x="1744" y="1152"/>
                      </a:lnTo>
                      <a:lnTo>
                        <a:pt x="1744" y="1152"/>
                      </a:lnTo>
                      <a:close/>
                      <a:moveTo>
                        <a:pt x="1746" y="1161"/>
                      </a:moveTo>
                      <a:lnTo>
                        <a:pt x="1746" y="1161"/>
                      </a:lnTo>
                      <a:lnTo>
                        <a:pt x="1745" y="1161"/>
                      </a:lnTo>
                      <a:lnTo>
                        <a:pt x="1743" y="1164"/>
                      </a:lnTo>
                      <a:lnTo>
                        <a:pt x="1743" y="1164"/>
                      </a:lnTo>
                      <a:lnTo>
                        <a:pt x="1740" y="1165"/>
                      </a:lnTo>
                      <a:lnTo>
                        <a:pt x="1739" y="1166"/>
                      </a:lnTo>
                      <a:lnTo>
                        <a:pt x="1739" y="1166"/>
                      </a:lnTo>
                      <a:lnTo>
                        <a:pt x="1742" y="1163"/>
                      </a:lnTo>
                      <a:lnTo>
                        <a:pt x="1742" y="1163"/>
                      </a:lnTo>
                      <a:lnTo>
                        <a:pt x="1746" y="1161"/>
                      </a:lnTo>
                      <a:lnTo>
                        <a:pt x="1746" y="1161"/>
                      </a:lnTo>
                      <a:close/>
                      <a:moveTo>
                        <a:pt x="1755" y="1135"/>
                      </a:moveTo>
                      <a:lnTo>
                        <a:pt x="1755" y="1135"/>
                      </a:lnTo>
                      <a:lnTo>
                        <a:pt x="1753" y="1136"/>
                      </a:lnTo>
                      <a:lnTo>
                        <a:pt x="1750" y="1138"/>
                      </a:lnTo>
                      <a:lnTo>
                        <a:pt x="1750" y="1138"/>
                      </a:lnTo>
                      <a:lnTo>
                        <a:pt x="1749" y="1137"/>
                      </a:lnTo>
                      <a:lnTo>
                        <a:pt x="1746" y="1137"/>
                      </a:lnTo>
                      <a:lnTo>
                        <a:pt x="1746" y="1137"/>
                      </a:lnTo>
                      <a:lnTo>
                        <a:pt x="1745" y="1137"/>
                      </a:lnTo>
                      <a:lnTo>
                        <a:pt x="1745" y="1137"/>
                      </a:lnTo>
                      <a:lnTo>
                        <a:pt x="1746" y="1136"/>
                      </a:lnTo>
                      <a:lnTo>
                        <a:pt x="1746" y="1136"/>
                      </a:lnTo>
                      <a:lnTo>
                        <a:pt x="1749" y="1135"/>
                      </a:lnTo>
                      <a:lnTo>
                        <a:pt x="1751" y="1132"/>
                      </a:lnTo>
                      <a:lnTo>
                        <a:pt x="1751" y="1132"/>
                      </a:lnTo>
                      <a:lnTo>
                        <a:pt x="1753" y="1132"/>
                      </a:lnTo>
                      <a:lnTo>
                        <a:pt x="1753" y="1132"/>
                      </a:lnTo>
                      <a:lnTo>
                        <a:pt x="1755" y="1133"/>
                      </a:lnTo>
                      <a:lnTo>
                        <a:pt x="1755" y="1133"/>
                      </a:lnTo>
                      <a:lnTo>
                        <a:pt x="1755" y="1132"/>
                      </a:lnTo>
                      <a:lnTo>
                        <a:pt x="1755" y="1132"/>
                      </a:lnTo>
                      <a:lnTo>
                        <a:pt x="1759" y="1131"/>
                      </a:lnTo>
                      <a:lnTo>
                        <a:pt x="1759" y="1131"/>
                      </a:lnTo>
                      <a:lnTo>
                        <a:pt x="1757" y="1132"/>
                      </a:lnTo>
                      <a:lnTo>
                        <a:pt x="1755" y="1135"/>
                      </a:lnTo>
                      <a:lnTo>
                        <a:pt x="1755" y="1135"/>
                      </a:lnTo>
                      <a:close/>
                      <a:moveTo>
                        <a:pt x="1701" y="1164"/>
                      </a:moveTo>
                      <a:lnTo>
                        <a:pt x="1701" y="1164"/>
                      </a:lnTo>
                      <a:lnTo>
                        <a:pt x="1705" y="1163"/>
                      </a:lnTo>
                      <a:lnTo>
                        <a:pt x="1705" y="1163"/>
                      </a:lnTo>
                      <a:lnTo>
                        <a:pt x="1701" y="1163"/>
                      </a:lnTo>
                      <a:lnTo>
                        <a:pt x="1701" y="1163"/>
                      </a:lnTo>
                      <a:lnTo>
                        <a:pt x="1700" y="1161"/>
                      </a:lnTo>
                      <a:lnTo>
                        <a:pt x="1699" y="1160"/>
                      </a:lnTo>
                      <a:lnTo>
                        <a:pt x="1699" y="1160"/>
                      </a:lnTo>
                      <a:lnTo>
                        <a:pt x="1705" y="1160"/>
                      </a:lnTo>
                      <a:lnTo>
                        <a:pt x="1707" y="1160"/>
                      </a:lnTo>
                      <a:lnTo>
                        <a:pt x="1710" y="1159"/>
                      </a:lnTo>
                      <a:lnTo>
                        <a:pt x="1710" y="1159"/>
                      </a:lnTo>
                      <a:lnTo>
                        <a:pt x="1710" y="1159"/>
                      </a:lnTo>
                      <a:lnTo>
                        <a:pt x="1711" y="1159"/>
                      </a:lnTo>
                      <a:lnTo>
                        <a:pt x="1711" y="1159"/>
                      </a:lnTo>
                      <a:lnTo>
                        <a:pt x="1710" y="1163"/>
                      </a:lnTo>
                      <a:lnTo>
                        <a:pt x="1706" y="1165"/>
                      </a:lnTo>
                      <a:lnTo>
                        <a:pt x="1701" y="1167"/>
                      </a:lnTo>
                      <a:lnTo>
                        <a:pt x="1701" y="1167"/>
                      </a:lnTo>
                      <a:lnTo>
                        <a:pt x="1699" y="1167"/>
                      </a:lnTo>
                      <a:lnTo>
                        <a:pt x="1699" y="1167"/>
                      </a:lnTo>
                      <a:lnTo>
                        <a:pt x="1699" y="1167"/>
                      </a:lnTo>
                      <a:lnTo>
                        <a:pt x="1699" y="1167"/>
                      </a:lnTo>
                      <a:lnTo>
                        <a:pt x="1700" y="1166"/>
                      </a:lnTo>
                      <a:lnTo>
                        <a:pt x="1702" y="1166"/>
                      </a:lnTo>
                      <a:lnTo>
                        <a:pt x="1702" y="1166"/>
                      </a:lnTo>
                      <a:lnTo>
                        <a:pt x="1701" y="1164"/>
                      </a:lnTo>
                      <a:lnTo>
                        <a:pt x="1701" y="1164"/>
                      </a:lnTo>
                      <a:close/>
                      <a:moveTo>
                        <a:pt x="1698" y="1225"/>
                      </a:moveTo>
                      <a:lnTo>
                        <a:pt x="1698" y="1225"/>
                      </a:lnTo>
                      <a:lnTo>
                        <a:pt x="1699" y="1226"/>
                      </a:lnTo>
                      <a:lnTo>
                        <a:pt x="1699" y="1226"/>
                      </a:lnTo>
                      <a:lnTo>
                        <a:pt x="1704" y="1227"/>
                      </a:lnTo>
                      <a:lnTo>
                        <a:pt x="1704" y="1227"/>
                      </a:lnTo>
                      <a:lnTo>
                        <a:pt x="1704" y="1226"/>
                      </a:lnTo>
                      <a:lnTo>
                        <a:pt x="1704" y="1226"/>
                      </a:lnTo>
                      <a:lnTo>
                        <a:pt x="1707" y="1228"/>
                      </a:lnTo>
                      <a:lnTo>
                        <a:pt x="1707" y="1228"/>
                      </a:lnTo>
                      <a:lnTo>
                        <a:pt x="1707" y="1228"/>
                      </a:lnTo>
                      <a:lnTo>
                        <a:pt x="1707" y="1228"/>
                      </a:lnTo>
                      <a:lnTo>
                        <a:pt x="1704" y="1230"/>
                      </a:lnTo>
                      <a:lnTo>
                        <a:pt x="1700" y="1232"/>
                      </a:lnTo>
                      <a:lnTo>
                        <a:pt x="1700" y="1232"/>
                      </a:lnTo>
                      <a:lnTo>
                        <a:pt x="1705" y="1235"/>
                      </a:lnTo>
                      <a:lnTo>
                        <a:pt x="1705" y="1235"/>
                      </a:lnTo>
                      <a:lnTo>
                        <a:pt x="1702" y="1235"/>
                      </a:lnTo>
                      <a:lnTo>
                        <a:pt x="1699" y="1233"/>
                      </a:lnTo>
                      <a:lnTo>
                        <a:pt x="1699" y="1233"/>
                      </a:lnTo>
                      <a:lnTo>
                        <a:pt x="1698" y="1232"/>
                      </a:lnTo>
                      <a:lnTo>
                        <a:pt x="1698" y="1232"/>
                      </a:lnTo>
                      <a:lnTo>
                        <a:pt x="1698" y="1232"/>
                      </a:lnTo>
                      <a:lnTo>
                        <a:pt x="1698" y="1232"/>
                      </a:lnTo>
                      <a:lnTo>
                        <a:pt x="1696" y="1231"/>
                      </a:lnTo>
                      <a:lnTo>
                        <a:pt x="1694" y="1228"/>
                      </a:lnTo>
                      <a:lnTo>
                        <a:pt x="1694" y="1228"/>
                      </a:lnTo>
                      <a:lnTo>
                        <a:pt x="1691" y="1227"/>
                      </a:lnTo>
                      <a:lnTo>
                        <a:pt x="1691" y="1227"/>
                      </a:lnTo>
                      <a:lnTo>
                        <a:pt x="1694" y="1227"/>
                      </a:lnTo>
                      <a:lnTo>
                        <a:pt x="1698" y="1225"/>
                      </a:lnTo>
                      <a:lnTo>
                        <a:pt x="1698" y="1225"/>
                      </a:lnTo>
                      <a:close/>
                      <a:moveTo>
                        <a:pt x="1713" y="1258"/>
                      </a:moveTo>
                      <a:lnTo>
                        <a:pt x="1713" y="1258"/>
                      </a:lnTo>
                      <a:lnTo>
                        <a:pt x="1717" y="1256"/>
                      </a:lnTo>
                      <a:lnTo>
                        <a:pt x="1717" y="1256"/>
                      </a:lnTo>
                      <a:lnTo>
                        <a:pt x="1716" y="1258"/>
                      </a:lnTo>
                      <a:lnTo>
                        <a:pt x="1713" y="1260"/>
                      </a:lnTo>
                      <a:lnTo>
                        <a:pt x="1713" y="1260"/>
                      </a:lnTo>
                      <a:lnTo>
                        <a:pt x="1711" y="1261"/>
                      </a:lnTo>
                      <a:lnTo>
                        <a:pt x="1709" y="1264"/>
                      </a:lnTo>
                      <a:lnTo>
                        <a:pt x="1709" y="1264"/>
                      </a:lnTo>
                      <a:lnTo>
                        <a:pt x="1706" y="1263"/>
                      </a:lnTo>
                      <a:lnTo>
                        <a:pt x="1704" y="1263"/>
                      </a:lnTo>
                      <a:lnTo>
                        <a:pt x="1704" y="1263"/>
                      </a:lnTo>
                      <a:lnTo>
                        <a:pt x="1706" y="1261"/>
                      </a:lnTo>
                      <a:lnTo>
                        <a:pt x="1709" y="1260"/>
                      </a:lnTo>
                      <a:lnTo>
                        <a:pt x="1710" y="1259"/>
                      </a:lnTo>
                      <a:lnTo>
                        <a:pt x="1710" y="1259"/>
                      </a:lnTo>
                      <a:lnTo>
                        <a:pt x="1711" y="1259"/>
                      </a:lnTo>
                      <a:lnTo>
                        <a:pt x="1711" y="1259"/>
                      </a:lnTo>
                      <a:lnTo>
                        <a:pt x="1713" y="1259"/>
                      </a:lnTo>
                      <a:lnTo>
                        <a:pt x="1713" y="1259"/>
                      </a:lnTo>
                      <a:lnTo>
                        <a:pt x="1713" y="1258"/>
                      </a:lnTo>
                      <a:lnTo>
                        <a:pt x="1713" y="1258"/>
                      </a:lnTo>
                      <a:close/>
                      <a:moveTo>
                        <a:pt x="1705" y="1287"/>
                      </a:moveTo>
                      <a:lnTo>
                        <a:pt x="1705" y="1287"/>
                      </a:lnTo>
                      <a:lnTo>
                        <a:pt x="1704" y="1287"/>
                      </a:lnTo>
                      <a:lnTo>
                        <a:pt x="1704" y="1287"/>
                      </a:lnTo>
                      <a:lnTo>
                        <a:pt x="1701" y="1288"/>
                      </a:lnTo>
                      <a:lnTo>
                        <a:pt x="1700" y="1292"/>
                      </a:lnTo>
                      <a:lnTo>
                        <a:pt x="1700" y="1292"/>
                      </a:lnTo>
                      <a:lnTo>
                        <a:pt x="1700" y="1293"/>
                      </a:lnTo>
                      <a:lnTo>
                        <a:pt x="1700" y="1293"/>
                      </a:lnTo>
                      <a:lnTo>
                        <a:pt x="1700" y="1294"/>
                      </a:lnTo>
                      <a:lnTo>
                        <a:pt x="1700" y="1294"/>
                      </a:lnTo>
                      <a:lnTo>
                        <a:pt x="1696" y="1292"/>
                      </a:lnTo>
                      <a:lnTo>
                        <a:pt x="1694" y="1288"/>
                      </a:lnTo>
                      <a:lnTo>
                        <a:pt x="1694" y="1282"/>
                      </a:lnTo>
                      <a:lnTo>
                        <a:pt x="1694" y="1282"/>
                      </a:lnTo>
                      <a:lnTo>
                        <a:pt x="1695" y="1281"/>
                      </a:lnTo>
                      <a:lnTo>
                        <a:pt x="1695" y="1281"/>
                      </a:lnTo>
                      <a:lnTo>
                        <a:pt x="1698" y="1282"/>
                      </a:lnTo>
                      <a:lnTo>
                        <a:pt x="1698" y="1282"/>
                      </a:lnTo>
                      <a:lnTo>
                        <a:pt x="1696" y="1285"/>
                      </a:lnTo>
                      <a:lnTo>
                        <a:pt x="1696" y="1288"/>
                      </a:lnTo>
                      <a:lnTo>
                        <a:pt x="1696" y="1288"/>
                      </a:lnTo>
                      <a:lnTo>
                        <a:pt x="1698" y="1288"/>
                      </a:lnTo>
                      <a:lnTo>
                        <a:pt x="1705" y="1287"/>
                      </a:lnTo>
                      <a:lnTo>
                        <a:pt x="1705" y="1287"/>
                      </a:lnTo>
                      <a:close/>
                      <a:moveTo>
                        <a:pt x="1701" y="1278"/>
                      </a:moveTo>
                      <a:lnTo>
                        <a:pt x="1701" y="1278"/>
                      </a:lnTo>
                      <a:lnTo>
                        <a:pt x="1701" y="1276"/>
                      </a:lnTo>
                      <a:lnTo>
                        <a:pt x="1699" y="1275"/>
                      </a:lnTo>
                      <a:lnTo>
                        <a:pt x="1699" y="1275"/>
                      </a:lnTo>
                      <a:lnTo>
                        <a:pt x="1705" y="1275"/>
                      </a:lnTo>
                      <a:lnTo>
                        <a:pt x="1709" y="1275"/>
                      </a:lnTo>
                      <a:lnTo>
                        <a:pt x="1710" y="1274"/>
                      </a:lnTo>
                      <a:lnTo>
                        <a:pt x="1710" y="1274"/>
                      </a:lnTo>
                      <a:lnTo>
                        <a:pt x="1707" y="1271"/>
                      </a:lnTo>
                      <a:lnTo>
                        <a:pt x="1705" y="1270"/>
                      </a:lnTo>
                      <a:lnTo>
                        <a:pt x="1701" y="1269"/>
                      </a:lnTo>
                      <a:lnTo>
                        <a:pt x="1701" y="1269"/>
                      </a:lnTo>
                      <a:lnTo>
                        <a:pt x="1707" y="1266"/>
                      </a:lnTo>
                      <a:lnTo>
                        <a:pt x="1707" y="1266"/>
                      </a:lnTo>
                      <a:lnTo>
                        <a:pt x="1710" y="1269"/>
                      </a:lnTo>
                      <a:lnTo>
                        <a:pt x="1712" y="1270"/>
                      </a:lnTo>
                      <a:lnTo>
                        <a:pt x="1716" y="1269"/>
                      </a:lnTo>
                      <a:lnTo>
                        <a:pt x="1716" y="1269"/>
                      </a:lnTo>
                      <a:lnTo>
                        <a:pt x="1713" y="1272"/>
                      </a:lnTo>
                      <a:lnTo>
                        <a:pt x="1711" y="1276"/>
                      </a:lnTo>
                      <a:lnTo>
                        <a:pt x="1706" y="1277"/>
                      </a:lnTo>
                      <a:lnTo>
                        <a:pt x="1706" y="1277"/>
                      </a:lnTo>
                      <a:lnTo>
                        <a:pt x="1705" y="1277"/>
                      </a:lnTo>
                      <a:lnTo>
                        <a:pt x="1701" y="1278"/>
                      </a:lnTo>
                      <a:lnTo>
                        <a:pt x="1701" y="1278"/>
                      </a:lnTo>
                      <a:close/>
                      <a:moveTo>
                        <a:pt x="1693" y="1241"/>
                      </a:moveTo>
                      <a:lnTo>
                        <a:pt x="1693" y="1241"/>
                      </a:lnTo>
                      <a:lnTo>
                        <a:pt x="1691" y="1241"/>
                      </a:lnTo>
                      <a:lnTo>
                        <a:pt x="1689" y="1241"/>
                      </a:lnTo>
                      <a:lnTo>
                        <a:pt x="1687" y="1242"/>
                      </a:lnTo>
                      <a:lnTo>
                        <a:pt x="1687" y="1242"/>
                      </a:lnTo>
                      <a:lnTo>
                        <a:pt x="1687" y="1238"/>
                      </a:lnTo>
                      <a:lnTo>
                        <a:pt x="1687" y="1238"/>
                      </a:lnTo>
                      <a:lnTo>
                        <a:pt x="1689" y="1239"/>
                      </a:lnTo>
                      <a:lnTo>
                        <a:pt x="1693" y="1241"/>
                      </a:lnTo>
                      <a:lnTo>
                        <a:pt x="1693" y="1241"/>
                      </a:lnTo>
                      <a:close/>
                      <a:moveTo>
                        <a:pt x="1685" y="1256"/>
                      </a:moveTo>
                      <a:lnTo>
                        <a:pt x="1685" y="1256"/>
                      </a:lnTo>
                      <a:lnTo>
                        <a:pt x="1684" y="1258"/>
                      </a:lnTo>
                      <a:lnTo>
                        <a:pt x="1683" y="1261"/>
                      </a:lnTo>
                      <a:lnTo>
                        <a:pt x="1683" y="1261"/>
                      </a:lnTo>
                      <a:lnTo>
                        <a:pt x="1681" y="1261"/>
                      </a:lnTo>
                      <a:lnTo>
                        <a:pt x="1681" y="1261"/>
                      </a:lnTo>
                      <a:lnTo>
                        <a:pt x="1682" y="1256"/>
                      </a:lnTo>
                      <a:lnTo>
                        <a:pt x="1684" y="1254"/>
                      </a:lnTo>
                      <a:lnTo>
                        <a:pt x="1687" y="1253"/>
                      </a:lnTo>
                      <a:lnTo>
                        <a:pt x="1687" y="1253"/>
                      </a:lnTo>
                      <a:lnTo>
                        <a:pt x="1688" y="1252"/>
                      </a:lnTo>
                      <a:lnTo>
                        <a:pt x="1688" y="1252"/>
                      </a:lnTo>
                      <a:lnTo>
                        <a:pt x="1688" y="1253"/>
                      </a:lnTo>
                      <a:lnTo>
                        <a:pt x="1688" y="1253"/>
                      </a:lnTo>
                      <a:lnTo>
                        <a:pt x="1687" y="1254"/>
                      </a:lnTo>
                      <a:lnTo>
                        <a:pt x="1685" y="1256"/>
                      </a:lnTo>
                      <a:lnTo>
                        <a:pt x="1685" y="1256"/>
                      </a:lnTo>
                      <a:lnTo>
                        <a:pt x="1685" y="1256"/>
                      </a:lnTo>
                      <a:lnTo>
                        <a:pt x="1685" y="1256"/>
                      </a:lnTo>
                      <a:close/>
                      <a:moveTo>
                        <a:pt x="1684" y="1145"/>
                      </a:moveTo>
                      <a:lnTo>
                        <a:pt x="1684" y="1145"/>
                      </a:lnTo>
                      <a:lnTo>
                        <a:pt x="1685" y="1144"/>
                      </a:lnTo>
                      <a:lnTo>
                        <a:pt x="1685" y="1144"/>
                      </a:lnTo>
                      <a:lnTo>
                        <a:pt x="1688" y="1143"/>
                      </a:lnTo>
                      <a:lnTo>
                        <a:pt x="1688" y="1143"/>
                      </a:lnTo>
                      <a:lnTo>
                        <a:pt x="1687" y="1141"/>
                      </a:lnTo>
                      <a:lnTo>
                        <a:pt x="1687" y="1141"/>
                      </a:lnTo>
                      <a:lnTo>
                        <a:pt x="1689" y="1143"/>
                      </a:lnTo>
                      <a:lnTo>
                        <a:pt x="1689" y="1143"/>
                      </a:lnTo>
                      <a:lnTo>
                        <a:pt x="1688" y="1144"/>
                      </a:lnTo>
                      <a:lnTo>
                        <a:pt x="1684" y="1145"/>
                      </a:lnTo>
                      <a:lnTo>
                        <a:pt x="1684" y="1145"/>
                      </a:lnTo>
                      <a:close/>
                      <a:moveTo>
                        <a:pt x="1666" y="1167"/>
                      </a:moveTo>
                      <a:lnTo>
                        <a:pt x="1666" y="1167"/>
                      </a:lnTo>
                      <a:lnTo>
                        <a:pt x="1672" y="1165"/>
                      </a:lnTo>
                      <a:lnTo>
                        <a:pt x="1672" y="1165"/>
                      </a:lnTo>
                      <a:lnTo>
                        <a:pt x="1674" y="1166"/>
                      </a:lnTo>
                      <a:lnTo>
                        <a:pt x="1677" y="1167"/>
                      </a:lnTo>
                      <a:lnTo>
                        <a:pt x="1681" y="1167"/>
                      </a:lnTo>
                      <a:lnTo>
                        <a:pt x="1681" y="1167"/>
                      </a:lnTo>
                      <a:lnTo>
                        <a:pt x="1679" y="1171"/>
                      </a:lnTo>
                      <a:lnTo>
                        <a:pt x="1676" y="1174"/>
                      </a:lnTo>
                      <a:lnTo>
                        <a:pt x="1671" y="1176"/>
                      </a:lnTo>
                      <a:lnTo>
                        <a:pt x="1671" y="1176"/>
                      </a:lnTo>
                      <a:lnTo>
                        <a:pt x="1670" y="1176"/>
                      </a:lnTo>
                      <a:lnTo>
                        <a:pt x="1667" y="1176"/>
                      </a:lnTo>
                      <a:lnTo>
                        <a:pt x="1667" y="1176"/>
                      </a:lnTo>
                      <a:lnTo>
                        <a:pt x="1666" y="1174"/>
                      </a:lnTo>
                      <a:lnTo>
                        <a:pt x="1665" y="1174"/>
                      </a:lnTo>
                      <a:lnTo>
                        <a:pt x="1665" y="1174"/>
                      </a:lnTo>
                      <a:lnTo>
                        <a:pt x="1670" y="1174"/>
                      </a:lnTo>
                      <a:lnTo>
                        <a:pt x="1673" y="1172"/>
                      </a:lnTo>
                      <a:lnTo>
                        <a:pt x="1676" y="1171"/>
                      </a:lnTo>
                      <a:lnTo>
                        <a:pt x="1676" y="1171"/>
                      </a:lnTo>
                      <a:lnTo>
                        <a:pt x="1672" y="1169"/>
                      </a:lnTo>
                      <a:lnTo>
                        <a:pt x="1670" y="1167"/>
                      </a:lnTo>
                      <a:lnTo>
                        <a:pt x="1666" y="1167"/>
                      </a:lnTo>
                      <a:lnTo>
                        <a:pt x="1666" y="1167"/>
                      </a:lnTo>
                      <a:close/>
                      <a:moveTo>
                        <a:pt x="1678" y="1158"/>
                      </a:moveTo>
                      <a:lnTo>
                        <a:pt x="1678" y="1158"/>
                      </a:lnTo>
                      <a:lnTo>
                        <a:pt x="1676" y="1160"/>
                      </a:lnTo>
                      <a:lnTo>
                        <a:pt x="1673" y="1163"/>
                      </a:lnTo>
                      <a:lnTo>
                        <a:pt x="1673" y="1163"/>
                      </a:lnTo>
                      <a:lnTo>
                        <a:pt x="1672" y="1160"/>
                      </a:lnTo>
                      <a:lnTo>
                        <a:pt x="1668" y="1160"/>
                      </a:lnTo>
                      <a:lnTo>
                        <a:pt x="1668" y="1160"/>
                      </a:lnTo>
                      <a:lnTo>
                        <a:pt x="1671" y="1159"/>
                      </a:lnTo>
                      <a:lnTo>
                        <a:pt x="1673" y="1158"/>
                      </a:lnTo>
                      <a:lnTo>
                        <a:pt x="1674" y="1156"/>
                      </a:lnTo>
                      <a:lnTo>
                        <a:pt x="1674" y="1156"/>
                      </a:lnTo>
                      <a:lnTo>
                        <a:pt x="1677" y="1156"/>
                      </a:lnTo>
                      <a:lnTo>
                        <a:pt x="1677" y="1156"/>
                      </a:lnTo>
                      <a:lnTo>
                        <a:pt x="1678" y="1156"/>
                      </a:lnTo>
                      <a:lnTo>
                        <a:pt x="1678" y="1156"/>
                      </a:lnTo>
                      <a:lnTo>
                        <a:pt x="1678" y="1156"/>
                      </a:lnTo>
                      <a:lnTo>
                        <a:pt x="1678" y="1156"/>
                      </a:lnTo>
                      <a:lnTo>
                        <a:pt x="1682" y="1155"/>
                      </a:lnTo>
                      <a:lnTo>
                        <a:pt x="1682" y="1155"/>
                      </a:lnTo>
                      <a:lnTo>
                        <a:pt x="1681" y="1155"/>
                      </a:lnTo>
                      <a:lnTo>
                        <a:pt x="1678" y="1158"/>
                      </a:lnTo>
                      <a:lnTo>
                        <a:pt x="1678" y="1158"/>
                      </a:lnTo>
                      <a:close/>
                      <a:moveTo>
                        <a:pt x="1674" y="1255"/>
                      </a:moveTo>
                      <a:lnTo>
                        <a:pt x="1674" y="1255"/>
                      </a:lnTo>
                      <a:lnTo>
                        <a:pt x="1674" y="1253"/>
                      </a:lnTo>
                      <a:lnTo>
                        <a:pt x="1674" y="1250"/>
                      </a:lnTo>
                      <a:lnTo>
                        <a:pt x="1673" y="1249"/>
                      </a:lnTo>
                      <a:lnTo>
                        <a:pt x="1673" y="1249"/>
                      </a:lnTo>
                      <a:lnTo>
                        <a:pt x="1673" y="1247"/>
                      </a:lnTo>
                      <a:lnTo>
                        <a:pt x="1673" y="1247"/>
                      </a:lnTo>
                      <a:lnTo>
                        <a:pt x="1677" y="1255"/>
                      </a:lnTo>
                      <a:lnTo>
                        <a:pt x="1677" y="1255"/>
                      </a:lnTo>
                      <a:lnTo>
                        <a:pt x="1678" y="1255"/>
                      </a:lnTo>
                      <a:lnTo>
                        <a:pt x="1679" y="1253"/>
                      </a:lnTo>
                      <a:lnTo>
                        <a:pt x="1679" y="1253"/>
                      </a:lnTo>
                      <a:lnTo>
                        <a:pt x="1679" y="1258"/>
                      </a:lnTo>
                      <a:lnTo>
                        <a:pt x="1681" y="1261"/>
                      </a:lnTo>
                      <a:lnTo>
                        <a:pt x="1681" y="1261"/>
                      </a:lnTo>
                      <a:lnTo>
                        <a:pt x="1678" y="1261"/>
                      </a:lnTo>
                      <a:lnTo>
                        <a:pt x="1678" y="1261"/>
                      </a:lnTo>
                      <a:lnTo>
                        <a:pt x="1676" y="1259"/>
                      </a:lnTo>
                      <a:lnTo>
                        <a:pt x="1674" y="1255"/>
                      </a:lnTo>
                      <a:lnTo>
                        <a:pt x="1674" y="1255"/>
                      </a:lnTo>
                      <a:close/>
                      <a:moveTo>
                        <a:pt x="1678" y="1283"/>
                      </a:moveTo>
                      <a:lnTo>
                        <a:pt x="1678" y="1283"/>
                      </a:lnTo>
                      <a:lnTo>
                        <a:pt x="1677" y="1281"/>
                      </a:lnTo>
                      <a:lnTo>
                        <a:pt x="1672" y="1277"/>
                      </a:lnTo>
                      <a:lnTo>
                        <a:pt x="1672" y="1277"/>
                      </a:lnTo>
                      <a:lnTo>
                        <a:pt x="1673" y="1274"/>
                      </a:lnTo>
                      <a:lnTo>
                        <a:pt x="1673" y="1274"/>
                      </a:lnTo>
                      <a:lnTo>
                        <a:pt x="1674" y="1277"/>
                      </a:lnTo>
                      <a:lnTo>
                        <a:pt x="1676" y="1280"/>
                      </a:lnTo>
                      <a:lnTo>
                        <a:pt x="1677" y="1280"/>
                      </a:lnTo>
                      <a:lnTo>
                        <a:pt x="1677" y="1280"/>
                      </a:lnTo>
                      <a:lnTo>
                        <a:pt x="1678" y="1280"/>
                      </a:lnTo>
                      <a:lnTo>
                        <a:pt x="1678" y="1280"/>
                      </a:lnTo>
                      <a:lnTo>
                        <a:pt x="1678" y="1283"/>
                      </a:lnTo>
                      <a:lnTo>
                        <a:pt x="1678" y="1283"/>
                      </a:lnTo>
                      <a:close/>
                      <a:moveTo>
                        <a:pt x="1721" y="1243"/>
                      </a:moveTo>
                      <a:lnTo>
                        <a:pt x="1721" y="1243"/>
                      </a:lnTo>
                      <a:lnTo>
                        <a:pt x="1724" y="1246"/>
                      </a:lnTo>
                      <a:lnTo>
                        <a:pt x="1724" y="1246"/>
                      </a:lnTo>
                      <a:lnTo>
                        <a:pt x="1722" y="1247"/>
                      </a:lnTo>
                      <a:lnTo>
                        <a:pt x="1720" y="1248"/>
                      </a:lnTo>
                      <a:lnTo>
                        <a:pt x="1720" y="1248"/>
                      </a:lnTo>
                      <a:lnTo>
                        <a:pt x="1720" y="1247"/>
                      </a:lnTo>
                      <a:lnTo>
                        <a:pt x="1720" y="1247"/>
                      </a:lnTo>
                      <a:lnTo>
                        <a:pt x="1722" y="1246"/>
                      </a:lnTo>
                      <a:lnTo>
                        <a:pt x="1722" y="1246"/>
                      </a:lnTo>
                      <a:lnTo>
                        <a:pt x="1721" y="1243"/>
                      </a:lnTo>
                      <a:lnTo>
                        <a:pt x="1721" y="1243"/>
                      </a:lnTo>
                      <a:close/>
                      <a:moveTo>
                        <a:pt x="1737" y="1266"/>
                      </a:moveTo>
                      <a:lnTo>
                        <a:pt x="1737" y="1266"/>
                      </a:lnTo>
                      <a:lnTo>
                        <a:pt x="1739" y="1265"/>
                      </a:lnTo>
                      <a:lnTo>
                        <a:pt x="1739" y="1265"/>
                      </a:lnTo>
                      <a:lnTo>
                        <a:pt x="1735" y="1265"/>
                      </a:lnTo>
                      <a:lnTo>
                        <a:pt x="1735" y="1265"/>
                      </a:lnTo>
                      <a:lnTo>
                        <a:pt x="1735" y="1263"/>
                      </a:lnTo>
                      <a:lnTo>
                        <a:pt x="1734" y="1263"/>
                      </a:lnTo>
                      <a:lnTo>
                        <a:pt x="1734" y="1263"/>
                      </a:lnTo>
                      <a:lnTo>
                        <a:pt x="1739" y="1263"/>
                      </a:lnTo>
                      <a:lnTo>
                        <a:pt x="1743" y="1261"/>
                      </a:lnTo>
                      <a:lnTo>
                        <a:pt x="1744" y="1260"/>
                      </a:lnTo>
                      <a:lnTo>
                        <a:pt x="1744" y="1260"/>
                      </a:lnTo>
                      <a:lnTo>
                        <a:pt x="1746" y="1260"/>
                      </a:lnTo>
                      <a:lnTo>
                        <a:pt x="1746" y="1260"/>
                      </a:lnTo>
                      <a:lnTo>
                        <a:pt x="1744" y="1264"/>
                      </a:lnTo>
                      <a:lnTo>
                        <a:pt x="1742" y="1267"/>
                      </a:lnTo>
                      <a:lnTo>
                        <a:pt x="1737" y="1269"/>
                      </a:lnTo>
                      <a:lnTo>
                        <a:pt x="1737" y="1269"/>
                      </a:lnTo>
                      <a:lnTo>
                        <a:pt x="1733" y="1269"/>
                      </a:lnTo>
                      <a:lnTo>
                        <a:pt x="1733" y="1269"/>
                      </a:lnTo>
                      <a:lnTo>
                        <a:pt x="1733" y="1269"/>
                      </a:lnTo>
                      <a:lnTo>
                        <a:pt x="1733" y="1269"/>
                      </a:lnTo>
                      <a:lnTo>
                        <a:pt x="1735" y="1269"/>
                      </a:lnTo>
                      <a:lnTo>
                        <a:pt x="1737" y="1267"/>
                      </a:lnTo>
                      <a:lnTo>
                        <a:pt x="1737" y="1267"/>
                      </a:lnTo>
                      <a:lnTo>
                        <a:pt x="1737" y="1266"/>
                      </a:lnTo>
                      <a:lnTo>
                        <a:pt x="1737" y="1266"/>
                      </a:lnTo>
                      <a:close/>
                      <a:moveTo>
                        <a:pt x="1778" y="1246"/>
                      </a:moveTo>
                      <a:lnTo>
                        <a:pt x="1778" y="1246"/>
                      </a:lnTo>
                      <a:lnTo>
                        <a:pt x="1784" y="1243"/>
                      </a:lnTo>
                      <a:lnTo>
                        <a:pt x="1784" y="1243"/>
                      </a:lnTo>
                      <a:lnTo>
                        <a:pt x="1785" y="1246"/>
                      </a:lnTo>
                      <a:lnTo>
                        <a:pt x="1788" y="1246"/>
                      </a:lnTo>
                      <a:lnTo>
                        <a:pt x="1792" y="1246"/>
                      </a:lnTo>
                      <a:lnTo>
                        <a:pt x="1792" y="1246"/>
                      </a:lnTo>
                      <a:lnTo>
                        <a:pt x="1790" y="1249"/>
                      </a:lnTo>
                      <a:lnTo>
                        <a:pt x="1788" y="1252"/>
                      </a:lnTo>
                      <a:lnTo>
                        <a:pt x="1783" y="1254"/>
                      </a:lnTo>
                      <a:lnTo>
                        <a:pt x="1783" y="1254"/>
                      </a:lnTo>
                      <a:lnTo>
                        <a:pt x="1782" y="1254"/>
                      </a:lnTo>
                      <a:lnTo>
                        <a:pt x="1778" y="1254"/>
                      </a:lnTo>
                      <a:lnTo>
                        <a:pt x="1778" y="1254"/>
                      </a:lnTo>
                      <a:lnTo>
                        <a:pt x="1777" y="1253"/>
                      </a:lnTo>
                      <a:lnTo>
                        <a:pt x="1776" y="1252"/>
                      </a:lnTo>
                      <a:lnTo>
                        <a:pt x="1776" y="1252"/>
                      </a:lnTo>
                      <a:lnTo>
                        <a:pt x="1782" y="1252"/>
                      </a:lnTo>
                      <a:lnTo>
                        <a:pt x="1784" y="1252"/>
                      </a:lnTo>
                      <a:lnTo>
                        <a:pt x="1787" y="1250"/>
                      </a:lnTo>
                      <a:lnTo>
                        <a:pt x="1787" y="1250"/>
                      </a:lnTo>
                      <a:lnTo>
                        <a:pt x="1784" y="1247"/>
                      </a:lnTo>
                      <a:lnTo>
                        <a:pt x="1781" y="1246"/>
                      </a:lnTo>
                      <a:lnTo>
                        <a:pt x="1778" y="1246"/>
                      </a:lnTo>
                      <a:lnTo>
                        <a:pt x="1778" y="1246"/>
                      </a:lnTo>
                      <a:close/>
                      <a:moveTo>
                        <a:pt x="1789" y="1235"/>
                      </a:moveTo>
                      <a:lnTo>
                        <a:pt x="1789" y="1235"/>
                      </a:lnTo>
                      <a:lnTo>
                        <a:pt x="1794" y="1233"/>
                      </a:lnTo>
                      <a:lnTo>
                        <a:pt x="1794" y="1233"/>
                      </a:lnTo>
                      <a:lnTo>
                        <a:pt x="1793" y="1235"/>
                      </a:lnTo>
                      <a:lnTo>
                        <a:pt x="1790" y="1237"/>
                      </a:lnTo>
                      <a:lnTo>
                        <a:pt x="1790" y="1237"/>
                      </a:lnTo>
                      <a:lnTo>
                        <a:pt x="1788" y="1238"/>
                      </a:lnTo>
                      <a:lnTo>
                        <a:pt x="1785" y="1241"/>
                      </a:lnTo>
                      <a:lnTo>
                        <a:pt x="1785" y="1241"/>
                      </a:lnTo>
                      <a:lnTo>
                        <a:pt x="1783" y="1239"/>
                      </a:lnTo>
                      <a:lnTo>
                        <a:pt x="1779" y="1238"/>
                      </a:lnTo>
                      <a:lnTo>
                        <a:pt x="1779" y="1238"/>
                      </a:lnTo>
                      <a:lnTo>
                        <a:pt x="1783" y="1237"/>
                      </a:lnTo>
                      <a:lnTo>
                        <a:pt x="1785" y="1236"/>
                      </a:lnTo>
                      <a:lnTo>
                        <a:pt x="1787" y="1235"/>
                      </a:lnTo>
                      <a:lnTo>
                        <a:pt x="1787" y="1235"/>
                      </a:lnTo>
                      <a:lnTo>
                        <a:pt x="1788" y="1235"/>
                      </a:lnTo>
                      <a:lnTo>
                        <a:pt x="1788" y="1235"/>
                      </a:lnTo>
                      <a:lnTo>
                        <a:pt x="1790" y="1235"/>
                      </a:lnTo>
                      <a:lnTo>
                        <a:pt x="1790" y="1235"/>
                      </a:lnTo>
                      <a:lnTo>
                        <a:pt x="1789" y="1235"/>
                      </a:lnTo>
                      <a:lnTo>
                        <a:pt x="1789" y="1235"/>
                      </a:lnTo>
                      <a:close/>
                      <a:moveTo>
                        <a:pt x="1798" y="1219"/>
                      </a:moveTo>
                      <a:lnTo>
                        <a:pt x="1798" y="1219"/>
                      </a:lnTo>
                      <a:lnTo>
                        <a:pt x="1801" y="1221"/>
                      </a:lnTo>
                      <a:lnTo>
                        <a:pt x="1801" y="1221"/>
                      </a:lnTo>
                      <a:lnTo>
                        <a:pt x="1799" y="1222"/>
                      </a:lnTo>
                      <a:lnTo>
                        <a:pt x="1796" y="1224"/>
                      </a:lnTo>
                      <a:lnTo>
                        <a:pt x="1796" y="1224"/>
                      </a:lnTo>
                      <a:lnTo>
                        <a:pt x="1796" y="1222"/>
                      </a:lnTo>
                      <a:lnTo>
                        <a:pt x="1796" y="1222"/>
                      </a:lnTo>
                      <a:lnTo>
                        <a:pt x="1799" y="1222"/>
                      </a:lnTo>
                      <a:lnTo>
                        <a:pt x="1799" y="1222"/>
                      </a:lnTo>
                      <a:lnTo>
                        <a:pt x="1798" y="1219"/>
                      </a:lnTo>
                      <a:lnTo>
                        <a:pt x="1798" y="1219"/>
                      </a:lnTo>
                      <a:close/>
                      <a:moveTo>
                        <a:pt x="1804" y="1286"/>
                      </a:moveTo>
                      <a:lnTo>
                        <a:pt x="1804" y="1286"/>
                      </a:lnTo>
                      <a:lnTo>
                        <a:pt x="1805" y="1287"/>
                      </a:lnTo>
                      <a:lnTo>
                        <a:pt x="1805" y="1287"/>
                      </a:lnTo>
                      <a:lnTo>
                        <a:pt x="1805" y="1287"/>
                      </a:lnTo>
                      <a:lnTo>
                        <a:pt x="1804" y="1291"/>
                      </a:lnTo>
                      <a:lnTo>
                        <a:pt x="1804" y="1291"/>
                      </a:lnTo>
                      <a:lnTo>
                        <a:pt x="1806" y="1292"/>
                      </a:lnTo>
                      <a:lnTo>
                        <a:pt x="1810" y="1292"/>
                      </a:lnTo>
                      <a:lnTo>
                        <a:pt x="1810" y="1292"/>
                      </a:lnTo>
                      <a:lnTo>
                        <a:pt x="1810" y="1296"/>
                      </a:lnTo>
                      <a:lnTo>
                        <a:pt x="1810" y="1296"/>
                      </a:lnTo>
                      <a:lnTo>
                        <a:pt x="1810" y="1297"/>
                      </a:lnTo>
                      <a:lnTo>
                        <a:pt x="1810" y="1297"/>
                      </a:lnTo>
                      <a:lnTo>
                        <a:pt x="1807" y="1297"/>
                      </a:lnTo>
                      <a:lnTo>
                        <a:pt x="1805" y="1296"/>
                      </a:lnTo>
                      <a:lnTo>
                        <a:pt x="1803" y="1292"/>
                      </a:lnTo>
                      <a:lnTo>
                        <a:pt x="1801" y="1288"/>
                      </a:lnTo>
                      <a:lnTo>
                        <a:pt x="1801" y="1288"/>
                      </a:lnTo>
                      <a:lnTo>
                        <a:pt x="1801" y="1286"/>
                      </a:lnTo>
                      <a:lnTo>
                        <a:pt x="1800" y="1283"/>
                      </a:lnTo>
                      <a:lnTo>
                        <a:pt x="1800" y="1283"/>
                      </a:lnTo>
                      <a:lnTo>
                        <a:pt x="1803" y="1283"/>
                      </a:lnTo>
                      <a:lnTo>
                        <a:pt x="1803" y="1283"/>
                      </a:lnTo>
                      <a:lnTo>
                        <a:pt x="1801" y="1286"/>
                      </a:lnTo>
                      <a:lnTo>
                        <a:pt x="1801" y="1286"/>
                      </a:lnTo>
                      <a:lnTo>
                        <a:pt x="1804" y="1286"/>
                      </a:lnTo>
                      <a:lnTo>
                        <a:pt x="1804" y="1286"/>
                      </a:lnTo>
                      <a:close/>
                      <a:moveTo>
                        <a:pt x="1810" y="1339"/>
                      </a:moveTo>
                      <a:lnTo>
                        <a:pt x="1810" y="1339"/>
                      </a:lnTo>
                      <a:lnTo>
                        <a:pt x="1810" y="1339"/>
                      </a:lnTo>
                      <a:lnTo>
                        <a:pt x="1810" y="1339"/>
                      </a:lnTo>
                      <a:lnTo>
                        <a:pt x="1811" y="1343"/>
                      </a:lnTo>
                      <a:lnTo>
                        <a:pt x="1811" y="1343"/>
                      </a:lnTo>
                      <a:lnTo>
                        <a:pt x="1810" y="1341"/>
                      </a:lnTo>
                      <a:lnTo>
                        <a:pt x="1805" y="1336"/>
                      </a:lnTo>
                      <a:lnTo>
                        <a:pt x="1805" y="1336"/>
                      </a:lnTo>
                      <a:lnTo>
                        <a:pt x="1805" y="1333"/>
                      </a:lnTo>
                      <a:lnTo>
                        <a:pt x="1805" y="1333"/>
                      </a:lnTo>
                      <a:lnTo>
                        <a:pt x="1806" y="1337"/>
                      </a:lnTo>
                      <a:lnTo>
                        <a:pt x="1809" y="1338"/>
                      </a:lnTo>
                      <a:lnTo>
                        <a:pt x="1810" y="1339"/>
                      </a:lnTo>
                      <a:lnTo>
                        <a:pt x="1810" y="1339"/>
                      </a:lnTo>
                      <a:close/>
                      <a:moveTo>
                        <a:pt x="1818" y="1243"/>
                      </a:moveTo>
                      <a:lnTo>
                        <a:pt x="1818" y="1243"/>
                      </a:lnTo>
                      <a:lnTo>
                        <a:pt x="1816" y="1243"/>
                      </a:lnTo>
                      <a:lnTo>
                        <a:pt x="1816" y="1243"/>
                      </a:lnTo>
                      <a:lnTo>
                        <a:pt x="1816" y="1244"/>
                      </a:lnTo>
                      <a:lnTo>
                        <a:pt x="1816" y="1244"/>
                      </a:lnTo>
                      <a:lnTo>
                        <a:pt x="1814" y="1246"/>
                      </a:lnTo>
                      <a:lnTo>
                        <a:pt x="1814" y="1246"/>
                      </a:lnTo>
                      <a:lnTo>
                        <a:pt x="1810" y="1246"/>
                      </a:lnTo>
                      <a:lnTo>
                        <a:pt x="1810" y="1246"/>
                      </a:lnTo>
                      <a:lnTo>
                        <a:pt x="1810" y="1246"/>
                      </a:lnTo>
                      <a:lnTo>
                        <a:pt x="1810" y="1246"/>
                      </a:lnTo>
                      <a:lnTo>
                        <a:pt x="1812" y="1246"/>
                      </a:lnTo>
                      <a:lnTo>
                        <a:pt x="1814" y="1244"/>
                      </a:lnTo>
                      <a:lnTo>
                        <a:pt x="1814" y="1244"/>
                      </a:lnTo>
                      <a:lnTo>
                        <a:pt x="1814" y="1243"/>
                      </a:lnTo>
                      <a:lnTo>
                        <a:pt x="1814" y="1243"/>
                      </a:lnTo>
                      <a:lnTo>
                        <a:pt x="1816" y="1242"/>
                      </a:lnTo>
                      <a:lnTo>
                        <a:pt x="1816" y="1242"/>
                      </a:lnTo>
                      <a:lnTo>
                        <a:pt x="1812" y="1241"/>
                      </a:lnTo>
                      <a:lnTo>
                        <a:pt x="1812" y="1241"/>
                      </a:lnTo>
                      <a:lnTo>
                        <a:pt x="1811" y="1239"/>
                      </a:lnTo>
                      <a:lnTo>
                        <a:pt x="1810" y="1238"/>
                      </a:lnTo>
                      <a:lnTo>
                        <a:pt x="1810" y="1238"/>
                      </a:lnTo>
                      <a:lnTo>
                        <a:pt x="1816" y="1238"/>
                      </a:lnTo>
                      <a:lnTo>
                        <a:pt x="1818" y="1238"/>
                      </a:lnTo>
                      <a:lnTo>
                        <a:pt x="1821" y="1237"/>
                      </a:lnTo>
                      <a:lnTo>
                        <a:pt x="1821" y="1237"/>
                      </a:lnTo>
                      <a:lnTo>
                        <a:pt x="1822" y="1237"/>
                      </a:lnTo>
                      <a:lnTo>
                        <a:pt x="1822" y="1237"/>
                      </a:lnTo>
                      <a:lnTo>
                        <a:pt x="1822" y="1239"/>
                      </a:lnTo>
                      <a:lnTo>
                        <a:pt x="1821" y="1241"/>
                      </a:lnTo>
                      <a:lnTo>
                        <a:pt x="1818" y="1243"/>
                      </a:lnTo>
                      <a:lnTo>
                        <a:pt x="1818" y="1243"/>
                      </a:lnTo>
                      <a:close/>
                      <a:moveTo>
                        <a:pt x="1815" y="1186"/>
                      </a:moveTo>
                      <a:lnTo>
                        <a:pt x="1815" y="1186"/>
                      </a:lnTo>
                      <a:lnTo>
                        <a:pt x="1816" y="1187"/>
                      </a:lnTo>
                      <a:lnTo>
                        <a:pt x="1822" y="1189"/>
                      </a:lnTo>
                      <a:lnTo>
                        <a:pt x="1822" y="1189"/>
                      </a:lnTo>
                      <a:lnTo>
                        <a:pt x="1820" y="1189"/>
                      </a:lnTo>
                      <a:lnTo>
                        <a:pt x="1817" y="1189"/>
                      </a:lnTo>
                      <a:lnTo>
                        <a:pt x="1814" y="1192"/>
                      </a:lnTo>
                      <a:lnTo>
                        <a:pt x="1814" y="1192"/>
                      </a:lnTo>
                      <a:lnTo>
                        <a:pt x="1817" y="1195"/>
                      </a:lnTo>
                      <a:lnTo>
                        <a:pt x="1817" y="1195"/>
                      </a:lnTo>
                      <a:lnTo>
                        <a:pt x="1815" y="1198"/>
                      </a:lnTo>
                      <a:lnTo>
                        <a:pt x="1815" y="1198"/>
                      </a:lnTo>
                      <a:lnTo>
                        <a:pt x="1816" y="1200"/>
                      </a:lnTo>
                      <a:lnTo>
                        <a:pt x="1816" y="1200"/>
                      </a:lnTo>
                      <a:lnTo>
                        <a:pt x="1814" y="1203"/>
                      </a:lnTo>
                      <a:lnTo>
                        <a:pt x="1812" y="1203"/>
                      </a:lnTo>
                      <a:lnTo>
                        <a:pt x="1812" y="1203"/>
                      </a:lnTo>
                      <a:lnTo>
                        <a:pt x="1809" y="1202"/>
                      </a:lnTo>
                      <a:lnTo>
                        <a:pt x="1809" y="1202"/>
                      </a:lnTo>
                      <a:lnTo>
                        <a:pt x="1807" y="1202"/>
                      </a:lnTo>
                      <a:lnTo>
                        <a:pt x="1807" y="1202"/>
                      </a:lnTo>
                      <a:lnTo>
                        <a:pt x="1804" y="1199"/>
                      </a:lnTo>
                      <a:lnTo>
                        <a:pt x="1804" y="1199"/>
                      </a:lnTo>
                      <a:lnTo>
                        <a:pt x="1803" y="1198"/>
                      </a:lnTo>
                      <a:lnTo>
                        <a:pt x="1803" y="1198"/>
                      </a:lnTo>
                      <a:lnTo>
                        <a:pt x="1798" y="1199"/>
                      </a:lnTo>
                      <a:lnTo>
                        <a:pt x="1795" y="1199"/>
                      </a:lnTo>
                      <a:lnTo>
                        <a:pt x="1792" y="1198"/>
                      </a:lnTo>
                      <a:lnTo>
                        <a:pt x="1792" y="1198"/>
                      </a:lnTo>
                      <a:lnTo>
                        <a:pt x="1792" y="1198"/>
                      </a:lnTo>
                      <a:lnTo>
                        <a:pt x="1792" y="1198"/>
                      </a:lnTo>
                      <a:lnTo>
                        <a:pt x="1790" y="1197"/>
                      </a:lnTo>
                      <a:lnTo>
                        <a:pt x="1787" y="1195"/>
                      </a:lnTo>
                      <a:lnTo>
                        <a:pt x="1785" y="1195"/>
                      </a:lnTo>
                      <a:lnTo>
                        <a:pt x="1783" y="1197"/>
                      </a:lnTo>
                      <a:lnTo>
                        <a:pt x="1781" y="1198"/>
                      </a:lnTo>
                      <a:lnTo>
                        <a:pt x="1778" y="1202"/>
                      </a:lnTo>
                      <a:lnTo>
                        <a:pt x="1778" y="1202"/>
                      </a:lnTo>
                      <a:lnTo>
                        <a:pt x="1779" y="1202"/>
                      </a:lnTo>
                      <a:lnTo>
                        <a:pt x="1783" y="1204"/>
                      </a:lnTo>
                      <a:lnTo>
                        <a:pt x="1783" y="1204"/>
                      </a:lnTo>
                      <a:lnTo>
                        <a:pt x="1784" y="1204"/>
                      </a:lnTo>
                      <a:lnTo>
                        <a:pt x="1784" y="1204"/>
                      </a:lnTo>
                      <a:lnTo>
                        <a:pt x="1784" y="1205"/>
                      </a:lnTo>
                      <a:lnTo>
                        <a:pt x="1784" y="1205"/>
                      </a:lnTo>
                      <a:lnTo>
                        <a:pt x="1781" y="1205"/>
                      </a:lnTo>
                      <a:lnTo>
                        <a:pt x="1777" y="1208"/>
                      </a:lnTo>
                      <a:lnTo>
                        <a:pt x="1777" y="1208"/>
                      </a:lnTo>
                      <a:lnTo>
                        <a:pt x="1782" y="1211"/>
                      </a:lnTo>
                      <a:lnTo>
                        <a:pt x="1782" y="1211"/>
                      </a:lnTo>
                      <a:lnTo>
                        <a:pt x="1776" y="1210"/>
                      </a:lnTo>
                      <a:lnTo>
                        <a:pt x="1776" y="1210"/>
                      </a:lnTo>
                      <a:lnTo>
                        <a:pt x="1774" y="1209"/>
                      </a:lnTo>
                      <a:lnTo>
                        <a:pt x="1772" y="1208"/>
                      </a:lnTo>
                      <a:lnTo>
                        <a:pt x="1770" y="1208"/>
                      </a:lnTo>
                      <a:lnTo>
                        <a:pt x="1767" y="1208"/>
                      </a:lnTo>
                      <a:lnTo>
                        <a:pt x="1765" y="1210"/>
                      </a:lnTo>
                      <a:lnTo>
                        <a:pt x="1761" y="1213"/>
                      </a:lnTo>
                      <a:lnTo>
                        <a:pt x="1761" y="1213"/>
                      </a:lnTo>
                      <a:lnTo>
                        <a:pt x="1765" y="1215"/>
                      </a:lnTo>
                      <a:lnTo>
                        <a:pt x="1765" y="1215"/>
                      </a:lnTo>
                      <a:lnTo>
                        <a:pt x="1763" y="1217"/>
                      </a:lnTo>
                      <a:lnTo>
                        <a:pt x="1763" y="1217"/>
                      </a:lnTo>
                      <a:lnTo>
                        <a:pt x="1760" y="1217"/>
                      </a:lnTo>
                      <a:lnTo>
                        <a:pt x="1756" y="1217"/>
                      </a:lnTo>
                      <a:lnTo>
                        <a:pt x="1753" y="1220"/>
                      </a:lnTo>
                      <a:lnTo>
                        <a:pt x="1753" y="1220"/>
                      </a:lnTo>
                      <a:lnTo>
                        <a:pt x="1749" y="1224"/>
                      </a:lnTo>
                      <a:lnTo>
                        <a:pt x="1749" y="1224"/>
                      </a:lnTo>
                      <a:lnTo>
                        <a:pt x="1750" y="1226"/>
                      </a:lnTo>
                      <a:lnTo>
                        <a:pt x="1753" y="1227"/>
                      </a:lnTo>
                      <a:lnTo>
                        <a:pt x="1757" y="1226"/>
                      </a:lnTo>
                      <a:lnTo>
                        <a:pt x="1757" y="1226"/>
                      </a:lnTo>
                      <a:lnTo>
                        <a:pt x="1756" y="1230"/>
                      </a:lnTo>
                      <a:lnTo>
                        <a:pt x="1754" y="1233"/>
                      </a:lnTo>
                      <a:lnTo>
                        <a:pt x="1749" y="1235"/>
                      </a:lnTo>
                      <a:lnTo>
                        <a:pt x="1749" y="1235"/>
                      </a:lnTo>
                      <a:lnTo>
                        <a:pt x="1745" y="1233"/>
                      </a:lnTo>
                      <a:lnTo>
                        <a:pt x="1744" y="1231"/>
                      </a:lnTo>
                      <a:lnTo>
                        <a:pt x="1743" y="1230"/>
                      </a:lnTo>
                      <a:lnTo>
                        <a:pt x="1743" y="1230"/>
                      </a:lnTo>
                      <a:lnTo>
                        <a:pt x="1742" y="1225"/>
                      </a:lnTo>
                      <a:lnTo>
                        <a:pt x="1742" y="1224"/>
                      </a:lnTo>
                      <a:lnTo>
                        <a:pt x="1739" y="1224"/>
                      </a:lnTo>
                      <a:lnTo>
                        <a:pt x="1737" y="1227"/>
                      </a:lnTo>
                      <a:lnTo>
                        <a:pt x="1737" y="1227"/>
                      </a:lnTo>
                      <a:lnTo>
                        <a:pt x="1737" y="1227"/>
                      </a:lnTo>
                      <a:lnTo>
                        <a:pt x="1737" y="1227"/>
                      </a:lnTo>
                      <a:lnTo>
                        <a:pt x="1732" y="1226"/>
                      </a:lnTo>
                      <a:lnTo>
                        <a:pt x="1732" y="1226"/>
                      </a:lnTo>
                      <a:lnTo>
                        <a:pt x="1732" y="1225"/>
                      </a:lnTo>
                      <a:lnTo>
                        <a:pt x="1732" y="1225"/>
                      </a:lnTo>
                      <a:lnTo>
                        <a:pt x="1731" y="1222"/>
                      </a:lnTo>
                      <a:lnTo>
                        <a:pt x="1729" y="1221"/>
                      </a:lnTo>
                      <a:lnTo>
                        <a:pt x="1729" y="1221"/>
                      </a:lnTo>
                      <a:lnTo>
                        <a:pt x="1734" y="1222"/>
                      </a:lnTo>
                      <a:lnTo>
                        <a:pt x="1737" y="1222"/>
                      </a:lnTo>
                      <a:lnTo>
                        <a:pt x="1738" y="1221"/>
                      </a:lnTo>
                      <a:lnTo>
                        <a:pt x="1738" y="1221"/>
                      </a:lnTo>
                      <a:lnTo>
                        <a:pt x="1735" y="1219"/>
                      </a:lnTo>
                      <a:lnTo>
                        <a:pt x="1735" y="1219"/>
                      </a:lnTo>
                      <a:lnTo>
                        <a:pt x="1734" y="1217"/>
                      </a:lnTo>
                      <a:lnTo>
                        <a:pt x="1732" y="1216"/>
                      </a:lnTo>
                      <a:lnTo>
                        <a:pt x="1732" y="1216"/>
                      </a:lnTo>
                      <a:lnTo>
                        <a:pt x="1735" y="1216"/>
                      </a:lnTo>
                      <a:lnTo>
                        <a:pt x="1739" y="1215"/>
                      </a:lnTo>
                      <a:lnTo>
                        <a:pt x="1739" y="1215"/>
                      </a:lnTo>
                      <a:lnTo>
                        <a:pt x="1738" y="1213"/>
                      </a:lnTo>
                      <a:lnTo>
                        <a:pt x="1737" y="1211"/>
                      </a:lnTo>
                      <a:lnTo>
                        <a:pt x="1734" y="1211"/>
                      </a:lnTo>
                      <a:lnTo>
                        <a:pt x="1734" y="1211"/>
                      </a:lnTo>
                      <a:lnTo>
                        <a:pt x="1737" y="1211"/>
                      </a:lnTo>
                      <a:lnTo>
                        <a:pt x="1739" y="1210"/>
                      </a:lnTo>
                      <a:lnTo>
                        <a:pt x="1740" y="1209"/>
                      </a:lnTo>
                      <a:lnTo>
                        <a:pt x="1740" y="1209"/>
                      </a:lnTo>
                      <a:lnTo>
                        <a:pt x="1738" y="1208"/>
                      </a:lnTo>
                      <a:lnTo>
                        <a:pt x="1737" y="1206"/>
                      </a:lnTo>
                      <a:lnTo>
                        <a:pt x="1734" y="1206"/>
                      </a:lnTo>
                      <a:lnTo>
                        <a:pt x="1734" y="1206"/>
                      </a:lnTo>
                      <a:lnTo>
                        <a:pt x="1743" y="1204"/>
                      </a:lnTo>
                      <a:lnTo>
                        <a:pt x="1743" y="1204"/>
                      </a:lnTo>
                      <a:lnTo>
                        <a:pt x="1740" y="1202"/>
                      </a:lnTo>
                      <a:lnTo>
                        <a:pt x="1740" y="1202"/>
                      </a:lnTo>
                      <a:lnTo>
                        <a:pt x="1744" y="1203"/>
                      </a:lnTo>
                      <a:lnTo>
                        <a:pt x="1744" y="1203"/>
                      </a:lnTo>
                      <a:lnTo>
                        <a:pt x="1746" y="1203"/>
                      </a:lnTo>
                      <a:lnTo>
                        <a:pt x="1748" y="1202"/>
                      </a:lnTo>
                      <a:lnTo>
                        <a:pt x="1748" y="1202"/>
                      </a:lnTo>
                      <a:lnTo>
                        <a:pt x="1745" y="1202"/>
                      </a:lnTo>
                      <a:lnTo>
                        <a:pt x="1745" y="1202"/>
                      </a:lnTo>
                      <a:lnTo>
                        <a:pt x="1743" y="1199"/>
                      </a:lnTo>
                      <a:lnTo>
                        <a:pt x="1742" y="1195"/>
                      </a:lnTo>
                      <a:lnTo>
                        <a:pt x="1742" y="1195"/>
                      </a:lnTo>
                      <a:lnTo>
                        <a:pt x="1740" y="1192"/>
                      </a:lnTo>
                      <a:lnTo>
                        <a:pt x="1740" y="1191"/>
                      </a:lnTo>
                      <a:lnTo>
                        <a:pt x="1738" y="1192"/>
                      </a:lnTo>
                      <a:lnTo>
                        <a:pt x="1734" y="1195"/>
                      </a:lnTo>
                      <a:lnTo>
                        <a:pt x="1734" y="1195"/>
                      </a:lnTo>
                      <a:lnTo>
                        <a:pt x="1733" y="1195"/>
                      </a:lnTo>
                      <a:lnTo>
                        <a:pt x="1729" y="1194"/>
                      </a:lnTo>
                      <a:lnTo>
                        <a:pt x="1726" y="1195"/>
                      </a:lnTo>
                      <a:lnTo>
                        <a:pt x="1723" y="1197"/>
                      </a:lnTo>
                      <a:lnTo>
                        <a:pt x="1721" y="1199"/>
                      </a:lnTo>
                      <a:lnTo>
                        <a:pt x="1721" y="1199"/>
                      </a:lnTo>
                      <a:lnTo>
                        <a:pt x="1722" y="1200"/>
                      </a:lnTo>
                      <a:lnTo>
                        <a:pt x="1724" y="1202"/>
                      </a:lnTo>
                      <a:lnTo>
                        <a:pt x="1728" y="1202"/>
                      </a:lnTo>
                      <a:lnTo>
                        <a:pt x="1728" y="1202"/>
                      </a:lnTo>
                      <a:lnTo>
                        <a:pt x="1726" y="1205"/>
                      </a:lnTo>
                      <a:lnTo>
                        <a:pt x="1723" y="1208"/>
                      </a:lnTo>
                      <a:lnTo>
                        <a:pt x="1720" y="1208"/>
                      </a:lnTo>
                      <a:lnTo>
                        <a:pt x="1720" y="1208"/>
                      </a:lnTo>
                      <a:lnTo>
                        <a:pt x="1716" y="1208"/>
                      </a:lnTo>
                      <a:lnTo>
                        <a:pt x="1716" y="1208"/>
                      </a:lnTo>
                      <a:lnTo>
                        <a:pt x="1716" y="1206"/>
                      </a:lnTo>
                      <a:lnTo>
                        <a:pt x="1716" y="1206"/>
                      </a:lnTo>
                      <a:lnTo>
                        <a:pt x="1712" y="1206"/>
                      </a:lnTo>
                      <a:lnTo>
                        <a:pt x="1711" y="1208"/>
                      </a:lnTo>
                      <a:lnTo>
                        <a:pt x="1710" y="1209"/>
                      </a:lnTo>
                      <a:lnTo>
                        <a:pt x="1710" y="1209"/>
                      </a:lnTo>
                      <a:lnTo>
                        <a:pt x="1711" y="1205"/>
                      </a:lnTo>
                      <a:lnTo>
                        <a:pt x="1711" y="1202"/>
                      </a:lnTo>
                      <a:lnTo>
                        <a:pt x="1711" y="1199"/>
                      </a:lnTo>
                      <a:lnTo>
                        <a:pt x="1711" y="1199"/>
                      </a:lnTo>
                      <a:lnTo>
                        <a:pt x="1709" y="1202"/>
                      </a:lnTo>
                      <a:lnTo>
                        <a:pt x="1706" y="1203"/>
                      </a:lnTo>
                      <a:lnTo>
                        <a:pt x="1705" y="1205"/>
                      </a:lnTo>
                      <a:lnTo>
                        <a:pt x="1705" y="1205"/>
                      </a:lnTo>
                      <a:lnTo>
                        <a:pt x="1705" y="1203"/>
                      </a:lnTo>
                      <a:lnTo>
                        <a:pt x="1704" y="1199"/>
                      </a:lnTo>
                      <a:lnTo>
                        <a:pt x="1704" y="1199"/>
                      </a:lnTo>
                      <a:lnTo>
                        <a:pt x="1702" y="1199"/>
                      </a:lnTo>
                      <a:lnTo>
                        <a:pt x="1701" y="1202"/>
                      </a:lnTo>
                      <a:lnTo>
                        <a:pt x="1700" y="1203"/>
                      </a:lnTo>
                      <a:lnTo>
                        <a:pt x="1700" y="1203"/>
                      </a:lnTo>
                      <a:lnTo>
                        <a:pt x="1700" y="1200"/>
                      </a:lnTo>
                      <a:lnTo>
                        <a:pt x="1699" y="1198"/>
                      </a:lnTo>
                      <a:lnTo>
                        <a:pt x="1698" y="1197"/>
                      </a:lnTo>
                      <a:lnTo>
                        <a:pt x="1698" y="1197"/>
                      </a:lnTo>
                      <a:lnTo>
                        <a:pt x="1696" y="1199"/>
                      </a:lnTo>
                      <a:lnTo>
                        <a:pt x="1695" y="1200"/>
                      </a:lnTo>
                      <a:lnTo>
                        <a:pt x="1695" y="1203"/>
                      </a:lnTo>
                      <a:lnTo>
                        <a:pt x="1695" y="1203"/>
                      </a:lnTo>
                      <a:lnTo>
                        <a:pt x="1694" y="1195"/>
                      </a:lnTo>
                      <a:lnTo>
                        <a:pt x="1694" y="1195"/>
                      </a:lnTo>
                      <a:lnTo>
                        <a:pt x="1690" y="1197"/>
                      </a:lnTo>
                      <a:lnTo>
                        <a:pt x="1690" y="1197"/>
                      </a:lnTo>
                      <a:lnTo>
                        <a:pt x="1691" y="1192"/>
                      </a:lnTo>
                      <a:lnTo>
                        <a:pt x="1691" y="1192"/>
                      </a:lnTo>
                      <a:lnTo>
                        <a:pt x="1691" y="1189"/>
                      </a:lnTo>
                      <a:lnTo>
                        <a:pt x="1691" y="1189"/>
                      </a:lnTo>
                      <a:lnTo>
                        <a:pt x="1694" y="1189"/>
                      </a:lnTo>
                      <a:lnTo>
                        <a:pt x="1696" y="1188"/>
                      </a:lnTo>
                      <a:lnTo>
                        <a:pt x="1696" y="1188"/>
                      </a:lnTo>
                      <a:lnTo>
                        <a:pt x="1694" y="1186"/>
                      </a:lnTo>
                      <a:lnTo>
                        <a:pt x="1691" y="1185"/>
                      </a:lnTo>
                      <a:lnTo>
                        <a:pt x="1688" y="1183"/>
                      </a:lnTo>
                      <a:lnTo>
                        <a:pt x="1688" y="1183"/>
                      </a:lnTo>
                      <a:lnTo>
                        <a:pt x="1691" y="1182"/>
                      </a:lnTo>
                      <a:lnTo>
                        <a:pt x="1696" y="1180"/>
                      </a:lnTo>
                      <a:lnTo>
                        <a:pt x="1696" y="1180"/>
                      </a:lnTo>
                      <a:lnTo>
                        <a:pt x="1695" y="1183"/>
                      </a:lnTo>
                      <a:lnTo>
                        <a:pt x="1695" y="1183"/>
                      </a:lnTo>
                      <a:lnTo>
                        <a:pt x="1700" y="1185"/>
                      </a:lnTo>
                      <a:lnTo>
                        <a:pt x="1704" y="1183"/>
                      </a:lnTo>
                      <a:lnTo>
                        <a:pt x="1707" y="1182"/>
                      </a:lnTo>
                      <a:lnTo>
                        <a:pt x="1707" y="1182"/>
                      </a:lnTo>
                      <a:lnTo>
                        <a:pt x="1705" y="1186"/>
                      </a:lnTo>
                      <a:lnTo>
                        <a:pt x="1705" y="1186"/>
                      </a:lnTo>
                      <a:lnTo>
                        <a:pt x="1704" y="1189"/>
                      </a:lnTo>
                      <a:lnTo>
                        <a:pt x="1704" y="1193"/>
                      </a:lnTo>
                      <a:lnTo>
                        <a:pt x="1704" y="1193"/>
                      </a:lnTo>
                      <a:lnTo>
                        <a:pt x="1706" y="1192"/>
                      </a:lnTo>
                      <a:lnTo>
                        <a:pt x="1710" y="1191"/>
                      </a:lnTo>
                      <a:lnTo>
                        <a:pt x="1712" y="1187"/>
                      </a:lnTo>
                      <a:lnTo>
                        <a:pt x="1712" y="1187"/>
                      </a:lnTo>
                      <a:lnTo>
                        <a:pt x="1715" y="1188"/>
                      </a:lnTo>
                      <a:lnTo>
                        <a:pt x="1717" y="1188"/>
                      </a:lnTo>
                      <a:lnTo>
                        <a:pt x="1720" y="1187"/>
                      </a:lnTo>
                      <a:lnTo>
                        <a:pt x="1720" y="1187"/>
                      </a:lnTo>
                      <a:lnTo>
                        <a:pt x="1720" y="1185"/>
                      </a:lnTo>
                      <a:lnTo>
                        <a:pt x="1718" y="1182"/>
                      </a:lnTo>
                      <a:lnTo>
                        <a:pt x="1717" y="1181"/>
                      </a:lnTo>
                      <a:lnTo>
                        <a:pt x="1717" y="1181"/>
                      </a:lnTo>
                      <a:lnTo>
                        <a:pt x="1718" y="1181"/>
                      </a:lnTo>
                      <a:lnTo>
                        <a:pt x="1718" y="1181"/>
                      </a:lnTo>
                      <a:lnTo>
                        <a:pt x="1720" y="1185"/>
                      </a:lnTo>
                      <a:lnTo>
                        <a:pt x="1722" y="1187"/>
                      </a:lnTo>
                      <a:lnTo>
                        <a:pt x="1722" y="1187"/>
                      </a:lnTo>
                      <a:lnTo>
                        <a:pt x="1724" y="1186"/>
                      </a:lnTo>
                      <a:lnTo>
                        <a:pt x="1726" y="1183"/>
                      </a:lnTo>
                      <a:lnTo>
                        <a:pt x="1727" y="1181"/>
                      </a:lnTo>
                      <a:lnTo>
                        <a:pt x="1727" y="1181"/>
                      </a:lnTo>
                      <a:lnTo>
                        <a:pt x="1727" y="1183"/>
                      </a:lnTo>
                      <a:lnTo>
                        <a:pt x="1728" y="1186"/>
                      </a:lnTo>
                      <a:lnTo>
                        <a:pt x="1729" y="1189"/>
                      </a:lnTo>
                      <a:lnTo>
                        <a:pt x="1729" y="1189"/>
                      </a:lnTo>
                      <a:lnTo>
                        <a:pt x="1733" y="1186"/>
                      </a:lnTo>
                      <a:lnTo>
                        <a:pt x="1735" y="1183"/>
                      </a:lnTo>
                      <a:lnTo>
                        <a:pt x="1737" y="1180"/>
                      </a:lnTo>
                      <a:lnTo>
                        <a:pt x="1737" y="1180"/>
                      </a:lnTo>
                      <a:lnTo>
                        <a:pt x="1737" y="1181"/>
                      </a:lnTo>
                      <a:lnTo>
                        <a:pt x="1737" y="1181"/>
                      </a:lnTo>
                      <a:lnTo>
                        <a:pt x="1737" y="1182"/>
                      </a:lnTo>
                      <a:lnTo>
                        <a:pt x="1737" y="1182"/>
                      </a:lnTo>
                      <a:lnTo>
                        <a:pt x="1734" y="1186"/>
                      </a:lnTo>
                      <a:lnTo>
                        <a:pt x="1734" y="1188"/>
                      </a:lnTo>
                      <a:lnTo>
                        <a:pt x="1735" y="1189"/>
                      </a:lnTo>
                      <a:lnTo>
                        <a:pt x="1740" y="1188"/>
                      </a:lnTo>
                      <a:lnTo>
                        <a:pt x="1740" y="1188"/>
                      </a:lnTo>
                      <a:lnTo>
                        <a:pt x="1743" y="1189"/>
                      </a:lnTo>
                      <a:lnTo>
                        <a:pt x="1743" y="1189"/>
                      </a:lnTo>
                      <a:lnTo>
                        <a:pt x="1744" y="1187"/>
                      </a:lnTo>
                      <a:lnTo>
                        <a:pt x="1744" y="1187"/>
                      </a:lnTo>
                      <a:lnTo>
                        <a:pt x="1744" y="1187"/>
                      </a:lnTo>
                      <a:lnTo>
                        <a:pt x="1744" y="1187"/>
                      </a:lnTo>
                      <a:lnTo>
                        <a:pt x="1745" y="1188"/>
                      </a:lnTo>
                      <a:lnTo>
                        <a:pt x="1748" y="1191"/>
                      </a:lnTo>
                      <a:lnTo>
                        <a:pt x="1753" y="1192"/>
                      </a:lnTo>
                      <a:lnTo>
                        <a:pt x="1756" y="1191"/>
                      </a:lnTo>
                      <a:lnTo>
                        <a:pt x="1760" y="1189"/>
                      </a:lnTo>
                      <a:lnTo>
                        <a:pt x="1760" y="1189"/>
                      </a:lnTo>
                      <a:lnTo>
                        <a:pt x="1760" y="1188"/>
                      </a:lnTo>
                      <a:lnTo>
                        <a:pt x="1759" y="1186"/>
                      </a:lnTo>
                      <a:lnTo>
                        <a:pt x="1759" y="1186"/>
                      </a:lnTo>
                      <a:lnTo>
                        <a:pt x="1755" y="1183"/>
                      </a:lnTo>
                      <a:lnTo>
                        <a:pt x="1755" y="1183"/>
                      </a:lnTo>
                      <a:lnTo>
                        <a:pt x="1759" y="1181"/>
                      </a:lnTo>
                      <a:lnTo>
                        <a:pt x="1762" y="1180"/>
                      </a:lnTo>
                      <a:lnTo>
                        <a:pt x="1767" y="1182"/>
                      </a:lnTo>
                      <a:lnTo>
                        <a:pt x="1767" y="1182"/>
                      </a:lnTo>
                      <a:lnTo>
                        <a:pt x="1768" y="1182"/>
                      </a:lnTo>
                      <a:lnTo>
                        <a:pt x="1768" y="1182"/>
                      </a:lnTo>
                      <a:lnTo>
                        <a:pt x="1768" y="1183"/>
                      </a:lnTo>
                      <a:lnTo>
                        <a:pt x="1768" y="1183"/>
                      </a:lnTo>
                      <a:lnTo>
                        <a:pt x="1770" y="1186"/>
                      </a:lnTo>
                      <a:lnTo>
                        <a:pt x="1771" y="1186"/>
                      </a:lnTo>
                      <a:lnTo>
                        <a:pt x="1772" y="1185"/>
                      </a:lnTo>
                      <a:lnTo>
                        <a:pt x="1772" y="1185"/>
                      </a:lnTo>
                      <a:lnTo>
                        <a:pt x="1776" y="1183"/>
                      </a:lnTo>
                      <a:lnTo>
                        <a:pt x="1781" y="1180"/>
                      </a:lnTo>
                      <a:lnTo>
                        <a:pt x="1781" y="1180"/>
                      </a:lnTo>
                      <a:lnTo>
                        <a:pt x="1785" y="1180"/>
                      </a:lnTo>
                      <a:lnTo>
                        <a:pt x="1785" y="1180"/>
                      </a:lnTo>
                      <a:lnTo>
                        <a:pt x="1789" y="1178"/>
                      </a:lnTo>
                      <a:lnTo>
                        <a:pt x="1793" y="1175"/>
                      </a:lnTo>
                      <a:lnTo>
                        <a:pt x="1793" y="1175"/>
                      </a:lnTo>
                      <a:lnTo>
                        <a:pt x="1793" y="1175"/>
                      </a:lnTo>
                      <a:lnTo>
                        <a:pt x="1793" y="1175"/>
                      </a:lnTo>
                      <a:lnTo>
                        <a:pt x="1792" y="1172"/>
                      </a:lnTo>
                      <a:lnTo>
                        <a:pt x="1789" y="1171"/>
                      </a:lnTo>
                      <a:lnTo>
                        <a:pt x="1787" y="1171"/>
                      </a:lnTo>
                      <a:lnTo>
                        <a:pt x="1787" y="1171"/>
                      </a:lnTo>
                      <a:lnTo>
                        <a:pt x="1785" y="1171"/>
                      </a:lnTo>
                      <a:lnTo>
                        <a:pt x="1785" y="1171"/>
                      </a:lnTo>
                      <a:lnTo>
                        <a:pt x="1787" y="1169"/>
                      </a:lnTo>
                      <a:lnTo>
                        <a:pt x="1789" y="1166"/>
                      </a:lnTo>
                      <a:lnTo>
                        <a:pt x="1793" y="1165"/>
                      </a:lnTo>
                      <a:lnTo>
                        <a:pt x="1793" y="1165"/>
                      </a:lnTo>
                      <a:lnTo>
                        <a:pt x="1795" y="1164"/>
                      </a:lnTo>
                      <a:lnTo>
                        <a:pt x="1795" y="1164"/>
                      </a:lnTo>
                      <a:lnTo>
                        <a:pt x="1795" y="1164"/>
                      </a:lnTo>
                      <a:lnTo>
                        <a:pt x="1795" y="1164"/>
                      </a:lnTo>
                      <a:lnTo>
                        <a:pt x="1795" y="1164"/>
                      </a:lnTo>
                      <a:lnTo>
                        <a:pt x="1796" y="1165"/>
                      </a:lnTo>
                      <a:lnTo>
                        <a:pt x="1800" y="1165"/>
                      </a:lnTo>
                      <a:lnTo>
                        <a:pt x="1800" y="1165"/>
                      </a:lnTo>
                      <a:lnTo>
                        <a:pt x="1801" y="1167"/>
                      </a:lnTo>
                      <a:lnTo>
                        <a:pt x="1801" y="1167"/>
                      </a:lnTo>
                      <a:lnTo>
                        <a:pt x="1801" y="1169"/>
                      </a:lnTo>
                      <a:lnTo>
                        <a:pt x="1803" y="1169"/>
                      </a:lnTo>
                      <a:lnTo>
                        <a:pt x="1805" y="1165"/>
                      </a:lnTo>
                      <a:lnTo>
                        <a:pt x="1805" y="1165"/>
                      </a:lnTo>
                      <a:lnTo>
                        <a:pt x="1806" y="1165"/>
                      </a:lnTo>
                      <a:lnTo>
                        <a:pt x="1806" y="1165"/>
                      </a:lnTo>
                      <a:lnTo>
                        <a:pt x="1807" y="1165"/>
                      </a:lnTo>
                      <a:lnTo>
                        <a:pt x="1807" y="1165"/>
                      </a:lnTo>
                      <a:lnTo>
                        <a:pt x="1811" y="1160"/>
                      </a:lnTo>
                      <a:lnTo>
                        <a:pt x="1811" y="1160"/>
                      </a:lnTo>
                      <a:lnTo>
                        <a:pt x="1812" y="1160"/>
                      </a:lnTo>
                      <a:lnTo>
                        <a:pt x="1812" y="1160"/>
                      </a:lnTo>
                      <a:lnTo>
                        <a:pt x="1811" y="1163"/>
                      </a:lnTo>
                      <a:lnTo>
                        <a:pt x="1811" y="1165"/>
                      </a:lnTo>
                      <a:lnTo>
                        <a:pt x="1812" y="1165"/>
                      </a:lnTo>
                      <a:lnTo>
                        <a:pt x="1817" y="1164"/>
                      </a:lnTo>
                      <a:lnTo>
                        <a:pt x="1817" y="1164"/>
                      </a:lnTo>
                      <a:lnTo>
                        <a:pt x="1817" y="1164"/>
                      </a:lnTo>
                      <a:lnTo>
                        <a:pt x="1817" y="1164"/>
                      </a:lnTo>
                      <a:lnTo>
                        <a:pt x="1820" y="1166"/>
                      </a:lnTo>
                      <a:lnTo>
                        <a:pt x="1820" y="1166"/>
                      </a:lnTo>
                      <a:lnTo>
                        <a:pt x="1821" y="1163"/>
                      </a:lnTo>
                      <a:lnTo>
                        <a:pt x="1821" y="1163"/>
                      </a:lnTo>
                      <a:lnTo>
                        <a:pt x="1821" y="1163"/>
                      </a:lnTo>
                      <a:lnTo>
                        <a:pt x="1821" y="1163"/>
                      </a:lnTo>
                      <a:lnTo>
                        <a:pt x="1822" y="1164"/>
                      </a:lnTo>
                      <a:lnTo>
                        <a:pt x="1825" y="1166"/>
                      </a:lnTo>
                      <a:lnTo>
                        <a:pt x="1829" y="1167"/>
                      </a:lnTo>
                      <a:lnTo>
                        <a:pt x="1833" y="1167"/>
                      </a:lnTo>
                      <a:lnTo>
                        <a:pt x="1837" y="1166"/>
                      </a:lnTo>
                      <a:lnTo>
                        <a:pt x="1837" y="1166"/>
                      </a:lnTo>
                      <a:lnTo>
                        <a:pt x="1837" y="1164"/>
                      </a:lnTo>
                      <a:lnTo>
                        <a:pt x="1834" y="1161"/>
                      </a:lnTo>
                      <a:lnTo>
                        <a:pt x="1831" y="1159"/>
                      </a:lnTo>
                      <a:lnTo>
                        <a:pt x="1831" y="1159"/>
                      </a:lnTo>
                      <a:lnTo>
                        <a:pt x="1834" y="1156"/>
                      </a:lnTo>
                      <a:lnTo>
                        <a:pt x="1839" y="1156"/>
                      </a:lnTo>
                      <a:lnTo>
                        <a:pt x="1844" y="1158"/>
                      </a:lnTo>
                      <a:lnTo>
                        <a:pt x="1844" y="1158"/>
                      </a:lnTo>
                      <a:lnTo>
                        <a:pt x="1845" y="1159"/>
                      </a:lnTo>
                      <a:lnTo>
                        <a:pt x="1845" y="1159"/>
                      </a:lnTo>
                      <a:lnTo>
                        <a:pt x="1846" y="1161"/>
                      </a:lnTo>
                      <a:lnTo>
                        <a:pt x="1848" y="1161"/>
                      </a:lnTo>
                      <a:lnTo>
                        <a:pt x="1849" y="1160"/>
                      </a:lnTo>
                      <a:lnTo>
                        <a:pt x="1849" y="1160"/>
                      </a:lnTo>
                      <a:lnTo>
                        <a:pt x="1851" y="1160"/>
                      </a:lnTo>
                      <a:lnTo>
                        <a:pt x="1854" y="1159"/>
                      </a:lnTo>
                      <a:lnTo>
                        <a:pt x="1854" y="1159"/>
                      </a:lnTo>
                      <a:lnTo>
                        <a:pt x="1854" y="1164"/>
                      </a:lnTo>
                      <a:lnTo>
                        <a:pt x="1854" y="1164"/>
                      </a:lnTo>
                      <a:lnTo>
                        <a:pt x="1855" y="1164"/>
                      </a:lnTo>
                      <a:lnTo>
                        <a:pt x="1860" y="1163"/>
                      </a:lnTo>
                      <a:lnTo>
                        <a:pt x="1860" y="1163"/>
                      </a:lnTo>
                      <a:lnTo>
                        <a:pt x="1859" y="1164"/>
                      </a:lnTo>
                      <a:lnTo>
                        <a:pt x="1857" y="1165"/>
                      </a:lnTo>
                      <a:lnTo>
                        <a:pt x="1856" y="1169"/>
                      </a:lnTo>
                      <a:lnTo>
                        <a:pt x="1856" y="1169"/>
                      </a:lnTo>
                      <a:lnTo>
                        <a:pt x="1860" y="1169"/>
                      </a:lnTo>
                      <a:lnTo>
                        <a:pt x="1862" y="1169"/>
                      </a:lnTo>
                      <a:lnTo>
                        <a:pt x="1866" y="1167"/>
                      </a:lnTo>
                      <a:lnTo>
                        <a:pt x="1866" y="1167"/>
                      </a:lnTo>
                      <a:lnTo>
                        <a:pt x="1864" y="1170"/>
                      </a:lnTo>
                      <a:lnTo>
                        <a:pt x="1864" y="1170"/>
                      </a:lnTo>
                      <a:lnTo>
                        <a:pt x="1861" y="1170"/>
                      </a:lnTo>
                      <a:lnTo>
                        <a:pt x="1861" y="1170"/>
                      </a:lnTo>
                      <a:lnTo>
                        <a:pt x="1861" y="1174"/>
                      </a:lnTo>
                      <a:lnTo>
                        <a:pt x="1861" y="1174"/>
                      </a:lnTo>
                      <a:lnTo>
                        <a:pt x="1860" y="1174"/>
                      </a:lnTo>
                      <a:lnTo>
                        <a:pt x="1860" y="1174"/>
                      </a:lnTo>
                      <a:lnTo>
                        <a:pt x="1855" y="1171"/>
                      </a:lnTo>
                      <a:lnTo>
                        <a:pt x="1855" y="1171"/>
                      </a:lnTo>
                      <a:lnTo>
                        <a:pt x="1851" y="1171"/>
                      </a:lnTo>
                      <a:lnTo>
                        <a:pt x="1848" y="1171"/>
                      </a:lnTo>
                      <a:lnTo>
                        <a:pt x="1845" y="1170"/>
                      </a:lnTo>
                      <a:lnTo>
                        <a:pt x="1845" y="1170"/>
                      </a:lnTo>
                      <a:lnTo>
                        <a:pt x="1844" y="1170"/>
                      </a:lnTo>
                      <a:lnTo>
                        <a:pt x="1840" y="1169"/>
                      </a:lnTo>
                      <a:lnTo>
                        <a:pt x="1839" y="1167"/>
                      </a:lnTo>
                      <a:lnTo>
                        <a:pt x="1837" y="1169"/>
                      </a:lnTo>
                      <a:lnTo>
                        <a:pt x="1833" y="1170"/>
                      </a:lnTo>
                      <a:lnTo>
                        <a:pt x="1831" y="1174"/>
                      </a:lnTo>
                      <a:lnTo>
                        <a:pt x="1831" y="1174"/>
                      </a:lnTo>
                      <a:lnTo>
                        <a:pt x="1832" y="1175"/>
                      </a:lnTo>
                      <a:lnTo>
                        <a:pt x="1837" y="1177"/>
                      </a:lnTo>
                      <a:lnTo>
                        <a:pt x="1837" y="1177"/>
                      </a:lnTo>
                      <a:lnTo>
                        <a:pt x="1837" y="1177"/>
                      </a:lnTo>
                      <a:lnTo>
                        <a:pt x="1837" y="1177"/>
                      </a:lnTo>
                      <a:lnTo>
                        <a:pt x="1833" y="1177"/>
                      </a:lnTo>
                      <a:lnTo>
                        <a:pt x="1829" y="1181"/>
                      </a:lnTo>
                      <a:lnTo>
                        <a:pt x="1829" y="1181"/>
                      </a:lnTo>
                      <a:lnTo>
                        <a:pt x="1834" y="1183"/>
                      </a:lnTo>
                      <a:lnTo>
                        <a:pt x="1834" y="1183"/>
                      </a:lnTo>
                      <a:lnTo>
                        <a:pt x="1828" y="1182"/>
                      </a:lnTo>
                      <a:lnTo>
                        <a:pt x="1828" y="1182"/>
                      </a:lnTo>
                      <a:lnTo>
                        <a:pt x="1827" y="1181"/>
                      </a:lnTo>
                      <a:lnTo>
                        <a:pt x="1825" y="1180"/>
                      </a:lnTo>
                      <a:lnTo>
                        <a:pt x="1822" y="1180"/>
                      </a:lnTo>
                      <a:lnTo>
                        <a:pt x="1820" y="1181"/>
                      </a:lnTo>
                      <a:lnTo>
                        <a:pt x="1817" y="1182"/>
                      </a:lnTo>
                      <a:lnTo>
                        <a:pt x="1815" y="1186"/>
                      </a:lnTo>
                      <a:lnTo>
                        <a:pt x="1815" y="1186"/>
                      </a:lnTo>
                      <a:close/>
                      <a:moveTo>
                        <a:pt x="1827" y="1342"/>
                      </a:moveTo>
                      <a:lnTo>
                        <a:pt x="1827" y="1342"/>
                      </a:lnTo>
                      <a:lnTo>
                        <a:pt x="1827" y="1341"/>
                      </a:lnTo>
                      <a:lnTo>
                        <a:pt x="1828" y="1338"/>
                      </a:lnTo>
                      <a:lnTo>
                        <a:pt x="1828" y="1338"/>
                      </a:lnTo>
                      <a:lnTo>
                        <a:pt x="1833" y="1337"/>
                      </a:lnTo>
                      <a:lnTo>
                        <a:pt x="1832" y="1336"/>
                      </a:lnTo>
                      <a:lnTo>
                        <a:pt x="1829" y="1333"/>
                      </a:lnTo>
                      <a:lnTo>
                        <a:pt x="1829" y="1333"/>
                      </a:lnTo>
                      <a:lnTo>
                        <a:pt x="1831" y="1331"/>
                      </a:lnTo>
                      <a:lnTo>
                        <a:pt x="1831" y="1331"/>
                      </a:lnTo>
                      <a:lnTo>
                        <a:pt x="1832" y="1335"/>
                      </a:lnTo>
                      <a:lnTo>
                        <a:pt x="1834" y="1336"/>
                      </a:lnTo>
                      <a:lnTo>
                        <a:pt x="1835" y="1336"/>
                      </a:lnTo>
                      <a:lnTo>
                        <a:pt x="1835" y="1336"/>
                      </a:lnTo>
                      <a:lnTo>
                        <a:pt x="1835" y="1333"/>
                      </a:lnTo>
                      <a:lnTo>
                        <a:pt x="1835" y="1331"/>
                      </a:lnTo>
                      <a:lnTo>
                        <a:pt x="1834" y="1330"/>
                      </a:lnTo>
                      <a:lnTo>
                        <a:pt x="1834" y="1330"/>
                      </a:lnTo>
                      <a:lnTo>
                        <a:pt x="1838" y="1332"/>
                      </a:lnTo>
                      <a:lnTo>
                        <a:pt x="1838" y="1332"/>
                      </a:lnTo>
                      <a:lnTo>
                        <a:pt x="1840" y="1333"/>
                      </a:lnTo>
                      <a:lnTo>
                        <a:pt x="1844" y="1335"/>
                      </a:lnTo>
                      <a:lnTo>
                        <a:pt x="1844" y="1335"/>
                      </a:lnTo>
                      <a:lnTo>
                        <a:pt x="1843" y="1336"/>
                      </a:lnTo>
                      <a:lnTo>
                        <a:pt x="1844" y="1338"/>
                      </a:lnTo>
                      <a:lnTo>
                        <a:pt x="1845" y="1339"/>
                      </a:lnTo>
                      <a:lnTo>
                        <a:pt x="1845" y="1339"/>
                      </a:lnTo>
                      <a:lnTo>
                        <a:pt x="1846" y="1338"/>
                      </a:lnTo>
                      <a:lnTo>
                        <a:pt x="1848" y="1336"/>
                      </a:lnTo>
                      <a:lnTo>
                        <a:pt x="1849" y="1335"/>
                      </a:lnTo>
                      <a:lnTo>
                        <a:pt x="1849" y="1335"/>
                      </a:lnTo>
                      <a:lnTo>
                        <a:pt x="1849" y="1338"/>
                      </a:lnTo>
                      <a:lnTo>
                        <a:pt x="1850" y="1341"/>
                      </a:lnTo>
                      <a:lnTo>
                        <a:pt x="1851" y="1342"/>
                      </a:lnTo>
                      <a:lnTo>
                        <a:pt x="1851" y="1342"/>
                      </a:lnTo>
                      <a:lnTo>
                        <a:pt x="1853" y="1339"/>
                      </a:lnTo>
                      <a:lnTo>
                        <a:pt x="1854" y="1337"/>
                      </a:lnTo>
                      <a:lnTo>
                        <a:pt x="1853" y="1335"/>
                      </a:lnTo>
                      <a:lnTo>
                        <a:pt x="1853" y="1335"/>
                      </a:lnTo>
                      <a:lnTo>
                        <a:pt x="1854" y="1337"/>
                      </a:lnTo>
                      <a:lnTo>
                        <a:pt x="1857" y="1339"/>
                      </a:lnTo>
                      <a:lnTo>
                        <a:pt x="1857" y="1339"/>
                      </a:lnTo>
                      <a:lnTo>
                        <a:pt x="1859" y="1337"/>
                      </a:lnTo>
                      <a:lnTo>
                        <a:pt x="1859" y="1337"/>
                      </a:lnTo>
                      <a:lnTo>
                        <a:pt x="1860" y="1338"/>
                      </a:lnTo>
                      <a:lnTo>
                        <a:pt x="1860" y="1338"/>
                      </a:lnTo>
                      <a:lnTo>
                        <a:pt x="1859" y="1339"/>
                      </a:lnTo>
                      <a:lnTo>
                        <a:pt x="1857" y="1342"/>
                      </a:lnTo>
                      <a:lnTo>
                        <a:pt x="1859" y="1343"/>
                      </a:lnTo>
                      <a:lnTo>
                        <a:pt x="1859" y="1343"/>
                      </a:lnTo>
                      <a:lnTo>
                        <a:pt x="1861" y="1343"/>
                      </a:lnTo>
                      <a:lnTo>
                        <a:pt x="1862" y="1342"/>
                      </a:lnTo>
                      <a:lnTo>
                        <a:pt x="1864" y="1341"/>
                      </a:lnTo>
                      <a:lnTo>
                        <a:pt x="1864" y="1341"/>
                      </a:lnTo>
                      <a:lnTo>
                        <a:pt x="1862" y="1344"/>
                      </a:lnTo>
                      <a:lnTo>
                        <a:pt x="1862" y="1344"/>
                      </a:lnTo>
                      <a:lnTo>
                        <a:pt x="1859" y="1343"/>
                      </a:lnTo>
                      <a:lnTo>
                        <a:pt x="1854" y="1341"/>
                      </a:lnTo>
                      <a:lnTo>
                        <a:pt x="1854" y="1341"/>
                      </a:lnTo>
                      <a:lnTo>
                        <a:pt x="1853" y="1342"/>
                      </a:lnTo>
                      <a:lnTo>
                        <a:pt x="1848" y="1343"/>
                      </a:lnTo>
                      <a:lnTo>
                        <a:pt x="1848" y="1343"/>
                      </a:lnTo>
                      <a:lnTo>
                        <a:pt x="1840" y="1350"/>
                      </a:lnTo>
                      <a:lnTo>
                        <a:pt x="1840" y="1350"/>
                      </a:lnTo>
                      <a:lnTo>
                        <a:pt x="1838" y="1347"/>
                      </a:lnTo>
                      <a:lnTo>
                        <a:pt x="1838" y="1347"/>
                      </a:lnTo>
                      <a:lnTo>
                        <a:pt x="1835" y="1347"/>
                      </a:lnTo>
                      <a:lnTo>
                        <a:pt x="1833" y="1349"/>
                      </a:lnTo>
                      <a:lnTo>
                        <a:pt x="1832" y="1354"/>
                      </a:lnTo>
                      <a:lnTo>
                        <a:pt x="1832" y="1354"/>
                      </a:lnTo>
                      <a:lnTo>
                        <a:pt x="1829" y="1350"/>
                      </a:lnTo>
                      <a:lnTo>
                        <a:pt x="1827" y="1348"/>
                      </a:lnTo>
                      <a:lnTo>
                        <a:pt x="1827" y="1342"/>
                      </a:lnTo>
                      <a:lnTo>
                        <a:pt x="1827" y="1342"/>
                      </a:lnTo>
                      <a:close/>
                      <a:moveTo>
                        <a:pt x="1904" y="1420"/>
                      </a:moveTo>
                      <a:lnTo>
                        <a:pt x="1904" y="1420"/>
                      </a:lnTo>
                      <a:lnTo>
                        <a:pt x="1901" y="1419"/>
                      </a:lnTo>
                      <a:lnTo>
                        <a:pt x="1898" y="1419"/>
                      </a:lnTo>
                      <a:lnTo>
                        <a:pt x="1894" y="1419"/>
                      </a:lnTo>
                      <a:lnTo>
                        <a:pt x="1894" y="1419"/>
                      </a:lnTo>
                      <a:lnTo>
                        <a:pt x="1888" y="1416"/>
                      </a:lnTo>
                      <a:lnTo>
                        <a:pt x="1884" y="1416"/>
                      </a:lnTo>
                      <a:lnTo>
                        <a:pt x="1884" y="1416"/>
                      </a:lnTo>
                      <a:lnTo>
                        <a:pt x="1882" y="1416"/>
                      </a:lnTo>
                      <a:lnTo>
                        <a:pt x="1882" y="1419"/>
                      </a:lnTo>
                      <a:lnTo>
                        <a:pt x="1882" y="1419"/>
                      </a:lnTo>
                      <a:lnTo>
                        <a:pt x="1881" y="1420"/>
                      </a:lnTo>
                      <a:lnTo>
                        <a:pt x="1881" y="1420"/>
                      </a:lnTo>
                      <a:lnTo>
                        <a:pt x="1876" y="1422"/>
                      </a:lnTo>
                      <a:lnTo>
                        <a:pt x="1871" y="1422"/>
                      </a:lnTo>
                      <a:lnTo>
                        <a:pt x="1867" y="1420"/>
                      </a:lnTo>
                      <a:lnTo>
                        <a:pt x="1867" y="1420"/>
                      </a:lnTo>
                      <a:lnTo>
                        <a:pt x="1871" y="1418"/>
                      </a:lnTo>
                      <a:lnTo>
                        <a:pt x="1872" y="1415"/>
                      </a:lnTo>
                      <a:lnTo>
                        <a:pt x="1871" y="1413"/>
                      </a:lnTo>
                      <a:lnTo>
                        <a:pt x="1871" y="1413"/>
                      </a:lnTo>
                      <a:lnTo>
                        <a:pt x="1867" y="1413"/>
                      </a:lnTo>
                      <a:lnTo>
                        <a:pt x="1864" y="1413"/>
                      </a:lnTo>
                      <a:lnTo>
                        <a:pt x="1860" y="1415"/>
                      </a:lnTo>
                      <a:lnTo>
                        <a:pt x="1857" y="1418"/>
                      </a:lnTo>
                      <a:lnTo>
                        <a:pt x="1856" y="1419"/>
                      </a:lnTo>
                      <a:lnTo>
                        <a:pt x="1856" y="1419"/>
                      </a:lnTo>
                      <a:lnTo>
                        <a:pt x="1856" y="1419"/>
                      </a:lnTo>
                      <a:lnTo>
                        <a:pt x="1856" y="1419"/>
                      </a:lnTo>
                      <a:lnTo>
                        <a:pt x="1854" y="1415"/>
                      </a:lnTo>
                      <a:lnTo>
                        <a:pt x="1854" y="1415"/>
                      </a:lnTo>
                      <a:lnTo>
                        <a:pt x="1853" y="1418"/>
                      </a:lnTo>
                      <a:lnTo>
                        <a:pt x="1853" y="1418"/>
                      </a:lnTo>
                      <a:lnTo>
                        <a:pt x="1848" y="1418"/>
                      </a:lnTo>
                      <a:lnTo>
                        <a:pt x="1848" y="1418"/>
                      </a:lnTo>
                      <a:lnTo>
                        <a:pt x="1846" y="1419"/>
                      </a:lnTo>
                      <a:lnTo>
                        <a:pt x="1846" y="1420"/>
                      </a:lnTo>
                      <a:lnTo>
                        <a:pt x="1846" y="1420"/>
                      </a:lnTo>
                      <a:lnTo>
                        <a:pt x="1849" y="1424"/>
                      </a:lnTo>
                      <a:lnTo>
                        <a:pt x="1849" y="1424"/>
                      </a:lnTo>
                      <a:lnTo>
                        <a:pt x="1850" y="1425"/>
                      </a:lnTo>
                      <a:lnTo>
                        <a:pt x="1850" y="1425"/>
                      </a:lnTo>
                      <a:lnTo>
                        <a:pt x="1850" y="1427"/>
                      </a:lnTo>
                      <a:lnTo>
                        <a:pt x="1850" y="1427"/>
                      </a:lnTo>
                      <a:lnTo>
                        <a:pt x="1848" y="1424"/>
                      </a:lnTo>
                      <a:lnTo>
                        <a:pt x="1846" y="1421"/>
                      </a:lnTo>
                      <a:lnTo>
                        <a:pt x="1846" y="1421"/>
                      </a:lnTo>
                      <a:lnTo>
                        <a:pt x="1842" y="1419"/>
                      </a:lnTo>
                      <a:lnTo>
                        <a:pt x="1842" y="1419"/>
                      </a:lnTo>
                      <a:lnTo>
                        <a:pt x="1840" y="1421"/>
                      </a:lnTo>
                      <a:lnTo>
                        <a:pt x="1840" y="1425"/>
                      </a:lnTo>
                      <a:lnTo>
                        <a:pt x="1840" y="1427"/>
                      </a:lnTo>
                      <a:lnTo>
                        <a:pt x="1840" y="1427"/>
                      </a:lnTo>
                      <a:lnTo>
                        <a:pt x="1837" y="1422"/>
                      </a:lnTo>
                      <a:lnTo>
                        <a:pt x="1837" y="1422"/>
                      </a:lnTo>
                      <a:lnTo>
                        <a:pt x="1837" y="1421"/>
                      </a:lnTo>
                      <a:lnTo>
                        <a:pt x="1837" y="1421"/>
                      </a:lnTo>
                      <a:lnTo>
                        <a:pt x="1837" y="1419"/>
                      </a:lnTo>
                      <a:lnTo>
                        <a:pt x="1837" y="1419"/>
                      </a:lnTo>
                      <a:lnTo>
                        <a:pt x="1834" y="1419"/>
                      </a:lnTo>
                      <a:lnTo>
                        <a:pt x="1832" y="1420"/>
                      </a:lnTo>
                      <a:lnTo>
                        <a:pt x="1831" y="1421"/>
                      </a:lnTo>
                      <a:lnTo>
                        <a:pt x="1831" y="1421"/>
                      </a:lnTo>
                      <a:lnTo>
                        <a:pt x="1831" y="1421"/>
                      </a:lnTo>
                      <a:lnTo>
                        <a:pt x="1831" y="1419"/>
                      </a:lnTo>
                      <a:lnTo>
                        <a:pt x="1831" y="1419"/>
                      </a:lnTo>
                      <a:lnTo>
                        <a:pt x="1834" y="1419"/>
                      </a:lnTo>
                      <a:lnTo>
                        <a:pt x="1838" y="1416"/>
                      </a:lnTo>
                      <a:lnTo>
                        <a:pt x="1838" y="1416"/>
                      </a:lnTo>
                      <a:lnTo>
                        <a:pt x="1837" y="1414"/>
                      </a:lnTo>
                      <a:lnTo>
                        <a:pt x="1832" y="1410"/>
                      </a:lnTo>
                      <a:lnTo>
                        <a:pt x="1832" y="1410"/>
                      </a:lnTo>
                      <a:lnTo>
                        <a:pt x="1834" y="1411"/>
                      </a:lnTo>
                      <a:lnTo>
                        <a:pt x="1837" y="1411"/>
                      </a:lnTo>
                      <a:lnTo>
                        <a:pt x="1840" y="1410"/>
                      </a:lnTo>
                      <a:lnTo>
                        <a:pt x="1840" y="1410"/>
                      </a:lnTo>
                      <a:lnTo>
                        <a:pt x="1838" y="1407"/>
                      </a:lnTo>
                      <a:lnTo>
                        <a:pt x="1835" y="1404"/>
                      </a:lnTo>
                      <a:lnTo>
                        <a:pt x="1832" y="1402"/>
                      </a:lnTo>
                      <a:lnTo>
                        <a:pt x="1832" y="1402"/>
                      </a:lnTo>
                      <a:lnTo>
                        <a:pt x="1833" y="1402"/>
                      </a:lnTo>
                      <a:lnTo>
                        <a:pt x="1833" y="1402"/>
                      </a:lnTo>
                      <a:lnTo>
                        <a:pt x="1835" y="1402"/>
                      </a:lnTo>
                      <a:lnTo>
                        <a:pt x="1835" y="1402"/>
                      </a:lnTo>
                      <a:lnTo>
                        <a:pt x="1838" y="1404"/>
                      </a:lnTo>
                      <a:lnTo>
                        <a:pt x="1840" y="1405"/>
                      </a:lnTo>
                      <a:lnTo>
                        <a:pt x="1842" y="1404"/>
                      </a:lnTo>
                      <a:lnTo>
                        <a:pt x="1842" y="1399"/>
                      </a:lnTo>
                      <a:lnTo>
                        <a:pt x="1842" y="1399"/>
                      </a:lnTo>
                      <a:lnTo>
                        <a:pt x="1844" y="1398"/>
                      </a:lnTo>
                      <a:lnTo>
                        <a:pt x="1844" y="1398"/>
                      </a:lnTo>
                      <a:lnTo>
                        <a:pt x="1840" y="1396"/>
                      </a:lnTo>
                      <a:lnTo>
                        <a:pt x="1840" y="1396"/>
                      </a:lnTo>
                      <a:lnTo>
                        <a:pt x="1840" y="1396"/>
                      </a:lnTo>
                      <a:lnTo>
                        <a:pt x="1840" y="1396"/>
                      </a:lnTo>
                      <a:lnTo>
                        <a:pt x="1842" y="1394"/>
                      </a:lnTo>
                      <a:lnTo>
                        <a:pt x="1845" y="1392"/>
                      </a:lnTo>
                      <a:lnTo>
                        <a:pt x="1846" y="1388"/>
                      </a:lnTo>
                      <a:lnTo>
                        <a:pt x="1848" y="1385"/>
                      </a:lnTo>
                      <a:lnTo>
                        <a:pt x="1846" y="1381"/>
                      </a:lnTo>
                      <a:lnTo>
                        <a:pt x="1846" y="1381"/>
                      </a:lnTo>
                      <a:lnTo>
                        <a:pt x="1846" y="1381"/>
                      </a:lnTo>
                      <a:lnTo>
                        <a:pt x="1846" y="1381"/>
                      </a:lnTo>
                      <a:lnTo>
                        <a:pt x="1850" y="1376"/>
                      </a:lnTo>
                      <a:lnTo>
                        <a:pt x="1850" y="1376"/>
                      </a:lnTo>
                      <a:lnTo>
                        <a:pt x="1855" y="1369"/>
                      </a:lnTo>
                      <a:lnTo>
                        <a:pt x="1862" y="1360"/>
                      </a:lnTo>
                      <a:lnTo>
                        <a:pt x="1862" y="1360"/>
                      </a:lnTo>
                      <a:lnTo>
                        <a:pt x="1862" y="1363"/>
                      </a:lnTo>
                      <a:lnTo>
                        <a:pt x="1861" y="1366"/>
                      </a:lnTo>
                      <a:lnTo>
                        <a:pt x="1861" y="1366"/>
                      </a:lnTo>
                      <a:lnTo>
                        <a:pt x="1860" y="1366"/>
                      </a:lnTo>
                      <a:lnTo>
                        <a:pt x="1857" y="1370"/>
                      </a:lnTo>
                      <a:lnTo>
                        <a:pt x="1857" y="1371"/>
                      </a:lnTo>
                      <a:lnTo>
                        <a:pt x="1857" y="1374"/>
                      </a:lnTo>
                      <a:lnTo>
                        <a:pt x="1859" y="1377"/>
                      </a:lnTo>
                      <a:lnTo>
                        <a:pt x="1861" y="1380"/>
                      </a:lnTo>
                      <a:lnTo>
                        <a:pt x="1861" y="1380"/>
                      </a:lnTo>
                      <a:lnTo>
                        <a:pt x="1862" y="1378"/>
                      </a:lnTo>
                      <a:lnTo>
                        <a:pt x="1865" y="1375"/>
                      </a:lnTo>
                      <a:lnTo>
                        <a:pt x="1865" y="1375"/>
                      </a:lnTo>
                      <a:lnTo>
                        <a:pt x="1866" y="1375"/>
                      </a:lnTo>
                      <a:lnTo>
                        <a:pt x="1866" y="1375"/>
                      </a:lnTo>
                      <a:lnTo>
                        <a:pt x="1866" y="1375"/>
                      </a:lnTo>
                      <a:lnTo>
                        <a:pt x="1866" y="1375"/>
                      </a:lnTo>
                      <a:lnTo>
                        <a:pt x="1866" y="1378"/>
                      </a:lnTo>
                      <a:lnTo>
                        <a:pt x="1868" y="1382"/>
                      </a:lnTo>
                      <a:lnTo>
                        <a:pt x="1868" y="1382"/>
                      </a:lnTo>
                      <a:lnTo>
                        <a:pt x="1868" y="1381"/>
                      </a:lnTo>
                      <a:lnTo>
                        <a:pt x="1868" y="1381"/>
                      </a:lnTo>
                      <a:lnTo>
                        <a:pt x="1872" y="1378"/>
                      </a:lnTo>
                      <a:lnTo>
                        <a:pt x="1872" y="1378"/>
                      </a:lnTo>
                      <a:lnTo>
                        <a:pt x="1871" y="1381"/>
                      </a:lnTo>
                      <a:lnTo>
                        <a:pt x="1870" y="1383"/>
                      </a:lnTo>
                      <a:lnTo>
                        <a:pt x="1870" y="1383"/>
                      </a:lnTo>
                      <a:lnTo>
                        <a:pt x="1868" y="1385"/>
                      </a:lnTo>
                      <a:lnTo>
                        <a:pt x="1866" y="1387"/>
                      </a:lnTo>
                      <a:lnTo>
                        <a:pt x="1866" y="1389"/>
                      </a:lnTo>
                      <a:lnTo>
                        <a:pt x="1866" y="1392"/>
                      </a:lnTo>
                      <a:lnTo>
                        <a:pt x="1867" y="1394"/>
                      </a:lnTo>
                      <a:lnTo>
                        <a:pt x="1870" y="1398"/>
                      </a:lnTo>
                      <a:lnTo>
                        <a:pt x="1870" y="1398"/>
                      </a:lnTo>
                      <a:lnTo>
                        <a:pt x="1872" y="1397"/>
                      </a:lnTo>
                      <a:lnTo>
                        <a:pt x="1876" y="1391"/>
                      </a:lnTo>
                      <a:lnTo>
                        <a:pt x="1876" y="1391"/>
                      </a:lnTo>
                      <a:lnTo>
                        <a:pt x="1875" y="1393"/>
                      </a:lnTo>
                      <a:lnTo>
                        <a:pt x="1876" y="1397"/>
                      </a:lnTo>
                      <a:lnTo>
                        <a:pt x="1877" y="1399"/>
                      </a:lnTo>
                      <a:lnTo>
                        <a:pt x="1877" y="1399"/>
                      </a:lnTo>
                      <a:lnTo>
                        <a:pt x="1881" y="1397"/>
                      </a:lnTo>
                      <a:lnTo>
                        <a:pt x="1881" y="1397"/>
                      </a:lnTo>
                      <a:lnTo>
                        <a:pt x="1883" y="1399"/>
                      </a:lnTo>
                      <a:lnTo>
                        <a:pt x="1883" y="1399"/>
                      </a:lnTo>
                      <a:lnTo>
                        <a:pt x="1884" y="1399"/>
                      </a:lnTo>
                      <a:lnTo>
                        <a:pt x="1887" y="1397"/>
                      </a:lnTo>
                      <a:lnTo>
                        <a:pt x="1887" y="1397"/>
                      </a:lnTo>
                      <a:lnTo>
                        <a:pt x="1888" y="1399"/>
                      </a:lnTo>
                      <a:lnTo>
                        <a:pt x="1890" y="1400"/>
                      </a:lnTo>
                      <a:lnTo>
                        <a:pt x="1890" y="1400"/>
                      </a:lnTo>
                      <a:lnTo>
                        <a:pt x="1890" y="1399"/>
                      </a:lnTo>
                      <a:lnTo>
                        <a:pt x="1892" y="1396"/>
                      </a:lnTo>
                      <a:lnTo>
                        <a:pt x="1892" y="1396"/>
                      </a:lnTo>
                      <a:lnTo>
                        <a:pt x="1894" y="1398"/>
                      </a:lnTo>
                      <a:lnTo>
                        <a:pt x="1894" y="1403"/>
                      </a:lnTo>
                      <a:lnTo>
                        <a:pt x="1894" y="1403"/>
                      </a:lnTo>
                      <a:lnTo>
                        <a:pt x="1894" y="1404"/>
                      </a:lnTo>
                      <a:lnTo>
                        <a:pt x="1894" y="1408"/>
                      </a:lnTo>
                      <a:lnTo>
                        <a:pt x="1895" y="1409"/>
                      </a:lnTo>
                      <a:lnTo>
                        <a:pt x="1897" y="1411"/>
                      </a:lnTo>
                      <a:lnTo>
                        <a:pt x="1899" y="1413"/>
                      </a:lnTo>
                      <a:lnTo>
                        <a:pt x="1904" y="1414"/>
                      </a:lnTo>
                      <a:lnTo>
                        <a:pt x="1904" y="1414"/>
                      </a:lnTo>
                      <a:lnTo>
                        <a:pt x="1904" y="1411"/>
                      </a:lnTo>
                      <a:lnTo>
                        <a:pt x="1904" y="1409"/>
                      </a:lnTo>
                      <a:lnTo>
                        <a:pt x="1904" y="1405"/>
                      </a:lnTo>
                      <a:lnTo>
                        <a:pt x="1904" y="1405"/>
                      </a:lnTo>
                      <a:lnTo>
                        <a:pt x="1904" y="1407"/>
                      </a:lnTo>
                      <a:lnTo>
                        <a:pt x="1906" y="1410"/>
                      </a:lnTo>
                      <a:lnTo>
                        <a:pt x="1906" y="1410"/>
                      </a:lnTo>
                      <a:lnTo>
                        <a:pt x="1905" y="1411"/>
                      </a:lnTo>
                      <a:lnTo>
                        <a:pt x="1905" y="1411"/>
                      </a:lnTo>
                      <a:lnTo>
                        <a:pt x="1906" y="1415"/>
                      </a:lnTo>
                      <a:lnTo>
                        <a:pt x="1905" y="1418"/>
                      </a:lnTo>
                      <a:lnTo>
                        <a:pt x="1904" y="1420"/>
                      </a:lnTo>
                      <a:lnTo>
                        <a:pt x="1904" y="1420"/>
                      </a:lnTo>
                      <a:close/>
                      <a:moveTo>
                        <a:pt x="1883" y="1364"/>
                      </a:moveTo>
                      <a:lnTo>
                        <a:pt x="1883" y="1364"/>
                      </a:lnTo>
                      <a:lnTo>
                        <a:pt x="1886" y="1361"/>
                      </a:lnTo>
                      <a:lnTo>
                        <a:pt x="1886" y="1361"/>
                      </a:lnTo>
                      <a:lnTo>
                        <a:pt x="1887" y="1364"/>
                      </a:lnTo>
                      <a:lnTo>
                        <a:pt x="1888" y="1366"/>
                      </a:lnTo>
                      <a:lnTo>
                        <a:pt x="1888" y="1366"/>
                      </a:lnTo>
                      <a:lnTo>
                        <a:pt x="1886" y="1366"/>
                      </a:lnTo>
                      <a:lnTo>
                        <a:pt x="1886" y="1366"/>
                      </a:lnTo>
                      <a:lnTo>
                        <a:pt x="1886" y="1364"/>
                      </a:lnTo>
                      <a:lnTo>
                        <a:pt x="1886" y="1364"/>
                      </a:lnTo>
                      <a:lnTo>
                        <a:pt x="1883" y="1364"/>
                      </a:lnTo>
                      <a:lnTo>
                        <a:pt x="1883" y="1364"/>
                      </a:lnTo>
                      <a:close/>
                      <a:moveTo>
                        <a:pt x="1897" y="1375"/>
                      </a:moveTo>
                      <a:lnTo>
                        <a:pt x="1897" y="1375"/>
                      </a:lnTo>
                      <a:lnTo>
                        <a:pt x="1897" y="1370"/>
                      </a:lnTo>
                      <a:lnTo>
                        <a:pt x="1897" y="1370"/>
                      </a:lnTo>
                      <a:lnTo>
                        <a:pt x="1897" y="1371"/>
                      </a:lnTo>
                      <a:lnTo>
                        <a:pt x="1899" y="1375"/>
                      </a:lnTo>
                      <a:lnTo>
                        <a:pt x="1899" y="1375"/>
                      </a:lnTo>
                      <a:lnTo>
                        <a:pt x="1900" y="1377"/>
                      </a:lnTo>
                      <a:lnTo>
                        <a:pt x="1903" y="1380"/>
                      </a:lnTo>
                      <a:lnTo>
                        <a:pt x="1903" y="1380"/>
                      </a:lnTo>
                      <a:lnTo>
                        <a:pt x="1900" y="1381"/>
                      </a:lnTo>
                      <a:lnTo>
                        <a:pt x="1899" y="1385"/>
                      </a:lnTo>
                      <a:lnTo>
                        <a:pt x="1899" y="1385"/>
                      </a:lnTo>
                      <a:lnTo>
                        <a:pt x="1899" y="1381"/>
                      </a:lnTo>
                      <a:lnTo>
                        <a:pt x="1898" y="1380"/>
                      </a:lnTo>
                      <a:lnTo>
                        <a:pt x="1897" y="1377"/>
                      </a:lnTo>
                      <a:lnTo>
                        <a:pt x="1897" y="1377"/>
                      </a:lnTo>
                      <a:lnTo>
                        <a:pt x="1897" y="1376"/>
                      </a:lnTo>
                      <a:lnTo>
                        <a:pt x="1897" y="1376"/>
                      </a:lnTo>
                      <a:lnTo>
                        <a:pt x="1898" y="1375"/>
                      </a:lnTo>
                      <a:lnTo>
                        <a:pt x="1898" y="1375"/>
                      </a:lnTo>
                      <a:lnTo>
                        <a:pt x="1897" y="1375"/>
                      </a:lnTo>
                      <a:lnTo>
                        <a:pt x="1897" y="1375"/>
                      </a:lnTo>
                      <a:close/>
                      <a:moveTo>
                        <a:pt x="1911" y="1357"/>
                      </a:moveTo>
                      <a:lnTo>
                        <a:pt x="1911" y="1357"/>
                      </a:lnTo>
                      <a:lnTo>
                        <a:pt x="1911" y="1357"/>
                      </a:lnTo>
                      <a:lnTo>
                        <a:pt x="1911" y="1357"/>
                      </a:lnTo>
                      <a:lnTo>
                        <a:pt x="1911" y="1355"/>
                      </a:lnTo>
                      <a:lnTo>
                        <a:pt x="1911" y="1353"/>
                      </a:lnTo>
                      <a:lnTo>
                        <a:pt x="1911" y="1353"/>
                      </a:lnTo>
                      <a:lnTo>
                        <a:pt x="1909" y="1353"/>
                      </a:lnTo>
                      <a:lnTo>
                        <a:pt x="1909" y="1353"/>
                      </a:lnTo>
                      <a:lnTo>
                        <a:pt x="1909" y="1350"/>
                      </a:lnTo>
                      <a:lnTo>
                        <a:pt x="1909" y="1350"/>
                      </a:lnTo>
                      <a:lnTo>
                        <a:pt x="1907" y="1354"/>
                      </a:lnTo>
                      <a:lnTo>
                        <a:pt x="1907" y="1354"/>
                      </a:lnTo>
                      <a:lnTo>
                        <a:pt x="1905" y="1354"/>
                      </a:lnTo>
                      <a:lnTo>
                        <a:pt x="1904" y="1355"/>
                      </a:lnTo>
                      <a:lnTo>
                        <a:pt x="1904" y="1355"/>
                      </a:lnTo>
                      <a:lnTo>
                        <a:pt x="1905" y="1350"/>
                      </a:lnTo>
                      <a:lnTo>
                        <a:pt x="1905" y="1347"/>
                      </a:lnTo>
                      <a:lnTo>
                        <a:pt x="1905" y="1344"/>
                      </a:lnTo>
                      <a:lnTo>
                        <a:pt x="1905" y="1344"/>
                      </a:lnTo>
                      <a:lnTo>
                        <a:pt x="1905" y="1344"/>
                      </a:lnTo>
                      <a:lnTo>
                        <a:pt x="1905" y="1343"/>
                      </a:lnTo>
                      <a:lnTo>
                        <a:pt x="1905" y="1343"/>
                      </a:lnTo>
                      <a:lnTo>
                        <a:pt x="1909" y="1346"/>
                      </a:lnTo>
                      <a:lnTo>
                        <a:pt x="1911" y="1349"/>
                      </a:lnTo>
                      <a:lnTo>
                        <a:pt x="1912" y="1354"/>
                      </a:lnTo>
                      <a:lnTo>
                        <a:pt x="1912" y="1354"/>
                      </a:lnTo>
                      <a:lnTo>
                        <a:pt x="1911" y="1357"/>
                      </a:lnTo>
                      <a:lnTo>
                        <a:pt x="1911" y="1357"/>
                      </a:lnTo>
                      <a:close/>
                      <a:moveTo>
                        <a:pt x="1921" y="1311"/>
                      </a:moveTo>
                      <a:lnTo>
                        <a:pt x="1921" y="1311"/>
                      </a:lnTo>
                      <a:lnTo>
                        <a:pt x="1918" y="1309"/>
                      </a:lnTo>
                      <a:lnTo>
                        <a:pt x="1916" y="1308"/>
                      </a:lnTo>
                      <a:lnTo>
                        <a:pt x="1916" y="1308"/>
                      </a:lnTo>
                      <a:lnTo>
                        <a:pt x="1916" y="1313"/>
                      </a:lnTo>
                      <a:lnTo>
                        <a:pt x="1916" y="1315"/>
                      </a:lnTo>
                      <a:lnTo>
                        <a:pt x="1918" y="1317"/>
                      </a:lnTo>
                      <a:lnTo>
                        <a:pt x="1918" y="1317"/>
                      </a:lnTo>
                      <a:lnTo>
                        <a:pt x="1915" y="1315"/>
                      </a:lnTo>
                      <a:lnTo>
                        <a:pt x="1910" y="1314"/>
                      </a:lnTo>
                      <a:lnTo>
                        <a:pt x="1910" y="1314"/>
                      </a:lnTo>
                      <a:lnTo>
                        <a:pt x="1910" y="1316"/>
                      </a:lnTo>
                      <a:lnTo>
                        <a:pt x="1910" y="1319"/>
                      </a:lnTo>
                      <a:lnTo>
                        <a:pt x="1911" y="1320"/>
                      </a:lnTo>
                      <a:lnTo>
                        <a:pt x="1911" y="1320"/>
                      </a:lnTo>
                      <a:lnTo>
                        <a:pt x="1906" y="1317"/>
                      </a:lnTo>
                      <a:lnTo>
                        <a:pt x="1906" y="1317"/>
                      </a:lnTo>
                      <a:lnTo>
                        <a:pt x="1904" y="1317"/>
                      </a:lnTo>
                      <a:lnTo>
                        <a:pt x="1904" y="1317"/>
                      </a:lnTo>
                      <a:lnTo>
                        <a:pt x="1904" y="1322"/>
                      </a:lnTo>
                      <a:lnTo>
                        <a:pt x="1904" y="1322"/>
                      </a:lnTo>
                      <a:lnTo>
                        <a:pt x="1905" y="1322"/>
                      </a:lnTo>
                      <a:lnTo>
                        <a:pt x="1905" y="1322"/>
                      </a:lnTo>
                      <a:lnTo>
                        <a:pt x="1904" y="1324"/>
                      </a:lnTo>
                      <a:lnTo>
                        <a:pt x="1904" y="1324"/>
                      </a:lnTo>
                      <a:lnTo>
                        <a:pt x="1904" y="1322"/>
                      </a:lnTo>
                      <a:lnTo>
                        <a:pt x="1904" y="1322"/>
                      </a:lnTo>
                      <a:lnTo>
                        <a:pt x="1901" y="1322"/>
                      </a:lnTo>
                      <a:lnTo>
                        <a:pt x="1901" y="1322"/>
                      </a:lnTo>
                      <a:lnTo>
                        <a:pt x="1899" y="1317"/>
                      </a:lnTo>
                      <a:lnTo>
                        <a:pt x="1899" y="1317"/>
                      </a:lnTo>
                      <a:lnTo>
                        <a:pt x="1899" y="1317"/>
                      </a:lnTo>
                      <a:lnTo>
                        <a:pt x="1898" y="1317"/>
                      </a:lnTo>
                      <a:lnTo>
                        <a:pt x="1898" y="1317"/>
                      </a:lnTo>
                      <a:lnTo>
                        <a:pt x="1898" y="1315"/>
                      </a:lnTo>
                      <a:lnTo>
                        <a:pt x="1898" y="1315"/>
                      </a:lnTo>
                      <a:lnTo>
                        <a:pt x="1895" y="1315"/>
                      </a:lnTo>
                      <a:lnTo>
                        <a:pt x="1893" y="1319"/>
                      </a:lnTo>
                      <a:lnTo>
                        <a:pt x="1893" y="1319"/>
                      </a:lnTo>
                      <a:lnTo>
                        <a:pt x="1892" y="1317"/>
                      </a:lnTo>
                      <a:lnTo>
                        <a:pt x="1892" y="1317"/>
                      </a:lnTo>
                      <a:lnTo>
                        <a:pt x="1892" y="1319"/>
                      </a:lnTo>
                      <a:lnTo>
                        <a:pt x="1892" y="1319"/>
                      </a:lnTo>
                      <a:lnTo>
                        <a:pt x="1890" y="1322"/>
                      </a:lnTo>
                      <a:lnTo>
                        <a:pt x="1890" y="1322"/>
                      </a:lnTo>
                      <a:lnTo>
                        <a:pt x="1890" y="1322"/>
                      </a:lnTo>
                      <a:lnTo>
                        <a:pt x="1890" y="1319"/>
                      </a:lnTo>
                      <a:lnTo>
                        <a:pt x="1889" y="1316"/>
                      </a:lnTo>
                      <a:lnTo>
                        <a:pt x="1888" y="1314"/>
                      </a:lnTo>
                      <a:lnTo>
                        <a:pt x="1888" y="1314"/>
                      </a:lnTo>
                      <a:lnTo>
                        <a:pt x="1888" y="1314"/>
                      </a:lnTo>
                      <a:lnTo>
                        <a:pt x="1888" y="1313"/>
                      </a:lnTo>
                      <a:lnTo>
                        <a:pt x="1888" y="1313"/>
                      </a:lnTo>
                      <a:lnTo>
                        <a:pt x="1889" y="1311"/>
                      </a:lnTo>
                      <a:lnTo>
                        <a:pt x="1889" y="1309"/>
                      </a:lnTo>
                      <a:lnTo>
                        <a:pt x="1889" y="1309"/>
                      </a:lnTo>
                      <a:lnTo>
                        <a:pt x="1893" y="1308"/>
                      </a:lnTo>
                      <a:lnTo>
                        <a:pt x="1894" y="1308"/>
                      </a:lnTo>
                      <a:lnTo>
                        <a:pt x="1893" y="1305"/>
                      </a:lnTo>
                      <a:lnTo>
                        <a:pt x="1887" y="1300"/>
                      </a:lnTo>
                      <a:lnTo>
                        <a:pt x="1887" y="1300"/>
                      </a:lnTo>
                      <a:lnTo>
                        <a:pt x="1887" y="1299"/>
                      </a:lnTo>
                      <a:lnTo>
                        <a:pt x="1887" y="1296"/>
                      </a:lnTo>
                      <a:lnTo>
                        <a:pt x="1886" y="1291"/>
                      </a:lnTo>
                      <a:lnTo>
                        <a:pt x="1883" y="1289"/>
                      </a:lnTo>
                      <a:lnTo>
                        <a:pt x="1881" y="1287"/>
                      </a:lnTo>
                      <a:lnTo>
                        <a:pt x="1881" y="1287"/>
                      </a:lnTo>
                      <a:lnTo>
                        <a:pt x="1878" y="1288"/>
                      </a:lnTo>
                      <a:lnTo>
                        <a:pt x="1877" y="1291"/>
                      </a:lnTo>
                      <a:lnTo>
                        <a:pt x="1877" y="1294"/>
                      </a:lnTo>
                      <a:lnTo>
                        <a:pt x="1877" y="1294"/>
                      </a:lnTo>
                      <a:lnTo>
                        <a:pt x="1873" y="1293"/>
                      </a:lnTo>
                      <a:lnTo>
                        <a:pt x="1871" y="1291"/>
                      </a:lnTo>
                      <a:lnTo>
                        <a:pt x="1868" y="1286"/>
                      </a:lnTo>
                      <a:lnTo>
                        <a:pt x="1868" y="1286"/>
                      </a:lnTo>
                      <a:lnTo>
                        <a:pt x="1868" y="1282"/>
                      </a:lnTo>
                      <a:lnTo>
                        <a:pt x="1868" y="1282"/>
                      </a:lnTo>
                      <a:lnTo>
                        <a:pt x="1868" y="1282"/>
                      </a:lnTo>
                      <a:lnTo>
                        <a:pt x="1868" y="1282"/>
                      </a:lnTo>
                      <a:lnTo>
                        <a:pt x="1871" y="1286"/>
                      </a:lnTo>
                      <a:lnTo>
                        <a:pt x="1871" y="1286"/>
                      </a:lnTo>
                      <a:lnTo>
                        <a:pt x="1872" y="1285"/>
                      </a:lnTo>
                      <a:lnTo>
                        <a:pt x="1873" y="1283"/>
                      </a:lnTo>
                      <a:lnTo>
                        <a:pt x="1873" y="1283"/>
                      </a:lnTo>
                      <a:lnTo>
                        <a:pt x="1873" y="1288"/>
                      </a:lnTo>
                      <a:lnTo>
                        <a:pt x="1873" y="1291"/>
                      </a:lnTo>
                      <a:lnTo>
                        <a:pt x="1875" y="1292"/>
                      </a:lnTo>
                      <a:lnTo>
                        <a:pt x="1875" y="1292"/>
                      </a:lnTo>
                      <a:lnTo>
                        <a:pt x="1876" y="1288"/>
                      </a:lnTo>
                      <a:lnTo>
                        <a:pt x="1877" y="1285"/>
                      </a:lnTo>
                      <a:lnTo>
                        <a:pt x="1882" y="1282"/>
                      </a:lnTo>
                      <a:lnTo>
                        <a:pt x="1882" y="1282"/>
                      </a:lnTo>
                      <a:lnTo>
                        <a:pt x="1886" y="1282"/>
                      </a:lnTo>
                      <a:lnTo>
                        <a:pt x="1888" y="1281"/>
                      </a:lnTo>
                      <a:lnTo>
                        <a:pt x="1887" y="1278"/>
                      </a:lnTo>
                      <a:lnTo>
                        <a:pt x="1881" y="1275"/>
                      </a:lnTo>
                      <a:lnTo>
                        <a:pt x="1881" y="1275"/>
                      </a:lnTo>
                      <a:lnTo>
                        <a:pt x="1881" y="1272"/>
                      </a:lnTo>
                      <a:lnTo>
                        <a:pt x="1881" y="1267"/>
                      </a:lnTo>
                      <a:lnTo>
                        <a:pt x="1881" y="1267"/>
                      </a:lnTo>
                      <a:lnTo>
                        <a:pt x="1883" y="1267"/>
                      </a:lnTo>
                      <a:lnTo>
                        <a:pt x="1884" y="1267"/>
                      </a:lnTo>
                      <a:lnTo>
                        <a:pt x="1884" y="1267"/>
                      </a:lnTo>
                      <a:lnTo>
                        <a:pt x="1884" y="1265"/>
                      </a:lnTo>
                      <a:lnTo>
                        <a:pt x="1883" y="1263"/>
                      </a:lnTo>
                      <a:lnTo>
                        <a:pt x="1883" y="1263"/>
                      </a:lnTo>
                      <a:lnTo>
                        <a:pt x="1884" y="1263"/>
                      </a:lnTo>
                      <a:lnTo>
                        <a:pt x="1884" y="1263"/>
                      </a:lnTo>
                      <a:lnTo>
                        <a:pt x="1884" y="1263"/>
                      </a:lnTo>
                      <a:lnTo>
                        <a:pt x="1888" y="1263"/>
                      </a:lnTo>
                      <a:lnTo>
                        <a:pt x="1888" y="1263"/>
                      </a:lnTo>
                      <a:lnTo>
                        <a:pt x="1888" y="1265"/>
                      </a:lnTo>
                      <a:lnTo>
                        <a:pt x="1888" y="1265"/>
                      </a:lnTo>
                      <a:lnTo>
                        <a:pt x="1890" y="1266"/>
                      </a:lnTo>
                      <a:lnTo>
                        <a:pt x="1895" y="1265"/>
                      </a:lnTo>
                      <a:lnTo>
                        <a:pt x="1895" y="1265"/>
                      </a:lnTo>
                      <a:lnTo>
                        <a:pt x="1893" y="1266"/>
                      </a:lnTo>
                      <a:lnTo>
                        <a:pt x="1892" y="1267"/>
                      </a:lnTo>
                      <a:lnTo>
                        <a:pt x="1892" y="1271"/>
                      </a:lnTo>
                      <a:lnTo>
                        <a:pt x="1892" y="1271"/>
                      </a:lnTo>
                      <a:lnTo>
                        <a:pt x="1894" y="1271"/>
                      </a:lnTo>
                      <a:lnTo>
                        <a:pt x="1898" y="1271"/>
                      </a:lnTo>
                      <a:lnTo>
                        <a:pt x="1900" y="1270"/>
                      </a:lnTo>
                      <a:lnTo>
                        <a:pt x="1900" y="1270"/>
                      </a:lnTo>
                      <a:lnTo>
                        <a:pt x="1900" y="1270"/>
                      </a:lnTo>
                      <a:lnTo>
                        <a:pt x="1900" y="1270"/>
                      </a:lnTo>
                      <a:lnTo>
                        <a:pt x="1899" y="1272"/>
                      </a:lnTo>
                      <a:lnTo>
                        <a:pt x="1899" y="1272"/>
                      </a:lnTo>
                      <a:lnTo>
                        <a:pt x="1897" y="1272"/>
                      </a:lnTo>
                      <a:lnTo>
                        <a:pt x="1897" y="1272"/>
                      </a:lnTo>
                      <a:lnTo>
                        <a:pt x="1897" y="1276"/>
                      </a:lnTo>
                      <a:lnTo>
                        <a:pt x="1897" y="1278"/>
                      </a:lnTo>
                      <a:lnTo>
                        <a:pt x="1898" y="1282"/>
                      </a:lnTo>
                      <a:lnTo>
                        <a:pt x="1898" y="1282"/>
                      </a:lnTo>
                      <a:lnTo>
                        <a:pt x="1895" y="1280"/>
                      </a:lnTo>
                      <a:lnTo>
                        <a:pt x="1892" y="1278"/>
                      </a:lnTo>
                      <a:lnTo>
                        <a:pt x="1888" y="1278"/>
                      </a:lnTo>
                      <a:lnTo>
                        <a:pt x="1888" y="1278"/>
                      </a:lnTo>
                      <a:lnTo>
                        <a:pt x="1889" y="1282"/>
                      </a:lnTo>
                      <a:lnTo>
                        <a:pt x="1892" y="1283"/>
                      </a:lnTo>
                      <a:lnTo>
                        <a:pt x="1894" y="1286"/>
                      </a:lnTo>
                      <a:lnTo>
                        <a:pt x="1894" y="1286"/>
                      </a:lnTo>
                      <a:lnTo>
                        <a:pt x="1893" y="1288"/>
                      </a:lnTo>
                      <a:lnTo>
                        <a:pt x="1893" y="1289"/>
                      </a:lnTo>
                      <a:lnTo>
                        <a:pt x="1894" y="1292"/>
                      </a:lnTo>
                      <a:lnTo>
                        <a:pt x="1894" y="1292"/>
                      </a:lnTo>
                      <a:lnTo>
                        <a:pt x="1897" y="1292"/>
                      </a:lnTo>
                      <a:lnTo>
                        <a:pt x="1898" y="1291"/>
                      </a:lnTo>
                      <a:lnTo>
                        <a:pt x="1899" y="1289"/>
                      </a:lnTo>
                      <a:lnTo>
                        <a:pt x="1899" y="1289"/>
                      </a:lnTo>
                      <a:lnTo>
                        <a:pt x="1899" y="1294"/>
                      </a:lnTo>
                      <a:lnTo>
                        <a:pt x="1899" y="1297"/>
                      </a:lnTo>
                      <a:lnTo>
                        <a:pt x="1900" y="1298"/>
                      </a:lnTo>
                      <a:lnTo>
                        <a:pt x="1900" y="1298"/>
                      </a:lnTo>
                      <a:lnTo>
                        <a:pt x="1903" y="1296"/>
                      </a:lnTo>
                      <a:lnTo>
                        <a:pt x="1904" y="1293"/>
                      </a:lnTo>
                      <a:lnTo>
                        <a:pt x="1904" y="1291"/>
                      </a:lnTo>
                      <a:lnTo>
                        <a:pt x="1904" y="1291"/>
                      </a:lnTo>
                      <a:lnTo>
                        <a:pt x="1905" y="1294"/>
                      </a:lnTo>
                      <a:lnTo>
                        <a:pt x="1907" y="1297"/>
                      </a:lnTo>
                      <a:lnTo>
                        <a:pt x="1907" y="1297"/>
                      </a:lnTo>
                      <a:lnTo>
                        <a:pt x="1909" y="1296"/>
                      </a:lnTo>
                      <a:lnTo>
                        <a:pt x="1910" y="1294"/>
                      </a:lnTo>
                      <a:lnTo>
                        <a:pt x="1910" y="1292"/>
                      </a:lnTo>
                      <a:lnTo>
                        <a:pt x="1910" y="1292"/>
                      </a:lnTo>
                      <a:lnTo>
                        <a:pt x="1911" y="1296"/>
                      </a:lnTo>
                      <a:lnTo>
                        <a:pt x="1911" y="1296"/>
                      </a:lnTo>
                      <a:lnTo>
                        <a:pt x="1912" y="1297"/>
                      </a:lnTo>
                      <a:lnTo>
                        <a:pt x="1912" y="1297"/>
                      </a:lnTo>
                      <a:lnTo>
                        <a:pt x="1911" y="1299"/>
                      </a:lnTo>
                      <a:lnTo>
                        <a:pt x="1910" y="1302"/>
                      </a:lnTo>
                      <a:lnTo>
                        <a:pt x="1910" y="1302"/>
                      </a:lnTo>
                      <a:lnTo>
                        <a:pt x="1912" y="1302"/>
                      </a:lnTo>
                      <a:lnTo>
                        <a:pt x="1916" y="1300"/>
                      </a:lnTo>
                      <a:lnTo>
                        <a:pt x="1916" y="1300"/>
                      </a:lnTo>
                      <a:lnTo>
                        <a:pt x="1918" y="1300"/>
                      </a:lnTo>
                      <a:lnTo>
                        <a:pt x="1920" y="1298"/>
                      </a:lnTo>
                      <a:lnTo>
                        <a:pt x="1920" y="1298"/>
                      </a:lnTo>
                      <a:lnTo>
                        <a:pt x="1920" y="1298"/>
                      </a:lnTo>
                      <a:lnTo>
                        <a:pt x="1918" y="1302"/>
                      </a:lnTo>
                      <a:lnTo>
                        <a:pt x="1917" y="1304"/>
                      </a:lnTo>
                      <a:lnTo>
                        <a:pt x="1917" y="1307"/>
                      </a:lnTo>
                      <a:lnTo>
                        <a:pt x="1917" y="1307"/>
                      </a:lnTo>
                      <a:lnTo>
                        <a:pt x="1920" y="1308"/>
                      </a:lnTo>
                      <a:lnTo>
                        <a:pt x="1921" y="1307"/>
                      </a:lnTo>
                      <a:lnTo>
                        <a:pt x="1923" y="1305"/>
                      </a:lnTo>
                      <a:lnTo>
                        <a:pt x="1923" y="1305"/>
                      </a:lnTo>
                      <a:lnTo>
                        <a:pt x="1922" y="1308"/>
                      </a:lnTo>
                      <a:lnTo>
                        <a:pt x="1921" y="1311"/>
                      </a:lnTo>
                      <a:lnTo>
                        <a:pt x="1921" y="1311"/>
                      </a:lnTo>
                      <a:close/>
                      <a:moveTo>
                        <a:pt x="1900" y="1210"/>
                      </a:moveTo>
                      <a:lnTo>
                        <a:pt x="1900" y="1210"/>
                      </a:lnTo>
                      <a:lnTo>
                        <a:pt x="1901" y="1206"/>
                      </a:lnTo>
                      <a:lnTo>
                        <a:pt x="1901" y="1206"/>
                      </a:lnTo>
                      <a:lnTo>
                        <a:pt x="1904" y="1206"/>
                      </a:lnTo>
                      <a:lnTo>
                        <a:pt x="1907" y="1206"/>
                      </a:lnTo>
                      <a:lnTo>
                        <a:pt x="1907" y="1206"/>
                      </a:lnTo>
                      <a:lnTo>
                        <a:pt x="1906" y="1206"/>
                      </a:lnTo>
                      <a:lnTo>
                        <a:pt x="1904" y="1209"/>
                      </a:lnTo>
                      <a:lnTo>
                        <a:pt x="1904" y="1209"/>
                      </a:lnTo>
                      <a:lnTo>
                        <a:pt x="1903" y="1209"/>
                      </a:lnTo>
                      <a:lnTo>
                        <a:pt x="1900" y="1211"/>
                      </a:lnTo>
                      <a:lnTo>
                        <a:pt x="1900" y="1210"/>
                      </a:lnTo>
                      <a:close/>
                      <a:moveTo>
                        <a:pt x="1922" y="1177"/>
                      </a:moveTo>
                      <a:lnTo>
                        <a:pt x="1922" y="1177"/>
                      </a:lnTo>
                      <a:lnTo>
                        <a:pt x="1923" y="1174"/>
                      </a:lnTo>
                      <a:lnTo>
                        <a:pt x="1922" y="1170"/>
                      </a:lnTo>
                      <a:lnTo>
                        <a:pt x="1922" y="1170"/>
                      </a:lnTo>
                      <a:lnTo>
                        <a:pt x="1921" y="1174"/>
                      </a:lnTo>
                      <a:lnTo>
                        <a:pt x="1920" y="1176"/>
                      </a:lnTo>
                      <a:lnTo>
                        <a:pt x="1916" y="1177"/>
                      </a:lnTo>
                      <a:lnTo>
                        <a:pt x="1916" y="1177"/>
                      </a:lnTo>
                      <a:lnTo>
                        <a:pt x="1912" y="1177"/>
                      </a:lnTo>
                      <a:lnTo>
                        <a:pt x="1910" y="1177"/>
                      </a:lnTo>
                      <a:lnTo>
                        <a:pt x="1911" y="1180"/>
                      </a:lnTo>
                      <a:lnTo>
                        <a:pt x="1916" y="1183"/>
                      </a:lnTo>
                      <a:lnTo>
                        <a:pt x="1916" y="1183"/>
                      </a:lnTo>
                      <a:lnTo>
                        <a:pt x="1915" y="1185"/>
                      </a:lnTo>
                      <a:lnTo>
                        <a:pt x="1915" y="1188"/>
                      </a:lnTo>
                      <a:lnTo>
                        <a:pt x="1915" y="1188"/>
                      </a:lnTo>
                      <a:lnTo>
                        <a:pt x="1912" y="1191"/>
                      </a:lnTo>
                      <a:lnTo>
                        <a:pt x="1912" y="1191"/>
                      </a:lnTo>
                      <a:lnTo>
                        <a:pt x="1912" y="1192"/>
                      </a:lnTo>
                      <a:lnTo>
                        <a:pt x="1915" y="1193"/>
                      </a:lnTo>
                      <a:lnTo>
                        <a:pt x="1915" y="1193"/>
                      </a:lnTo>
                      <a:lnTo>
                        <a:pt x="1912" y="1193"/>
                      </a:lnTo>
                      <a:lnTo>
                        <a:pt x="1912" y="1194"/>
                      </a:lnTo>
                      <a:lnTo>
                        <a:pt x="1915" y="1198"/>
                      </a:lnTo>
                      <a:lnTo>
                        <a:pt x="1915" y="1198"/>
                      </a:lnTo>
                      <a:lnTo>
                        <a:pt x="1912" y="1199"/>
                      </a:lnTo>
                      <a:lnTo>
                        <a:pt x="1910" y="1199"/>
                      </a:lnTo>
                      <a:lnTo>
                        <a:pt x="1910" y="1199"/>
                      </a:lnTo>
                      <a:lnTo>
                        <a:pt x="1906" y="1199"/>
                      </a:lnTo>
                      <a:lnTo>
                        <a:pt x="1904" y="1200"/>
                      </a:lnTo>
                      <a:lnTo>
                        <a:pt x="1901" y="1204"/>
                      </a:lnTo>
                      <a:lnTo>
                        <a:pt x="1901" y="1204"/>
                      </a:lnTo>
                      <a:lnTo>
                        <a:pt x="1901" y="1204"/>
                      </a:lnTo>
                      <a:lnTo>
                        <a:pt x="1901" y="1204"/>
                      </a:lnTo>
                      <a:lnTo>
                        <a:pt x="1899" y="1204"/>
                      </a:lnTo>
                      <a:lnTo>
                        <a:pt x="1899" y="1204"/>
                      </a:lnTo>
                      <a:lnTo>
                        <a:pt x="1897" y="1202"/>
                      </a:lnTo>
                      <a:lnTo>
                        <a:pt x="1897" y="1202"/>
                      </a:lnTo>
                      <a:lnTo>
                        <a:pt x="1898" y="1199"/>
                      </a:lnTo>
                      <a:lnTo>
                        <a:pt x="1898" y="1199"/>
                      </a:lnTo>
                      <a:lnTo>
                        <a:pt x="1897" y="1198"/>
                      </a:lnTo>
                      <a:lnTo>
                        <a:pt x="1894" y="1198"/>
                      </a:lnTo>
                      <a:lnTo>
                        <a:pt x="1894" y="1198"/>
                      </a:lnTo>
                      <a:lnTo>
                        <a:pt x="1894" y="1198"/>
                      </a:lnTo>
                      <a:lnTo>
                        <a:pt x="1894" y="1198"/>
                      </a:lnTo>
                      <a:lnTo>
                        <a:pt x="1899" y="1198"/>
                      </a:lnTo>
                      <a:lnTo>
                        <a:pt x="1901" y="1198"/>
                      </a:lnTo>
                      <a:lnTo>
                        <a:pt x="1904" y="1197"/>
                      </a:lnTo>
                      <a:lnTo>
                        <a:pt x="1904" y="1197"/>
                      </a:lnTo>
                      <a:lnTo>
                        <a:pt x="1901" y="1195"/>
                      </a:lnTo>
                      <a:lnTo>
                        <a:pt x="1899" y="1193"/>
                      </a:lnTo>
                      <a:lnTo>
                        <a:pt x="1899" y="1193"/>
                      </a:lnTo>
                      <a:lnTo>
                        <a:pt x="1899" y="1192"/>
                      </a:lnTo>
                      <a:lnTo>
                        <a:pt x="1899" y="1192"/>
                      </a:lnTo>
                      <a:lnTo>
                        <a:pt x="1898" y="1192"/>
                      </a:lnTo>
                      <a:lnTo>
                        <a:pt x="1898" y="1192"/>
                      </a:lnTo>
                      <a:lnTo>
                        <a:pt x="1897" y="1192"/>
                      </a:lnTo>
                      <a:lnTo>
                        <a:pt x="1897" y="1192"/>
                      </a:lnTo>
                      <a:lnTo>
                        <a:pt x="1897" y="1192"/>
                      </a:lnTo>
                      <a:lnTo>
                        <a:pt x="1897" y="1192"/>
                      </a:lnTo>
                      <a:lnTo>
                        <a:pt x="1900" y="1189"/>
                      </a:lnTo>
                      <a:lnTo>
                        <a:pt x="1903" y="1188"/>
                      </a:lnTo>
                      <a:lnTo>
                        <a:pt x="1903" y="1188"/>
                      </a:lnTo>
                      <a:lnTo>
                        <a:pt x="1901" y="1186"/>
                      </a:lnTo>
                      <a:lnTo>
                        <a:pt x="1899" y="1186"/>
                      </a:lnTo>
                      <a:lnTo>
                        <a:pt x="1897" y="1186"/>
                      </a:lnTo>
                      <a:lnTo>
                        <a:pt x="1897" y="1186"/>
                      </a:lnTo>
                      <a:lnTo>
                        <a:pt x="1900" y="1185"/>
                      </a:lnTo>
                      <a:lnTo>
                        <a:pt x="1903" y="1182"/>
                      </a:lnTo>
                      <a:lnTo>
                        <a:pt x="1903" y="1181"/>
                      </a:lnTo>
                      <a:lnTo>
                        <a:pt x="1903" y="1181"/>
                      </a:lnTo>
                      <a:lnTo>
                        <a:pt x="1900" y="1180"/>
                      </a:lnTo>
                      <a:lnTo>
                        <a:pt x="1898" y="1178"/>
                      </a:lnTo>
                      <a:lnTo>
                        <a:pt x="1895" y="1180"/>
                      </a:lnTo>
                      <a:lnTo>
                        <a:pt x="1895" y="1180"/>
                      </a:lnTo>
                      <a:lnTo>
                        <a:pt x="1905" y="1176"/>
                      </a:lnTo>
                      <a:lnTo>
                        <a:pt x="1905" y="1176"/>
                      </a:lnTo>
                      <a:lnTo>
                        <a:pt x="1904" y="1175"/>
                      </a:lnTo>
                      <a:lnTo>
                        <a:pt x="1903" y="1172"/>
                      </a:lnTo>
                      <a:lnTo>
                        <a:pt x="1903" y="1172"/>
                      </a:lnTo>
                      <a:lnTo>
                        <a:pt x="1907" y="1172"/>
                      </a:lnTo>
                      <a:lnTo>
                        <a:pt x="1910" y="1172"/>
                      </a:lnTo>
                      <a:lnTo>
                        <a:pt x="1911" y="1171"/>
                      </a:lnTo>
                      <a:lnTo>
                        <a:pt x="1911" y="1171"/>
                      </a:lnTo>
                      <a:lnTo>
                        <a:pt x="1906" y="1171"/>
                      </a:lnTo>
                      <a:lnTo>
                        <a:pt x="1904" y="1169"/>
                      </a:lnTo>
                      <a:lnTo>
                        <a:pt x="1901" y="1165"/>
                      </a:lnTo>
                      <a:lnTo>
                        <a:pt x="1901" y="1165"/>
                      </a:lnTo>
                      <a:lnTo>
                        <a:pt x="1900" y="1161"/>
                      </a:lnTo>
                      <a:lnTo>
                        <a:pt x="1900" y="1159"/>
                      </a:lnTo>
                      <a:lnTo>
                        <a:pt x="1898" y="1160"/>
                      </a:lnTo>
                      <a:lnTo>
                        <a:pt x="1893" y="1166"/>
                      </a:lnTo>
                      <a:lnTo>
                        <a:pt x="1893" y="1166"/>
                      </a:lnTo>
                      <a:lnTo>
                        <a:pt x="1892" y="1166"/>
                      </a:lnTo>
                      <a:lnTo>
                        <a:pt x="1888" y="1166"/>
                      </a:lnTo>
                      <a:lnTo>
                        <a:pt x="1883" y="1167"/>
                      </a:lnTo>
                      <a:lnTo>
                        <a:pt x="1881" y="1170"/>
                      </a:lnTo>
                      <a:lnTo>
                        <a:pt x="1878" y="1172"/>
                      </a:lnTo>
                      <a:lnTo>
                        <a:pt x="1878" y="1172"/>
                      </a:lnTo>
                      <a:lnTo>
                        <a:pt x="1879" y="1175"/>
                      </a:lnTo>
                      <a:lnTo>
                        <a:pt x="1882" y="1175"/>
                      </a:lnTo>
                      <a:lnTo>
                        <a:pt x="1887" y="1175"/>
                      </a:lnTo>
                      <a:lnTo>
                        <a:pt x="1887" y="1175"/>
                      </a:lnTo>
                      <a:lnTo>
                        <a:pt x="1887" y="1176"/>
                      </a:lnTo>
                      <a:lnTo>
                        <a:pt x="1887" y="1176"/>
                      </a:lnTo>
                      <a:lnTo>
                        <a:pt x="1884" y="1176"/>
                      </a:lnTo>
                      <a:lnTo>
                        <a:pt x="1884" y="1176"/>
                      </a:lnTo>
                      <a:lnTo>
                        <a:pt x="1883" y="1176"/>
                      </a:lnTo>
                      <a:lnTo>
                        <a:pt x="1883" y="1178"/>
                      </a:lnTo>
                      <a:lnTo>
                        <a:pt x="1883" y="1182"/>
                      </a:lnTo>
                      <a:lnTo>
                        <a:pt x="1883" y="1182"/>
                      </a:lnTo>
                      <a:lnTo>
                        <a:pt x="1882" y="1182"/>
                      </a:lnTo>
                      <a:lnTo>
                        <a:pt x="1882" y="1182"/>
                      </a:lnTo>
                      <a:lnTo>
                        <a:pt x="1878" y="1181"/>
                      </a:lnTo>
                      <a:lnTo>
                        <a:pt x="1877" y="1178"/>
                      </a:lnTo>
                      <a:lnTo>
                        <a:pt x="1876" y="1175"/>
                      </a:lnTo>
                      <a:lnTo>
                        <a:pt x="1876" y="1175"/>
                      </a:lnTo>
                      <a:lnTo>
                        <a:pt x="1875" y="1172"/>
                      </a:lnTo>
                      <a:lnTo>
                        <a:pt x="1875" y="1172"/>
                      </a:lnTo>
                      <a:lnTo>
                        <a:pt x="1877" y="1171"/>
                      </a:lnTo>
                      <a:lnTo>
                        <a:pt x="1877" y="1171"/>
                      </a:lnTo>
                      <a:lnTo>
                        <a:pt x="1876" y="1169"/>
                      </a:lnTo>
                      <a:lnTo>
                        <a:pt x="1875" y="1167"/>
                      </a:lnTo>
                      <a:lnTo>
                        <a:pt x="1873" y="1166"/>
                      </a:lnTo>
                      <a:lnTo>
                        <a:pt x="1873" y="1166"/>
                      </a:lnTo>
                      <a:lnTo>
                        <a:pt x="1878" y="1166"/>
                      </a:lnTo>
                      <a:lnTo>
                        <a:pt x="1881" y="1166"/>
                      </a:lnTo>
                      <a:lnTo>
                        <a:pt x="1883" y="1165"/>
                      </a:lnTo>
                      <a:lnTo>
                        <a:pt x="1883" y="1165"/>
                      </a:lnTo>
                      <a:lnTo>
                        <a:pt x="1881" y="1164"/>
                      </a:lnTo>
                      <a:lnTo>
                        <a:pt x="1878" y="1161"/>
                      </a:lnTo>
                      <a:lnTo>
                        <a:pt x="1876" y="1161"/>
                      </a:lnTo>
                      <a:lnTo>
                        <a:pt x="1876" y="1161"/>
                      </a:lnTo>
                      <a:lnTo>
                        <a:pt x="1878" y="1160"/>
                      </a:lnTo>
                      <a:lnTo>
                        <a:pt x="1882" y="1159"/>
                      </a:lnTo>
                      <a:lnTo>
                        <a:pt x="1882" y="1159"/>
                      </a:lnTo>
                      <a:lnTo>
                        <a:pt x="1881" y="1158"/>
                      </a:lnTo>
                      <a:lnTo>
                        <a:pt x="1879" y="1156"/>
                      </a:lnTo>
                      <a:lnTo>
                        <a:pt x="1877" y="1156"/>
                      </a:lnTo>
                      <a:lnTo>
                        <a:pt x="1877" y="1156"/>
                      </a:lnTo>
                      <a:lnTo>
                        <a:pt x="1879" y="1155"/>
                      </a:lnTo>
                      <a:lnTo>
                        <a:pt x="1882" y="1154"/>
                      </a:lnTo>
                      <a:lnTo>
                        <a:pt x="1883" y="1153"/>
                      </a:lnTo>
                      <a:lnTo>
                        <a:pt x="1883" y="1153"/>
                      </a:lnTo>
                      <a:lnTo>
                        <a:pt x="1881" y="1152"/>
                      </a:lnTo>
                      <a:lnTo>
                        <a:pt x="1878" y="1150"/>
                      </a:lnTo>
                      <a:lnTo>
                        <a:pt x="1876" y="1152"/>
                      </a:lnTo>
                      <a:lnTo>
                        <a:pt x="1876" y="1152"/>
                      </a:lnTo>
                      <a:lnTo>
                        <a:pt x="1884" y="1148"/>
                      </a:lnTo>
                      <a:lnTo>
                        <a:pt x="1884" y="1148"/>
                      </a:lnTo>
                      <a:lnTo>
                        <a:pt x="1882" y="1145"/>
                      </a:lnTo>
                      <a:lnTo>
                        <a:pt x="1882" y="1145"/>
                      </a:lnTo>
                      <a:lnTo>
                        <a:pt x="1886" y="1145"/>
                      </a:lnTo>
                      <a:lnTo>
                        <a:pt x="1889" y="1144"/>
                      </a:lnTo>
                      <a:lnTo>
                        <a:pt x="1889" y="1144"/>
                      </a:lnTo>
                      <a:lnTo>
                        <a:pt x="1887" y="1144"/>
                      </a:lnTo>
                      <a:lnTo>
                        <a:pt x="1884" y="1143"/>
                      </a:lnTo>
                      <a:lnTo>
                        <a:pt x="1882" y="1142"/>
                      </a:lnTo>
                      <a:lnTo>
                        <a:pt x="1882" y="1142"/>
                      </a:lnTo>
                      <a:lnTo>
                        <a:pt x="1884" y="1137"/>
                      </a:lnTo>
                      <a:lnTo>
                        <a:pt x="1884" y="1137"/>
                      </a:lnTo>
                      <a:lnTo>
                        <a:pt x="1886" y="1137"/>
                      </a:lnTo>
                      <a:lnTo>
                        <a:pt x="1889" y="1137"/>
                      </a:lnTo>
                      <a:lnTo>
                        <a:pt x="1894" y="1135"/>
                      </a:lnTo>
                      <a:lnTo>
                        <a:pt x="1895" y="1132"/>
                      </a:lnTo>
                      <a:lnTo>
                        <a:pt x="1898" y="1128"/>
                      </a:lnTo>
                      <a:lnTo>
                        <a:pt x="1898" y="1128"/>
                      </a:lnTo>
                      <a:lnTo>
                        <a:pt x="1895" y="1126"/>
                      </a:lnTo>
                      <a:lnTo>
                        <a:pt x="1893" y="1126"/>
                      </a:lnTo>
                      <a:lnTo>
                        <a:pt x="1889" y="1127"/>
                      </a:lnTo>
                      <a:lnTo>
                        <a:pt x="1889" y="1127"/>
                      </a:lnTo>
                      <a:lnTo>
                        <a:pt x="1889" y="1122"/>
                      </a:lnTo>
                      <a:lnTo>
                        <a:pt x="1892" y="1120"/>
                      </a:lnTo>
                      <a:lnTo>
                        <a:pt x="1897" y="1116"/>
                      </a:lnTo>
                      <a:lnTo>
                        <a:pt x="1897" y="1116"/>
                      </a:lnTo>
                      <a:lnTo>
                        <a:pt x="1899" y="1116"/>
                      </a:lnTo>
                      <a:lnTo>
                        <a:pt x="1901" y="1116"/>
                      </a:lnTo>
                      <a:lnTo>
                        <a:pt x="1903" y="1115"/>
                      </a:lnTo>
                      <a:lnTo>
                        <a:pt x="1903" y="1115"/>
                      </a:lnTo>
                      <a:lnTo>
                        <a:pt x="1905" y="1114"/>
                      </a:lnTo>
                      <a:lnTo>
                        <a:pt x="1905" y="1114"/>
                      </a:lnTo>
                      <a:lnTo>
                        <a:pt x="1897" y="1119"/>
                      </a:lnTo>
                      <a:lnTo>
                        <a:pt x="1897" y="1119"/>
                      </a:lnTo>
                      <a:lnTo>
                        <a:pt x="1898" y="1120"/>
                      </a:lnTo>
                      <a:lnTo>
                        <a:pt x="1899" y="1121"/>
                      </a:lnTo>
                      <a:lnTo>
                        <a:pt x="1899" y="1121"/>
                      </a:lnTo>
                      <a:lnTo>
                        <a:pt x="1895" y="1122"/>
                      </a:lnTo>
                      <a:lnTo>
                        <a:pt x="1893" y="1122"/>
                      </a:lnTo>
                      <a:lnTo>
                        <a:pt x="1892" y="1124"/>
                      </a:lnTo>
                      <a:lnTo>
                        <a:pt x="1892" y="1124"/>
                      </a:lnTo>
                      <a:lnTo>
                        <a:pt x="1895" y="1124"/>
                      </a:lnTo>
                      <a:lnTo>
                        <a:pt x="1899" y="1125"/>
                      </a:lnTo>
                      <a:lnTo>
                        <a:pt x="1901" y="1128"/>
                      </a:lnTo>
                      <a:lnTo>
                        <a:pt x="1901" y="1128"/>
                      </a:lnTo>
                      <a:lnTo>
                        <a:pt x="1904" y="1132"/>
                      </a:lnTo>
                      <a:lnTo>
                        <a:pt x="1905" y="1135"/>
                      </a:lnTo>
                      <a:lnTo>
                        <a:pt x="1906" y="1132"/>
                      </a:lnTo>
                      <a:lnTo>
                        <a:pt x="1910" y="1126"/>
                      </a:lnTo>
                      <a:lnTo>
                        <a:pt x="1910" y="1126"/>
                      </a:lnTo>
                      <a:lnTo>
                        <a:pt x="1912" y="1126"/>
                      </a:lnTo>
                      <a:lnTo>
                        <a:pt x="1917" y="1125"/>
                      </a:lnTo>
                      <a:lnTo>
                        <a:pt x="1917" y="1125"/>
                      </a:lnTo>
                      <a:lnTo>
                        <a:pt x="1917" y="1127"/>
                      </a:lnTo>
                      <a:lnTo>
                        <a:pt x="1917" y="1130"/>
                      </a:lnTo>
                      <a:lnTo>
                        <a:pt x="1917" y="1130"/>
                      </a:lnTo>
                      <a:lnTo>
                        <a:pt x="1920" y="1128"/>
                      </a:lnTo>
                      <a:lnTo>
                        <a:pt x="1921" y="1127"/>
                      </a:lnTo>
                      <a:lnTo>
                        <a:pt x="1922" y="1126"/>
                      </a:lnTo>
                      <a:lnTo>
                        <a:pt x="1922" y="1126"/>
                      </a:lnTo>
                      <a:lnTo>
                        <a:pt x="1922" y="1131"/>
                      </a:lnTo>
                      <a:lnTo>
                        <a:pt x="1923" y="1133"/>
                      </a:lnTo>
                      <a:lnTo>
                        <a:pt x="1923" y="1135"/>
                      </a:lnTo>
                      <a:lnTo>
                        <a:pt x="1923" y="1135"/>
                      </a:lnTo>
                      <a:lnTo>
                        <a:pt x="1926" y="1132"/>
                      </a:lnTo>
                      <a:lnTo>
                        <a:pt x="1927" y="1131"/>
                      </a:lnTo>
                      <a:lnTo>
                        <a:pt x="1928" y="1128"/>
                      </a:lnTo>
                      <a:lnTo>
                        <a:pt x="1928" y="1128"/>
                      </a:lnTo>
                      <a:lnTo>
                        <a:pt x="1928" y="1131"/>
                      </a:lnTo>
                      <a:lnTo>
                        <a:pt x="1931" y="1135"/>
                      </a:lnTo>
                      <a:lnTo>
                        <a:pt x="1931" y="1135"/>
                      </a:lnTo>
                      <a:lnTo>
                        <a:pt x="1931" y="1135"/>
                      </a:lnTo>
                      <a:lnTo>
                        <a:pt x="1931" y="1135"/>
                      </a:lnTo>
                      <a:lnTo>
                        <a:pt x="1931" y="1137"/>
                      </a:lnTo>
                      <a:lnTo>
                        <a:pt x="1929" y="1139"/>
                      </a:lnTo>
                      <a:lnTo>
                        <a:pt x="1929" y="1139"/>
                      </a:lnTo>
                      <a:lnTo>
                        <a:pt x="1932" y="1139"/>
                      </a:lnTo>
                      <a:lnTo>
                        <a:pt x="1937" y="1138"/>
                      </a:lnTo>
                      <a:lnTo>
                        <a:pt x="1937" y="1138"/>
                      </a:lnTo>
                      <a:lnTo>
                        <a:pt x="1936" y="1139"/>
                      </a:lnTo>
                      <a:lnTo>
                        <a:pt x="1933" y="1142"/>
                      </a:lnTo>
                      <a:lnTo>
                        <a:pt x="1933" y="1145"/>
                      </a:lnTo>
                      <a:lnTo>
                        <a:pt x="1933" y="1145"/>
                      </a:lnTo>
                      <a:lnTo>
                        <a:pt x="1937" y="1145"/>
                      </a:lnTo>
                      <a:lnTo>
                        <a:pt x="1939" y="1144"/>
                      </a:lnTo>
                      <a:lnTo>
                        <a:pt x="1943" y="1143"/>
                      </a:lnTo>
                      <a:lnTo>
                        <a:pt x="1943" y="1143"/>
                      </a:lnTo>
                      <a:lnTo>
                        <a:pt x="1940" y="1147"/>
                      </a:lnTo>
                      <a:lnTo>
                        <a:pt x="1940" y="1147"/>
                      </a:lnTo>
                      <a:lnTo>
                        <a:pt x="1938" y="1147"/>
                      </a:lnTo>
                      <a:lnTo>
                        <a:pt x="1938" y="1147"/>
                      </a:lnTo>
                      <a:lnTo>
                        <a:pt x="1938" y="1150"/>
                      </a:lnTo>
                      <a:lnTo>
                        <a:pt x="1938" y="1153"/>
                      </a:lnTo>
                      <a:lnTo>
                        <a:pt x="1939" y="1156"/>
                      </a:lnTo>
                      <a:lnTo>
                        <a:pt x="1939" y="1156"/>
                      </a:lnTo>
                      <a:lnTo>
                        <a:pt x="1937" y="1154"/>
                      </a:lnTo>
                      <a:lnTo>
                        <a:pt x="1934" y="1153"/>
                      </a:lnTo>
                      <a:lnTo>
                        <a:pt x="1931" y="1153"/>
                      </a:lnTo>
                      <a:lnTo>
                        <a:pt x="1931" y="1153"/>
                      </a:lnTo>
                      <a:lnTo>
                        <a:pt x="1931" y="1155"/>
                      </a:lnTo>
                      <a:lnTo>
                        <a:pt x="1933" y="1158"/>
                      </a:lnTo>
                      <a:lnTo>
                        <a:pt x="1936" y="1160"/>
                      </a:lnTo>
                      <a:lnTo>
                        <a:pt x="1936" y="1160"/>
                      </a:lnTo>
                      <a:lnTo>
                        <a:pt x="1934" y="1163"/>
                      </a:lnTo>
                      <a:lnTo>
                        <a:pt x="1934" y="1164"/>
                      </a:lnTo>
                      <a:lnTo>
                        <a:pt x="1936" y="1166"/>
                      </a:lnTo>
                      <a:lnTo>
                        <a:pt x="1936" y="1166"/>
                      </a:lnTo>
                      <a:lnTo>
                        <a:pt x="1938" y="1165"/>
                      </a:lnTo>
                      <a:lnTo>
                        <a:pt x="1939" y="1165"/>
                      </a:lnTo>
                      <a:lnTo>
                        <a:pt x="1940" y="1164"/>
                      </a:lnTo>
                      <a:lnTo>
                        <a:pt x="1940" y="1164"/>
                      </a:lnTo>
                      <a:lnTo>
                        <a:pt x="1940" y="1167"/>
                      </a:lnTo>
                      <a:lnTo>
                        <a:pt x="1940" y="1170"/>
                      </a:lnTo>
                      <a:lnTo>
                        <a:pt x="1942" y="1172"/>
                      </a:lnTo>
                      <a:lnTo>
                        <a:pt x="1942" y="1172"/>
                      </a:lnTo>
                      <a:lnTo>
                        <a:pt x="1944" y="1170"/>
                      </a:lnTo>
                      <a:lnTo>
                        <a:pt x="1945" y="1167"/>
                      </a:lnTo>
                      <a:lnTo>
                        <a:pt x="1945" y="1165"/>
                      </a:lnTo>
                      <a:lnTo>
                        <a:pt x="1945" y="1165"/>
                      </a:lnTo>
                      <a:lnTo>
                        <a:pt x="1947" y="1167"/>
                      </a:lnTo>
                      <a:lnTo>
                        <a:pt x="1949" y="1171"/>
                      </a:lnTo>
                      <a:lnTo>
                        <a:pt x="1949" y="1171"/>
                      </a:lnTo>
                      <a:lnTo>
                        <a:pt x="1950" y="1170"/>
                      </a:lnTo>
                      <a:lnTo>
                        <a:pt x="1951" y="1169"/>
                      </a:lnTo>
                      <a:lnTo>
                        <a:pt x="1951" y="1166"/>
                      </a:lnTo>
                      <a:lnTo>
                        <a:pt x="1951" y="1166"/>
                      </a:lnTo>
                      <a:lnTo>
                        <a:pt x="1953" y="1169"/>
                      </a:lnTo>
                      <a:lnTo>
                        <a:pt x="1954" y="1171"/>
                      </a:lnTo>
                      <a:lnTo>
                        <a:pt x="1955" y="1171"/>
                      </a:lnTo>
                      <a:lnTo>
                        <a:pt x="1955" y="1171"/>
                      </a:lnTo>
                      <a:lnTo>
                        <a:pt x="1955" y="1171"/>
                      </a:lnTo>
                      <a:lnTo>
                        <a:pt x="1955" y="1171"/>
                      </a:lnTo>
                      <a:lnTo>
                        <a:pt x="1958" y="1174"/>
                      </a:lnTo>
                      <a:lnTo>
                        <a:pt x="1958" y="1174"/>
                      </a:lnTo>
                      <a:lnTo>
                        <a:pt x="1958" y="1176"/>
                      </a:lnTo>
                      <a:lnTo>
                        <a:pt x="1958" y="1176"/>
                      </a:lnTo>
                      <a:lnTo>
                        <a:pt x="1955" y="1177"/>
                      </a:lnTo>
                      <a:lnTo>
                        <a:pt x="1953" y="1180"/>
                      </a:lnTo>
                      <a:lnTo>
                        <a:pt x="1953" y="1180"/>
                      </a:lnTo>
                      <a:lnTo>
                        <a:pt x="1954" y="1181"/>
                      </a:lnTo>
                      <a:lnTo>
                        <a:pt x="1955" y="1182"/>
                      </a:lnTo>
                      <a:lnTo>
                        <a:pt x="1958" y="1183"/>
                      </a:lnTo>
                      <a:lnTo>
                        <a:pt x="1958" y="1183"/>
                      </a:lnTo>
                      <a:lnTo>
                        <a:pt x="1959" y="1185"/>
                      </a:lnTo>
                      <a:lnTo>
                        <a:pt x="1959" y="1185"/>
                      </a:lnTo>
                      <a:lnTo>
                        <a:pt x="1956" y="1187"/>
                      </a:lnTo>
                      <a:lnTo>
                        <a:pt x="1955" y="1188"/>
                      </a:lnTo>
                      <a:lnTo>
                        <a:pt x="1951" y="1188"/>
                      </a:lnTo>
                      <a:lnTo>
                        <a:pt x="1951" y="1188"/>
                      </a:lnTo>
                      <a:lnTo>
                        <a:pt x="1953" y="1186"/>
                      </a:lnTo>
                      <a:lnTo>
                        <a:pt x="1951" y="1182"/>
                      </a:lnTo>
                      <a:lnTo>
                        <a:pt x="1951" y="1182"/>
                      </a:lnTo>
                      <a:lnTo>
                        <a:pt x="1949" y="1183"/>
                      </a:lnTo>
                      <a:lnTo>
                        <a:pt x="1945" y="1187"/>
                      </a:lnTo>
                      <a:lnTo>
                        <a:pt x="1945" y="1187"/>
                      </a:lnTo>
                      <a:lnTo>
                        <a:pt x="1943" y="1187"/>
                      </a:lnTo>
                      <a:lnTo>
                        <a:pt x="1942" y="1188"/>
                      </a:lnTo>
                      <a:lnTo>
                        <a:pt x="1942" y="1188"/>
                      </a:lnTo>
                      <a:lnTo>
                        <a:pt x="1943" y="1185"/>
                      </a:lnTo>
                      <a:lnTo>
                        <a:pt x="1943" y="1182"/>
                      </a:lnTo>
                      <a:lnTo>
                        <a:pt x="1942" y="1180"/>
                      </a:lnTo>
                      <a:lnTo>
                        <a:pt x="1942" y="1180"/>
                      </a:lnTo>
                      <a:lnTo>
                        <a:pt x="1939" y="1182"/>
                      </a:lnTo>
                      <a:lnTo>
                        <a:pt x="1938" y="1183"/>
                      </a:lnTo>
                      <a:lnTo>
                        <a:pt x="1937" y="1186"/>
                      </a:lnTo>
                      <a:lnTo>
                        <a:pt x="1937" y="1186"/>
                      </a:lnTo>
                      <a:lnTo>
                        <a:pt x="1937" y="1183"/>
                      </a:lnTo>
                      <a:lnTo>
                        <a:pt x="1934" y="1180"/>
                      </a:lnTo>
                      <a:lnTo>
                        <a:pt x="1934" y="1180"/>
                      </a:lnTo>
                      <a:lnTo>
                        <a:pt x="1933" y="1181"/>
                      </a:lnTo>
                      <a:lnTo>
                        <a:pt x="1932" y="1182"/>
                      </a:lnTo>
                      <a:lnTo>
                        <a:pt x="1932" y="1183"/>
                      </a:lnTo>
                      <a:lnTo>
                        <a:pt x="1932" y="1183"/>
                      </a:lnTo>
                      <a:lnTo>
                        <a:pt x="1931" y="1181"/>
                      </a:lnTo>
                      <a:lnTo>
                        <a:pt x="1931" y="1178"/>
                      </a:lnTo>
                      <a:lnTo>
                        <a:pt x="1929" y="1178"/>
                      </a:lnTo>
                      <a:lnTo>
                        <a:pt x="1929" y="1178"/>
                      </a:lnTo>
                      <a:lnTo>
                        <a:pt x="1927" y="1180"/>
                      </a:lnTo>
                      <a:lnTo>
                        <a:pt x="1927" y="1182"/>
                      </a:lnTo>
                      <a:lnTo>
                        <a:pt x="1927" y="1183"/>
                      </a:lnTo>
                      <a:lnTo>
                        <a:pt x="1927" y="1183"/>
                      </a:lnTo>
                      <a:lnTo>
                        <a:pt x="1925" y="1176"/>
                      </a:lnTo>
                      <a:lnTo>
                        <a:pt x="1925" y="1176"/>
                      </a:lnTo>
                      <a:lnTo>
                        <a:pt x="1922" y="1177"/>
                      </a:lnTo>
                      <a:lnTo>
                        <a:pt x="1922" y="1177"/>
                      </a:lnTo>
                      <a:close/>
                      <a:moveTo>
                        <a:pt x="1942" y="1249"/>
                      </a:moveTo>
                      <a:lnTo>
                        <a:pt x="1942" y="1249"/>
                      </a:lnTo>
                      <a:lnTo>
                        <a:pt x="1940" y="1248"/>
                      </a:lnTo>
                      <a:lnTo>
                        <a:pt x="1940" y="1248"/>
                      </a:lnTo>
                      <a:lnTo>
                        <a:pt x="1939" y="1246"/>
                      </a:lnTo>
                      <a:lnTo>
                        <a:pt x="1939" y="1246"/>
                      </a:lnTo>
                      <a:lnTo>
                        <a:pt x="1937" y="1247"/>
                      </a:lnTo>
                      <a:lnTo>
                        <a:pt x="1937" y="1247"/>
                      </a:lnTo>
                      <a:lnTo>
                        <a:pt x="1939" y="1243"/>
                      </a:lnTo>
                      <a:lnTo>
                        <a:pt x="1939" y="1243"/>
                      </a:lnTo>
                      <a:lnTo>
                        <a:pt x="1940" y="1246"/>
                      </a:lnTo>
                      <a:lnTo>
                        <a:pt x="1942" y="1249"/>
                      </a:lnTo>
                      <a:lnTo>
                        <a:pt x="1942" y="1249"/>
                      </a:lnTo>
                      <a:close/>
                      <a:moveTo>
                        <a:pt x="1929" y="1421"/>
                      </a:moveTo>
                      <a:lnTo>
                        <a:pt x="1929" y="1421"/>
                      </a:lnTo>
                      <a:lnTo>
                        <a:pt x="1928" y="1419"/>
                      </a:lnTo>
                      <a:lnTo>
                        <a:pt x="1928" y="1419"/>
                      </a:lnTo>
                      <a:lnTo>
                        <a:pt x="1926" y="1419"/>
                      </a:lnTo>
                      <a:lnTo>
                        <a:pt x="1926" y="1419"/>
                      </a:lnTo>
                      <a:lnTo>
                        <a:pt x="1929" y="1416"/>
                      </a:lnTo>
                      <a:lnTo>
                        <a:pt x="1929" y="1416"/>
                      </a:lnTo>
                      <a:lnTo>
                        <a:pt x="1929" y="1419"/>
                      </a:lnTo>
                      <a:lnTo>
                        <a:pt x="1931" y="1421"/>
                      </a:lnTo>
                      <a:lnTo>
                        <a:pt x="1931" y="1421"/>
                      </a:lnTo>
                      <a:lnTo>
                        <a:pt x="1929" y="1421"/>
                      </a:lnTo>
                      <a:lnTo>
                        <a:pt x="1929" y="1421"/>
                      </a:lnTo>
                      <a:close/>
                      <a:moveTo>
                        <a:pt x="1948" y="1399"/>
                      </a:moveTo>
                      <a:lnTo>
                        <a:pt x="1948" y="1399"/>
                      </a:lnTo>
                      <a:lnTo>
                        <a:pt x="1948" y="1399"/>
                      </a:lnTo>
                      <a:lnTo>
                        <a:pt x="1948" y="1398"/>
                      </a:lnTo>
                      <a:lnTo>
                        <a:pt x="1948" y="1398"/>
                      </a:lnTo>
                      <a:lnTo>
                        <a:pt x="1951" y="1400"/>
                      </a:lnTo>
                      <a:lnTo>
                        <a:pt x="1954" y="1403"/>
                      </a:lnTo>
                      <a:lnTo>
                        <a:pt x="1955" y="1408"/>
                      </a:lnTo>
                      <a:lnTo>
                        <a:pt x="1955" y="1408"/>
                      </a:lnTo>
                      <a:lnTo>
                        <a:pt x="1955" y="1409"/>
                      </a:lnTo>
                      <a:lnTo>
                        <a:pt x="1955" y="1409"/>
                      </a:lnTo>
                      <a:lnTo>
                        <a:pt x="1955" y="1411"/>
                      </a:lnTo>
                      <a:lnTo>
                        <a:pt x="1955" y="1411"/>
                      </a:lnTo>
                      <a:lnTo>
                        <a:pt x="1954" y="1411"/>
                      </a:lnTo>
                      <a:lnTo>
                        <a:pt x="1954" y="1411"/>
                      </a:lnTo>
                      <a:lnTo>
                        <a:pt x="1954" y="1409"/>
                      </a:lnTo>
                      <a:lnTo>
                        <a:pt x="1954" y="1409"/>
                      </a:lnTo>
                      <a:lnTo>
                        <a:pt x="1954" y="1408"/>
                      </a:lnTo>
                      <a:lnTo>
                        <a:pt x="1954" y="1408"/>
                      </a:lnTo>
                      <a:lnTo>
                        <a:pt x="1953" y="1409"/>
                      </a:lnTo>
                      <a:lnTo>
                        <a:pt x="1953" y="1409"/>
                      </a:lnTo>
                      <a:lnTo>
                        <a:pt x="1951" y="1405"/>
                      </a:lnTo>
                      <a:lnTo>
                        <a:pt x="1951" y="1405"/>
                      </a:lnTo>
                      <a:lnTo>
                        <a:pt x="1950" y="1409"/>
                      </a:lnTo>
                      <a:lnTo>
                        <a:pt x="1950" y="1409"/>
                      </a:lnTo>
                      <a:lnTo>
                        <a:pt x="1949" y="1409"/>
                      </a:lnTo>
                      <a:lnTo>
                        <a:pt x="1948" y="1410"/>
                      </a:lnTo>
                      <a:lnTo>
                        <a:pt x="1948" y="1410"/>
                      </a:lnTo>
                      <a:lnTo>
                        <a:pt x="1949" y="1405"/>
                      </a:lnTo>
                      <a:lnTo>
                        <a:pt x="1949" y="1402"/>
                      </a:lnTo>
                      <a:lnTo>
                        <a:pt x="1948" y="1399"/>
                      </a:lnTo>
                      <a:lnTo>
                        <a:pt x="1948" y="1399"/>
                      </a:lnTo>
                      <a:close/>
                      <a:moveTo>
                        <a:pt x="1958" y="1437"/>
                      </a:moveTo>
                      <a:lnTo>
                        <a:pt x="1958" y="1437"/>
                      </a:lnTo>
                      <a:lnTo>
                        <a:pt x="1958" y="1439"/>
                      </a:lnTo>
                      <a:lnTo>
                        <a:pt x="1958" y="1441"/>
                      </a:lnTo>
                      <a:lnTo>
                        <a:pt x="1958" y="1441"/>
                      </a:lnTo>
                      <a:lnTo>
                        <a:pt x="1956" y="1441"/>
                      </a:lnTo>
                      <a:lnTo>
                        <a:pt x="1956" y="1441"/>
                      </a:lnTo>
                      <a:lnTo>
                        <a:pt x="1956" y="1437"/>
                      </a:lnTo>
                      <a:lnTo>
                        <a:pt x="1956" y="1437"/>
                      </a:lnTo>
                      <a:lnTo>
                        <a:pt x="1955" y="1435"/>
                      </a:lnTo>
                      <a:lnTo>
                        <a:pt x="1955" y="1435"/>
                      </a:lnTo>
                      <a:lnTo>
                        <a:pt x="1953" y="1436"/>
                      </a:lnTo>
                      <a:lnTo>
                        <a:pt x="1950" y="1439"/>
                      </a:lnTo>
                      <a:lnTo>
                        <a:pt x="1950" y="1439"/>
                      </a:lnTo>
                      <a:lnTo>
                        <a:pt x="1948" y="1437"/>
                      </a:lnTo>
                      <a:lnTo>
                        <a:pt x="1948" y="1437"/>
                      </a:lnTo>
                      <a:lnTo>
                        <a:pt x="1948" y="1437"/>
                      </a:lnTo>
                      <a:lnTo>
                        <a:pt x="1950" y="1435"/>
                      </a:lnTo>
                      <a:lnTo>
                        <a:pt x="1951" y="1432"/>
                      </a:lnTo>
                      <a:lnTo>
                        <a:pt x="1951" y="1428"/>
                      </a:lnTo>
                      <a:lnTo>
                        <a:pt x="1951" y="1428"/>
                      </a:lnTo>
                      <a:lnTo>
                        <a:pt x="1954" y="1430"/>
                      </a:lnTo>
                      <a:lnTo>
                        <a:pt x="1956" y="1432"/>
                      </a:lnTo>
                      <a:lnTo>
                        <a:pt x="1958" y="1435"/>
                      </a:lnTo>
                      <a:lnTo>
                        <a:pt x="1958" y="1435"/>
                      </a:lnTo>
                      <a:lnTo>
                        <a:pt x="1959" y="1437"/>
                      </a:lnTo>
                      <a:lnTo>
                        <a:pt x="1959" y="1437"/>
                      </a:lnTo>
                      <a:lnTo>
                        <a:pt x="1958" y="1437"/>
                      </a:lnTo>
                      <a:lnTo>
                        <a:pt x="1958" y="1437"/>
                      </a:lnTo>
                      <a:close/>
                      <a:moveTo>
                        <a:pt x="1964" y="1366"/>
                      </a:moveTo>
                      <a:lnTo>
                        <a:pt x="1964" y="1366"/>
                      </a:lnTo>
                      <a:lnTo>
                        <a:pt x="1962" y="1364"/>
                      </a:lnTo>
                      <a:lnTo>
                        <a:pt x="1960" y="1363"/>
                      </a:lnTo>
                      <a:lnTo>
                        <a:pt x="1960" y="1363"/>
                      </a:lnTo>
                      <a:lnTo>
                        <a:pt x="1959" y="1368"/>
                      </a:lnTo>
                      <a:lnTo>
                        <a:pt x="1960" y="1370"/>
                      </a:lnTo>
                      <a:lnTo>
                        <a:pt x="1961" y="1372"/>
                      </a:lnTo>
                      <a:lnTo>
                        <a:pt x="1961" y="1372"/>
                      </a:lnTo>
                      <a:lnTo>
                        <a:pt x="1958" y="1371"/>
                      </a:lnTo>
                      <a:lnTo>
                        <a:pt x="1953" y="1369"/>
                      </a:lnTo>
                      <a:lnTo>
                        <a:pt x="1953" y="1369"/>
                      </a:lnTo>
                      <a:lnTo>
                        <a:pt x="1953" y="1371"/>
                      </a:lnTo>
                      <a:lnTo>
                        <a:pt x="1953" y="1374"/>
                      </a:lnTo>
                      <a:lnTo>
                        <a:pt x="1955" y="1375"/>
                      </a:lnTo>
                      <a:lnTo>
                        <a:pt x="1955" y="1375"/>
                      </a:lnTo>
                      <a:lnTo>
                        <a:pt x="1951" y="1374"/>
                      </a:lnTo>
                      <a:lnTo>
                        <a:pt x="1949" y="1372"/>
                      </a:lnTo>
                      <a:lnTo>
                        <a:pt x="1947" y="1372"/>
                      </a:lnTo>
                      <a:lnTo>
                        <a:pt x="1947" y="1372"/>
                      </a:lnTo>
                      <a:lnTo>
                        <a:pt x="1947" y="1375"/>
                      </a:lnTo>
                      <a:lnTo>
                        <a:pt x="1948" y="1377"/>
                      </a:lnTo>
                      <a:lnTo>
                        <a:pt x="1948" y="1377"/>
                      </a:lnTo>
                      <a:lnTo>
                        <a:pt x="1948" y="1378"/>
                      </a:lnTo>
                      <a:lnTo>
                        <a:pt x="1948" y="1378"/>
                      </a:lnTo>
                      <a:lnTo>
                        <a:pt x="1942" y="1375"/>
                      </a:lnTo>
                      <a:lnTo>
                        <a:pt x="1942" y="1375"/>
                      </a:lnTo>
                      <a:lnTo>
                        <a:pt x="1940" y="1376"/>
                      </a:lnTo>
                      <a:lnTo>
                        <a:pt x="1940" y="1378"/>
                      </a:lnTo>
                      <a:lnTo>
                        <a:pt x="1940" y="1378"/>
                      </a:lnTo>
                      <a:lnTo>
                        <a:pt x="1940" y="1378"/>
                      </a:lnTo>
                      <a:lnTo>
                        <a:pt x="1940" y="1378"/>
                      </a:lnTo>
                      <a:lnTo>
                        <a:pt x="1940" y="1374"/>
                      </a:lnTo>
                      <a:lnTo>
                        <a:pt x="1940" y="1371"/>
                      </a:lnTo>
                      <a:lnTo>
                        <a:pt x="1940" y="1370"/>
                      </a:lnTo>
                      <a:lnTo>
                        <a:pt x="1940" y="1370"/>
                      </a:lnTo>
                      <a:lnTo>
                        <a:pt x="1938" y="1371"/>
                      </a:lnTo>
                      <a:lnTo>
                        <a:pt x="1938" y="1371"/>
                      </a:lnTo>
                      <a:lnTo>
                        <a:pt x="1936" y="1371"/>
                      </a:lnTo>
                      <a:lnTo>
                        <a:pt x="1933" y="1372"/>
                      </a:lnTo>
                      <a:lnTo>
                        <a:pt x="1933" y="1372"/>
                      </a:lnTo>
                      <a:lnTo>
                        <a:pt x="1933" y="1371"/>
                      </a:lnTo>
                      <a:lnTo>
                        <a:pt x="1933" y="1371"/>
                      </a:lnTo>
                      <a:lnTo>
                        <a:pt x="1933" y="1366"/>
                      </a:lnTo>
                      <a:lnTo>
                        <a:pt x="1933" y="1363"/>
                      </a:lnTo>
                      <a:lnTo>
                        <a:pt x="1933" y="1363"/>
                      </a:lnTo>
                      <a:lnTo>
                        <a:pt x="1929" y="1364"/>
                      </a:lnTo>
                      <a:lnTo>
                        <a:pt x="1927" y="1366"/>
                      </a:lnTo>
                      <a:lnTo>
                        <a:pt x="1927" y="1370"/>
                      </a:lnTo>
                      <a:lnTo>
                        <a:pt x="1927" y="1369"/>
                      </a:lnTo>
                      <a:lnTo>
                        <a:pt x="1927" y="1369"/>
                      </a:lnTo>
                      <a:lnTo>
                        <a:pt x="1926" y="1365"/>
                      </a:lnTo>
                      <a:lnTo>
                        <a:pt x="1925" y="1361"/>
                      </a:lnTo>
                      <a:lnTo>
                        <a:pt x="1925" y="1361"/>
                      </a:lnTo>
                      <a:lnTo>
                        <a:pt x="1928" y="1363"/>
                      </a:lnTo>
                      <a:lnTo>
                        <a:pt x="1928" y="1363"/>
                      </a:lnTo>
                      <a:lnTo>
                        <a:pt x="1929" y="1359"/>
                      </a:lnTo>
                      <a:lnTo>
                        <a:pt x="1929" y="1355"/>
                      </a:lnTo>
                      <a:lnTo>
                        <a:pt x="1928" y="1350"/>
                      </a:lnTo>
                      <a:lnTo>
                        <a:pt x="1928" y="1350"/>
                      </a:lnTo>
                      <a:lnTo>
                        <a:pt x="1931" y="1354"/>
                      </a:lnTo>
                      <a:lnTo>
                        <a:pt x="1934" y="1357"/>
                      </a:lnTo>
                      <a:lnTo>
                        <a:pt x="1939" y="1357"/>
                      </a:lnTo>
                      <a:lnTo>
                        <a:pt x="1939" y="1357"/>
                      </a:lnTo>
                      <a:lnTo>
                        <a:pt x="1938" y="1353"/>
                      </a:lnTo>
                      <a:lnTo>
                        <a:pt x="1937" y="1350"/>
                      </a:lnTo>
                      <a:lnTo>
                        <a:pt x="1934" y="1348"/>
                      </a:lnTo>
                      <a:lnTo>
                        <a:pt x="1934" y="1348"/>
                      </a:lnTo>
                      <a:lnTo>
                        <a:pt x="1936" y="1344"/>
                      </a:lnTo>
                      <a:lnTo>
                        <a:pt x="1936" y="1342"/>
                      </a:lnTo>
                      <a:lnTo>
                        <a:pt x="1936" y="1339"/>
                      </a:lnTo>
                      <a:lnTo>
                        <a:pt x="1936" y="1339"/>
                      </a:lnTo>
                      <a:lnTo>
                        <a:pt x="1933" y="1341"/>
                      </a:lnTo>
                      <a:lnTo>
                        <a:pt x="1931" y="1341"/>
                      </a:lnTo>
                      <a:lnTo>
                        <a:pt x="1929" y="1342"/>
                      </a:lnTo>
                      <a:lnTo>
                        <a:pt x="1929" y="1342"/>
                      </a:lnTo>
                      <a:lnTo>
                        <a:pt x="1929" y="1341"/>
                      </a:lnTo>
                      <a:lnTo>
                        <a:pt x="1929" y="1341"/>
                      </a:lnTo>
                      <a:lnTo>
                        <a:pt x="1933" y="1339"/>
                      </a:lnTo>
                      <a:lnTo>
                        <a:pt x="1937" y="1337"/>
                      </a:lnTo>
                      <a:lnTo>
                        <a:pt x="1937" y="1337"/>
                      </a:lnTo>
                      <a:lnTo>
                        <a:pt x="1936" y="1336"/>
                      </a:lnTo>
                      <a:lnTo>
                        <a:pt x="1929" y="1331"/>
                      </a:lnTo>
                      <a:lnTo>
                        <a:pt x="1929" y="1331"/>
                      </a:lnTo>
                      <a:lnTo>
                        <a:pt x="1933" y="1332"/>
                      </a:lnTo>
                      <a:lnTo>
                        <a:pt x="1936" y="1332"/>
                      </a:lnTo>
                      <a:lnTo>
                        <a:pt x="1938" y="1331"/>
                      </a:lnTo>
                      <a:lnTo>
                        <a:pt x="1938" y="1331"/>
                      </a:lnTo>
                      <a:lnTo>
                        <a:pt x="1942" y="1336"/>
                      </a:lnTo>
                      <a:lnTo>
                        <a:pt x="1942" y="1336"/>
                      </a:lnTo>
                      <a:lnTo>
                        <a:pt x="1943" y="1335"/>
                      </a:lnTo>
                      <a:lnTo>
                        <a:pt x="1945" y="1331"/>
                      </a:lnTo>
                      <a:lnTo>
                        <a:pt x="1945" y="1331"/>
                      </a:lnTo>
                      <a:lnTo>
                        <a:pt x="1947" y="1331"/>
                      </a:lnTo>
                      <a:lnTo>
                        <a:pt x="1947" y="1331"/>
                      </a:lnTo>
                      <a:lnTo>
                        <a:pt x="1947" y="1333"/>
                      </a:lnTo>
                      <a:lnTo>
                        <a:pt x="1948" y="1336"/>
                      </a:lnTo>
                      <a:lnTo>
                        <a:pt x="1948" y="1336"/>
                      </a:lnTo>
                      <a:lnTo>
                        <a:pt x="1948" y="1337"/>
                      </a:lnTo>
                      <a:lnTo>
                        <a:pt x="1948" y="1337"/>
                      </a:lnTo>
                      <a:lnTo>
                        <a:pt x="1949" y="1337"/>
                      </a:lnTo>
                      <a:lnTo>
                        <a:pt x="1949" y="1337"/>
                      </a:lnTo>
                      <a:lnTo>
                        <a:pt x="1949" y="1337"/>
                      </a:lnTo>
                      <a:lnTo>
                        <a:pt x="1949" y="1337"/>
                      </a:lnTo>
                      <a:lnTo>
                        <a:pt x="1949" y="1337"/>
                      </a:lnTo>
                      <a:lnTo>
                        <a:pt x="1949" y="1337"/>
                      </a:lnTo>
                      <a:lnTo>
                        <a:pt x="1951" y="1336"/>
                      </a:lnTo>
                      <a:lnTo>
                        <a:pt x="1951" y="1336"/>
                      </a:lnTo>
                      <a:lnTo>
                        <a:pt x="1950" y="1339"/>
                      </a:lnTo>
                      <a:lnTo>
                        <a:pt x="1950" y="1339"/>
                      </a:lnTo>
                      <a:lnTo>
                        <a:pt x="1949" y="1339"/>
                      </a:lnTo>
                      <a:lnTo>
                        <a:pt x="1947" y="1343"/>
                      </a:lnTo>
                      <a:lnTo>
                        <a:pt x="1947" y="1344"/>
                      </a:lnTo>
                      <a:lnTo>
                        <a:pt x="1947" y="1347"/>
                      </a:lnTo>
                      <a:lnTo>
                        <a:pt x="1948" y="1350"/>
                      </a:lnTo>
                      <a:lnTo>
                        <a:pt x="1950" y="1353"/>
                      </a:lnTo>
                      <a:lnTo>
                        <a:pt x="1950" y="1353"/>
                      </a:lnTo>
                      <a:lnTo>
                        <a:pt x="1953" y="1352"/>
                      </a:lnTo>
                      <a:lnTo>
                        <a:pt x="1955" y="1347"/>
                      </a:lnTo>
                      <a:lnTo>
                        <a:pt x="1955" y="1347"/>
                      </a:lnTo>
                      <a:lnTo>
                        <a:pt x="1955" y="1347"/>
                      </a:lnTo>
                      <a:lnTo>
                        <a:pt x="1955" y="1347"/>
                      </a:lnTo>
                      <a:lnTo>
                        <a:pt x="1955" y="1349"/>
                      </a:lnTo>
                      <a:lnTo>
                        <a:pt x="1956" y="1352"/>
                      </a:lnTo>
                      <a:lnTo>
                        <a:pt x="1956" y="1352"/>
                      </a:lnTo>
                      <a:lnTo>
                        <a:pt x="1954" y="1354"/>
                      </a:lnTo>
                      <a:lnTo>
                        <a:pt x="1954" y="1357"/>
                      </a:lnTo>
                      <a:lnTo>
                        <a:pt x="1954" y="1357"/>
                      </a:lnTo>
                      <a:lnTo>
                        <a:pt x="1958" y="1357"/>
                      </a:lnTo>
                      <a:lnTo>
                        <a:pt x="1960" y="1355"/>
                      </a:lnTo>
                      <a:lnTo>
                        <a:pt x="1962" y="1354"/>
                      </a:lnTo>
                      <a:lnTo>
                        <a:pt x="1962" y="1354"/>
                      </a:lnTo>
                      <a:lnTo>
                        <a:pt x="1962" y="1354"/>
                      </a:lnTo>
                      <a:lnTo>
                        <a:pt x="1962" y="1354"/>
                      </a:lnTo>
                      <a:lnTo>
                        <a:pt x="1961" y="1358"/>
                      </a:lnTo>
                      <a:lnTo>
                        <a:pt x="1960" y="1361"/>
                      </a:lnTo>
                      <a:lnTo>
                        <a:pt x="1960" y="1361"/>
                      </a:lnTo>
                      <a:lnTo>
                        <a:pt x="1962" y="1363"/>
                      </a:lnTo>
                      <a:lnTo>
                        <a:pt x="1965" y="1361"/>
                      </a:lnTo>
                      <a:lnTo>
                        <a:pt x="1966" y="1360"/>
                      </a:lnTo>
                      <a:lnTo>
                        <a:pt x="1966" y="1360"/>
                      </a:lnTo>
                      <a:lnTo>
                        <a:pt x="1965" y="1363"/>
                      </a:lnTo>
                      <a:lnTo>
                        <a:pt x="1964" y="1366"/>
                      </a:lnTo>
                      <a:lnTo>
                        <a:pt x="1964" y="1366"/>
                      </a:lnTo>
                      <a:close/>
                      <a:moveTo>
                        <a:pt x="1977" y="1419"/>
                      </a:moveTo>
                      <a:lnTo>
                        <a:pt x="1977" y="1419"/>
                      </a:lnTo>
                      <a:lnTo>
                        <a:pt x="1976" y="1418"/>
                      </a:lnTo>
                      <a:lnTo>
                        <a:pt x="1976" y="1418"/>
                      </a:lnTo>
                      <a:lnTo>
                        <a:pt x="1976" y="1418"/>
                      </a:lnTo>
                      <a:lnTo>
                        <a:pt x="1976" y="1418"/>
                      </a:lnTo>
                      <a:lnTo>
                        <a:pt x="1975" y="1419"/>
                      </a:lnTo>
                      <a:lnTo>
                        <a:pt x="1975" y="1419"/>
                      </a:lnTo>
                      <a:lnTo>
                        <a:pt x="1970" y="1419"/>
                      </a:lnTo>
                      <a:lnTo>
                        <a:pt x="1970" y="1419"/>
                      </a:lnTo>
                      <a:lnTo>
                        <a:pt x="1971" y="1421"/>
                      </a:lnTo>
                      <a:lnTo>
                        <a:pt x="1971" y="1421"/>
                      </a:lnTo>
                      <a:lnTo>
                        <a:pt x="1970" y="1424"/>
                      </a:lnTo>
                      <a:lnTo>
                        <a:pt x="1970" y="1424"/>
                      </a:lnTo>
                      <a:lnTo>
                        <a:pt x="1970" y="1424"/>
                      </a:lnTo>
                      <a:lnTo>
                        <a:pt x="1969" y="1420"/>
                      </a:lnTo>
                      <a:lnTo>
                        <a:pt x="1967" y="1416"/>
                      </a:lnTo>
                      <a:lnTo>
                        <a:pt x="1967" y="1416"/>
                      </a:lnTo>
                      <a:lnTo>
                        <a:pt x="1971" y="1418"/>
                      </a:lnTo>
                      <a:lnTo>
                        <a:pt x="1971" y="1418"/>
                      </a:lnTo>
                      <a:lnTo>
                        <a:pt x="1972" y="1415"/>
                      </a:lnTo>
                      <a:lnTo>
                        <a:pt x="1972" y="1409"/>
                      </a:lnTo>
                      <a:lnTo>
                        <a:pt x="1972" y="1409"/>
                      </a:lnTo>
                      <a:lnTo>
                        <a:pt x="1973" y="1409"/>
                      </a:lnTo>
                      <a:lnTo>
                        <a:pt x="1973" y="1409"/>
                      </a:lnTo>
                      <a:lnTo>
                        <a:pt x="1975" y="1409"/>
                      </a:lnTo>
                      <a:lnTo>
                        <a:pt x="1975" y="1409"/>
                      </a:lnTo>
                      <a:lnTo>
                        <a:pt x="1975" y="1414"/>
                      </a:lnTo>
                      <a:lnTo>
                        <a:pt x="1975" y="1416"/>
                      </a:lnTo>
                      <a:lnTo>
                        <a:pt x="1975" y="1416"/>
                      </a:lnTo>
                      <a:lnTo>
                        <a:pt x="1977" y="1416"/>
                      </a:lnTo>
                      <a:lnTo>
                        <a:pt x="1977" y="1416"/>
                      </a:lnTo>
                      <a:lnTo>
                        <a:pt x="1978" y="1418"/>
                      </a:lnTo>
                      <a:lnTo>
                        <a:pt x="1978" y="1418"/>
                      </a:lnTo>
                      <a:lnTo>
                        <a:pt x="1981" y="1419"/>
                      </a:lnTo>
                      <a:lnTo>
                        <a:pt x="1981" y="1419"/>
                      </a:lnTo>
                      <a:lnTo>
                        <a:pt x="1977" y="1419"/>
                      </a:lnTo>
                      <a:lnTo>
                        <a:pt x="1977" y="1419"/>
                      </a:lnTo>
                      <a:close/>
                      <a:moveTo>
                        <a:pt x="2014" y="1378"/>
                      </a:moveTo>
                      <a:lnTo>
                        <a:pt x="2014" y="1378"/>
                      </a:lnTo>
                      <a:lnTo>
                        <a:pt x="2012" y="1380"/>
                      </a:lnTo>
                      <a:lnTo>
                        <a:pt x="2012" y="1380"/>
                      </a:lnTo>
                      <a:lnTo>
                        <a:pt x="2009" y="1380"/>
                      </a:lnTo>
                      <a:lnTo>
                        <a:pt x="2006" y="1380"/>
                      </a:lnTo>
                      <a:lnTo>
                        <a:pt x="2006" y="1381"/>
                      </a:lnTo>
                      <a:lnTo>
                        <a:pt x="2009" y="1385"/>
                      </a:lnTo>
                      <a:lnTo>
                        <a:pt x="2009" y="1385"/>
                      </a:lnTo>
                      <a:lnTo>
                        <a:pt x="2009" y="1385"/>
                      </a:lnTo>
                      <a:lnTo>
                        <a:pt x="2009" y="1385"/>
                      </a:lnTo>
                      <a:lnTo>
                        <a:pt x="2006" y="1388"/>
                      </a:lnTo>
                      <a:lnTo>
                        <a:pt x="2006" y="1388"/>
                      </a:lnTo>
                      <a:lnTo>
                        <a:pt x="2006" y="1389"/>
                      </a:lnTo>
                      <a:lnTo>
                        <a:pt x="2006" y="1389"/>
                      </a:lnTo>
                      <a:lnTo>
                        <a:pt x="2006" y="1389"/>
                      </a:lnTo>
                      <a:lnTo>
                        <a:pt x="2005" y="1389"/>
                      </a:lnTo>
                      <a:lnTo>
                        <a:pt x="2000" y="1388"/>
                      </a:lnTo>
                      <a:lnTo>
                        <a:pt x="2000" y="1388"/>
                      </a:lnTo>
                      <a:lnTo>
                        <a:pt x="1998" y="1387"/>
                      </a:lnTo>
                      <a:lnTo>
                        <a:pt x="1995" y="1385"/>
                      </a:lnTo>
                      <a:lnTo>
                        <a:pt x="1994" y="1382"/>
                      </a:lnTo>
                      <a:lnTo>
                        <a:pt x="1994" y="1382"/>
                      </a:lnTo>
                      <a:lnTo>
                        <a:pt x="1994" y="1385"/>
                      </a:lnTo>
                      <a:lnTo>
                        <a:pt x="1994" y="1388"/>
                      </a:lnTo>
                      <a:lnTo>
                        <a:pt x="1994" y="1388"/>
                      </a:lnTo>
                      <a:lnTo>
                        <a:pt x="1992" y="1387"/>
                      </a:lnTo>
                      <a:lnTo>
                        <a:pt x="1992" y="1387"/>
                      </a:lnTo>
                      <a:lnTo>
                        <a:pt x="1989" y="1396"/>
                      </a:lnTo>
                      <a:lnTo>
                        <a:pt x="1989" y="1396"/>
                      </a:lnTo>
                      <a:lnTo>
                        <a:pt x="1989" y="1393"/>
                      </a:lnTo>
                      <a:lnTo>
                        <a:pt x="1989" y="1391"/>
                      </a:lnTo>
                      <a:lnTo>
                        <a:pt x="1988" y="1389"/>
                      </a:lnTo>
                      <a:lnTo>
                        <a:pt x="1988" y="1389"/>
                      </a:lnTo>
                      <a:lnTo>
                        <a:pt x="1986" y="1391"/>
                      </a:lnTo>
                      <a:lnTo>
                        <a:pt x="1986" y="1392"/>
                      </a:lnTo>
                      <a:lnTo>
                        <a:pt x="1984" y="1394"/>
                      </a:lnTo>
                      <a:lnTo>
                        <a:pt x="1984" y="1394"/>
                      </a:lnTo>
                      <a:lnTo>
                        <a:pt x="1984" y="1393"/>
                      </a:lnTo>
                      <a:lnTo>
                        <a:pt x="1983" y="1392"/>
                      </a:lnTo>
                      <a:lnTo>
                        <a:pt x="1982" y="1391"/>
                      </a:lnTo>
                      <a:lnTo>
                        <a:pt x="1982" y="1391"/>
                      </a:lnTo>
                      <a:lnTo>
                        <a:pt x="1981" y="1392"/>
                      </a:lnTo>
                      <a:lnTo>
                        <a:pt x="1980" y="1394"/>
                      </a:lnTo>
                      <a:lnTo>
                        <a:pt x="1980" y="1398"/>
                      </a:lnTo>
                      <a:lnTo>
                        <a:pt x="1980" y="1398"/>
                      </a:lnTo>
                      <a:lnTo>
                        <a:pt x="1980" y="1396"/>
                      </a:lnTo>
                      <a:lnTo>
                        <a:pt x="1980" y="1396"/>
                      </a:lnTo>
                      <a:lnTo>
                        <a:pt x="1978" y="1394"/>
                      </a:lnTo>
                      <a:lnTo>
                        <a:pt x="1978" y="1394"/>
                      </a:lnTo>
                      <a:lnTo>
                        <a:pt x="1978" y="1394"/>
                      </a:lnTo>
                      <a:lnTo>
                        <a:pt x="1978" y="1393"/>
                      </a:lnTo>
                      <a:lnTo>
                        <a:pt x="1978" y="1393"/>
                      </a:lnTo>
                      <a:lnTo>
                        <a:pt x="1980" y="1392"/>
                      </a:lnTo>
                      <a:lnTo>
                        <a:pt x="1980" y="1392"/>
                      </a:lnTo>
                      <a:lnTo>
                        <a:pt x="1978" y="1391"/>
                      </a:lnTo>
                      <a:lnTo>
                        <a:pt x="1973" y="1387"/>
                      </a:lnTo>
                      <a:lnTo>
                        <a:pt x="1973" y="1387"/>
                      </a:lnTo>
                      <a:lnTo>
                        <a:pt x="1977" y="1387"/>
                      </a:lnTo>
                      <a:lnTo>
                        <a:pt x="1980" y="1387"/>
                      </a:lnTo>
                      <a:lnTo>
                        <a:pt x="1983" y="1386"/>
                      </a:lnTo>
                      <a:lnTo>
                        <a:pt x="1983" y="1386"/>
                      </a:lnTo>
                      <a:lnTo>
                        <a:pt x="1981" y="1383"/>
                      </a:lnTo>
                      <a:lnTo>
                        <a:pt x="1977" y="1380"/>
                      </a:lnTo>
                      <a:lnTo>
                        <a:pt x="1977" y="1380"/>
                      </a:lnTo>
                      <a:lnTo>
                        <a:pt x="1973" y="1377"/>
                      </a:lnTo>
                      <a:lnTo>
                        <a:pt x="1973" y="1377"/>
                      </a:lnTo>
                      <a:lnTo>
                        <a:pt x="1976" y="1377"/>
                      </a:lnTo>
                      <a:lnTo>
                        <a:pt x="1976" y="1377"/>
                      </a:lnTo>
                      <a:lnTo>
                        <a:pt x="1977" y="1378"/>
                      </a:lnTo>
                      <a:lnTo>
                        <a:pt x="1977" y="1378"/>
                      </a:lnTo>
                      <a:lnTo>
                        <a:pt x="1977" y="1378"/>
                      </a:lnTo>
                      <a:lnTo>
                        <a:pt x="1977" y="1378"/>
                      </a:lnTo>
                      <a:lnTo>
                        <a:pt x="1981" y="1381"/>
                      </a:lnTo>
                      <a:lnTo>
                        <a:pt x="1982" y="1381"/>
                      </a:lnTo>
                      <a:lnTo>
                        <a:pt x="1983" y="1380"/>
                      </a:lnTo>
                      <a:lnTo>
                        <a:pt x="1983" y="1376"/>
                      </a:lnTo>
                      <a:lnTo>
                        <a:pt x="1983" y="1376"/>
                      </a:lnTo>
                      <a:lnTo>
                        <a:pt x="1986" y="1374"/>
                      </a:lnTo>
                      <a:lnTo>
                        <a:pt x="1986" y="1374"/>
                      </a:lnTo>
                      <a:lnTo>
                        <a:pt x="1982" y="1371"/>
                      </a:lnTo>
                      <a:lnTo>
                        <a:pt x="1982" y="1371"/>
                      </a:lnTo>
                      <a:lnTo>
                        <a:pt x="1982" y="1371"/>
                      </a:lnTo>
                      <a:lnTo>
                        <a:pt x="1982" y="1371"/>
                      </a:lnTo>
                      <a:lnTo>
                        <a:pt x="1984" y="1370"/>
                      </a:lnTo>
                      <a:lnTo>
                        <a:pt x="1987" y="1369"/>
                      </a:lnTo>
                      <a:lnTo>
                        <a:pt x="1988" y="1366"/>
                      </a:lnTo>
                      <a:lnTo>
                        <a:pt x="1988" y="1366"/>
                      </a:lnTo>
                      <a:lnTo>
                        <a:pt x="1990" y="1368"/>
                      </a:lnTo>
                      <a:lnTo>
                        <a:pt x="1990" y="1368"/>
                      </a:lnTo>
                      <a:lnTo>
                        <a:pt x="1992" y="1363"/>
                      </a:lnTo>
                      <a:lnTo>
                        <a:pt x="1992" y="1359"/>
                      </a:lnTo>
                      <a:lnTo>
                        <a:pt x="1990" y="1355"/>
                      </a:lnTo>
                      <a:lnTo>
                        <a:pt x="1990" y="1355"/>
                      </a:lnTo>
                      <a:lnTo>
                        <a:pt x="1992" y="1357"/>
                      </a:lnTo>
                      <a:lnTo>
                        <a:pt x="1997" y="1360"/>
                      </a:lnTo>
                      <a:lnTo>
                        <a:pt x="1997" y="1360"/>
                      </a:lnTo>
                      <a:lnTo>
                        <a:pt x="1997" y="1361"/>
                      </a:lnTo>
                      <a:lnTo>
                        <a:pt x="1998" y="1364"/>
                      </a:lnTo>
                      <a:lnTo>
                        <a:pt x="2000" y="1366"/>
                      </a:lnTo>
                      <a:lnTo>
                        <a:pt x="2004" y="1368"/>
                      </a:lnTo>
                      <a:lnTo>
                        <a:pt x="2004" y="1368"/>
                      </a:lnTo>
                      <a:lnTo>
                        <a:pt x="2008" y="1372"/>
                      </a:lnTo>
                      <a:lnTo>
                        <a:pt x="2008" y="1372"/>
                      </a:lnTo>
                      <a:lnTo>
                        <a:pt x="2010" y="1371"/>
                      </a:lnTo>
                      <a:lnTo>
                        <a:pt x="2011" y="1370"/>
                      </a:lnTo>
                      <a:lnTo>
                        <a:pt x="2012" y="1366"/>
                      </a:lnTo>
                      <a:lnTo>
                        <a:pt x="2012" y="1366"/>
                      </a:lnTo>
                      <a:lnTo>
                        <a:pt x="2012" y="1366"/>
                      </a:lnTo>
                      <a:lnTo>
                        <a:pt x="2012" y="1366"/>
                      </a:lnTo>
                      <a:lnTo>
                        <a:pt x="2012" y="1365"/>
                      </a:lnTo>
                      <a:lnTo>
                        <a:pt x="2012" y="1365"/>
                      </a:lnTo>
                      <a:lnTo>
                        <a:pt x="2015" y="1366"/>
                      </a:lnTo>
                      <a:lnTo>
                        <a:pt x="2015" y="1366"/>
                      </a:lnTo>
                      <a:lnTo>
                        <a:pt x="2014" y="1366"/>
                      </a:lnTo>
                      <a:lnTo>
                        <a:pt x="2014" y="1366"/>
                      </a:lnTo>
                      <a:lnTo>
                        <a:pt x="2014" y="1369"/>
                      </a:lnTo>
                      <a:lnTo>
                        <a:pt x="2015" y="1371"/>
                      </a:lnTo>
                      <a:lnTo>
                        <a:pt x="2015" y="1371"/>
                      </a:lnTo>
                      <a:lnTo>
                        <a:pt x="2019" y="1370"/>
                      </a:lnTo>
                      <a:lnTo>
                        <a:pt x="2019" y="1370"/>
                      </a:lnTo>
                      <a:lnTo>
                        <a:pt x="2020" y="1375"/>
                      </a:lnTo>
                      <a:lnTo>
                        <a:pt x="2020" y="1375"/>
                      </a:lnTo>
                      <a:lnTo>
                        <a:pt x="2017" y="1377"/>
                      </a:lnTo>
                      <a:lnTo>
                        <a:pt x="2014" y="1378"/>
                      </a:lnTo>
                      <a:lnTo>
                        <a:pt x="2014" y="1378"/>
                      </a:lnTo>
                      <a:close/>
                      <a:moveTo>
                        <a:pt x="2026" y="1404"/>
                      </a:moveTo>
                      <a:lnTo>
                        <a:pt x="2026" y="1404"/>
                      </a:lnTo>
                      <a:lnTo>
                        <a:pt x="2025" y="1402"/>
                      </a:lnTo>
                      <a:lnTo>
                        <a:pt x="2025" y="1402"/>
                      </a:lnTo>
                      <a:lnTo>
                        <a:pt x="2022" y="1403"/>
                      </a:lnTo>
                      <a:lnTo>
                        <a:pt x="2022" y="1403"/>
                      </a:lnTo>
                      <a:lnTo>
                        <a:pt x="2026" y="1399"/>
                      </a:lnTo>
                      <a:lnTo>
                        <a:pt x="2026" y="1399"/>
                      </a:lnTo>
                      <a:lnTo>
                        <a:pt x="2026" y="1402"/>
                      </a:lnTo>
                      <a:lnTo>
                        <a:pt x="2027" y="1405"/>
                      </a:lnTo>
                      <a:lnTo>
                        <a:pt x="2027" y="1405"/>
                      </a:lnTo>
                      <a:lnTo>
                        <a:pt x="2026" y="1404"/>
                      </a:lnTo>
                      <a:lnTo>
                        <a:pt x="2026" y="1404"/>
                      </a:lnTo>
                      <a:close/>
                      <a:moveTo>
                        <a:pt x="2052" y="1315"/>
                      </a:moveTo>
                      <a:lnTo>
                        <a:pt x="2052" y="1315"/>
                      </a:lnTo>
                      <a:lnTo>
                        <a:pt x="2052" y="1314"/>
                      </a:lnTo>
                      <a:lnTo>
                        <a:pt x="2052" y="1314"/>
                      </a:lnTo>
                      <a:lnTo>
                        <a:pt x="2052" y="1315"/>
                      </a:lnTo>
                      <a:lnTo>
                        <a:pt x="2052" y="1315"/>
                      </a:lnTo>
                      <a:lnTo>
                        <a:pt x="2052" y="1317"/>
                      </a:lnTo>
                      <a:lnTo>
                        <a:pt x="2052" y="1321"/>
                      </a:lnTo>
                      <a:lnTo>
                        <a:pt x="2052" y="1321"/>
                      </a:lnTo>
                      <a:lnTo>
                        <a:pt x="2049" y="1321"/>
                      </a:lnTo>
                      <a:lnTo>
                        <a:pt x="2047" y="1321"/>
                      </a:lnTo>
                      <a:lnTo>
                        <a:pt x="2048" y="1324"/>
                      </a:lnTo>
                      <a:lnTo>
                        <a:pt x="2052" y="1327"/>
                      </a:lnTo>
                      <a:lnTo>
                        <a:pt x="2052" y="1327"/>
                      </a:lnTo>
                      <a:lnTo>
                        <a:pt x="2050" y="1330"/>
                      </a:lnTo>
                      <a:lnTo>
                        <a:pt x="2050" y="1330"/>
                      </a:lnTo>
                      <a:lnTo>
                        <a:pt x="2052" y="1330"/>
                      </a:lnTo>
                      <a:lnTo>
                        <a:pt x="2052" y="1330"/>
                      </a:lnTo>
                      <a:lnTo>
                        <a:pt x="2050" y="1332"/>
                      </a:lnTo>
                      <a:lnTo>
                        <a:pt x="2050" y="1332"/>
                      </a:lnTo>
                      <a:lnTo>
                        <a:pt x="2048" y="1335"/>
                      </a:lnTo>
                      <a:lnTo>
                        <a:pt x="2048" y="1335"/>
                      </a:lnTo>
                      <a:lnTo>
                        <a:pt x="2048" y="1335"/>
                      </a:lnTo>
                      <a:lnTo>
                        <a:pt x="2048" y="1335"/>
                      </a:lnTo>
                      <a:lnTo>
                        <a:pt x="2049" y="1336"/>
                      </a:lnTo>
                      <a:lnTo>
                        <a:pt x="2050" y="1337"/>
                      </a:lnTo>
                      <a:lnTo>
                        <a:pt x="2050" y="1337"/>
                      </a:lnTo>
                      <a:lnTo>
                        <a:pt x="2050" y="1339"/>
                      </a:lnTo>
                      <a:lnTo>
                        <a:pt x="2050" y="1339"/>
                      </a:lnTo>
                      <a:lnTo>
                        <a:pt x="2054" y="1339"/>
                      </a:lnTo>
                      <a:lnTo>
                        <a:pt x="2054" y="1339"/>
                      </a:lnTo>
                      <a:lnTo>
                        <a:pt x="2052" y="1342"/>
                      </a:lnTo>
                      <a:lnTo>
                        <a:pt x="2049" y="1343"/>
                      </a:lnTo>
                      <a:lnTo>
                        <a:pt x="2045" y="1343"/>
                      </a:lnTo>
                      <a:lnTo>
                        <a:pt x="2045" y="1343"/>
                      </a:lnTo>
                      <a:lnTo>
                        <a:pt x="2044" y="1343"/>
                      </a:lnTo>
                      <a:lnTo>
                        <a:pt x="2042" y="1343"/>
                      </a:lnTo>
                      <a:lnTo>
                        <a:pt x="2039" y="1346"/>
                      </a:lnTo>
                      <a:lnTo>
                        <a:pt x="2038" y="1347"/>
                      </a:lnTo>
                      <a:lnTo>
                        <a:pt x="2037" y="1350"/>
                      </a:lnTo>
                      <a:lnTo>
                        <a:pt x="2037" y="1350"/>
                      </a:lnTo>
                      <a:lnTo>
                        <a:pt x="2038" y="1350"/>
                      </a:lnTo>
                      <a:lnTo>
                        <a:pt x="2044" y="1350"/>
                      </a:lnTo>
                      <a:lnTo>
                        <a:pt x="2044" y="1350"/>
                      </a:lnTo>
                      <a:lnTo>
                        <a:pt x="2042" y="1352"/>
                      </a:lnTo>
                      <a:lnTo>
                        <a:pt x="2039" y="1353"/>
                      </a:lnTo>
                      <a:lnTo>
                        <a:pt x="2038" y="1357"/>
                      </a:lnTo>
                      <a:lnTo>
                        <a:pt x="2038" y="1357"/>
                      </a:lnTo>
                      <a:lnTo>
                        <a:pt x="2043" y="1357"/>
                      </a:lnTo>
                      <a:lnTo>
                        <a:pt x="2043" y="1357"/>
                      </a:lnTo>
                      <a:lnTo>
                        <a:pt x="2044" y="1360"/>
                      </a:lnTo>
                      <a:lnTo>
                        <a:pt x="2044" y="1360"/>
                      </a:lnTo>
                      <a:lnTo>
                        <a:pt x="2044" y="1361"/>
                      </a:lnTo>
                      <a:lnTo>
                        <a:pt x="2044" y="1361"/>
                      </a:lnTo>
                      <a:lnTo>
                        <a:pt x="2038" y="1358"/>
                      </a:lnTo>
                      <a:lnTo>
                        <a:pt x="2038" y="1358"/>
                      </a:lnTo>
                      <a:lnTo>
                        <a:pt x="2037" y="1358"/>
                      </a:lnTo>
                      <a:lnTo>
                        <a:pt x="2037" y="1358"/>
                      </a:lnTo>
                      <a:lnTo>
                        <a:pt x="2037" y="1354"/>
                      </a:lnTo>
                      <a:lnTo>
                        <a:pt x="2037" y="1353"/>
                      </a:lnTo>
                      <a:lnTo>
                        <a:pt x="2037" y="1353"/>
                      </a:lnTo>
                      <a:lnTo>
                        <a:pt x="2036" y="1353"/>
                      </a:lnTo>
                      <a:lnTo>
                        <a:pt x="2036" y="1353"/>
                      </a:lnTo>
                      <a:lnTo>
                        <a:pt x="2036" y="1353"/>
                      </a:lnTo>
                      <a:lnTo>
                        <a:pt x="2036" y="1353"/>
                      </a:lnTo>
                      <a:lnTo>
                        <a:pt x="2036" y="1350"/>
                      </a:lnTo>
                      <a:lnTo>
                        <a:pt x="2036" y="1348"/>
                      </a:lnTo>
                      <a:lnTo>
                        <a:pt x="2033" y="1346"/>
                      </a:lnTo>
                      <a:lnTo>
                        <a:pt x="2033" y="1346"/>
                      </a:lnTo>
                      <a:lnTo>
                        <a:pt x="2034" y="1346"/>
                      </a:lnTo>
                      <a:lnTo>
                        <a:pt x="2034" y="1346"/>
                      </a:lnTo>
                      <a:lnTo>
                        <a:pt x="2034" y="1341"/>
                      </a:lnTo>
                      <a:lnTo>
                        <a:pt x="2033" y="1336"/>
                      </a:lnTo>
                      <a:lnTo>
                        <a:pt x="2033" y="1336"/>
                      </a:lnTo>
                      <a:lnTo>
                        <a:pt x="2034" y="1338"/>
                      </a:lnTo>
                      <a:lnTo>
                        <a:pt x="2039" y="1341"/>
                      </a:lnTo>
                      <a:lnTo>
                        <a:pt x="2039" y="1341"/>
                      </a:lnTo>
                      <a:lnTo>
                        <a:pt x="2042" y="1342"/>
                      </a:lnTo>
                      <a:lnTo>
                        <a:pt x="2044" y="1342"/>
                      </a:lnTo>
                      <a:lnTo>
                        <a:pt x="2044" y="1342"/>
                      </a:lnTo>
                      <a:lnTo>
                        <a:pt x="2043" y="1338"/>
                      </a:lnTo>
                      <a:lnTo>
                        <a:pt x="2043" y="1338"/>
                      </a:lnTo>
                      <a:lnTo>
                        <a:pt x="2042" y="1335"/>
                      </a:lnTo>
                      <a:lnTo>
                        <a:pt x="2039" y="1332"/>
                      </a:lnTo>
                      <a:lnTo>
                        <a:pt x="2039" y="1332"/>
                      </a:lnTo>
                      <a:lnTo>
                        <a:pt x="2041" y="1330"/>
                      </a:lnTo>
                      <a:lnTo>
                        <a:pt x="2042" y="1327"/>
                      </a:lnTo>
                      <a:lnTo>
                        <a:pt x="2041" y="1325"/>
                      </a:lnTo>
                      <a:lnTo>
                        <a:pt x="2041" y="1325"/>
                      </a:lnTo>
                      <a:lnTo>
                        <a:pt x="2038" y="1325"/>
                      </a:lnTo>
                      <a:lnTo>
                        <a:pt x="2036" y="1326"/>
                      </a:lnTo>
                      <a:lnTo>
                        <a:pt x="2034" y="1327"/>
                      </a:lnTo>
                      <a:lnTo>
                        <a:pt x="2034" y="1327"/>
                      </a:lnTo>
                      <a:lnTo>
                        <a:pt x="2036" y="1324"/>
                      </a:lnTo>
                      <a:lnTo>
                        <a:pt x="2036" y="1324"/>
                      </a:lnTo>
                      <a:lnTo>
                        <a:pt x="2036" y="1319"/>
                      </a:lnTo>
                      <a:lnTo>
                        <a:pt x="2034" y="1316"/>
                      </a:lnTo>
                      <a:lnTo>
                        <a:pt x="2034" y="1316"/>
                      </a:lnTo>
                      <a:lnTo>
                        <a:pt x="2032" y="1319"/>
                      </a:lnTo>
                      <a:lnTo>
                        <a:pt x="2030" y="1321"/>
                      </a:lnTo>
                      <a:lnTo>
                        <a:pt x="2028" y="1324"/>
                      </a:lnTo>
                      <a:lnTo>
                        <a:pt x="2028" y="1324"/>
                      </a:lnTo>
                      <a:lnTo>
                        <a:pt x="2028" y="1320"/>
                      </a:lnTo>
                      <a:lnTo>
                        <a:pt x="2026" y="1316"/>
                      </a:lnTo>
                      <a:lnTo>
                        <a:pt x="2026" y="1316"/>
                      </a:lnTo>
                      <a:lnTo>
                        <a:pt x="2030" y="1317"/>
                      </a:lnTo>
                      <a:lnTo>
                        <a:pt x="2030" y="1317"/>
                      </a:lnTo>
                      <a:lnTo>
                        <a:pt x="2031" y="1313"/>
                      </a:lnTo>
                      <a:lnTo>
                        <a:pt x="2031" y="1309"/>
                      </a:lnTo>
                      <a:lnTo>
                        <a:pt x="2030" y="1305"/>
                      </a:lnTo>
                      <a:lnTo>
                        <a:pt x="2030" y="1305"/>
                      </a:lnTo>
                      <a:lnTo>
                        <a:pt x="2033" y="1308"/>
                      </a:lnTo>
                      <a:lnTo>
                        <a:pt x="2036" y="1310"/>
                      </a:lnTo>
                      <a:lnTo>
                        <a:pt x="2039" y="1311"/>
                      </a:lnTo>
                      <a:lnTo>
                        <a:pt x="2039" y="1311"/>
                      </a:lnTo>
                      <a:lnTo>
                        <a:pt x="2039" y="1311"/>
                      </a:lnTo>
                      <a:lnTo>
                        <a:pt x="2039" y="1311"/>
                      </a:lnTo>
                      <a:lnTo>
                        <a:pt x="2043" y="1311"/>
                      </a:lnTo>
                      <a:lnTo>
                        <a:pt x="2044" y="1311"/>
                      </a:lnTo>
                      <a:lnTo>
                        <a:pt x="2047" y="1310"/>
                      </a:lnTo>
                      <a:lnTo>
                        <a:pt x="2047" y="1310"/>
                      </a:lnTo>
                      <a:lnTo>
                        <a:pt x="2045" y="1314"/>
                      </a:lnTo>
                      <a:lnTo>
                        <a:pt x="2044" y="1319"/>
                      </a:lnTo>
                      <a:lnTo>
                        <a:pt x="2044" y="1319"/>
                      </a:lnTo>
                      <a:lnTo>
                        <a:pt x="2044" y="1321"/>
                      </a:lnTo>
                      <a:lnTo>
                        <a:pt x="2044" y="1321"/>
                      </a:lnTo>
                      <a:lnTo>
                        <a:pt x="2048" y="1319"/>
                      </a:lnTo>
                      <a:lnTo>
                        <a:pt x="2050" y="1317"/>
                      </a:lnTo>
                      <a:lnTo>
                        <a:pt x="2052" y="1315"/>
                      </a:lnTo>
                      <a:lnTo>
                        <a:pt x="2052" y="1315"/>
                      </a:lnTo>
                      <a:close/>
                      <a:moveTo>
                        <a:pt x="2038" y="1294"/>
                      </a:moveTo>
                      <a:lnTo>
                        <a:pt x="2038" y="1294"/>
                      </a:lnTo>
                      <a:lnTo>
                        <a:pt x="2037" y="1294"/>
                      </a:lnTo>
                      <a:lnTo>
                        <a:pt x="2037" y="1294"/>
                      </a:lnTo>
                      <a:lnTo>
                        <a:pt x="2037" y="1293"/>
                      </a:lnTo>
                      <a:lnTo>
                        <a:pt x="2037" y="1293"/>
                      </a:lnTo>
                      <a:lnTo>
                        <a:pt x="2038" y="1292"/>
                      </a:lnTo>
                      <a:lnTo>
                        <a:pt x="2038" y="1292"/>
                      </a:lnTo>
                      <a:lnTo>
                        <a:pt x="2039" y="1296"/>
                      </a:lnTo>
                      <a:lnTo>
                        <a:pt x="2039" y="1296"/>
                      </a:lnTo>
                      <a:lnTo>
                        <a:pt x="2039" y="1300"/>
                      </a:lnTo>
                      <a:lnTo>
                        <a:pt x="2042" y="1304"/>
                      </a:lnTo>
                      <a:lnTo>
                        <a:pt x="2042" y="1304"/>
                      </a:lnTo>
                      <a:lnTo>
                        <a:pt x="2041" y="1308"/>
                      </a:lnTo>
                      <a:lnTo>
                        <a:pt x="2041" y="1308"/>
                      </a:lnTo>
                      <a:lnTo>
                        <a:pt x="2039" y="1304"/>
                      </a:lnTo>
                      <a:lnTo>
                        <a:pt x="2037" y="1302"/>
                      </a:lnTo>
                      <a:lnTo>
                        <a:pt x="2037" y="1302"/>
                      </a:lnTo>
                      <a:lnTo>
                        <a:pt x="2038" y="1299"/>
                      </a:lnTo>
                      <a:lnTo>
                        <a:pt x="2038" y="1297"/>
                      </a:lnTo>
                      <a:lnTo>
                        <a:pt x="2038" y="1294"/>
                      </a:lnTo>
                      <a:lnTo>
                        <a:pt x="2038" y="1294"/>
                      </a:lnTo>
                      <a:close/>
                      <a:moveTo>
                        <a:pt x="2048" y="1299"/>
                      </a:moveTo>
                      <a:lnTo>
                        <a:pt x="2048" y="1299"/>
                      </a:lnTo>
                      <a:lnTo>
                        <a:pt x="2049" y="1298"/>
                      </a:lnTo>
                      <a:lnTo>
                        <a:pt x="2049" y="1298"/>
                      </a:lnTo>
                      <a:lnTo>
                        <a:pt x="2049" y="1302"/>
                      </a:lnTo>
                      <a:lnTo>
                        <a:pt x="2049" y="1302"/>
                      </a:lnTo>
                      <a:lnTo>
                        <a:pt x="2048" y="1299"/>
                      </a:lnTo>
                      <a:lnTo>
                        <a:pt x="2043" y="1296"/>
                      </a:lnTo>
                      <a:lnTo>
                        <a:pt x="2043" y="1296"/>
                      </a:lnTo>
                      <a:lnTo>
                        <a:pt x="2044" y="1292"/>
                      </a:lnTo>
                      <a:lnTo>
                        <a:pt x="2044" y="1292"/>
                      </a:lnTo>
                      <a:lnTo>
                        <a:pt x="2045" y="1296"/>
                      </a:lnTo>
                      <a:lnTo>
                        <a:pt x="2047" y="1298"/>
                      </a:lnTo>
                      <a:lnTo>
                        <a:pt x="2048" y="1299"/>
                      </a:lnTo>
                      <a:lnTo>
                        <a:pt x="2048" y="1299"/>
                      </a:lnTo>
                      <a:close/>
                      <a:moveTo>
                        <a:pt x="2050" y="1211"/>
                      </a:moveTo>
                      <a:lnTo>
                        <a:pt x="2050" y="1211"/>
                      </a:lnTo>
                      <a:lnTo>
                        <a:pt x="2050" y="1211"/>
                      </a:lnTo>
                      <a:lnTo>
                        <a:pt x="2050" y="1211"/>
                      </a:lnTo>
                      <a:lnTo>
                        <a:pt x="2050" y="1210"/>
                      </a:lnTo>
                      <a:lnTo>
                        <a:pt x="2050" y="1208"/>
                      </a:lnTo>
                      <a:lnTo>
                        <a:pt x="2050" y="1208"/>
                      </a:lnTo>
                      <a:lnTo>
                        <a:pt x="2049" y="1208"/>
                      </a:lnTo>
                      <a:lnTo>
                        <a:pt x="2049" y="1208"/>
                      </a:lnTo>
                      <a:lnTo>
                        <a:pt x="2049" y="1206"/>
                      </a:lnTo>
                      <a:lnTo>
                        <a:pt x="2048" y="1205"/>
                      </a:lnTo>
                      <a:lnTo>
                        <a:pt x="2048" y="1205"/>
                      </a:lnTo>
                      <a:lnTo>
                        <a:pt x="2047" y="1209"/>
                      </a:lnTo>
                      <a:lnTo>
                        <a:pt x="2047" y="1209"/>
                      </a:lnTo>
                      <a:lnTo>
                        <a:pt x="2047" y="1209"/>
                      </a:lnTo>
                      <a:lnTo>
                        <a:pt x="2047" y="1209"/>
                      </a:lnTo>
                      <a:lnTo>
                        <a:pt x="2044" y="1208"/>
                      </a:lnTo>
                      <a:lnTo>
                        <a:pt x="2044" y="1208"/>
                      </a:lnTo>
                      <a:lnTo>
                        <a:pt x="2044" y="1205"/>
                      </a:lnTo>
                      <a:lnTo>
                        <a:pt x="2044" y="1205"/>
                      </a:lnTo>
                      <a:lnTo>
                        <a:pt x="2047" y="1204"/>
                      </a:lnTo>
                      <a:lnTo>
                        <a:pt x="2047" y="1203"/>
                      </a:lnTo>
                      <a:lnTo>
                        <a:pt x="2047" y="1203"/>
                      </a:lnTo>
                      <a:lnTo>
                        <a:pt x="2045" y="1202"/>
                      </a:lnTo>
                      <a:lnTo>
                        <a:pt x="2045" y="1202"/>
                      </a:lnTo>
                      <a:lnTo>
                        <a:pt x="2044" y="1200"/>
                      </a:lnTo>
                      <a:lnTo>
                        <a:pt x="2044" y="1200"/>
                      </a:lnTo>
                      <a:lnTo>
                        <a:pt x="2047" y="1199"/>
                      </a:lnTo>
                      <a:lnTo>
                        <a:pt x="2047" y="1199"/>
                      </a:lnTo>
                      <a:lnTo>
                        <a:pt x="2050" y="1203"/>
                      </a:lnTo>
                      <a:lnTo>
                        <a:pt x="2052" y="1205"/>
                      </a:lnTo>
                      <a:lnTo>
                        <a:pt x="2052" y="1209"/>
                      </a:lnTo>
                      <a:lnTo>
                        <a:pt x="2052" y="1209"/>
                      </a:lnTo>
                      <a:lnTo>
                        <a:pt x="2050" y="1211"/>
                      </a:lnTo>
                      <a:lnTo>
                        <a:pt x="2050" y="1211"/>
                      </a:lnTo>
                      <a:close/>
                      <a:moveTo>
                        <a:pt x="2049" y="1169"/>
                      </a:moveTo>
                      <a:lnTo>
                        <a:pt x="2049" y="1169"/>
                      </a:lnTo>
                      <a:lnTo>
                        <a:pt x="2049" y="1171"/>
                      </a:lnTo>
                      <a:lnTo>
                        <a:pt x="2049" y="1174"/>
                      </a:lnTo>
                      <a:lnTo>
                        <a:pt x="2050" y="1175"/>
                      </a:lnTo>
                      <a:lnTo>
                        <a:pt x="2050" y="1175"/>
                      </a:lnTo>
                      <a:lnTo>
                        <a:pt x="2048" y="1174"/>
                      </a:lnTo>
                      <a:lnTo>
                        <a:pt x="2045" y="1172"/>
                      </a:lnTo>
                      <a:lnTo>
                        <a:pt x="2043" y="1172"/>
                      </a:lnTo>
                      <a:lnTo>
                        <a:pt x="2043" y="1172"/>
                      </a:lnTo>
                      <a:lnTo>
                        <a:pt x="2043" y="1174"/>
                      </a:lnTo>
                      <a:lnTo>
                        <a:pt x="2044" y="1177"/>
                      </a:lnTo>
                      <a:lnTo>
                        <a:pt x="2043" y="1178"/>
                      </a:lnTo>
                      <a:lnTo>
                        <a:pt x="2043" y="1178"/>
                      </a:lnTo>
                      <a:lnTo>
                        <a:pt x="2038" y="1175"/>
                      </a:lnTo>
                      <a:lnTo>
                        <a:pt x="2038" y="1175"/>
                      </a:lnTo>
                      <a:lnTo>
                        <a:pt x="2037" y="1176"/>
                      </a:lnTo>
                      <a:lnTo>
                        <a:pt x="2037" y="1178"/>
                      </a:lnTo>
                      <a:lnTo>
                        <a:pt x="2037" y="1178"/>
                      </a:lnTo>
                      <a:lnTo>
                        <a:pt x="2037" y="1178"/>
                      </a:lnTo>
                      <a:lnTo>
                        <a:pt x="2037" y="1178"/>
                      </a:lnTo>
                      <a:lnTo>
                        <a:pt x="2037" y="1174"/>
                      </a:lnTo>
                      <a:lnTo>
                        <a:pt x="2037" y="1170"/>
                      </a:lnTo>
                      <a:lnTo>
                        <a:pt x="2037" y="1170"/>
                      </a:lnTo>
                      <a:lnTo>
                        <a:pt x="2034" y="1170"/>
                      </a:lnTo>
                      <a:lnTo>
                        <a:pt x="2032" y="1174"/>
                      </a:lnTo>
                      <a:lnTo>
                        <a:pt x="2032" y="1174"/>
                      </a:lnTo>
                      <a:lnTo>
                        <a:pt x="2031" y="1172"/>
                      </a:lnTo>
                      <a:lnTo>
                        <a:pt x="2031" y="1172"/>
                      </a:lnTo>
                      <a:lnTo>
                        <a:pt x="2031" y="1174"/>
                      </a:lnTo>
                      <a:lnTo>
                        <a:pt x="2031" y="1174"/>
                      </a:lnTo>
                      <a:lnTo>
                        <a:pt x="2031" y="1176"/>
                      </a:lnTo>
                      <a:lnTo>
                        <a:pt x="2031" y="1177"/>
                      </a:lnTo>
                      <a:lnTo>
                        <a:pt x="2031" y="1177"/>
                      </a:lnTo>
                      <a:lnTo>
                        <a:pt x="2030" y="1175"/>
                      </a:lnTo>
                      <a:lnTo>
                        <a:pt x="2028" y="1170"/>
                      </a:lnTo>
                      <a:lnTo>
                        <a:pt x="2028" y="1170"/>
                      </a:lnTo>
                      <a:lnTo>
                        <a:pt x="2031" y="1170"/>
                      </a:lnTo>
                      <a:lnTo>
                        <a:pt x="2033" y="1170"/>
                      </a:lnTo>
                      <a:lnTo>
                        <a:pt x="2033" y="1170"/>
                      </a:lnTo>
                      <a:lnTo>
                        <a:pt x="2033" y="1169"/>
                      </a:lnTo>
                      <a:lnTo>
                        <a:pt x="2032" y="1165"/>
                      </a:lnTo>
                      <a:lnTo>
                        <a:pt x="2032" y="1165"/>
                      </a:lnTo>
                      <a:lnTo>
                        <a:pt x="2034" y="1164"/>
                      </a:lnTo>
                      <a:lnTo>
                        <a:pt x="2037" y="1161"/>
                      </a:lnTo>
                      <a:lnTo>
                        <a:pt x="2037" y="1161"/>
                      </a:lnTo>
                      <a:lnTo>
                        <a:pt x="2037" y="1163"/>
                      </a:lnTo>
                      <a:lnTo>
                        <a:pt x="2037" y="1161"/>
                      </a:lnTo>
                      <a:lnTo>
                        <a:pt x="2037" y="1161"/>
                      </a:lnTo>
                      <a:lnTo>
                        <a:pt x="2039" y="1163"/>
                      </a:lnTo>
                      <a:lnTo>
                        <a:pt x="2042" y="1163"/>
                      </a:lnTo>
                      <a:lnTo>
                        <a:pt x="2043" y="1163"/>
                      </a:lnTo>
                      <a:lnTo>
                        <a:pt x="2043" y="1163"/>
                      </a:lnTo>
                      <a:lnTo>
                        <a:pt x="2043" y="1161"/>
                      </a:lnTo>
                      <a:lnTo>
                        <a:pt x="2043" y="1161"/>
                      </a:lnTo>
                      <a:lnTo>
                        <a:pt x="2045" y="1160"/>
                      </a:lnTo>
                      <a:lnTo>
                        <a:pt x="2045" y="1160"/>
                      </a:lnTo>
                      <a:lnTo>
                        <a:pt x="2043" y="1163"/>
                      </a:lnTo>
                      <a:lnTo>
                        <a:pt x="2042" y="1166"/>
                      </a:lnTo>
                      <a:lnTo>
                        <a:pt x="2042" y="1171"/>
                      </a:lnTo>
                      <a:lnTo>
                        <a:pt x="2042" y="1171"/>
                      </a:lnTo>
                      <a:lnTo>
                        <a:pt x="2045" y="1170"/>
                      </a:lnTo>
                      <a:lnTo>
                        <a:pt x="2048" y="1167"/>
                      </a:lnTo>
                      <a:lnTo>
                        <a:pt x="2050" y="1165"/>
                      </a:lnTo>
                      <a:lnTo>
                        <a:pt x="2050" y="1165"/>
                      </a:lnTo>
                      <a:lnTo>
                        <a:pt x="2052" y="1165"/>
                      </a:lnTo>
                      <a:lnTo>
                        <a:pt x="2055" y="1166"/>
                      </a:lnTo>
                      <a:lnTo>
                        <a:pt x="2055" y="1166"/>
                      </a:lnTo>
                      <a:lnTo>
                        <a:pt x="2055" y="1170"/>
                      </a:lnTo>
                      <a:lnTo>
                        <a:pt x="2056" y="1171"/>
                      </a:lnTo>
                      <a:lnTo>
                        <a:pt x="2058" y="1172"/>
                      </a:lnTo>
                      <a:lnTo>
                        <a:pt x="2058" y="1172"/>
                      </a:lnTo>
                      <a:lnTo>
                        <a:pt x="2055" y="1171"/>
                      </a:lnTo>
                      <a:lnTo>
                        <a:pt x="2052" y="1170"/>
                      </a:lnTo>
                      <a:lnTo>
                        <a:pt x="2049" y="1169"/>
                      </a:lnTo>
                      <a:lnTo>
                        <a:pt x="2049" y="1169"/>
                      </a:lnTo>
                      <a:close/>
                      <a:moveTo>
                        <a:pt x="2176" y="1092"/>
                      </a:moveTo>
                      <a:lnTo>
                        <a:pt x="2176" y="1092"/>
                      </a:lnTo>
                      <a:lnTo>
                        <a:pt x="2172" y="1092"/>
                      </a:lnTo>
                      <a:lnTo>
                        <a:pt x="2170" y="1092"/>
                      </a:lnTo>
                      <a:lnTo>
                        <a:pt x="2167" y="1093"/>
                      </a:lnTo>
                      <a:lnTo>
                        <a:pt x="2167" y="1093"/>
                      </a:lnTo>
                      <a:lnTo>
                        <a:pt x="2169" y="1095"/>
                      </a:lnTo>
                      <a:lnTo>
                        <a:pt x="2170" y="1097"/>
                      </a:lnTo>
                      <a:lnTo>
                        <a:pt x="2172" y="1098"/>
                      </a:lnTo>
                      <a:lnTo>
                        <a:pt x="2172" y="1098"/>
                      </a:lnTo>
                      <a:lnTo>
                        <a:pt x="2166" y="1099"/>
                      </a:lnTo>
                      <a:lnTo>
                        <a:pt x="2164" y="1100"/>
                      </a:lnTo>
                      <a:lnTo>
                        <a:pt x="2161" y="1102"/>
                      </a:lnTo>
                      <a:lnTo>
                        <a:pt x="2161" y="1102"/>
                      </a:lnTo>
                      <a:lnTo>
                        <a:pt x="2165" y="1104"/>
                      </a:lnTo>
                      <a:lnTo>
                        <a:pt x="2167" y="1105"/>
                      </a:lnTo>
                      <a:lnTo>
                        <a:pt x="2171" y="1104"/>
                      </a:lnTo>
                      <a:lnTo>
                        <a:pt x="2171" y="1104"/>
                      </a:lnTo>
                      <a:lnTo>
                        <a:pt x="2165" y="1108"/>
                      </a:lnTo>
                      <a:lnTo>
                        <a:pt x="2165" y="1108"/>
                      </a:lnTo>
                      <a:lnTo>
                        <a:pt x="2161" y="1109"/>
                      </a:lnTo>
                      <a:lnTo>
                        <a:pt x="2158" y="1113"/>
                      </a:lnTo>
                      <a:lnTo>
                        <a:pt x="2158" y="1113"/>
                      </a:lnTo>
                      <a:lnTo>
                        <a:pt x="2155" y="1110"/>
                      </a:lnTo>
                      <a:lnTo>
                        <a:pt x="2153" y="1110"/>
                      </a:lnTo>
                      <a:lnTo>
                        <a:pt x="2150" y="1111"/>
                      </a:lnTo>
                      <a:lnTo>
                        <a:pt x="2150" y="1111"/>
                      </a:lnTo>
                      <a:lnTo>
                        <a:pt x="2150" y="1114"/>
                      </a:lnTo>
                      <a:lnTo>
                        <a:pt x="2150" y="1115"/>
                      </a:lnTo>
                      <a:lnTo>
                        <a:pt x="2153" y="1117"/>
                      </a:lnTo>
                      <a:lnTo>
                        <a:pt x="2153" y="1117"/>
                      </a:lnTo>
                      <a:lnTo>
                        <a:pt x="2147" y="1116"/>
                      </a:lnTo>
                      <a:lnTo>
                        <a:pt x="2143" y="1116"/>
                      </a:lnTo>
                      <a:lnTo>
                        <a:pt x="2142" y="1116"/>
                      </a:lnTo>
                      <a:lnTo>
                        <a:pt x="2142" y="1116"/>
                      </a:lnTo>
                      <a:lnTo>
                        <a:pt x="2144" y="1120"/>
                      </a:lnTo>
                      <a:lnTo>
                        <a:pt x="2147" y="1122"/>
                      </a:lnTo>
                      <a:lnTo>
                        <a:pt x="2149" y="1122"/>
                      </a:lnTo>
                      <a:lnTo>
                        <a:pt x="2149" y="1122"/>
                      </a:lnTo>
                      <a:lnTo>
                        <a:pt x="2145" y="1124"/>
                      </a:lnTo>
                      <a:lnTo>
                        <a:pt x="2141" y="1125"/>
                      </a:lnTo>
                      <a:lnTo>
                        <a:pt x="2141" y="1125"/>
                      </a:lnTo>
                      <a:lnTo>
                        <a:pt x="2141" y="1126"/>
                      </a:lnTo>
                      <a:lnTo>
                        <a:pt x="2143" y="1128"/>
                      </a:lnTo>
                      <a:lnTo>
                        <a:pt x="2143" y="1128"/>
                      </a:lnTo>
                      <a:lnTo>
                        <a:pt x="2141" y="1128"/>
                      </a:lnTo>
                      <a:lnTo>
                        <a:pt x="2141" y="1128"/>
                      </a:lnTo>
                      <a:lnTo>
                        <a:pt x="2138" y="1126"/>
                      </a:lnTo>
                      <a:lnTo>
                        <a:pt x="2137" y="1125"/>
                      </a:lnTo>
                      <a:lnTo>
                        <a:pt x="2134" y="1124"/>
                      </a:lnTo>
                      <a:lnTo>
                        <a:pt x="2134" y="1124"/>
                      </a:lnTo>
                      <a:lnTo>
                        <a:pt x="2133" y="1127"/>
                      </a:lnTo>
                      <a:lnTo>
                        <a:pt x="2132" y="1128"/>
                      </a:lnTo>
                      <a:lnTo>
                        <a:pt x="2133" y="1131"/>
                      </a:lnTo>
                      <a:lnTo>
                        <a:pt x="2133" y="1131"/>
                      </a:lnTo>
                      <a:lnTo>
                        <a:pt x="2128" y="1127"/>
                      </a:lnTo>
                      <a:lnTo>
                        <a:pt x="2126" y="1126"/>
                      </a:lnTo>
                      <a:lnTo>
                        <a:pt x="2124" y="1126"/>
                      </a:lnTo>
                      <a:lnTo>
                        <a:pt x="2124" y="1126"/>
                      </a:lnTo>
                      <a:lnTo>
                        <a:pt x="2125" y="1130"/>
                      </a:lnTo>
                      <a:lnTo>
                        <a:pt x="2126" y="1132"/>
                      </a:lnTo>
                      <a:lnTo>
                        <a:pt x="2127" y="1135"/>
                      </a:lnTo>
                      <a:lnTo>
                        <a:pt x="2127" y="1135"/>
                      </a:lnTo>
                      <a:lnTo>
                        <a:pt x="2124" y="1133"/>
                      </a:lnTo>
                      <a:lnTo>
                        <a:pt x="2119" y="1133"/>
                      </a:lnTo>
                      <a:lnTo>
                        <a:pt x="2119" y="1133"/>
                      </a:lnTo>
                      <a:lnTo>
                        <a:pt x="2119" y="1135"/>
                      </a:lnTo>
                      <a:lnTo>
                        <a:pt x="2120" y="1137"/>
                      </a:lnTo>
                      <a:lnTo>
                        <a:pt x="2122" y="1138"/>
                      </a:lnTo>
                      <a:lnTo>
                        <a:pt x="2122" y="1138"/>
                      </a:lnTo>
                      <a:lnTo>
                        <a:pt x="2120" y="1138"/>
                      </a:lnTo>
                      <a:lnTo>
                        <a:pt x="2115" y="1138"/>
                      </a:lnTo>
                      <a:lnTo>
                        <a:pt x="2115" y="1138"/>
                      </a:lnTo>
                      <a:lnTo>
                        <a:pt x="2117" y="1135"/>
                      </a:lnTo>
                      <a:lnTo>
                        <a:pt x="2117" y="1132"/>
                      </a:lnTo>
                      <a:lnTo>
                        <a:pt x="2117" y="1132"/>
                      </a:lnTo>
                      <a:lnTo>
                        <a:pt x="2114" y="1133"/>
                      </a:lnTo>
                      <a:lnTo>
                        <a:pt x="2110" y="1133"/>
                      </a:lnTo>
                      <a:lnTo>
                        <a:pt x="2108" y="1136"/>
                      </a:lnTo>
                      <a:lnTo>
                        <a:pt x="2108" y="1136"/>
                      </a:lnTo>
                      <a:lnTo>
                        <a:pt x="2110" y="1132"/>
                      </a:lnTo>
                      <a:lnTo>
                        <a:pt x="2110" y="1130"/>
                      </a:lnTo>
                      <a:lnTo>
                        <a:pt x="2110" y="1127"/>
                      </a:lnTo>
                      <a:lnTo>
                        <a:pt x="2110" y="1127"/>
                      </a:lnTo>
                      <a:lnTo>
                        <a:pt x="2109" y="1127"/>
                      </a:lnTo>
                      <a:lnTo>
                        <a:pt x="2106" y="1128"/>
                      </a:lnTo>
                      <a:lnTo>
                        <a:pt x="2104" y="1130"/>
                      </a:lnTo>
                      <a:lnTo>
                        <a:pt x="2104" y="1130"/>
                      </a:lnTo>
                      <a:lnTo>
                        <a:pt x="2105" y="1126"/>
                      </a:lnTo>
                      <a:lnTo>
                        <a:pt x="2106" y="1124"/>
                      </a:lnTo>
                      <a:lnTo>
                        <a:pt x="2105" y="1122"/>
                      </a:lnTo>
                      <a:lnTo>
                        <a:pt x="2105" y="1122"/>
                      </a:lnTo>
                      <a:lnTo>
                        <a:pt x="2104" y="1122"/>
                      </a:lnTo>
                      <a:lnTo>
                        <a:pt x="2102" y="1124"/>
                      </a:lnTo>
                      <a:lnTo>
                        <a:pt x="2102" y="1124"/>
                      </a:lnTo>
                      <a:lnTo>
                        <a:pt x="2100" y="1124"/>
                      </a:lnTo>
                      <a:lnTo>
                        <a:pt x="2100" y="1124"/>
                      </a:lnTo>
                      <a:lnTo>
                        <a:pt x="2103" y="1117"/>
                      </a:lnTo>
                      <a:lnTo>
                        <a:pt x="2103" y="1117"/>
                      </a:lnTo>
                      <a:lnTo>
                        <a:pt x="2102" y="1117"/>
                      </a:lnTo>
                      <a:lnTo>
                        <a:pt x="2099" y="1116"/>
                      </a:lnTo>
                      <a:lnTo>
                        <a:pt x="2099" y="1116"/>
                      </a:lnTo>
                      <a:lnTo>
                        <a:pt x="2099" y="1116"/>
                      </a:lnTo>
                      <a:lnTo>
                        <a:pt x="2099" y="1116"/>
                      </a:lnTo>
                      <a:lnTo>
                        <a:pt x="2104" y="1116"/>
                      </a:lnTo>
                      <a:lnTo>
                        <a:pt x="2108" y="1115"/>
                      </a:lnTo>
                      <a:lnTo>
                        <a:pt x="2108" y="1115"/>
                      </a:lnTo>
                      <a:lnTo>
                        <a:pt x="2106" y="1114"/>
                      </a:lnTo>
                      <a:lnTo>
                        <a:pt x="2103" y="1111"/>
                      </a:lnTo>
                      <a:lnTo>
                        <a:pt x="2103" y="1111"/>
                      </a:lnTo>
                      <a:lnTo>
                        <a:pt x="2104" y="1110"/>
                      </a:lnTo>
                      <a:lnTo>
                        <a:pt x="2104" y="1110"/>
                      </a:lnTo>
                      <a:lnTo>
                        <a:pt x="2103" y="1111"/>
                      </a:lnTo>
                      <a:lnTo>
                        <a:pt x="2103" y="1111"/>
                      </a:lnTo>
                      <a:lnTo>
                        <a:pt x="2100" y="1110"/>
                      </a:lnTo>
                      <a:lnTo>
                        <a:pt x="2099" y="1110"/>
                      </a:lnTo>
                      <a:lnTo>
                        <a:pt x="2099" y="1110"/>
                      </a:lnTo>
                      <a:lnTo>
                        <a:pt x="2102" y="1110"/>
                      </a:lnTo>
                      <a:lnTo>
                        <a:pt x="2105" y="1109"/>
                      </a:lnTo>
                      <a:lnTo>
                        <a:pt x="2108" y="1106"/>
                      </a:lnTo>
                      <a:lnTo>
                        <a:pt x="2108" y="1106"/>
                      </a:lnTo>
                      <a:lnTo>
                        <a:pt x="2105" y="1105"/>
                      </a:lnTo>
                      <a:lnTo>
                        <a:pt x="2104" y="1104"/>
                      </a:lnTo>
                      <a:lnTo>
                        <a:pt x="2102" y="1104"/>
                      </a:lnTo>
                      <a:lnTo>
                        <a:pt x="2102" y="1104"/>
                      </a:lnTo>
                      <a:lnTo>
                        <a:pt x="2104" y="1103"/>
                      </a:lnTo>
                      <a:lnTo>
                        <a:pt x="2106" y="1102"/>
                      </a:lnTo>
                      <a:lnTo>
                        <a:pt x="2108" y="1099"/>
                      </a:lnTo>
                      <a:lnTo>
                        <a:pt x="2108" y="1099"/>
                      </a:lnTo>
                      <a:lnTo>
                        <a:pt x="2105" y="1098"/>
                      </a:lnTo>
                      <a:lnTo>
                        <a:pt x="2103" y="1097"/>
                      </a:lnTo>
                      <a:lnTo>
                        <a:pt x="2100" y="1098"/>
                      </a:lnTo>
                      <a:lnTo>
                        <a:pt x="2100" y="1098"/>
                      </a:lnTo>
                      <a:lnTo>
                        <a:pt x="2103" y="1097"/>
                      </a:lnTo>
                      <a:lnTo>
                        <a:pt x="2103" y="1097"/>
                      </a:lnTo>
                      <a:lnTo>
                        <a:pt x="2103" y="1097"/>
                      </a:lnTo>
                      <a:lnTo>
                        <a:pt x="2103" y="1097"/>
                      </a:lnTo>
                      <a:lnTo>
                        <a:pt x="2099" y="1098"/>
                      </a:lnTo>
                      <a:lnTo>
                        <a:pt x="2094" y="1098"/>
                      </a:lnTo>
                      <a:lnTo>
                        <a:pt x="2094" y="1098"/>
                      </a:lnTo>
                      <a:lnTo>
                        <a:pt x="2089" y="1098"/>
                      </a:lnTo>
                      <a:lnTo>
                        <a:pt x="2089" y="1098"/>
                      </a:lnTo>
                      <a:lnTo>
                        <a:pt x="2087" y="1100"/>
                      </a:lnTo>
                      <a:lnTo>
                        <a:pt x="2083" y="1102"/>
                      </a:lnTo>
                      <a:lnTo>
                        <a:pt x="2083" y="1102"/>
                      </a:lnTo>
                      <a:lnTo>
                        <a:pt x="2080" y="1100"/>
                      </a:lnTo>
                      <a:lnTo>
                        <a:pt x="2078" y="1099"/>
                      </a:lnTo>
                      <a:lnTo>
                        <a:pt x="2077" y="1097"/>
                      </a:lnTo>
                      <a:lnTo>
                        <a:pt x="2077" y="1097"/>
                      </a:lnTo>
                      <a:lnTo>
                        <a:pt x="2076" y="1093"/>
                      </a:lnTo>
                      <a:lnTo>
                        <a:pt x="2075" y="1091"/>
                      </a:lnTo>
                      <a:lnTo>
                        <a:pt x="2073" y="1091"/>
                      </a:lnTo>
                      <a:lnTo>
                        <a:pt x="2070" y="1094"/>
                      </a:lnTo>
                      <a:lnTo>
                        <a:pt x="2070" y="1094"/>
                      </a:lnTo>
                      <a:lnTo>
                        <a:pt x="2070" y="1094"/>
                      </a:lnTo>
                      <a:lnTo>
                        <a:pt x="2070" y="1094"/>
                      </a:lnTo>
                      <a:lnTo>
                        <a:pt x="2066" y="1093"/>
                      </a:lnTo>
                      <a:lnTo>
                        <a:pt x="2066" y="1093"/>
                      </a:lnTo>
                      <a:lnTo>
                        <a:pt x="2065" y="1092"/>
                      </a:lnTo>
                      <a:lnTo>
                        <a:pt x="2065" y="1092"/>
                      </a:lnTo>
                      <a:lnTo>
                        <a:pt x="2060" y="1089"/>
                      </a:lnTo>
                      <a:lnTo>
                        <a:pt x="2060" y="1089"/>
                      </a:lnTo>
                      <a:lnTo>
                        <a:pt x="2058" y="1091"/>
                      </a:lnTo>
                      <a:lnTo>
                        <a:pt x="2054" y="1091"/>
                      </a:lnTo>
                      <a:lnTo>
                        <a:pt x="2054" y="1091"/>
                      </a:lnTo>
                      <a:lnTo>
                        <a:pt x="2055" y="1088"/>
                      </a:lnTo>
                      <a:lnTo>
                        <a:pt x="2058" y="1088"/>
                      </a:lnTo>
                      <a:lnTo>
                        <a:pt x="2058" y="1088"/>
                      </a:lnTo>
                      <a:lnTo>
                        <a:pt x="2062" y="1087"/>
                      </a:lnTo>
                      <a:lnTo>
                        <a:pt x="2065" y="1086"/>
                      </a:lnTo>
                      <a:lnTo>
                        <a:pt x="2062" y="1083"/>
                      </a:lnTo>
                      <a:lnTo>
                        <a:pt x="2056" y="1080"/>
                      </a:lnTo>
                      <a:lnTo>
                        <a:pt x="2056" y="1080"/>
                      </a:lnTo>
                      <a:lnTo>
                        <a:pt x="2058" y="1077"/>
                      </a:lnTo>
                      <a:lnTo>
                        <a:pt x="2058" y="1072"/>
                      </a:lnTo>
                      <a:lnTo>
                        <a:pt x="2058" y="1072"/>
                      </a:lnTo>
                      <a:lnTo>
                        <a:pt x="2059" y="1072"/>
                      </a:lnTo>
                      <a:lnTo>
                        <a:pt x="2061" y="1072"/>
                      </a:lnTo>
                      <a:lnTo>
                        <a:pt x="2061" y="1072"/>
                      </a:lnTo>
                      <a:lnTo>
                        <a:pt x="2061" y="1070"/>
                      </a:lnTo>
                      <a:lnTo>
                        <a:pt x="2060" y="1067"/>
                      </a:lnTo>
                      <a:lnTo>
                        <a:pt x="2059" y="1067"/>
                      </a:lnTo>
                      <a:lnTo>
                        <a:pt x="2059" y="1067"/>
                      </a:lnTo>
                      <a:lnTo>
                        <a:pt x="2062" y="1067"/>
                      </a:lnTo>
                      <a:lnTo>
                        <a:pt x="2066" y="1069"/>
                      </a:lnTo>
                      <a:lnTo>
                        <a:pt x="2069" y="1067"/>
                      </a:lnTo>
                      <a:lnTo>
                        <a:pt x="2069" y="1067"/>
                      </a:lnTo>
                      <a:lnTo>
                        <a:pt x="2066" y="1065"/>
                      </a:lnTo>
                      <a:lnTo>
                        <a:pt x="2065" y="1064"/>
                      </a:lnTo>
                      <a:lnTo>
                        <a:pt x="2062" y="1063"/>
                      </a:lnTo>
                      <a:lnTo>
                        <a:pt x="2062" y="1063"/>
                      </a:lnTo>
                      <a:lnTo>
                        <a:pt x="2065" y="1063"/>
                      </a:lnTo>
                      <a:lnTo>
                        <a:pt x="2069" y="1060"/>
                      </a:lnTo>
                      <a:lnTo>
                        <a:pt x="2069" y="1060"/>
                      </a:lnTo>
                      <a:lnTo>
                        <a:pt x="2069" y="1060"/>
                      </a:lnTo>
                      <a:lnTo>
                        <a:pt x="2071" y="1061"/>
                      </a:lnTo>
                      <a:lnTo>
                        <a:pt x="2075" y="1063"/>
                      </a:lnTo>
                      <a:lnTo>
                        <a:pt x="2075" y="1063"/>
                      </a:lnTo>
                      <a:lnTo>
                        <a:pt x="2075" y="1061"/>
                      </a:lnTo>
                      <a:lnTo>
                        <a:pt x="2075" y="1055"/>
                      </a:lnTo>
                      <a:lnTo>
                        <a:pt x="2075" y="1055"/>
                      </a:lnTo>
                      <a:lnTo>
                        <a:pt x="2076" y="1058"/>
                      </a:lnTo>
                      <a:lnTo>
                        <a:pt x="2077" y="1060"/>
                      </a:lnTo>
                      <a:lnTo>
                        <a:pt x="2080" y="1061"/>
                      </a:lnTo>
                      <a:lnTo>
                        <a:pt x="2080" y="1061"/>
                      </a:lnTo>
                      <a:lnTo>
                        <a:pt x="2081" y="1058"/>
                      </a:lnTo>
                      <a:lnTo>
                        <a:pt x="2081" y="1054"/>
                      </a:lnTo>
                      <a:lnTo>
                        <a:pt x="2081" y="1050"/>
                      </a:lnTo>
                      <a:lnTo>
                        <a:pt x="2081" y="1050"/>
                      </a:lnTo>
                      <a:lnTo>
                        <a:pt x="2083" y="1054"/>
                      </a:lnTo>
                      <a:lnTo>
                        <a:pt x="2083" y="1054"/>
                      </a:lnTo>
                      <a:lnTo>
                        <a:pt x="2082" y="1056"/>
                      </a:lnTo>
                      <a:lnTo>
                        <a:pt x="2082" y="1056"/>
                      </a:lnTo>
                      <a:lnTo>
                        <a:pt x="2086" y="1056"/>
                      </a:lnTo>
                      <a:lnTo>
                        <a:pt x="2089" y="1056"/>
                      </a:lnTo>
                      <a:lnTo>
                        <a:pt x="2093" y="1056"/>
                      </a:lnTo>
                      <a:lnTo>
                        <a:pt x="2093" y="1056"/>
                      </a:lnTo>
                      <a:lnTo>
                        <a:pt x="2091" y="1059"/>
                      </a:lnTo>
                      <a:lnTo>
                        <a:pt x="2088" y="1061"/>
                      </a:lnTo>
                      <a:lnTo>
                        <a:pt x="2088" y="1065"/>
                      </a:lnTo>
                      <a:lnTo>
                        <a:pt x="2088" y="1065"/>
                      </a:lnTo>
                      <a:lnTo>
                        <a:pt x="2091" y="1064"/>
                      </a:lnTo>
                      <a:lnTo>
                        <a:pt x="2093" y="1063"/>
                      </a:lnTo>
                      <a:lnTo>
                        <a:pt x="2095" y="1061"/>
                      </a:lnTo>
                      <a:lnTo>
                        <a:pt x="2095" y="1061"/>
                      </a:lnTo>
                      <a:lnTo>
                        <a:pt x="2098" y="1061"/>
                      </a:lnTo>
                      <a:lnTo>
                        <a:pt x="2100" y="1063"/>
                      </a:lnTo>
                      <a:lnTo>
                        <a:pt x="2102" y="1061"/>
                      </a:lnTo>
                      <a:lnTo>
                        <a:pt x="2102" y="1061"/>
                      </a:lnTo>
                      <a:lnTo>
                        <a:pt x="2102" y="1059"/>
                      </a:lnTo>
                      <a:lnTo>
                        <a:pt x="2102" y="1058"/>
                      </a:lnTo>
                      <a:lnTo>
                        <a:pt x="2099" y="1056"/>
                      </a:lnTo>
                      <a:lnTo>
                        <a:pt x="2099" y="1056"/>
                      </a:lnTo>
                      <a:lnTo>
                        <a:pt x="2104" y="1058"/>
                      </a:lnTo>
                      <a:lnTo>
                        <a:pt x="2106" y="1058"/>
                      </a:lnTo>
                      <a:lnTo>
                        <a:pt x="2109" y="1056"/>
                      </a:lnTo>
                      <a:lnTo>
                        <a:pt x="2109" y="1056"/>
                      </a:lnTo>
                      <a:lnTo>
                        <a:pt x="2108" y="1054"/>
                      </a:lnTo>
                      <a:lnTo>
                        <a:pt x="2105" y="1053"/>
                      </a:lnTo>
                      <a:lnTo>
                        <a:pt x="2103" y="1052"/>
                      </a:lnTo>
                      <a:lnTo>
                        <a:pt x="2103" y="1052"/>
                      </a:lnTo>
                      <a:lnTo>
                        <a:pt x="2106" y="1052"/>
                      </a:lnTo>
                      <a:lnTo>
                        <a:pt x="2110" y="1050"/>
                      </a:lnTo>
                      <a:lnTo>
                        <a:pt x="2110" y="1050"/>
                      </a:lnTo>
                      <a:lnTo>
                        <a:pt x="2109" y="1048"/>
                      </a:lnTo>
                      <a:lnTo>
                        <a:pt x="2108" y="1048"/>
                      </a:lnTo>
                      <a:lnTo>
                        <a:pt x="2105" y="1047"/>
                      </a:lnTo>
                      <a:lnTo>
                        <a:pt x="2105" y="1047"/>
                      </a:lnTo>
                      <a:lnTo>
                        <a:pt x="2108" y="1047"/>
                      </a:lnTo>
                      <a:lnTo>
                        <a:pt x="2110" y="1045"/>
                      </a:lnTo>
                      <a:lnTo>
                        <a:pt x="2111" y="1044"/>
                      </a:lnTo>
                      <a:lnTo>
                        <a:pt x="2111" y="1044"/>
                      </a:lnTo>
                      <a:lnTo>
                        <a:pt x="2109" y="1043"/>
                      </a:lnTo>
                      <a:lnTo>
                        <a:pt x="2108" y="1042"/>
                      </a:lnTo>
                      <a:lnTo>
                        <a:pt x="2105" y="1042"/>
                      </a:lnTo>
                      <a:lnTo>
                        <a:pt x="2105" y="1042"/>
                      </a:lnTo>
                      <a:lnTo>
                        <a:pt x="2108" y="1042"/>
                      </a:lnTo>
                      <a:lnTo>
                        <a:pt x="2108" y="1042"/>
                      </a:lnTo>
                      <a:lnTo>
                        <a:pt x="2105" y="1041"/>
                      </a:lnTo>
                      <a:lnTo>
                        <a:pt x="2105" y="1041"/>
                      </a:lnTo>
                      <a:lnTo>
                        <a:pt x="2104" y="1041"/>
                      </a:lnTo>
                      <a:lnTo>
                        <a:pt x="2104" y="1041"/>
                      </a:lnTo>
                      <a:lnTo>
                        <a:pt x="2098" y="1039"/>
                      </a:lnTo>
                      <a:lnTo>
                        <a:pt x="2098" y="1039"/>
                      </a:lnTo>
                      <a:lnTo>
                        <a:pt x="2095" y="1042"/>
                      </a:lnTo>
                      <a:lnTo>
                        <a:pt x="2093" y="1043"/>
                      </a:lnTo>
                      <a:lnTo>
                        <a:pt x="2089" y="1043"/>
                      </a:lnTo>
                      <a:lnTo>
                        <a:pt x="2089" y="1043"/>
                      </a:lnTo>
                      <a:lnTo>
                        <a:pt x="2087" y="1043"/>
                      </a:lnTo>
                      <a:lnTo>
                        <a:pt x="2087" y="1043"/>
                      </a:lnTo>
                      <a:lnTo>
                        <a:pt x="2087" y="1042"/>
                      </a:lnTo>
                      <a:lnTo>
                        <a:pt x="2087" y="1042"/>
                      </a:lnTo>
                      <a:lnTo>
                        <a:pt x="2083" y="1042"/>
                      </a:lnTo>
                      <a:lnTo>
                        <a:pt x="2082" y="1043"/>
                      </a:lnTo>
                      <a:lnTo>
                        <a:pt x="2081" y="1044"/>
                      </a:lnTo>
                      <a:lnTo>
                        <a:pt x="2081" y="1044"/>
                      </a:lnTo>
                      <a:lnTo>
                        <a:pt x="2082" y="1041"/>
                      </a:lnTo>
                      <a:lnTo>
                        <a:pt x="2082" y="1037"/>
                      </a:lnTo>
                      <a:lnTo>
                        <a:pt x="2082" y="1034"/>
                      </a:lnTo>
                      <a:lnTo>
                        <a:pt x="2082" y="1034"/>
                      </a:lnTo>
                      <a:lnTo>
                        <a:pt x="2078" y="1037"/>
                      </a:lnTo>
                      <a:lnTo>
                        <a:pt x="2077" y="1038"/>
                      </a:lnTo>
                      <a:lnTo>
                        <a:pt x="2076" y="1041"/>
                      </a:lnTo>
                      <a:lnTo>
                        <a:pt x="2076" y="1041"/>
                      </a:lnTo>
                      <a:lnTo>
                        <a:pt x="2076" y="1038"/>
                      </a:lnTo>
                      <a:lnTo>
                        <a:pt x="2075" y="1034"/>
                      </a:lnTo>
                      <a:lnTo>
                        <a:pt x="2075" y="1034"/>
                      </a:lnTo>
                      <a:lnTo>
                        <a:pt x="2072" y="1036"/>
                      </a:lnTo>
                      <a:lnTo>
                        <a:pt x="2072" y="1037"/>
                      </a:lnTo>
                      <a:lnTo>
                        <a:pt x="2071" y="1038"/>
                      </a:lnTo>
                      <a:lnTo>
                        <a:pt x="2071" y="1038"/>
                      </a:lnTo>
                      <a:lnTo>
                        <a:pt x="2071" y="1036"/>
                      </a:lnTo>
                      <a:lnTo>
                        <a:pt x="2070" y="1033"/>
                      </a:lnTo>
                      <a:lnTo>
                        <a:pt x="2069" y="1033"/>
                      </a:lnTo>
                      <a:lnTo>
                        <a:pt x="2069" y="1033"/>
                      </a:lnTo>
                      <a:lnTo>
                        <a:pt x="2067" y="1034"/>
                      </a:lnTo>
                      <a:lnTo>
                        <a:pt x="2066" y="1037"/>
                      </a:lnTo>
                      <a:lnTo>
                        <a:pt x="2066" y="1038"/>
                      </a:lnTo>
                      <a:lnTo>
                        <a:pt x="2066" y="1038"/>
                      </a:lnTo>
                      <a:lnTo>
                        <a:pt x="2064" y="1031"/>
                      </a:lnTo>
                      <a:lnTo>
                        <a:pt x="2064" y="1031"/>
                      </a:lnTo>
                      <a:lnTo>
                        <a:pt x="2061" y="1032"/>
                      </a:lnTo>
                      <a:lnTo>
                        <a:pt x="2061" y="1032"/>
                      </a:lnTo>
                      <a:lnTo>
                        <a:pt x="2062" y="1028"/>
                      </a:lnTo>
                      <a:lnTo>
                        <a:pt x="2061" y="1025"/>
                      </a:lnTo>
                      <a:lnTo>
                        <a:pt x="2061" y="1025"/>
                      </a:lnTo>
                      <a:lnTo>
                        <a:pt x="2060" y="1028"/>
                      </a:lnTo>
                      <a:lnTo>
                        <a:pt x="2059" y="1031"/>
                      </a:lnTo>
                      <a:lnTo>
                        <a:pt x="2055" y="1032"/>
                      </a:lnTo>
                      <a:lnTo>
                        <a:pt x="2055" y="1032"/>
                      </a:lnTo>
                      <a:lnTo>
                        <a:pt x="2052" y="1032"/>
                      </a:lnTo>
                      <a:lnTo>
                        <a:pt x="2050" y="1032"/>
                      </a:lnTo>
                      <a:lnTo>
                        <a:pt x="2050" y="1034"/>
                      </a:lnTo>
                      <a:lnTo>
                        <a:pt x="2055" y="1038"/>
                      </a:lnTo>
                      <a:lnTo>
                        <a:pt x="2055" y="1038"/>
                      </a:lnTo>
                      <a:lnTo>
                        <a:pt x="2054" y="1039"/>
                      </a:lnTo>
                      <a:lnTo>
                        <a:pt x="2054" y="1043"/>
                      </a:lnTo>
                      <a:lnTo>
                        <a:pt x="2054" y="1043"/>
                      </a:lnTo>
                      <a:lnTo>
                        <a:pt x="2052" y="1045"/>
                      </a:lnTo>
                      <a:lnTo>
                        <a:pt x="2052" y="1045"/>
                      </a:lnTo>
                      <a:lnTo>
                        <a:pt x="2052" y="1047"/>
                      </a:lnTo>
                      <a:lnTo>
                        <a:pt x="2053" y="1048"/>
                      </a:lnTo>
                      <a:lnTo>
                        <a:pt x="2055" y="1048"/>
                      </a:lnTo>
                      <a:lnTo>
                        <a:pt x="2055" y="1048"/>
                      </a:lnTo>
                      <a:lnTo>
                        <a:pt x="2058" y="1050"/>
                      </a:lnTo>
                      <a:lnTo>
                        <a:pt x="2058" y="1050"/>
                      </a:lnTo>
                      <a:lnTo>
                        <a:pt x="2054" y="1053"/>
                      </a:lnTo>
                      <a:lnTo>
                        <a:pt x="2053" y="1054"/>
                      </a:lnTo>
                      <a:lnTo>
                        <a:pt x="2049" y="1054"/>
                      </a:lnTo>
                      <a:lnTo>
                        <a:pt x="2049" y="1054"/>
                      </a:lnTo>
                      <a:lnTo>
                        <a:pt x="2048" y="1054"/>
                      </a:lnTo>
                      <a:lnTo>
                        <a:pt x="2045" y="1054"/>
                      </a:lnTo>
                      <a:lnTo>
                        <a:pt x="2042" y="1056"/>
                      </a:lnTo>
                      <a:lnTo>
                        <a:pt x="2041" y="1058"/>
                      </a:lnTo>
                      <a:lnTo>
                        <a:pt x="2039" y="1061"/>
                      </a:lnTo>
                      <a:lnTo>
                        <a:pt x="2039" y="1061"/>
                      </a:lnTo>
                      <a:lnTo>
                        <a:pt x="2042" y="1061"/>
                      </a:lnTo>
                      <a:lnTo>
                        <a:pt x="2047" y="1061"/>
                      </a:lnTo>
                      <a:lnTo>
                        <a:pt x="2047" y="1061"/>
                      </a:lnTo>
                      <a:lnTo>
                        <a:pt x="2044" y="1063"/>
                      </a:lnTo>
                      <a:lnTo>
                        <a:pt x="2043" y="1064"/>
                      </a:lnTo>
                      <a:lnTo>
                        <a:pt x="2042" y="1066"/>
                      </a:lnTo>
                      <a:lnTo>
                        <a:pt x="2042" y="1066"/>
                      </a:lnTo>
                      <a:lnTo>
                        <a:pt x="2044" y="1067"/>
                      </a:lnTo>
                      <a:lnTo>
                        <a:pt x="2048" y="1067"/>
                      </a:lnTo>
                      <a:lnTo>
                        <a:pt x="2048" y="1067"/>
                      </a:lnTo>
                      <a:lnTo>
                        <a:pt x="2048" y="1072"/>
                      </a:lnTo>
                      <a:lnTo>
                        <a:pt x="2048" y="1072"/>
                      </a:lnTo>
                      <a:lnTo>
                        <a:pt x="2048" y="1074"/>
                      </a:lnTo>
                      <a:lnTo>
                        <a:pt x="2048" y="1074"/>
                      </a:lnTo>
                      <a:lnTo>
                        <a:pt x="2045" y="1072"/>
                      </a:lnTo>
                      <a:lnTo>
                        <a:pt x="2043" y="1071"/>
                      </a:lnTo>
                      <a:lnTo>
                        <a:pt x="2041" y="1069"/>
                      </a:lnTo>
                      <a:lnTo>
                        <a:pt x="2039" y="1064"/>
                      </a:lnTo>
                      <a:lnTo>
                        <a:pt x="2039" y="1064"/>
                      </a:lnTo>
                      <a:lnTo>
                        <a:pt x="2039" y="1063"/>
                      </a:lnTo>
                      <a:lnTo>
                        <a:pt x="2039" y="1059"/>
                      </a:lnTo>
                      <a:lnTo>
                        <a:pt x="2038" y="1058"/>
                      </a:lnTo>
                      <a:lnTo>
                        <a:pt x="2036" y="1056"/>
                      </a:lnTo>
                      <a:lnTo>
                        <a:pt x="2033" y="1055"/>
                      </a:lnTo>
                      <a:lnTo>
                        <a:pt x="2030" y="1054"/>
                      </a:lnTo>
                      <a:lnTo>
                        <a:pt x="2030" y="1054"/>
                      </a:lnTo>
                      <a:lnTo>
                        <a:pt x="2027" y="1050"/>
                      </a:lnTo>
                      <a:lnTo>
                        <a:pt x="2027" y="1050"/>
                      </a:lnTo>
                      <a:lnTo>
                        <a:pt x="2026" y="1052"/>
                      </a:lnTo>
                      <a:lnTo>
                        <a:pt x="2023" y="1053"/>
                      </a:lnTo>
                      <a:lnTo>
                        <a:pt x="2022" y="1055"/>
                      </a:lnTo>
                      <a:lnTo>
                        <a:pt x="2022" y="1055"/>
                      </a:lnTo>
                      <a:lnTo>
                        <a:pt x="2021" y="1056"/>
                      </a:lnTo>
                      <a:lnTo>
                        <a:pt x="2021" y="1056"/>
                      </a:lnTo>
                      <a:lnTo>
                        <a:pt x="2017" y="1053"/>
                      </a:lnTo>
                      <a:lnTo>
                        <a:pt x="2017" y="1050"/>
                      </a:lnTo>
                      <a:lnTo>
                        <a:pt x="2017" y="1045"/>
                      </a:lnTo>
                      <a:lnTo>
                        <a:pt x="2017" y="1045"/>
                      </a:lnTo>
                      <a:lnTo>
                        <a:pt x="2017" y="1044"/>
                      </a:lnTo>
                      <a:lnTo>
                        <a:pt x="2019" y="1042"/>
                      </a:lnTo>
                      <a:lnTo>
                        <a:pt x="2019" y="1042"/>
                      </a:lnTo>
                      <a:lnTo>
                        <a:pt x="2021" y="1042"/>
                      </a:lnTo>
                      <a:lnTo>
                        <a:pt x="2022" y="1041"/>
                      </a:lnTo>
                      <a:lnTo>
                        <a:pt x="2021" y="1038"/>
                      </a:lnTo>
                      <a:lnTo>
                        <a:pt x="2015" y="1033"/>
                      </a:lnTo>
                      <a:lnTo>
                        <a:pt x="2015" y="1033"/>
                      </a:lnTo>
                      <a:lnTo>
                        <a:pt x="2016" y="1032"/>
                      </a:lnTo>
                      <a:lnTo>
                        <a:pt x="2016" y="1028"/>
                      </a:lnTo>
                      <a:lnTo>
                        <a:pt x="2014" y="1025"/>
                      </a:lnTo>
                      <a:lnTo>
                        <a:pt x="2012" y="1022"/>
                      </a:lnTo>
                      <a:lnTo>
                        <a:pt x="2009" y="1020"/>
                      </a:lnTo>
                      <a:lnTo>
                        <a:pt x="2009" y="1020"/>
                      </a:lnTo>
                      <a:lnTo>
                        <a:pt x="2006" y="1021"/>
                      </a:lnTo>
                      <a:lnTo>
                        <a:pt x="2006" y="1023"/>
                      </a:lnTo>
                      <a:lnTo>
                        <a:pt x="2006" y="1028"/>
                      </a:lnTo>
                      <a:lnTo>
                        <a:pt x="2006" y="1028"/>
                      </a:lnTo>
                      <a:lnTo>
                        <a:pt x="2003" y="1026"/>
                      </a:lnTo>
                      <a:lnTo>
                        <a:pt x="1999" y="1023"/>
                      </a:lnTo>
                      <a:lnTo>
                        <a:pt x="1998" y="1019"/>
                      </a:lnTo>
                      <a:lnTo>
                        <a:pt x="1998" y="1019"/>
                      </a:lnTo>
                      <a:lnTo>
                        <a:pt x="1998" y="1016"/>
                      </a:lnTo>
                      <a:lnTo>
                        <a:pt x="1997" y="1014"/>
                      </a:lnTo>
                      <a:lnTo>
                        <a:pt x="1997" y="1013"/>
                      </a:lnTo>
                      <a:lnTo>
                        <a:pt x="1997" y="1013"/>
                      </a:lnTo>
                      <a:lnTo>
                        <a:pt x="1995" y="1009"/>
                      </a:lnTo>
                      <a:lnTo>
                        <a:pt x="1995" y="1009"/>
                      </a:lnTo>
                      <a:lnTo>
                        <a:pt x="1999" y="1019"/>
                      </a:lnTo>
                      <a:lnTo>
                        <a:pt x="1999" y="1019"/>
                      </a:lnTo>
                      <a:lnTo>
                        <a:pt x="2000" y="1019"/>
                      </a:lnTo>
                      <a:lnTo>
                        <a:pt x="2003" y="1016"/>
                      </a:lnTo>
                      <a:lnTo>
                        <a:pt x="2003" y="1016"/>
                      </a:lnTo>
                      <a:lnTo>
                        <a:pt x="2003" y="1021"/>
                      </a:lnTo>
                      <a:lnTo>
                        <a:pt x="2003" y="1023"/>
                      </a:lnTo>
                      <a:lnTo>
                        <a:pt x="2004" y="1025"/>
                      </a:lnTo>
                      <a:lnTo>
                        <a:pt x="2004" y="1025"/>
                      </a:lnTo>
                      <a:lnTo>
                        <a:pt x="2004" y="1021"/>
                      </a:lnTo>
                      <a:lnTo>
                        <a:pt x="2006" y="1017"/>
                      </a:lnTo>
                      <a:lnTo>
                        <a:pt x="2010" y="1016"/>
                      </a:lnTo>
                      <a:lnTo>
                        <a:pt x="2010" y="1016"/>
                      </a:lnTo>
                      <a:lnTo>
                        <a:pt x="2015" y="1015"/>
                      </a:lnTo>
                      <a:lnTo>
                        <a:pt x="2016" y="1014"/>
                      </a:lnTo>
                      <a:lnTo>
                        <a:pt x="2015" y="1011"/>
                      </a:lnTo>
                      <a:lnTo>
                        <a:pt x="2009" y="1008"/>
                      </a:lnTo>
                      <a:lnTo>
                        <a:pt x="2009" y="1008"/>
                      </a:lnTo>
                      <a:lnTo>
                        <a:pt x="2009" y="1005"/>
                      </a:lnTo>
                      <a:lnTo>
                        <a:pt x="2009" y="1000"/>
                      </a:lnTo>
                      <a:lnTo>
                        <a:pt x="2009" y="1000"/>
                      </a:lnTo>
                      <a:lnTo>
                        <a:pt x="2011" y="1000"/>
                      </a:lnTo>
                      <a:lnTo>
                        <a:pt x="2014" y="1000"/>
                      </a:lnTo>
                      <a:lnTo>
                        <a:pt x="2014" y="1000"/>
                      </a:lnTo>
                      <a:lnTo>
                        <a:pt x="2012" y="998"/>
                      </a:lnTo>
                      <a:lnTo>
                        <a:pt x="2012" y="995"/>
                      </a:lnTo>
                      <a:lnTo>
                        <a:pt x="2011" y="995"/>
                      </a:lnTo>
                      <a:lnTo>
                        <a:pt x="2011" y="995"/>
                      </a:lnTo>
                      <a:lnTo>
                        <a:pt x="2014" y="995"/>
                      </a:lnTo>
                      <a:lnTo>
                        <a:pt x="2019" y="995"/>
                      </a:lnTo>
                      <a:lnTo>
                        <a:pt x="2019" y="995"/>
                      </a:lnTo>
                      <a:lnTo>
                        <a:pt x="2020" y="998"/>
                      </a:lnTo>
                      <a:lnTo>
                        <a:pt x="2020" y="1000"/>
                      </a:lnTo>
                      <a:lnTo>
                        <a:pt x="2020" y="1000"/>
                      </a:lnTo>
                      <a:lnTo>
                        <a:pt x="2021" y="997"/>
                      </a:lnTo>
                      <a:lnTo>
                        <a:pt x="2022" y="994"/>
                      </a:lnTo>
                      <a:lnTo>
                        <a:pt x="2026" y="993"/>
                      </a:lnTo>
                      <a:lnTo>
                        <a:pt x="2026" y="993"/>
                      </a:lnTo>
                      <a:lnTo>
                        <a:pt x="2031" y="991"/>
                      </a:lnTo>
                      <a:lnTo>
                        <a:pt x="2030" y="989"/>
                      </a:lnTo>
                      <a:lnTo>
                        <a:pt x="2027" y="987"/>
                      </a:lnTo>
                      <a:lnTo>
                        <a:pt x="2027" y="987"/>
                      </a:lnTo>
                      <a:lnTo>
                        <a:pt x="2026" y="983"/>
                      </a:lnTo>
                      <a:lnTo>
                        <a:pt x="2026" y="983"/>
                      </a:lnTo>
                      <a:lnTo>
                        <a:pt x="2027" y="986"/>
                      </a:lnTo>
                      <a:lnTo>
                        <a:pt x="2030" y="988"/>
                      </a:lnTo>
                      <a:lnTo>
                        <a:pt x="2032" y="989"/>
                      </a:lnTo>
                      <a:lnTo>
                        <a:pt x="2032" y="989"/>
                      </a:lnTo>
                      <a:lnTo>
                        <a:pt x="2033" y="986"/>
                      </a:lnTo>
                      <a:lnTo>
                        <a:pt x="2033" y="982"/>
                      </a:lnTo>
                      <a:lnTo>
                        <a:pt x="2032" y="978"/>
                      </a:lnTo>
                      <a:lnTo>
                        <a:pt x="2032" y="978"/>
                      </a:lnTo>
                      <a:lnTo>
                        <a:pt x="2036" y="982"/>
                      </a:lnTo>
                      <a:lnTo>
                        <a:pt x="2036" y="982"/>
                      </a:lnTo>
                      <a:lnTo>
                        <a:pt x="2034" y="984"/>
                      </a:lnTo>
                      <a:lnTo>
                        <a:pt x="2034" y="984"/>
                      </a:lnTo>
                      <a:lnTo>
                        <a:pt x="2038" y="984"/>
                      </a:lnTo>
                      <a:lnTo>
                        <a:pt x="2041" y="984"/>
                      </a:lnTo>
                      <a:lnTo>
                        <a:pt x="2044" y="984"/>
                      </a:lnTo>
                      <a:lnTo>
                        <a:pt x="2044" y="984"/>
                      </a:lnTo>
                      <a:lnTo>
                        <a:pt x="2042" y="987"/>
                      </a:lnTo>
                      <a:lnTo>
                        <a:pt x="2041" y="989"/>
                      </a:lnTo>
                      <a:lnTo>
                        <a:pt x="2039" y="993"/>
                      </a:lnTo>
                      <a:lnTo>
                        <a:pt x="2039" y="993"/>
                      </a:lnTo>
                      <a:lnTo>
                        <a:pt x="2043" y="992"/>
                      </a:lnTo>
                      <a:lnTo>
                        <a:pt x="2045" y="991"/>
                      </a:lnTo>
                      <a:lnTo>
                        <a:pt x="2048" y="989"/>
                      </a:lnTo>
                      <a:lnTo>
                        <a:pt x="2048" y="989"/>
                      </a:lnTo>
                      <a:lnTo>
                        <a:pt x="2050" y="989"/>
                      </a:lnTo>
                      <a:lnTo>
                        <a:pt x="2052" y="991"/>
                      </a:lnTo>
                      <a:lnTo>
                        <a:pt x="2054" y="989"/>
                      </a:lnTo>
                      <a:lnTo>
                        <a:pt x="2054" y="989"/>
                      </a:lnTo>
                      <a:lnTo>
                        <a:pt x="2054" y="987"/>
                      </a:lnTo>
                      <a:lnTo>
                        <a:pt x="2053" y="986"/>
                      </a:lnTo>
                      <a:lnTo>
                        <a:pt x="2052" y="984"/>
                      </a:lnTo>
                      <a:lnTo>
                        <a:pt x="2052" y="984"/>
                      </a:lnTo>
                      <a:lnTo>
                        <a:pt x="2055" y="986"/>
                      </a:lnTo>
                      <a:lnTo>
                        <a:pt x="2059" y="986"/>
                      </a:lnTo>
                      <a:lnTo>
                        <a:pt x="2061" y="984"/>
                      </a:lnTo>
                      <a:lnTo>
                        <a:pt x="2061" y="984"/>
                      </a:lnTo>
                      <a:lnTo>
                        <a:pt x="2059" y="982"/>
                      </a:lnTo>
                      <a:lnTo>
                        <a:pt x="2058" y="981"/>
                      </a:lnTo>
                      <a:lnTo>
                        <a:pt x="2054" y="980"/>
                      </a:lnTo>
                      <a:lnTo>
                        <a:pt x="2054" y="980"/>
                      </a:lnTo>
                      <a:lnTo>
                        <a:pt x="2058" y="980"/>
                      </a:lnTo>
                      <a:lnTo>
                        <a:pt x="2061" y="978"/>
                      </a:lnTo>
                      <a:lnTo>
                        <a:pt x="2061" y="978"/>
                      </a:lnTo>
                      <a:lnTo>
                        <a:pt x="2060" y="976"/>
                      </a:lnTo>
                      <a:lnTo>
                        <a:pt x="2059" y="976"/>
                      </a:lnTo>
                      <a:lnTo>
                        <a:pt x="2056" y="975"/>
                      </a:lnTo>
                      <a:lnTo>
                        <a:pt x="2056" y="975"/>
                      </a:lnTo>
                      <a:lnTo>
                        <a:pt x="2060" y="975"/>
                      </a:lnTo>
                      <a:lnTo>
                        <a:pt x="2060" y="975"/>
                      </a:lnTo>
                      <a:lnTo>
                        <a:pt x="2062" y="977"/>
                      </a:lnTo>
                      <a:lnTo>
                        <a:pt x="2067" y="980"/>
                      </a:lnTo>
                      <a:lnTo>
                        <a:pt x="2067" y="980"/>
                      </a:lnTo>
                      <a:lnTo>
                        <a:pt x="2070" y="977"/>
                      </a:lnTo>
                      <a:lnTo>
                        <a:pt x="2070" y="975"/>
                      </a:lnTo>
                      <a:lnTo>
                        <a:pt x="2069" y="971"/>
                      </a:lnTo>
                      <a:lnTo>
                        <a:pt x="2069" y="971"/>
                      </a:lnTo>
                      <a:lnTo>
                        <a:pt x="2072" y="971"/>
                      </a:lnTo>
                      <a:lnTo>
                        <a:pt x="2076" y="973"/>
                      </a:lnTo>
                      <a:lnTo>
                        <a:pt x="2080" y="978"/>
                      </a:lnTo>
                      <a:lnTo>
                        <a:pt x="2080" y="978"/>
                      </a:lnTo>
                      <a:lnTo>
                        <a:pt x="2080" y="980"/>
                      </a:lnTo>
                      <a:lnTo>
                        <a:pt x="2080" y="980"/>
                      </a:lnTo>
                      <a:lnTo>
                        <a:pt x="2078" y="982"/>
                      </a:lnTo>
                      <a:lnTo>
                        <a:pt x="2081" y="983"/>
                      </a:lnTo>
                      <a:lnTo>
                        <a:pt x="2081" y="983"/>
                      </a:lnTo>
                      <a:lnTo>
                        <a:pt x="2084" y="986"/>
                      </a:lnTo>
                      <a:lnTo>
                        <a:pt x="2091" y="986"/>
                      </a:lnTo>
                      <a:lnTo>
                        <a:pt x="2091" y="986"/>
                      </a:lnTo>
                      <a:lnTo>
                        <a:pt x="2092" y="988"/>
                      </a:lnTo>
                      <a:lnTo>
                        <a:pt x="2094" y="989"/>
                      </a:lnTo>
                      <a:lnTo>
                        <a:pt x="2098" y="991"/>
                      </a:lnTo>
                      <a:lnTo>
                        <a:pt x="2103" y="989"/>
                      </a:lnTo>
                      <a:lnTo>
                        <a:pt x="2103" y="989"/>
                      </a:lnTo>
                      <a:lnTo>
                        <a:pt x="2103" y="988"/>
                      </a:lnTo>
                      <a:lnTo>
                        <a:pt x="2103" y="986"/>
                      </a:lnTo>
                      <a:lnTo>
                        <a:pt x="2099" y="982"/>
                      </a:lnTo>
                      <a:lnTo>
                        <a:pt x="2099" y="982"/>
                      </a:lnTo>
                      <a:lnTo>
                        <a:pt x="2103" y="981"/>
                      </a:lnTo>
                      <a:lnTo>
                        <a:pt x="2106" y="981"/>
                      </a:lnTo>
                      <a:lnTo>
                        <a:pt x="2110" y="982"/>
                      </a:lnTo>
                      <a:lnTo>
                        <a:pt x="2110" y="982"/>
                      </a:lnTo>
                      <a:lnTo>
                        <a:pt x="2111" y="983"/>
                      </a:lnTo>
                      <a:lnTo>
                        <a:pt x="2111" y="983"/>
                      </a:lnTo>
                      <a:lnTo>
                        <a:pt x="2113" y="983"/>
                      </a:lnTo>
                      <a:lnTo>
                        <a:pt x="2113" y="983"/>
                      </a:lnTo>
                      <a:lnTo>
                        <a:pt x="2113" y="984"/>
                      </a:lnTo>
                      <a:lnTo>
                        <a:pt x="2115" y="987"/>
                      </a:lnTo>
                      <a:lnTo>
                        <a:pt x="2115" y="987"/>
                      </a:lnTo>
                      <a:lnTo>
                        <a:pt x="2114" y="989"/>
                      </a:lnTo>
                      <a:lnTo>
                        <a:pt x="2114" y="991"/>
                      </a:lnTo>
                      <a:lnTo>
                        <a:pt x="2115" y="992"/>
                      </a:lnTo>
                      <a:lnTo>
                        <a:pt x="2120" y="991"/>
                      </a:lnTo>
                      <a:lnTo>
                        <a:pt x="2120" y="991"/>
                      </a:lnTo>
                      <a:lnTo>
                        <a:pt x="2119" y="992"/>
                      </a:lnTo>
                      <a:lnTo>
                        <a:pt x="2119" y="992"/>
                      </a:lnTo>
                      <a:lnTo>
                        <a:pt x="2122" y="992"/>
                      </a:lnTo>
                      <a:lnTo>
                        <a:pt x="2126" y="991"/>
                      </a:lnTo>
                      <a:lnTo>
                        <a:pt x="2126" y="991"/>
                      </a:lnTo>
                      <a:lnTo>
                        <a:pt x="2127" y="992"/>
                      </a:lnTo>
                      <a:lnTo>
                        <a:pt x="2127" y="992"/>
                      </a:lnTo>
                      <a:lnTo>
                        <a:pt x="2125" y="993"/>
                      </a:lnTo>
                      <a:lnTo>
                        <a:pt x="2124" y="994"/>
                      </a:lnTo>
                      <a:lnTo>
                        <a:pt x="2124" y="995"/>
                      </a:lnTo>
                      <a:lnTo>
                        <a:pt x="2128" y="998"/>
                      </a:lnTo>
                      <a:lnTo>
                        <a:pt x="2128" y="998"/>
                      </a:lnTo>
                      <a:lnTo>
                        <a:pt x="2128" y="1000"/>
                      </a:lnTo>
                      <a:lnTo>
                        <a:pt x="2128" y="1000"/>
                      </a:lnTo>
                      <a:lnTo>
                        <a:pt x="2132" y="999"/>
                      </a:lnTo>
                      <a:lnTo>
                        <a:pt x="2132" y="999"/>
                      </a:lnTo>
                      <a:lnTo>
                        <a:pt x="2132" y="999"/>
                      </a:lnTo>
                      <a:lnTo>
                        <a:pt x="2132" y="999"/>
                      </a:lnTo>
                      <a:lnTo>
                        <a:pt x="2132" y="1000"/>
                      </a:lnTo>
                      <a:lnTo>
                        <a:pt x="2132" y="1004"/>
                      </a:lnTo>
                      <a:lnTo>
                        <a:pt x="2134" y="1008"/>
                      </a:lnTo>
                      <a:lnTo>
                        <a:pt x="2137" y="1010"/>
                      </a:lnTo>
                      <a:lnTo>
                        <a:pt x="2141" y="1011"/>
                      </a:lnTo>
                      <a:lnTo>
                        <a:pt x="2141" y="1011"/>
                      </a:lnTo>
                      <a:lnTo>
                        <a:pt x="2143" y="1010"/>
                      </a:lnTo>
                      <a:lnTo>
                        <a:pt x="2143" y="1008"/>
                      </a:lnTo>
                      <a:lnTo>
                        <a:pt x="2142" y="1003"/>
                      </a:lnTo>
                      <a:lnTo>
                        <a:pt x="2142" y="1003"/>
                      </a:lnTo>
                      <a:lnTo>
                        <a:pt x="2145" y="1004"/>
                      </a:lnTo>
                      <a:lnTo>
                        <a:pt x="2149" y="1005"/>
                      </a:lnTo>
                      <a:lnTo>
                        <a:pt x="2153" y="1010"/>
                      </a:lnTo>
                      <a:lnTo>
                        <a:pt x="2153" y="1010"/>
                      </a:lnTo>
                      <a:lnTo>
                        <a:pt x="2152" y="1013"/>
                      </a:lnTo>
                      <a:lnTo>
                        <a:pt x="2152" y="1013"/>
                      </a:lnTo>
                      <a:lnTo>
                        <a:pt x="2153" y="1013"/>
                      </a:lnTo>
                      <a:lnTo>
                        <a:pt x="2153" y="1013"/>
                      </a:lnTo>
                      <a:lnTo>
                        <a:pt x="2153" y="1013"/>
                      </a:lnTo>
                      <a:lnTo>
                        <a:pt x="2153" y="1013"/>
                      </a:lnTo>
                      <a:lnTo>
                        <a:pt x="2152" y="1015"/>
                      </a:lnTo>
                      <a:lnTo>
                        <a:pt x="2154" y="1015"/>
                      </a:lnTo>
                      <a:lnTo>
                        <a:pt x="2154" y="1015"/>
                      </a:lnTo>
                      <a:lnTo>
                        <a:pt x="2156" y="1017"/>
                      </a:lnTo>
                      <a:lnTo>
                        <a:pt x="2159" y="1019"/>
                      </a:lnTo>
                      <a:lnTo>
                        <a:pt x="2159" y="1019"/>
                      </a:lnTo>
                      <a:lnTo>
                        <a:pt x="2155" y="1021"/>
                      </a:lnTo>
                      <a:lnTo>
                        <a:pt x="2155" y="1021"/>
                      </a:lnTo>
                      <a:lnTo>
                        <a:pt x="2156" y="1022"/>
                      </a:lnTo>
                      <a:lnTo>
                        <a:pt x="2161" y="1025"/>
                      </a:lnTo>
                      <a:lnTo>
                        <a:pt x="2161" y="1025"/>
                      </a:lnTo>
                      <a:lnTo>
                        <a:pt x="2159" y="1025"/>
                      </a:lnTo>
                      <a:lnTo>
                        <a:pt x="2156" y="1025"/>
                      </a:lnTo>
                      <a:lnTo>
                        <a:pt x="2154" y="1026"/>
                      </a:lnTo>
                      <a:lnTo>
                        <a:pt x="2154" y="1026"/>
                      </a:lnTo>
                      <a:lnTo>
                        <a:pt x="2156" y="1028"/>
                      </a:lnTo>
                      <a:lnTo>
                        <a:pt x="2159" y="1031"/>
                      </a:lnTo>
                      <a:lnTo>
                        <a:pt x="2163" y="1032"/>
                      </a:lnTo>
                      <a:lnTo>
                        <a:pt x="2163" y="1032"/>
                      </a:lnTo>
                      <a:lnTo>
                        <a:pt x="2159" y="1033"/>
                      </a:lnTo>
                      <a:lnTo>
                        <a:pt x="2159" y="1033"/>
                      </a:lnTo>
                      <a:lnTo>
                        <a:pt x="2156" y="1031"/>
                      </a:lnTo>
                      <a:lnTo>
                        <a:pt x="2156" y="1031"/>
                      </a:lnTo>
                      <a:lnTo>
                        <a:pt x="2154" y="1033"/>
                      </a:lnTo>
                      <a:lnTo>
                        <a:pt x="2153" y="1036"/>
                      </a:lnTo>
                      <a:lnTo>
                        <a:pt x="2152" y="1039"/>
                      </a:lnTo>
                      <a:lnTo>
                        <a:pt x="2152" y="1039"/>
                      </a:lnTo>
                      <a:lnTo>
                        <a:pt x="2150" y="1036"/>
                      </a:lnTo>
                      <a:lnTo>
                        <a:pt x="2149" y="1033"/>
                      </a:lnTo>
                      <a:lnTo>
                        <a:pt x="2147" y="1031"/>
                      </a:lnTo>
                      <a:lnTo>
                        <a:pt x="2147" y="1031"/>
                      </a:lnTo>
                      <a:lnTo>
                        <a:pt x="2145" y="1033"/>
                      </a:lnTo>
                      <a:lnTo>
                        <a:pt x="2145" y="1036"/>
                      </a:lnTo>
                      <a:lnTo>
                        <a:pt x="2145" y="1039"/>
                      </a:lnTo>
                      <a:lnTo>
                        <a:pt x="2145" y="1039"/>
                      </a:lnTo>
                      <a:lnTo>
                        <a:pt x="2143" y="1041"/>
                      </a:lnTo>
                      <a:lnTo>
                        <a:pt x="2142" y="1042"/>
                      </a:lnTo>
                      <a:lnTo>
                        <a:pt x="2142" y="1044"/>
                      </a:lnTo>
                      <a:lnTo>
                        <a:pt x="2142" y="1044"/>
                      </a:lnTo>
                      <a:lnTo>
                        <a:pt x="2144" y="1045"/>
                      </a:lnTo>
                      <a:lnTo>
                        <a:pt x="2145" y="1045"/>
                      </a:lnTo>
                      <a:lnTo>
                        <a:pt x="2148" y="1044"/>
                      </a:lnTo>
                      <a:lnTo>
                        <a:pt x="2148" y="1044"/>
                      </a:lnTo>
                      <a:lnTo>
                        <a:pt x="2144" y="1048"/>
                      </a:lnTo>
                      <a:lnTo>
                        <a:pt x="2143" y="1050"/>
                      </a:lnTo>
                      <a:lnTo>
                        <a:pt x="2142" y="1053"/>
                      </a:lnTo>
                      <a:lnTo>
                        <a:pt x="2142" y="1053"/>
                      </a:lnTo>
                      <a:lnTo>
                        <a:pt x="2145" y="1052"/>
                      </a:lnTo>
                      <a:lnTo>
                        <a:pt x="2148" y="1052"/>
                      </a:lnTo>
                      <a:lnTo>
                        <a:pt x="2149" y="1049"/>
                      </a:lnTo>
                      <a:lnTo>
                        <a:pt x="2149" y="1049"/>
                      </a:lnTo>
                      <a:lnTo>
                        <a:pt x="2148" y="1053"/>
                      </a:lnTo>
                      <a:lnTo>
                        <a:pt x="2148" y="1056"/>
                      </a:lnTo>
                      <a:lnTo>
                        <a:pt x="2148" y="1056"/>
                      </a:lnTo>
                      <a:lnTo>
                        <a:pt x="2149" y="1056"/>
                      </a:lnTo>
                      <a:lnTo>
                        <a:pt x="2152" y="1056"/>
                      </a:lnTo>
                      <a:lnTo>
                        <a:pt x="2153" y="1054"/>
                      </a:lnTo>
                      <a:lnTo>
                        <a:pt x="2153" y="1054"/>
                      </a:lnTo>
                      <a:lnTo>
                        <a:pt x="2152" y="1056"/>
                      </a:lnTo>
                      <a:lnTo>
                        <a:pt x="2152" y="1059"/>
                      </a:lnTo>
                      <a:lnTo>
                        <a:pt x="2152" y="1061"/>
                      </a:lnTo>
                      <a:lnTo>
                        <a:pt x="2152" y="1061"/>
                      </a:lnTo>
                      <a:lnTo>
                        <a:pt x="2154" y="1060"/>
                      </a:lnTo>
                      <a:lnTo>
                        <a:pt x="2156" y="1059"/>
                      </a:lnTo>
                      <a:lnTo>
                        <a:pt x="2158" y="1056"/>
                      </a:lnTo>
                      <a:lnTo>
                        <a:pt x="2158" y="1056"/>
                      </a:lnTo>
                      <a:lnTo>
                        <a:pt x="2154" y="1065"/>
                      </a:lnTo>
                      <a:lnTo>
                        <a:pt x="2154" y="1065"/>
                      </a:lnTo>
                      <a:lnTo>
                        <a:pt x="2158" y="1065"/>
                      </a:lnTo>
                      <a:lnTo>
                        <a:pt x="2158" y="1065"/>
                      </a:lnTo>
                      <a:lnTo>
                        <a:pt x="2155" y="1067"/>
                      </a:lnTo>
                      <a:lnTo>
                        <a:pt x="2154" y="1071"/>
                      </a:lnTo>
                      <a:lnTo>
                        <a:pt x="2154" y="1071"/>
                      </a:lnTo>
                      <a:lnTo>
                        <a:pt x="2156" y="1069"/>
                      </a:lnTo>
                      <a:lnTo>
                        <a:pt x="2159" y="1067"/>
                      </a:lnTo>
                      <a:lnTo>
                        <a:pt x="2163" y="1069"/>
                      </a:lnTo>
                      <a:lnTo>
                        <a:pt x="2163" y="1069"/>
                      </a:lnTo>
                      <a:lnTo>
                        <a:pt x="2166" y="1070"/>
                      </a:lnTo>
                      <a:lnTo>
                        <a:pt x="2167" y="1070"/>
                      </a:lnTo>
                      <a:lnTo>
                        <a:pt x="2169" y="1069"/>
                      </a:lnTo>
                      <a:lnTo>
                        <a:pt x="2166" y="1063"/>
                      </a:lnTo>
                      <a:lnTo>
                        <a:pt x="2166" y="1063"/>
                      </a:lnTo>
                      <a:lnTo>
                        <a:pt x="2167" y="1061"/>
                      </a:lnTo>
                      <a:lnTo>
                        <a:pt x="2170" y="1059"/>
                      </a:lnTo>
                      <a:lnTo>
                        <a:pt x="2171" y="1055"/>
                      </a:lnTo>
                      <a:lnTo>
                        <a:pt x="2171" y="1053"/>
                      </a:lnTo>
                      <a:lnTo>
                        <a:pt x="2171" y="1050"/>
                      </a:lnTo>
                      <a:lnTo>
                        <a:pt x="2171" y="1050"/>
                      </a:lnTo>
                      <a:lnTo>
                        <a:pt x="2169" y="1050"/>
                      </a:lnTo>
                      <a:lnTo>
                        <a:pt x="2166" y="1052"/>
                      </a:lnTo>
                      <a:lnTo>
                        <a:pt x="2164" y="1054"/>
                      </a:lnTo>
                      <a:lnTo>
                        <a:pt x="2164" y="1054"/>
                      </a:lnTo>
                      <a:lnTo>
                        <a:pt x="2163" y="1052"/>
                      </a:lnTo>
                      <a:lnTo>
                        <a:pt x="2163" y="1048"/>
                      </a:lnTo>
                      <a:lnTo>
                        <a:pt x="2164" y="1043"/>
                      </a:lnTo>
                      <a:lnTo>
                        <a:pt x="2164" y="1043"/>
                      </a:lnTo>
                      <a:lnTo>
                        <a:pt x="2166" y="1041"/>
                      </a:lnTo>
                      <a:lnTo>
                        <a:pt x="2166" y="1041"/>
                      </a:lnTo>
                      <a:lnTo>
                        <a:pt x="2167" y="1042"/>
                      </a:lnTo>
                      <a:lnTo>
                        <a:pt x="2167" y="1042"/>
                      </a:lnTo>
                      <a:lnTo>
                        <a:pt x="2169" y="1039"/>
                      </a:lnTo>
                      <a:lnTo>
                        <a:pt x="2169" y="1037"/>
                      </a:lnTo>
                      <a:lnTo>
                        <a:pt x="2169" y="1036"/>
                      </a:lnTo>
                      <a:lnTo>
                        <a:pt x="2169" y="1036"/>
                      </a:lnTo>
                      <a:lnTo>
                        <a:pt x="2171" y="1038"/>
                      </a:lnTo>
                      <a:lnTo>
                        <a:pt x="2174" y="1041"/>
                      </a:lnTo>
                      <a:lnTo>
                        <a:pt x="2176" y="1042"/>
                      </a:lnTo>
                      <a:lnTo>
                        <a:pt x="2176" y="1042"/>
                      </a:lnTo>
                      <a:lnTo>
                        <a:pt x="2176" y="1038"/>
                      </a:lnTo>
                      <a:lnTo>
                        <a:pt x="2175" y="1036"/>
                      </a:lnTo>
                      <a:lnTo>
                        <a:pt x="2174" y="1033"/>
                      </a:lnTo>
                      <a:lnTo>
                        <a:pt x="2174" y="1033"/>
                      </a:lnTo>
                      <a:lnTo>
                        <a:pt x="2177" y="1036"/>
                      </a:lnTo>
                      <a:lnTo>
                        <a:pt x="2177" y="1036"/>
                      </a:lnTo>
                      <a:lnTo>
                        <a:pt x="2177" y="1036"/>
                      </a:lnTo>
                      <a:lnTo>
                        <a:pt x="2180" y="1036"/>
                      </a:lnTo>
                      <a:lnTo>
                        <a:pt x="2181" y="1036"/>
                      </a:lnTo>
                      <a:lnTo>
                        <a:pt x="2181" y="1036"/>
                      </a:lnTo>
                      <a:lnTo>
                        <a:pt x="2185" y="1034"/>
                      </a:lnTo>
                      <a:lnTo>
                        <a:pt x="2185" y="1034"/>
                      </a:lnTo>
                      <a:lnTo>
                        <a:pt x="2185" y="1034"/>
                      </a:lnTo>
                      <a:lnTo>
                        <a:pt x="2185" y="1034"/>
                      </a:lnTo>
                      <a:lnTo>
                        <a:pt x="2182" y="1037"/>
                      </a:lnTo>
                      <a:lnTo>
                        <a:pt x="2182" y="1042"/>
                      </a:lnTo>
                      <a:lnTo>
                        <a:pt x="2182" y="1042"/>
                      </a:lnTo>
                      <a:lnTo>
                        <a:pt x="2187" y="1042"/>
                      </a:lnTo>
                      <a:lnTo>
                        <a:pt x="2187" y="1042"/>
                      </a:lnTo>
                      <a:lnTo>
                        <a:pt x="2185" y="1043"/>
                      </a:lnTo>
                      <a:lnTo>
                        <a:pt x="2182" y="1044"/>
                      </a:lnTo>
                      <a:lnTo>
                        <a:pt x="2182" y="1044"/>
                      </a:lnTo>
                      <a:lnTo>
                        <a:pt x="2180" y="1044"/>
                      </a:lnTo>
                      <a:lnTo>
                        <a:pt x="2177" y="1044"/>
                      </a:lnTo>
                      <a:lnTo>
                        <a:pt x="2175" y="1045"/>
                      </a:lnTo>
                      <a:lnTo>
                        <a:pt x="2174" y="1048"/>
                      </a:lnTo>
                      <a:lnTo>
                        <a:pt x="2172" y="1050"/>
                      </a:lnTo>
                      <a:lnTo>
                        <a:pt x="2172" y="1055"/>
                      </a:lnTo>
                      <a:lnTo>
                        <a:pt x="2172" y="1055"/>
                      </a:lnTo>
                      <a:lnTo>
                        <a:pt x="2175" y="1055"/>
                      </a:lnTo>
                      <a:lnTo>
                        <a:pt x="2181" y="1053"/>
                      </a:lnTo>
                      <a:lnTo>
                        <a:pt x="2181" y="1053"/>
                      </a:lnTo>
                      <a:lnTo>
                        <a:pt x="2178" y="1055"/>
                      </a:lnTo>
                      <a:lnTo>
                        <a:pt x="2177" y="1058"/>
                      </a:lnTo>
                      <a:lnTo>
                        <a:pt x="2176" y="1061"/>
                      </a:lnTo>
                      <a:lnTo>
                        <a:pt x="2176" y="1061"/>
                      </a:lnTo>
                      <a:lnTo>
                        <a:pt x="2181" y="1061"/>
                      </a:lnTo>
                      <a:lnTo>
                        <a:pt x="2181" y="1061"/>
                      </a:lnTo>
                      <a:lnTo>
                        <a:pt x="2181" y="1065"/>
                      </a:lnTo>
                      <a:lnTo>
                        <a:pt x="2181" y="1065"/>
                      </a:lnTo>
                      <a:lnTo>
                        <a:pt x="2182" y="1065"/>
                      </a:lnTo>
                      <a:lnTo>
                        <a:pt x="2185" y="1065"/>
                      </a:lnTo>
                      <a:lnTo>
                        <a:pt x="2185" y="1065"/>
                      </a:lnTo>
                      <a:lnTo>
                        <a:pt x="2185" y="1067"/>
                      </a:lnTo>
                      <a:lnTo>
                        <a:pt x="2185" y="1070"/>
                      </a:lnTo>
                      <a:lnTo>
                        <a:pt x="2185" y="1070"/>
                      </a:lnTo>
                      <a:lnTo>
                        <a:pt x="2187" y="1070"/>
                      </a:lnTo>
                      <a:lnTo>
                        <a:pt x="2191" y="1067"/>
                      </a:lnTo>
                      <a:lnTo>
                        <a:pt x="2191" y="1067"/>
                      </a:lnTo>
                      <a:lnTo>
                        <a:pt x="2189" y="1071"/>
                      </a:lnTo>
                      <a:lnTo>
                        <a:pt x="2187" y="1075"/>
                      </a:lnTo>
                      <a:lnTo>
                        <a:pt x="2187" y="1075"/>
                      </a:lnTo>
                      <a:lnTo>
                        <a:pt x="2185" y="1077"/>
                      </a:lnTo>
                      <a:lnTo>
                        <a:pt x="2182" y="1080"/>
                      </a:lnTo>
                      <a:lnTo>
                        <a:pt x="2183" y="1084"/>
                      </a:lnTo>
                      <a:lnTo>
                        <a:pt x="2183" y="1084"/>
                      </a:lnTo>
                      <a:lnTo>
                        <a:pt x="2180" y="1086"/>
                      </a:lnTo>
                      <a:lnTo>
                        <a:pt x="2177" y="1088"/>
                      </a:lnTo>
                      <a:lnTo>
                        <a:pt x="2176" y="1092"/>
                      </a:lnTo>
                      <a:lnTo>
                        <a:pt x="2176" y="1092"/>
                      </a:lnTo>
                      <a:close/>
                      <a:moveTo>
                        <a:pt x="2069" y="948"/>
                      </a:moveTo>
                      <a:lnTo>
                        <a:pt x="2069" y="948"/>
                      </a:lnTo>
                      <a:lnTo>
                        <a:pt x="2072" y="947"/>
                      </a:lnTo>
                      <a:lnTo>
                        <a:pt x="2072" y="947"/>
                      </a:lnTo>
                      <a:lnTo>
                        <a:pt x="2078" y="949"/>
                      </a:lnTo>
                      <a:lnTo>
                        <a:pt x="2078" y="949"/>
                      </a:lnTo>
                      <a:lnTo>
                        <a:pt x="2076" y="949"/>
                      </a:lnTo>
                      <a:lnTo>
                        <a:pt x="2073" y="949"/>
                      </a:lnTo>
                      <a:lnTo>
                        <a:pt x="2073" y="949"/>
                      </a:lnTo>
                      <a:lnTo>
                        <a:pt x="2071" y="948"/>
                      </a:lnTo>
                      <a:lnTo>
                        <a:pt x="2069" y="948"/>
                      </a:lnTo>
                      <a:lnTo>
                        <a:pt x="2069" y="948"/>
                      </a:lnTo>
                      <a:close/>
                      <a:moveTo>
                        <a:pt x="2082" y="937"/>
                      </a:moveTo>
                      <a:lnTo>
                        <a:pt x="2082" y="937"/>
                      </a:lnTo>
                      <a:lnTo>
                        <a:pt x="2086" y="941"/>
                      </a:lnTo>
                      <a:lnTo>
                        <a:pt x="2088" y="942"/>
                      </a:lnTo>
                      <a:lnTo>
                        <a:pt x="2091" y="943"/>
                      </a:lnTo>
                      <a:lnTo>
                        <a:pt x="2091" y="943"/>
                      </a:lnTo>
                      <a:lnTo>
                        <a:pt x="2091" y="939"/>
                      </a:lnTo>
                      <a:lnTo>
                        <a:pt x="2089" y="936"/>
                      </a:lnTo>
                      <a:lnTo>
                        <a:pt x="2087" y="933"/>
                      </a:lnTo>
                      <a:lnTo>
                        <a:pt x="2087" y="933"/>
                      </a:lnTo>
                      <a:lnTo>
                        <a:pt x="2093" y="936"/>
                      </a:lnTo>
                      <a:lnTo>
                        <a:pt x="2093" y="936"/>
                      </a:lnTo>
                      <a:lnTo>
                        <a:pt x="2093" y="938"/>
                      </a:lnTo>
                      <a:lnTo>
                        <a:pt x="2095" y="941"/>
                      </a:lnTo>
                      <a:lnTo>
                        <a:pt x="2098" y="943"/>
                      </a:lnTo>
                      <a:lnTo>
                        <a:pt x="2098" y="943"/>
                      </a:lnTo>
                      <a:lnTo>
                        <a:pt x="2094" y="944"/>
                      </a:lnTo>
                      <a:lnTo>
                        <a:pt x="2091" y="945"/>
                      </a:lnTo>
                      <a:lnTo>
                        <a:pt x="2084" y="943"/>
                      </a:lnTo>
                      <a:lnTo>
                        <a:pt x="2084" y="943"/>
                      </a:lnTo>
                      <a:lnTo>
                        <a:pt x="2084" y="942"/>
                      </a:lnTo>
                      <a:lnTo>
                        <a:pt x="2082" y="941"/>
                      </a:lnTo>
                      <a:lnTo>
                        <a:pt x="2082" y="941"/>
                      </a:lnTo>
                      <a:lnTo>
                        <a:pt x="2082" y="938"/>
                      </a:lnTo>
                      <a:lnTo>
                        <a:pt x="2082" y="937"/>
                      </a:lnTo>
                      <a:lnTo>
                        <a:pt x="2082" y="937"/>
                      </a:lnTo>
                      <a:close/>
                      <a:moveTo>
                        <a:pt x="2094" y="930"/>
                      </a:moveTo>
                      <a:lnTo>
                        <a:pt x="2094" y="930"/>
                      </a:lnTo>
                      <a:lnTo>
                        <a:pt x="2097" y="931"/>
                      </a:lnTo>
                      <a:lnTo>
                        <a:pt x="2099" y="932"/>
                      </a:lnTo>
                      <a:lnTo>
                        <a:pt x="2102" y="931"/>
                      </a:lnTo>
                      <a:lnTo>
                        <a:pt x="2102" y="931"/>
                      </a:lnTo>
                      <a:lnTo>
                        <a:pt x="2103" y="932"/>
                      </a:lnTo>
                      <a:lnTo>
                        <a:pt x="2103" y="932"/>
                      </a:lnTo>
                      <a:lnTo>
                        <a:pt x="2104" y="933"/>
                      </a:lnTo>
                      <a:lnTo>
                        <a:pt x="2104" y="933"/>
                      </a:lnTo>
                      <a:lnTo>
                        <a:pt x="2104" y="933"/>
                      </a:lnTo>
                      <a:lnTo>
                        <a:pt x="2104" y="933"/>
                      </a:lnTo>
                      <a:lnTo>
                        <a:pt x="2108" y="934"/>
                      </a:lnTo>
                      <a:lnTo>
                        <a:pt x="2108" y="934"/>
                      </a:lnTo>
                      <a:lnTo>
                        <a:pt x="2106" y="934"/>
                      </a:lnTo>
                      <a:lnTo>
                        <a:pt x="2103" y="934"/>
                      </a:lnTo>
                      <a:lnTo>
                        <a:pt x="2103" y="934"/>
                      </a:lnTo>
                      <a:lnTo>
                        <a:pt x="2099" y="934"/>
                      </a:lnTo>
                      <a:lnTo>
                        <a:pt x="2097" y="934"/>
                      </a:lnTo>
                      <a:lnTo>
                        <a:pt x="2097" y="934"/>
                      </a:lnTo>
                      <a:lnTo>
                        <a:pt x="2095" y="932"/>
                      </a:lnTo>
                      <a:lnTo>
                        <a:pt x="2094" y="930"/>
                      </a:lnTo>
                      <a:lnTo>
                        <a:pt x="2094" y="930"/>
                      </a:lnTo>
                      <a:close/>
                      <a:moveTo>
                        <a:pt x="2116" y="953"/>
                      </a:moveTo>
                      <a:lnTo>
                        <a:pt x="2116" y="953"/>
                      </a:lnTo>
                      <a:lnTo>
                        <a:pt x="2116" y="952"/>
                      </a:lnTo>
                      <a:lnTo>
                        <a:pt x="2116" y="949"/>
                      </a:lnTo>
                      <a:lnTo>
                        <a:pt x="2116" y="949"/>
                      </a:lnTo>
                      <a:lnTo>
                        <a:pt x="2121" y="953"/>
                      </a:lnTo>
                      <a:lnTo>
                        <a:pt x="2124" y="955"/>
                      </a:lnTo>
                      <a:lnTo>
                        <a:pt x="2125" y="955"/>
                      </a:lnTo>
                      <a:lnTo>
                        <a:pt x="2125" y="955"/>
                      </a:lnTo>
                      <a:lnTo>
                        <a:pt x="2126" y="956"/>
                      </a:lnTo>
                      <a:lnTo>
                        <a:pt x="2126" y="956"/>
                      </a:lnTo>
                      <a:lnTo>
                        <a:pt x="2125" y="958"/>
                      </a:lnTo>
                      <a:lnTo>
                        <a:pt x="2122" y="959"/>
                      </a:lnTo>
                      <a:lnTo>
                        <a:pt x="2120" y="959"/>
                      </a:lnTo>
                      <a:lnTo>
                        <a:pt x="2120" y="959"/>
                      </a:lnTo>
                      <a:lnTo>
                        <a:pt x="2117" y="958"/>
                      </a:lnTo>
                      <a:lnTo>
                        <a:pt x="2117" y="958"/>
                      </a:lnTo>
                      <a:lnTo>
                        <a:pt x="2116" y="958"/>
                      </a:lnTo>
                      <a:lnTo>
                        <a:pt x="2116" y="958"/>
                      </a:lnTo>
                      <a:lnTo>
                        <a:pt x="2114" y="956"/>
                      </a:lnTo>
                      <a:lnTo>
                        <a:pt x="2114" y="956"/>
                      </a:lnTo>
                      <a:lnTo>
                        <a:pt x="2111" y="955"/>
                      </a:lnTo>
                      <a:lnTo>
                        <a:pt x="2111" y="954"/>
                      </a:lnTo>
                      <a:lnTo>
                        <a:pt x="2111" y="954"/>
                      </a:lnTo>
                      <a:lnTo>
                        <a:pt x="2113" y="955"/>
                      </a:lnTo>
                      <a:lnTo>
                        <a:pt x="2115" y="956"/>
                      </a:lnTo>
                      <a:lnTo>
                        <a:pt x="2115" y="956"/>
                      </a:lnTo>
                      <a:lnTo>
                        <a:pt x="2115" y="955"/>
                      </a:lnTo>
                      <a:lnTo>
                        <a:pt x="2115" y="955"/>
                      </a:lnTo>
                      <a:lnTo>
                        <a:pt x="2119" y="955"/>
                      </a:lnTo>
                      <a:lnTo>
                        <a:pt x="2119" y="955"/>
                      </a:lnTo>
                      <a:lnTo>
                        <a:pt x="2116" y="953"/>
                      </a:lnTo>
                      <a:lnTo>
                        <a:pt x="2116" y="953"/>
                      </a:lnTo>
                      <a:close/>
                      <a:moveTo>
                        <a:pt x="2116" y="930"/>
                      </a:moveTo>
                      <a:lnTo>
                        <a:pt x="2116" y="930"/>
                      </a:lnTo>
                      <a:lnTo>
                        <a:pt x="2117" y="928"/>
                      </a:lnTo>
                      <a:lnTo>
                        <a:pt x="2117" y="928"/>
                      </a:lnTo>
                      <a:lnTo>
                        <a:pt x="2120" y="930"/>
                      </a:lnTo>
                      <a:lnTo>
                        <a:pt x="2120" y="930"/>
                      </a:lnTo>
                      <a:lnTo>
                        <a:pt x="2120" y="927"/>
                      </a:lnTo>
                      <a:lnTo>
                        <a:pt x="2120" y="927"/>
                      </a:lnTo>
                      <a:lnTo>
                        <a:pt x="2121" y="931"/>
                      </a:lnTo>
                      <a:lnTo>
                        <a:pt x="2121" y="931"/>
                      </a:lnTo>
                      <a:lnTo>
                        <a:pt x="2119" y="931"/>
                      </a:lnTo>
                      <a:lnTo>
                        <a:pt x="2116" y="930"/>
                      </a:lnTo>
                      <a:lnTo>
                        <a:pt x="2116" y="930"/>
                      </a:lnTo>
                      <a:close/>
                      <a:moveTo>
                        <a:pt x="2181" y="1097"/>
                      </a:moveTo>
                      <a:lnTo>
                        <a:pt x="2181" y="1097"/>
                      </a:lnTo>
                      <a:lnTo>
                        <a:pt x="2183" y="1093"/>
                      </a:lnTo>
                      <a:lnTo>
                        <a:pt x="2183" y="1089"/>
                      </a:lnTo>
                      <a:lnTo>
                        <a:pt x="2183" y="1086"/>
                      </a:lnTo>
                      <a:lnTo>
                        <a:pt x="2183" y="1086"/>
                      </a:lnTo>
                      <a:lnTo>
                        <a:pt x="2186" y="1088"/>
                      </a:lnTo>
                      <a:lnTo>
                        <a:pt x="2186" y="1088"/>
                      </a:lnTo>
                      <a:lnTo>
                        <a:pt x="2187" y="1087"/>
                      </a:lnTo>
                      <a:lnTo>
                        <a:pt x="2189" y="1086"/>
                      </a:lnTo>
                      <a:lnTo>
                        <a:pt x="2192" y="1082"/>
                      </a:lnTo>
                      <a:lnTo>
                        <a:pt x="2192" y="1082"/>
                      </a:lnTo>
                      <a:lnTo>
                        <a:pt x="2191" y="1084"/>
                      </a:lnTo>
                      <a:lnTo>
                        <a:pt x="2191" y="1086"/>
                      </a:lnTo>
                      <a:lnTo>
                        <a:pt x="2191" y="1088"/>
                      </a:lnTo>
                      <a:lnTo>
                        <a:pt x="2191" y="1088"/>
                      </a:lnTo>
                      <a:lnTo>
                        <a:pt x="2187" y="1091"/>
                      </a:lnTo>
                      <a:lnTo>
                        <a:pt x="2187" y="1091"/>
                      </a:lnTo>
                      <a:lnTo>
                        <a:pt x="2191" y="1093"/>
                      </a:lnTo>
                      <a:lnTo>
                        <a:pt x="2191" y="1093"/>
                      </a:lnTo>
                      <a:lnTo>
                        <a:pt x="2186" y="1093"/>
                      </a:lnTo>
                      <a:lnTo>
                        <a:pt x="2181" y="1097"/>
                      </a:lnTo>
                      <a:lnTo>
                        <a:pt x="2181" y="1097"/>
                      </a:lnTo>
                      <a:close/>
                      <a:moveTo>
                        <a:pt x="2189" y="1149"/>
                      </a:moveTo>
                      <a:lnTo>
                        <a:pt x="2189" y="1149"/>
                      </a:lnTo>
                      <a:lnTo>
                        <a:pt x="2191" y="1147"/>
                      </a:lnTo>
                      <a:lnTo>
                        <a:pt x="2192" y="1144"/>
                      </a:lnTo>
                      <a:lnTo>
                        <a:pt x="2192" y="1142"/>
                      </a:lnTo>
                      <a:lnTo>
                        <a:pt x="2192" y="1142"/>
                      </a:lnTo>
                      <a:lnTo>
                        <a:pt x="2193" y="1141"/>
                      </a:lnTo>
                      <a:lnTo>
                        <a:pt x="2193" y="1141"/>
                      </a:lnTo>
                      <a:lnTo>
                        <a:pt x="2194" y="1141"/>
                      </a:lnTo>
                      <a:lnTo>
                        <a:pt x="2194" y="1141"/>
                      </a:lnTo>
                      <a:lnTo>
                        <a:pt x="2194" y="1139"/>
                      </a:lnTo>
                      <a:lnTo>
                        <a:pt x="2194" y="1139"/>
                      </a:lnTo>
                      <a:lnTo>
                        <a:pt x="2197" y="1136"/>
                      </a:lnTo>
                      <a:lnTo>
                        <a:pt x="2197" y="1136"/>
                      </a:lnTo>
                      <a:lnTo>
                        <a:pt x="2196" y="1138"/>
                      </a:lnTo>
                      <a:lnTo>
                        <a:pt x="2196" y="1142"/>
                      </a:lnTo>
                      <a:lnTo>
                        <a:pt x="2196" y="1142"/>
                      </a:lnTo>
                      <a:lnTo>
                        <a:pt x="2194" y="1144"/>
                      </a:lnTo>
                      <a:lnTo>
                        <a:pt x="2194" y="1147"/>
                      </a:lnTo>
                      <a:lnTo>
                        <a:pt x="2194" y="1147"/>
                      </a:lnTo>
                      <a:lnTo>
                        <a:pt x="2192" y="1147"/>
                      </a:lnTo>
                      <a:lnTo>
                        <a:pt x="2189" y="1149"/>
                      </a:lnTo>
                      <a:lnTo>
                        <a:pt x="2189" y="1149"/>
                      </a:lnTo>
                      <a:close/>
                      <a:moveTo>
                        <a:pt x="2200" y="1159"/>
                      </a:moveTo>
                      <a:lnTo>
                        <a:pt x="2200" y="1159"/>
                      </a:lnTo>
                      <a:lnTo>
                        <a:pt x="2199" y="1160"/>
                      </a:lnTo>
                      <a:lnTo>
                        <a:pt x="2198" y="1163"/>
                      </a:lnTo>
                      <a:lnTo>
                        <a:pt x="2198" y="1163"/>
                      </a:lnTo>
                      <a:lnTo>
                        <a:pt x="2196" y="1161"/>
                      </a:lnTo>
                      <a:lnTo>
                        <a:pt x="2194" y="1161"/>
                      </a:lnTo>
                      <a:lnTo>
                        <a:pt x="2194" y="1161"/>
                      </a:lnTo>
                      <a:lnTo>
                        <a:pt x="2198" y="1158"/>
                      </a:lnTo>
                      <a:lnTo>
                        <a:pt x="2200" y="1156"/>
                      </a:lnTo>
                      <a:lnTo>
                        <a:pt x="2202" y="1154"/>
                      </a:lnTo>
                      <a:lnTo>
                        <a:pt x="2202" y="1154"/>
                      </a:lnTo>
                      <a:lnTo>
                        <a:pt x="2198" y="1153"/>
                      </a:lnTo>
                      <a:lnTo>
                        <a:pt x="2194" y="1154"/>
                      </a:lnTo>
                      <a:lnTo>
                        <a:pt x="2192" y="1155"/>
                      </a:lnTo>
                      <a:lnTo>
                        <a:pt x="2192" y="1155"/>
                      </a:lnTo>
                      <a:lnTo>
                        <a:pt x="2194" y="1150"/>
                      </a:lnTo>
                      <a:lnTo>
                        <a:pt x="2194" y="1150"/>
                      </a:lnTo>
                      <a:lnTo>
                        <a:pt x="2198" y="1150"/>
                      </a:lnTo>
                      <a:lnTo>
                        <a:pt x="2200" y="1149"/>
                      </a:lnTo>
                      <a:lnTo>
                        <a:pt x="2203" y="1147"/>
                      </a:lnTo>
                      <a:lnTo>
                        <a:pt x="2203" y="1147"/>
                      </a:lnTo>
                      <a:lnTo>
                        <a:pt x="2204" y="1150"/>
                      </a:lnTo>
                      <a:lnTo>
                        <a:pt x="2204" y="1155"/>
                      </a:lnTo>
                      <a:lnTo>
                        <a:pt x="2200" y="1159"/>
                      </a:lnTo>
                      <a:lnTo>
                        <a:pt x="2200" y="1159"/>
                      </a:lnTo>
                      <a:close/>
                      <a:moveTo>
                        <a:pt x="2213" y="937"/>
                      </a:moveTo>
                      <a:lnTo>
                        <a:pt x="2213" y="937"/>
                      </a:lnTo>
                      <a:lnTo>
                        <a:pt x="2215" y="941"/>
                      </a:lnTo>
                      <a:lnTo>
                        <a:pt x="2217" y="942"/>
                      </a:lnTo>
                      <a:lnTo>
                        <a:pt x="2220" y="943"/>
                      </a:lnTo>
                      <a:lnTo>
                        <a:pt x="2220" y="943"/>
                      </a:lnTo>
                      <a:lnTo>
                        <a:pt x="2220" y="939"/>
                      </a:lnTo>
                      <a:lnTo>
                        <a:pt x="2219" y="937"/>
                      </a:lnTo>
                      <a:lnTo>
                        <a:pt x="2217" y="936"/>
                      </a:lnTo>
                      <a:lnTo>
                        <a:pt x="2217" y="936"/>
                      </a:lnTo>
                      <a:lnTo>
                        <a:pt x="2221" y="937"/>
                      </a:lnTo>
                      <a:lnTo>
                        <a:pt x="2225" y="937"/>
                      </a:lnTo>
                      <a:lnTo>
                        <a:pt x="2225" y="937"/>
                      </a:lnTo>
                      <a:lnTo>
                        <a:pt x="2225" y="936"/>
                      </a:lnTo>
                      <a:lnTo>
                        <a:pt x="2224" y="933"/>
                      </a:lnTo>
                      <a:lnTo>
                        <a:pt x="2222" y="932"/>
                      </a:lnTo>
                      <a:lnTo>
                        <a:pt x="2222" y="932"/>
                      </a:lnTo>
                      <a:lnTo>
                        <a:pt x="2225" y="933"/>
                      </a:lnTo>
                      <a:lnTo>
                        <a:pt x="2227" y="933"/>
                      </a:lnTo>
                      <a:lnTo>
                        <a:pt x="2228" y="933"/>
                      </a:lnTo>
                      <a:lnTo>
                        <a:pt x="2228" y="933"/>
                      </a:lnTo>
                      <a:lnTo>
                        <a:pt x="2228" y="931"/>
                      </a:lnTo>
                      <a:lnTo>
                        <a:pt x="2227" y="930"/>
                      </a:lnTo>
                      <a:lnTo>
                        <a:pt x="2225" y="928"/>
                      </a:lnTo>
                      <a:lnTo>
                        <a:pt x="2225" y="928"/>
                      </a:lnTo>
                      <a:lnTo>
                        <a:pt x="2233" y="931"/>
                      </a:lnTo>
                      <a:lnTo>
                        <a:pt x="2233" y="931"/>
                      </a:lnTo>
                      <a:lnTo>
                        <a:pt x="2233" y="928"/>
                      </a:lnTo>
                      <a:lnTo>
                        <a:pt x="2233" y="928"/>
                      </a:lnTo>
                      <a:lnTo>
                        <a:pt x="2236" y="931"/>
                      </a:lnTo>
                      <a:lnTo>
                        <a:pt x="2239" y="932"/>
                      </a:lnTo>
                      <a:lnTo>
                        <a:pt x="2239" y="932"/>
                      </a:lnTo>
                      <a:lnTo>
                        <a:pt x="2237" y="930"/>
                      </a:lnTo>
                      <a:lnTo>
                        <a:pt x="2236" y="927"/>
                      </a:lnTo>
                      <a:lnTo>
                        <a:pt x="2236" y="925"/>
                      </a:lnTo>
                      <a:lnTo>
                        <a:pt x="2236" y="925"/>
                      </a:lnTo>
                      <a:lnTo>
                        <a:pt x="2242" y="922"/>
                      </a:lnTo>
                      <a:lnTo>
                        <a:pt x="2242" y="922"/>
                      </a:lnTo>
                      <a:lnTo>
                        <a:pt x="2242" y="923"/>
                      </a:lnTo>
                      <a:lnTo>
                        <a:pt x="2246" y="926"/>
                      </a:lnTo>
                      <a:lnTo>
                        <a:pt x="2250" y="927"/>
                      </a:lnTo>
                      <a:lnTo>
                        <a:pt x="2253" y="926"/>
                      </a:lnTo>
                      <a:lnTo>
                        <a:pt x="2257" y="925"/>
                      </a:lnTo>
                      <a:lnTo>
                        <a:pt x="2257" y="925"/>
                      </a:lnTo>
                      <a:lnTo>
                        <a:pt x="2257" y="922"/>
                      </a:lnTo>
                      <a:lnTo>
                        <a:pt x="2255" y="920"/>
                      </a:lnTo>
                      <a:lnTo>
                        <a:pt x="2252" y="919"/>
                      </a:lnTo>
                      <a:lnTo>
                        <a:pt x="2252" y="919"/>
                      </a:lnTo>
                      <a:lnTo>
                        <a:pt x="2254" y="916"/>
                      </a:lnTo>
                      <a:lnTo>
                        <a:pt x="2259" y="915"/>
                      </a:lnTo>
                      <a:lnTo>
                        <a:pt x="2264" y="916"/>
                      </a:lnTo>
                      <a:lnTo>
                        <a:pt x="2264" y="916"/>
                      </a:lnTo>
                      <a:lnTo>
                        <a:pt x="2266" y="917"/>
                      </a:lnTo>
                      <a:lnTo>
                        <a:pt x="2268" y="917"/>
                      </a:lnTo>
                      <a:lnTo>
                        <a:pt x="2270" y="919"/>
                      </a:lnTo>
                      <a:lnTo>
                        <a:pt x="2270" y="919"/>
                      </a:lnTo>
                      <a:lnTo>
                        <a:pt x="2274" y="920"/>
                      </a:lnTo>
                      <a:lnTo>
                        <a:pt x="2274" y="920"/>
                      </a:lnTo>
                      <a:lnTo>
                        <a:pt x="2263" y="917"/>
                      </a:lnTo>
                      <a:lnTo>
                        <a:pt x="2263" y="917"/>
                      </a:lnTo>
                      <a:lnTo>
                        <a:pt x="2263" y="919"/>
                      </a:lnTo>
                      <a:lnTo>
                        <a:pt x="2263" y="921"/>
                      </a:lnTo>
                      <a:lnTo>
                        <a:pt x="2263" y="921"/>
                      </a:lnTo>
                      <a:lnTo>
                        <a:pt x="2259" y="919"/>
                      </a:lnTo>
                      <a:lnTo>
                        <a:pt x="2257" y="917"/>
                      </a:lnTo>
                      <a:lnTo>
                        <a:pt x="2255" y="917"/>
                      </a:lnTo>
                      <a:lnTo>
                        <a:pt x="2255" y="917"/>
                      </a:lnTo>
                      <a:lnTo>
                        <a:pt x="2259" y="920"/>
                      </a:lnTo>
                      <a:lnTo>
                        <a:pt x="2260" y="923"/>
                      </a:lnTo>
                      <a:lnTo>
                        <a:pt x="2260" y="928"/>
                      </a:lnTo>
                      <a:lnTo>
                        <a:pt x="2260" y="928"/>
                      </a:lnTo>
                      <a:lnTo>
                        <a:pt x="2258" y="932"/>
                      </a:lnTo>
                      <a:lnTo>
                        <a:pt x="2258" y="934"/>
                      </a:lnTo>
                      <a:lnTo>
                        <a:pt x="2260" y="934"/>
                      </a:lnTo>
                      <a:lnTo>
                        <a:pt x="2268" y="931"/>
                      </a:lnTo>
                      <a:lnTo>
                        <a:pt x="2268" y="931"/>
                      </a:lnTo>
                      <a:lnTo>
                        <a:pt x="2269" y="933"/>
                      </a:lnTo>
                      <a:lnTo>
                        <a:pt x="2274" y="936"/>
                      </a:lnTo>
                      <a:lnTo>
                        <a:pt x="2274" y="936"/>
                      </a:lnTo>
                      <a:lnTo>
                        <a:pt x="2272" y="937"/>
                      </a:lnTo>
                      <a:lnTo>
                        <a:pt x="2271" y="938"/>
                      </a:lnTo>
                      <a:lnTo>
                        <a:pt x="2271" y="938"/>
                      </a:lnTo>
                      <a:lnTo>
                        <a:pt x="2274" y="939"/>
                      </a:lnTo>
                      <a:lnTo>
                        <a:pt x="2276" y="941"/>
                      </a:lnTo>
                      <a:lnTo>
                        <a:pt x="2277" y="939"/>
                      </a:lnTo>
                      <a:lnTo>
                        <a:pt x="2277" y="939"/>
                      </a:lnTo>
                      <a:lnTo>
                        <a:pt x="2275" y="942"/>
                      </a:lnTo>
                      <a:lnTo>
                        <a:pt x="2272" y="945"/>
                      </a:lnTo>
                      <a:lnTo>
                        <a:pt x="2272" y="947"/>
                      </a:lnTo>
                      <a:lnTo>
                        <a:pt x="2272" y="947"/>
                      </a:lnTo>
                      <a:lnTo>
                        <a:pt x="2275" y="947"/>
                      </a:lnTo>
                      <a:lnTo>
                        <a:pt x="2277" y="945"/>
                      </a:lnTo>
                      <a:lnTo>
                        <a:pt x="2280" y="944"/>
                      </a:lnTo>
                      <a:lnTo>
                        <a:pt x="2280" y="944"/>
                      </a:lnTo>
                      <a:lnTo>
                        <a:pt x="2279" y="948"/>
                      </a:lnTo>
                      <a:lnTo>
                        <a:pt x="2277" y="952"/>
                      </a:lnTo>
                      <a:lnTo>
                        <a:pt x="2277" y="952"/>
                      </a:lnTo>
                      <a:lnTo>
                        <a:pt x="2277" y="952"/>
                      </a:lnTo>
                      <a:lnTo>
                        <a:pt x="2277" y="952"/>
                      </a:lnTo>
                      <a:lnTo>
                        <a:pt x="2276" y="953"/>
                      </a:lnTo>
                      <a:lnTo>
                        <a:pt x="2272" y="955"/>
                      </a:lnTo>
                      <a:lnTo>
                        <a:pt x="2272" y="955"/>
                      </a:lnTo>
                      <a:lnTo>
                        <a:pt x="2274" y="956"/>
                      </a:lnTo>
                      <a:lnTo>
                        <a:pt x="2279" y="959"/>
                      </a:lnTo>
                      <a:lnTo>
                        <a:pt x="2279" y="959"/>
                      </a:lnTo>
                      <a:lnTo>
                        <a:pt x="2276" y="958"/>
                      </a:lnTo>
                      <a:lnTo>
                        <a:pt x="2274" y="959"/>
                      </a:lnTo>
                      <a:lnTo>
                        <a:pt x="2271" y="960"/>
                      </a:lnTo>
                      <a:lnTo>
                        <a:pt x="2271" y="960"/>
                      </a:lnTo>
                      <a:lnTo>
                        <a:pt x="2274" y="962"/>
                      </a:lnTo>
                      <a:lnTo>
                        <a:pt x="2276" y="965"/>
                      </a:lnTo>
                      <a:lnTo>
                        <a:pt x="2280" y="966"/>
                      </a:lnTo>
                      <a:lnTo>
                        <a:pt x="2280" y="966"/>
                      </a:lnTo>
                      <a:lnTo>
                        <a:pt x="2276" y="966"/>
                      </a:lnTo>
                      <a:lnTo>
                        <a:pt x="2276" y="966"/>
                      </a:lnTo>
                      <a:lnTo>
                        <a:pt x="2275" y="965"/>
                      </a:lnTo>
                      <a:lnTo>
                        <a:pt x="2275" y="965"/>
                      </a:lnTo>
                      <a:lnTo>
                        <a:pt x="2272" y="967"/>
                      </a:lnTo>
                      <a:lnTo>
                        <a:pt x="2270" y="970"/>
                      </a:lnTo>
                      <a:lnTo>
                        <a:pt x="2269" y="973"/>
                      </a:lnTo>
                      <a:lnTo>
                        <a:pt x="2269" y="973"/>
                      </a:lnTo>
                      <a:lnTo>
                        <a:pt x="2269" y="970"/>
                      </a:lnTo>
                      <a:lnTo>
                        <a:pt x="2266" y="967"/>
                      </a:lnTo>
                      <a:lnTo>
                        <a:pt x="2264" y="965"/>
                      </a:lnTo>
                      <a:lnTo>
                        <a:pt x="2264" y="965"/>
                      </a:lnTo>
                      <a:lnTo>
                        <a:pt x="2263" y="967"/>
                      </a:lnTo>
                      <a:lnTo>
                        <a:pt x="2263" y="970"/>
                      </a:lnTo>
                      <a:lnTo>
                        <a:pt x="2263" y="973"/>
                      </a:lnTo>
                      <a:lnTo>
                        <a:pt x="2263" y="973"/>
                      </a:lnTo>
                      <a:lnTo>
                        <a:pt x="2261" y="975"/>
                      </a:lnTo>
                      <a:lnTo>
                        <a:pt x="2259" y="977"/>
                      </a:lnTo>
                      <a:lnTo>
                        <a:pt x="2259" y="977"/>
                      </a:lnTo>
                      <a:lnTo>
                        <a:pt x="2257" y="973"/>
                      </a:lnTo>
                      <a:lnTo>
                        <a:pt x="2255" y="972"/>
                      </a:lnTo>
                      <a:lnTo>
                        <a:pt x="2255" y="970"/>
                      </a:lnTo>
                      <a:lnTo>
                        <a:pt x="2255" y="970"/>
                      </a:lnTo>
                      <a:lnTo>
                        <a:pt x="2257" y="965"/>
                      </a:lnTo>
                      <a:lnTo>
                        <a:pt x="2255" y="964"/>
                      </a:lnTo>
                      <a:lnTo>
                        <a:pt x="2253" y="964"/>
                      </a:lnTo>
                      <a:lnTo>
                        <a:pt x="2247" y="969"/>
                      </a:lnTo>
                      <a:lnTo>
                        <a:pt x="2247" y="969"/>
                      </a:lnTo>
                      <a:lnTo>
                        <a:pt x="2246" y="967"/>
                      </a:lnTo>
                      <a:lnTo>
                        <a:pt x="2243" y="966"/>
                      </a:lnTo>
                      <a:lnTo>
                        <a:pt x="2238" y="966"/>
                      </a:lnTo>
                      <a:lnTo>
                        <a:pt x="2236" y="967"/>
                      </a:lnTo>
                      <a:lnTo>
                        <a:pt x="2233" y="969"/>
                      </a:lnTo>
                      <a:lnTo>
                        <a:pt x="2233" y="969"/>
                      </a:lnTo>
                      <a:lnTo>
                        <a:pt x="2230" y="969"/>
                      </a:lnTo>
                      <a:lnTo>
                        <a:pt x="2228" y="969"/>
                      </a:lnTo>
                      <a:lnTo>
                        <a:pt x="2228" y="969"/>
                      </a:lnTo>
                      <a:lnTo>
                        <a:pt x="2232" y="966"/>
                      </a:lnTo>
                      <a:lnTo>
                        <a:pt x="2232" y="965"/>
                      </a:lnTo>
                      <a:lnTo>
                        <a:pt x="2232" y="965"/>
                      </a:lnTo>
                      <a:lnTo>
                        <a:pt x="2230" y="964"/>
                      </a:lnTo>
                      <a:lnTo>
                        <a:pt x="2230" y="964"/>
                      </a:lnTo>
                      <a:lnTo>
                        <a:pt x="2230" y="961"/>
                      </a:lnTo>
                      <a:lnTo>
                        <a:pt x="2230" y="961"/>
                      </a:lnTo>
                      <a:lnTo>
                        <a:pt x="2233" y="964"/>
                      </a:lnTo>
                      <a:lnTo>
                        <a:pt x="2236" y="965"/>
                      </a:lnTo>
                      <a:lnTo>
                        <a:pt x="2237" y="966"/>
                      </a:lnTo>
                      <a:lnTo>
                        <a:pt x="2237" y="966"/>
                      </a:lnTo>
                      <a:lnTo>
                        <a:pt x="2235" y="962"/>
                      </a:lnTo>
                      <a:lnTo>
                        <a:pt x="2233" y="959"/>
                      </a:lnTo>
                      <a:lnTo>
                        <a:pt x="2235" y="955"/>
                      </a:lnTo>
                      <a:lnTo>
                        <a:pt x="2235" y="955"/>
                      </a:lnTo>
                      <a:lnTo>
                        <a:pt x="2237" y="952"/>
                      </a:lnTo>
                      <a:lnTo>
                        <a:pt x="2237" y="949"/>
                      </a:lnTo>
                      <a:lnTo>
                        <a:pt x="2235" y="948"/>
                      </a:lnTo>
                      <a:lnTo>
                        <a:pt x="2227" y="950"/>
                      </a:lnTo>
                      <a:lnTo>
                        <a:pt x="2227" y="950"/>
                      </a:lnTo>
                      <a:lnTo>
                        <a:pt x="2226" y="949"/>
                      </a:lnTo>
                      <a:lnTo>
                        <a:pt x="2224" y="947"/>
                      </a:lnTo>
                      <a:lnTo>
                        <a:pt x="2219" y="944"/>
                      </a:lnTo>
                      <a:lnTo>
                        <a:pt x="2216" y="944"/>
                      </a:lnTo>
                      <a:lnTo>
                        <a:pt x="2213" y="945"/>
                      </a:lnTo>
                      <a:lnTo>
                        <a:pt x="2213" y="945"/>
                      </a:lnTo>
                      <a:lnTo>
                        <a:pt x="2211" y="948"/>
                      </a:lnTo>
                      <a:lnTo>
                        <a:pt x="2213" y="950"/>
                      </a:lnTo>
                      <a:lnTo>
                        <a:pt x="2216" y="953"/>
                      </a:lnTo>
                      <a:lnTo>
                        <a:pt x="2216" y="953"/>
                      </a:lnTo>
                      <a:lnTo>
                        <a:pt x="2215" y="954"/>
                      </a:lnTo>
                      <a:lnTo>
                        <a:pt x="2215" y="954"/>
                      </a:lnTo>
                      <a:lnTo>
                        <a:pt x="2215" y="952"/>
                      </a:lnTo>
                      <a:lnTo>
                        <a:pt x="2215" y="952"/>
                      </a:lnTo>
                      <a:lnTo>
                        <a:pt x="2213" y="952"/>
                      </a:lnTo>
                      <a:lnTo>
                        <a:pt x="2211" y="953"/>
                      </a:lnTo>
                      <a:lnTo>
                        <a:pt x="2209" y="955"/>
                      </a:lnTo>
                      <a:lnTo>
                        <a:pt x="2209" y="955"/>
                      </a:lnTo>
                      <a:lnTo>
                        <a:pt x="2208" y="955"/>
                      </a:lnTo>
                      <a:lnTo>
                        <a:pt x="2208" y="955"/>
                      </a:lnTo>
                      <a:lnTo>
                        <a:pt x="2206" y="952"/>
                      </a:lnTo>
                      <a:lnTo>
                        <a:pt x="2206" y="948"/>
                      </a:lnTo>
                      <a:lnTo>
                        <a:pt x="2208" y="945"/>
                      </a:lnTo>
                      <a:lnTo>
                        <a:pt x="2208" y="945"/>
                      </a:lnTo>
                      <a:lnTo>
                        <a:pt x="2210" y="943"/>
                      </a:lnTo>
                      <a:lnTo>
                        <a:pt x="2210" y="943"/>
                      </a:lnTo>
                      <a:lnTo>
                        <a:pt x="2211" y="943"/>
                      </a:lnTo>
                      <a:lnTo>
                        <a:pt x="2211" y="943"/>
                      </a:lnTo>
                      <a:lnTo>
                        <a:pt x="2213" y="941"/>
                      </a:lnTo>
                      <a:lnTo>
                        <a:pt x="2213" y="939"/>
                      </a:lnTo>
                      <a:lnTo>
                        <a:pt x="2213" y="937"/>
                      </a:lnTo>
                      <a:lnTo>
                        <a:pt x="2213" y="937"/>
                      </a:lnTo>
                      <a:close/>
                      <a:moveTo>
                        <a:pt x="2214" y="892"/>
                      </a:moveTo>
                      <a:lnTo>
                        <a:pt x="2214" y="892"/>
                      </a:lnTo>
                      <a:lnTo>
                        <a:pt x="2217" y="892"/>
                      </a:lnTo>
                      <a:lnTo>
                        <a:pt x="2217" y="892"/>
                      </a:lnTo>
                      <a:lnTo>
                        <a:pt x="2219" y="894"/>
                      </a:lnTo>
                      <a:lnTo>
                        <a:pt x="2221" y="894"/>
                      </a:lnTo>
                      <a:lnTo>
                        <a:pt x="2224" y="894"/>
                      </a:lnTo>
                      <a:lnTo>
                        <a:pt x="2224" y="894"/>
                      </a:lnTo>
                      <a:lnTo>
                        <a:pt x="2225" y="898"/>
                      </a:lnTo>
                      <a:lnTo>
                        <a:pt x="2226" y="900"/>
                      </a:lnTo>
                      <a:lnTo>
                        <a:pt x="2226" y="900"/>
                      </a:lnTo>
                      <a:lnTo>
                        <a:pt x="2222" y="897"/>
                      </a:lnTo>
                      <a:lnTo>
                        <a:pt x="2222" y="897"/>
                      </a:lnTo>
                      <a:lnTo>
                        <a:pt x="2220" y="894"/>
                      </a:lnTo>
                      <a:lnTo>
                        <a:pt x="2220" y="894"/>
                      </a:lnTo>
                      <a:lnTo>
                        <a:pt x="2217" y="895"/>
                      </a:lnTo>
                      <a:lnTo>
                        <a:pt x="2217" y="895"/>
                      </a:lnTo>
                      <a:lnTo>
                        <a:pt x="2217" y="895"/>
                      </a:lnTo>
                      <a:lnTo>
                        <a:pt x="2217" y="895"/>
                      </a:lnTo>
                      <a:lnTo>
                        <a:pt x="2217" y="897"/>
                      </a:lnTo>
                      <a:lnTo>
                        <a:pt x="2217" y="897"/>
                      </a:lnTo>
                      <a:lnTo>
                        <a:pt x="2216" y="899"/>
                      </a:lnTo>
                      <a:lnTo>
                        <a:pt x="2216" y="899"/>
                      </a:lnTo>
                      <a:lnTo>
                        <a:pt x="2216" y="899"/>
                      </a:lnTo>
                      <a:lnTo>
                        <a:pt x="2216" y="899"/>
                      </a:lnTo>
                      <a:lnTo>
                        <a:pt x="2215" y="895"/>
                      </a:lnTo>
                      <a:lnTo>
                        <a:pt x="2215" y="895"/>
                      </a:lnTo>
                      <a:lnTo>
                        <a:pt x="2214" y="892"/>
                      </a:lnTo>
                      <a:lnTo>
                        <a:pt x="2214" y="892"/>
                      </a:lnTo>
                      <a:close/>
                      <a:moveTo>
                        <a:pt x="2274" y="1003"/>
                      </a:moveTo>
                      <a:lnTo>
                        <a:pt x="2274" y="1003"/>
                      </a:lnTo>
                      <a:lnTo>
                        <a:pt x="2272" y="1005"/>
                      </a:lnTo>
                      <a:lnTo>
                        <a:pt x="2272" y="1008"/>
                      </a:lnTo>
                      <a:lnTo>
                        <a:pt x="2272" y="1008"/>
                      </a:lnTo>
                      <a:lnTo>
                        <a:pt x="2272" y="1008"/>
                      </a:lnTo>
                      <a:lnTo>
                        <a:pt x="2272" y="1008"/>
                      </a:lnTo>
                      <a:lnTo>
                        <a:pt x="2268" y="1005"/>
                      </a:lnTo>
                      <a:lnTo>
                        <a:pt x="2265" y="1004"/>
                      </a:lnTo>
                      <a:lnTo>
                        <a:pt x="2264" y="1004"/>
                      </a:lnTo>
                      <a:lnTo>
                        <a:pt x="2264" y="1004"/>
                      </a:lnTo>
                      <a:lnTo>
                        <a:pt x="2264" y="1008"/>
                      </a:lnTo>
                      <a:lnTo>
                        <a:pt x="2265" y="1010"/>
                      </a:lnTo>
                      <a:lnTo>
                        <a:pt x="2268" y="1013"/>
                      </a:lnTo>
                      <a:lnTo>
                        <a:pt x="2268" y="1013"/>
                      </a:lnTo>
                      <a:lnTo>
                        <a:pt x="2263" y="1011"/>
                      </a:lnTo>
                      <a:lnTo>
                        <a:pt x="2263" y="1011"/>
                      </a:lnTo>
                      <a:lnTo>
                        <a:pt x="2259" y="1010"/>
                      </a:lnTo>
                      <a:lnTo>
                        <a:pt x="2255" y="1009"/>
                      </a:lnTo>
                      <a:lnTo>
                        <a:pt x="2255" y="1009"/>
                      </a:lnTo>
                      <a:lnTo>
                        <a:pt x="2253" y="1009"/>
                      </a:lnTo>
                      <a:lnTo>
                        <a:pt x="2253" y="1009"/>
                      </a:lnTo>
                      <a:lnTo>
                        <a:pt x="2253" y="1008"/>
                      </a:lnTo>
                      <a:lnTo>
                        <a:pt x="2253" y="1008"/>
                      </a:lnTo>
                      <a:lnTo>
                        <a:pt x="2257" y="1005"/>
                      </a:lnTo>
                      <a:lnTo>
                        <a:pt x="2258" y="1003"/>
                      </a:lnTo>
                      <a:lnTo>
                        <a:pt x="2259" y="1000"/>
                      </a:lnTo>
                      <a:lnTo>
                        <a:pt x="2259" y="1000"/>
                      </a:lnTo>
                      <a:lnTo>
                        <a:pt x="2255" y="999"/>
                      </a:lnTo>
                      <a:lnTo>
                        <a:pt x="2253" y="1000"/>
                      </a:lnTo>
                      <a:lnTo>
                        <a:pt x="2249" y="1002"/>
                      </a:lnTo>
                      <a:lnTo>
                        <a:pt x="2249" y="1002"/>
                      </a:lnTo>
                      <a:lnTo>
                        <a:pt x="2247" y="999"/>
                      </a:lnTo>
                      <a:lnTo>
                        <a:pt x="2247" y="999"/>
                      </a:lnTo>
                      <a:lnTo>
                        <a:pt x="2244" y="995"/>
                      </a:lnTo>
                      <a:lnTo>
                        <a:pt x="2244" y="995"/>
                      </a:lnTo>
                      <a:lnTo>
                        <a:pt x="2246" y="994"/>
                      </a:lnTo>
                      <a:lnTo>
                        <a:pt x="2246" y="994"/>
                      </a:lnTo>
                      <a:lnTo>
                        <a:pt x="2244" y="994"/>
                      </a:lnTo>
                      <a:lnTo>
                        <a:pt x="2244" y="994"/>
                      </a:lnTo>
                      <a:lnTo>
                        <a:pt x="2242" y="993"/>
                      </a:lnTo>
                      <a:lnTo>
                        <a:pt x="2241" y="993"/>
                      </a:lnTo>
                      <a:lnTo>
                        <a:pt x="2241" y="993"/>
                      </a:lnTo>
                      <a:lnTo>
                        <a:pt x="2244" y="993"/>
                      </a:lnTo>
                      <a:lnTo>
                        <a:pt x="2247" y="993"/>
                      </a:lnTo>
                      <a:lnTo>
                        <a:pt x="2249" y="992"/>
                      </a:lnTo>
                      <a:lnTo>
                        <a:pt x="2249" y="992"/>
                      </a:lnTo>
                      <a:lnTo>
                        <a:pt x="2249" y="989"/>
                      </a:lnTo>
                      <a:lnTo>
                        <a:pt x="2247" y="988"/>
                      </a:lnTo>
                      <a:lnTo>
                        <a:pt x="2244" y="987"/>
                      </a:lnTo>
                      <a:lnTo>
                        <a:pt x="2244" y="987"/>
                      </a:lnTo>
                      <a:lnTo>
                        <a:pt x="2248" y="987"/>
                      </a:lnTo>
                      <a:lnTo>
                        <a:pt x="2250" y="987"/>
                      </a:lnTo>
                      <a:lnTo>
                        <a:pt x="2253" y="986"/>
                      </a:lnTo>
                      <a:lnTo>
                        <a:pt x="2253" y="986"/>
                      </a:lnTo>
                      <a:lnTo>
                        <a:pt x="2250" y="983"/>
                      </a:lnTo>
                      <a:lnTo>
                        <a:pt x="2248" y="982"/>
                      </a:lnTo>
                      <a:lnTo>
                        <a:pt x="2246" y="981"/>
                      </a:lnTo>
                      <a:lnTo>
                        <a:pt x="2246" y="981"/>
                      </a:lnTo>
                      <a:lnTo>
                        <a:pt x="2255" y="981"/>
                      </a:lnTo>
                      <a:lnTo>
                        <a:pt x="2255" y="981"/>
                      </a:lnTo>
                      <a:lnTo>
                        <a:pt x="2255" y="980"/>
                      </a:lnTo>
                      <a:lnTo>
                        <a:pt x="2254" y="977"/>
                      </a:lnTo>
                      <a:lnTo>
                        <a:pt x="2254" y="977"/>
                      </a:lnTo>
                      <a:lnTo>
                        <a:pt x="2260" y="978"/>
                      </a:lnTo>
                      <a:lnTo>
                        <a:pt x="2260" y="978"/>
                      </a:lnTo>
                      <a:lnTo>
                        <a:pt x="2263" y="980"/>
                      </a:lnTo>
                      <a:lnTo>
                        <a:pt x="2264" y="980"/>
                      </a:lnTo>
                      <a:lnTo>
                        <a:pt x="2264" y="980"/>
                      </a:lnTo>
                      <a:lnTo>
                        <a:pt x="2261" y="982"/>
                      </a:lnTo>
                      <a:lnTo>
                        <a:pt x="2260" y="984"/>
                      </a:lnTo>
                      <a:lnTo>
                        <a:pt x="2259" y="987"/>
                      </a:lnTo>
                      <a:lnTo>
                        <a:pt x="2259" y="987"/>
                      </a:lnTo>
                      <a:lnTo>
                        <a:pt x="2263" y="986"/>
                      </a:lnTo>
                      <a:lnTo>
                        <a:pt x="2265" y="986"/>
                      </a:lnTo>
                      <a:lnTo>
                        <a:pt x="2268" y="983"/>
                      </a:lnTo>
                      <a:lnTo>
                        <a:pt x="2268" y="983"/>
                      </a:lnTo>
                      <a:lnTo>
                        <a:pt x="2266" y="987"/>
                      </a:lnTo>
                      <a:lnTo>
                        <a:pt x="2265" y="991"/>
                      </a:lnTo>
                      <a:lnTo>
                        <a:pt x="2265" y="991"/>
                      </a:lnTo>
                      <a:lnTo>
                        <a:pt x="2268" y="991"/>
                      </a:lnTo>
                      <a:lnTo>
                        <a:pt x="2269" y="989"/>
                      </a:lnTo>
                      <a:lnTo>
                        <a:pt x="2270" y="988"/>
                      </a:lnTo>
                      <a:lnTo>
                        <a:pt x="2270" y="988"/>
                      </a:lnTo>
                      <a:lnTo>
                        <a:pt x="2270" y="991"/>
                      </a:lnTo>
                      <a:lnTo>
                        <a:pt x="2269" y="993"/>
                      </a:lnTo>
                      <a:lnTo>
                        <a:pt x="2270" y="994"/>
                      </a:lnTo>
                      <a:lnTo>
                        <a:pt x="2270" y="994"/>
                      </a:lnTo>
                      <a:lnTo>
                        <a:pt x="2272" y="994"/>
                      </a:lnTo>
                      <a:lnTo>
                        <a:pt x="2274" y="993"/>
                      </a:lnTo>
                      <a:lnTo>
                        <a:pt x="2275" y="991"/>
                      </a:lnTo>
                      <a:lnTo>
                        <a:pt x="2275" y="991"/>
                      </a:lnTo>
                      <a:lnTo>
                        <a:pt x="2272" y="999"/>
                      </a:lnTo>
                      <a:lnTo>
                        <a:pt x="2272" y="999"/>
                      </a:lnTo>
                      <a:lnTo>
                        <a:pt x="2275" y="999"/>
                      </a:lnTo>
                      <a:lnTo>
                        <a:pt x="2275" y="999"/>
                      </a:lnTo>
                      <a:lnTo>
                        <a:pt x="2272" y="1002"/>
                      </a:lnTo>
                      <a:lnTo>
                        <a:pt x="2271" y="1004"/>
                      </a:lnTo>
                      <a:lnTo>
                        <a:pt x="2271" y="1004"/>
                      </a:lnTo>
                      <a:lnTo>
                        <a:pt x="2274" y="1003"/>
                      </a:lnTo>
                      <a:lnTo>
                        <a:pt x="2274" y="1003"/>
                      </a:lnTo>
                      <a:close/>
                      <a:moveTo>
                        <a:pt x="2238" y="975"/>
                      </a:moveTo>
                      <a:lnTo>
                        <a:pt x="2238" y="975"/>
                      </a:lnTo>
                      <a:lnTo>
                        <a:pt x="2236" y="978"/>
                      </a:lnTo>
                      <a:lnTo>
                        <a:pt x="2233" y="980"/>
                      </a:lnTo>
                      <a:lnTo>
                        <a:pt x="2228" y="981"/>
                      </a:lnTo>
                      <a:lnTo>
                        <a:pt x="2228" y="981"/>
                      </a:lnTo>
                      <a:lnTo>
                        <a:pt x="2226" y="978"/>
                      </a:lnTo>
                      <a:lnTo>
                        <a:pt x="2224" y="975"/>
                      </a:lnTo>
                      <a:lnTo>
                        <a:pt x="2224" y="975"/>
                      </a:lnTo>
                      <a:lnTo>
                        <a:pt x="2227" y="975"/>
                      </a:lnTo>
                      <a:lnTo>
                        <a:pt x="2227" y="975"/>
                      </a:lnTo>
                      <a:lnTo>
                        <a:pt x="2230" y="975"/>
                      </a:lnTo>
                      <a:lnTo>
                        <a:pt x="2230" y="975"/>
                      </a:lnTo>
                      <a:lnTo>
                        <a:pt x="2232" y="972"/>
                      </a:lnTo>
                      <a:lnTo>
                        <a:pt x="2232" y="972"/>
                      </a:lnTo>
                      <a:lnTo>
                        <a:pt x="2235" y="973"/>
                      </a:lnTo>
                      <a:lnTo>
                        <a:pt x="2238" y="975"/>
                      </a:lnTo>
                      <a:lnTo>
                        <a:pt x="2238" y="975"/>
                      </a:lnTo>
                      <a:close/>
                      <a:moveTo>
                        <a:pt x="2208" y="1055"/>
                      </a:moveTo>
                      <a:lnTo>
                        <a:pt x="2208" y="1055"/>
                      </a:lnTo>
                      <a:lnTo>
                        <a:pt x="2210" y="1052"/>
                      </a:lnTo>
                      <a:lnTo>
                        <a:pt x="2210" y="1052"/>
                      </a:lnTo>
                      <a:lnTo>
                        <a:pt x="2210" y="1053"/>
                      </a:lnTo>
                      <a:lnTo>
                        <a:pt x="2209" y="1056"/>
                      </a:lnTo>
                      <a:lnTo>
                        <a:pt x="2209" y="1056"/>
                      </a:lnTo>
                      <a:lnTo>
                        <a:pt x="2209" y="1059"/>
                      </a:lnTo>
                      <a:lnTo>
                        <a:pt x="2208" y="1063"/>
                      </a:lnTo>
                      <a:lnTo>
                        <a:pt x="2208" y="1063"/>
                      </a:lnTo>
                      <a:lnTo>
                        <a:pt x="2205" y="1063"/>
                      </a:lnTo>
                      <a:lnTo>
                        <a:pt x="2203" y="1064"/>
                      </a:lnTo>
                      <a:lnTo>
                        <a:pt x="2203" y="1064"/>
                      </a:lnTo>
                      <a:lnTo>
                        <a:pt x="2204" y="1061"/>
                      </a:lnTo>
                      <a:lnTo>
                        <a:pt x="2205" y="1059"/>
                      </a:lnTo>
                      <a:lnTo>
                        <a:pt x="2205" y="1058"/>
                      </a:lnTo>
                      <a:lnTo>
                        <a:pt x="2205" y="1058"/>
                      </a:lnTo>
                      <a:lnTo>
                        <a:pt x="2206" y="1056"/>
                      </a:lnTo>
                      <a:lnTo>
                        <a:pt x="2206" y="1056"/>
                      </a:lnTo>
                      <a:lnTo>
                        <a:pt x="2208" y="1055"/>
                      </a:lnTo>
                      <a:lnTo>
                        <a:pt x="2208" y="1055"/>
                      </a:lnTo>
                      <a:lnTo>
                        <a:pt x="2208" y="1055"/>
                      </a:lnTo>
                      <a:lnTo>
                        <a:pt x="2208" y="1055"/>
                      </a:lnTo>
                      <a:close/>
                      <a:moveTo>
                        <a:pt x="2208" y="1069"/>
                      </a:moveTo>
                      <a:lnTo>
                        <a:pt x="2208" y="1069"/>
                      </a:lnTo>
                      <a:lnTo>
                        <a:pt x="2206" y="1070"/>
                      </a:lnTo>
                      <a:lnTo>
                        <a:pt x="2205" y="1071"/>
                      </a:lnTo>
                      <a:lnTo>
                        <a:pt x="2205" y="1071"/>
                      </a:lnTo>
                      <a:lnTo>
                        <a:pt x="2206" y="1069"/>
                      </a:lnTo>
                      <a:lnTo>
                        <a:pt x="2209" y="1065"/>
                      </a:lnTo>
                      <a:lnTo>
                        <a:pt x="2209" y="1065"/>
                      </a:lnTo>
                      <a:lnTo>
                        <a:pt x="2211" y="1066"/>
                      </a:lnTo>
                      <a:lnTo>
                        <a:pt x="2214" y="1065"/>
                      </a:lnTo>
                      <a:lnTo>
                        <a:pt x="2216" y="1063"/>
                      </a:lnTo>
                      <a:lnTo>
                        <a:pt x="2216" y="1063"/>
                      </a:lnTo>
                      <a:lnTo>
                        <a:pt x="2217" y="1065"/>
                      </a:lnTo>
                      <a:lnTo>
                        <a:pt x="2217" y="1069"/>
                      </a:lnTo>
                      <a:lnTo>
                        <a:pt x="2216" y="1072"/>
                      </a:lnTo>
                      <a:lnTo>
                        <a:pt x="2216" y="1072"/>
                      </a:lnTo>
                      <a:lnTo>
                        <a:pt x="2214" y="1071"/>
                      </a:lnTo>
                      <a:lnTo>
                        <a:pt x="2214" y="1071"/>
                      </a:lnTo>
                      <a:lnTo>
                        <a:pt x="2214" y="1071"/>
                      </a:lnTo>
                      <a:lnTo>
                        <a:pt x="2214" y="1071"/>
                      </a:lnTo>
                      <a:lnTo>
                        <a:pt x="2215" y="1069"/>
                      </a:lnTo>
                      <a:lnTo>
                        <a:pt x="2215" y="1069"/>
                      </a:lnTo>
                      <a:lnTo>
                        <a:pt x="2211" y="1069"/>
                      </a:lnTo>
                      <a:lnTo>
                        <a:pt x="2211" y="1069"/>
                      </a:lnTo>
                      <a:lnTo>
                        <a:pt x="2209" y="1067"/>
                      </a:lnTo>
                      <a:lnTo>
                        <a:pt x="2208" y="1069"/>
                      </a:lnTo>
                      <a:lnTo>
                        <a:pt x="2208" y="1069"/>
                      </a:lnTo>
                      <a:close/>
                      <a:moveTo>
                        <a:pt x="2217" y="1137"/>
                      </a:moveTo>
                      <a:lnTo>
                        <a:pt x="2217" y="1137"/>
                      </a:lnTo>
                      <a:lnTo>
                        <a:pt x="2216" y="1136"/>
                      </a:lnTo>
                      <a:lnTo>
                        <a:pt x="2216" y="1136"/>
                      </a:lnTo>
                      <a:lnTo>
                        <a:pt x="2219" y="1135"/>
                      </a:lnTo>
                      <a:lnTo>
                        <a:pt x="2219" y="1133"/>
                      </a:lnTo>
                      <a:lnTo>
                        <a:pt x="2219" y="1133"/>
                      </a:lnTo>
                      <a:lnTo>
                        <a:pt x="2217" y="1132"/>
                      </a:lnTo>
                      <a:lnTo>
                        <a:pt x="2217" y="1132"/>
                      </a:lnTo>
                      <a:lnTo>
                        <a:pt x="2220" y="1130"/>
                      </a:lnTo>
                      <a:lnTo>
                        <a:pt x="2220" y="1130"/>
                      </a:lnTo>
                      <a:lnTo>
                        <a:pt x="2216" y="1131"/>
                      </a:lnTo>
                      <a:lnTo>
                        <a:pt x="2216" y="1131"/>
                      </a:lnTo>
                      <a:lnTo>
                        <a:pt x="2214" y="1131"/>
                      </a:lnTo>
                      <a:lnTo>
                        <a:pt x="2213" y="1131"/>
                      </a:lnTo>
                      <a:lnTo>
                        <a:pt x="2213" y="1131"/>
                      </a:lnTo>
                      <a:lnTo>
                        <a:pt x="2217" y="1127"/>
                      </a:lnTo>
                      <a:lnTo>
                        <a:pt x="2220" y="1125"/>
                      </a:lnTo>
                      <a:lnTo>
                        <a:pt x="2220" y="1124"/>
                      </a:lnTo>
                      <a:lnTo>
                        <a:pt x="2220" y="1124"/>
                      </a:lnTo>
                      <a:lnTo>
                        <a:pt x="2220" y="1124"/>
                      </a:lnTo>
                      <a:lnTo>
                        <a:pt x="2221" y="1122"/>
                      </a:lnTo>
                      <a:lnTo>
                        <a:pt x="2221" y="1122"/>
                      </a:lnTo>
                      <a:lnTo>
                        <a:pt x="2222" y="1126"/>
                      </a:lnTo>
                      <a:lnTo>
                        <a:pt x="2222" y="1126"/>
                      </a:lnTo>
                      <a:lnTo>
                        <a:pt x="2222" y="1131"/>
                      </a:lnTo>
                      <a:lnTo>
                        <a:pt x="2220" y="1135"/>
                      </a:lnTo>
                      <a:lnTo>
                        <a:pt x="2220" y="1135"/>
                      </a:lnTo>
                      <a:lnTo>
                        <a:pt x="2217" y="1137"/>
                      </a:lnTo>
                      <a:lnTo>
                        <a:pt x="2217" y="1137"/>
                      </a:lnTo>
                      <a:close/>
                      <a:moveTo>
                        <a:pt x="2227" y="1154"/>
                      </a:moveTo>
                      <a:lnTo>
                        <a:pt x="2227" y="1154"/>
                      </a:lnTo>
                      <a:lnTo>
                        <a:pt x="2224" y="1154"/>
                      </a:lnTo>
                      <a:lnTo>
                        <a:pt x="2221" y="1154"/>
                      </a:lnTo>
                      <a:lnTo>
                        <a:pt x="2219" y="1156"/>
                      </a:lnTo>
                      <a:lnTo>
                        <a:pt x="2219" y="1156"/>
                      </a:lnTo>
                      <a:lnTo>
                        <a:pt x="2221" y="1153"/>
                      </a:lnTo>
                      <a:lnTo>
                        <a:pt x="2222" y="1150"/>
                      </a:lnTo>
                      <a:lnTo>
                        <a:pt x="2224" y="1148"/>
                      </a:lnTo>
                      <a:lnTo>
                        <a:pt x="2224" y="1148"/>
                      </a:lnTo>
                      <a:lnTo>
                        <a:pt x="2225" y="1152"/>
                      </a:lnTo>
                      <a:lnTo>
                        <a:pt x="2225" y="1152"/>
                      </a:lnTo>
                      <a:lnTo>
                        <a:pt x="2226" y="1152"/>
                      </a:lnTo>
                      <a:lnTo>
                        <a:pt x="2226" y="1152"/>
                      </a:lnTo>
                      <a:lnTo>
                        <a:pt x="2228" y="1153"/>
                      </a:lnTo>
                      <a:lnTo>
                        <a:pt x="2228" y="1153"/>
                      </a:lnTo>
                      <a:lnTo>
                        <a:pt x="2227" y="1154"/>
                      </a:lnTo>
                      <a:lnTo>
                        <a:pt x="2227" y="1154"/>
                      </a:lnTo>
                      <a:close/>
                      <a:moveTo>
                        <a:pt x="2227" y="1045"/>
                      </a:moveTo>
                      <a:lnTo>
                        <a:pt x="2227" y="1045"/>
                      </a:lnTo>
                      <a:lnTo>
                        <a:pt x="2227" y="1045"/>
                      </a:lnTo>
                      <a:lnTo>
                        <a:pt x="2227" y="1045"/>
                      </a:lnTo>
                      <a:lnTo>
                        <a:pt x="2227" y="1045"/>
                      </a:lnTo>
                      <a:lnTo>
                        <a:pt x="2227" y="1045"/>
                      </a:lnTo>
                      <a:lnTo>
                        <a:pt x="2231" y="1045"/>
                      </a:lnTo>
                      <a:lnTo>
                        <a:pt x="2233" y="1044"/>
                      </a:lnTo>
                      <a:lnTo>
                        <a:pt x="2235" y="1043"/>
                      </a:lnTo>
                      <a:lnTo>
                        <a:pt x="2235" y="1043"/>
                      </a:lnTo>
                      <a:lnTo>
                        <a:pt x="2233" y="1045"/>
                      </a:lnTo>
                      <a:lnTo>
                        <a:pt x="2233" y="1050"/>
                      </a:lnTo>
                      <a:lnTo>
                        <a:pt x="2233" y="1050"/>
                      </a:lnTo>
                      <a:lnTo>
                        <a:pt x="2233" y="1050"/>
                      </a:lnTo>
                      <a:lnTo>
                        <a:pt x="2232" y="1050"/>
                      </a:lnTo>
                      <a:lnTo>
                        <a:pt x="2232" y="1050"/>
                      </a:lnTo>
                      <a:lnTo>
                        <a:pt x="2231" y="1050"/>
                      </a:lnTo>
                      <a:lnTo>
                        <a:pt x="2231" y="1050"/>
                      </a:lnTo>
                      <a:lnTo>
                        <a:pt x="2233" y="1048"/>
                      </a:lnTo>
                      <a:lnTo>
                        <a:pt x="2233" y="1048"/>
                      </a:lnTo>
                      <a:lnTo>
                        <a:pt x="2232" y="1048"/>
                      </a:lnTo>
                      <a:lnTo>
                        <a:pt x="2232" y="1048"/>
                      </a:lnTo>
                      <a:lnTo>
                        <a:pt x="2233" y="1044"/>
                      </a:lnTo>
                      <a:lnTo>
                        <a:pt x="2233" y="1044"/>
                      </a:lnTo>
                      <a:lnTo>
                        <a:pt x="2230" y="1047"/>
                      </a:lnTo>
                      <a:lnTo>
                        <a:pt x="2230" y="1047"/>
                      </a:lnTo>
                      <a:lnTo>
                        <a:pt x="2228" y="1045"/>
                      </a:lnTo>
                      <a:lnTo>
                        <a:pt x="2227" y="1045"/>
                      </a:lnTo>
                      <a:lnTo>
                        <a:pt x="2227" y="1045"/>
                      </a:lnTo>
                      <a:close/>
                      <a:moveTo>
                        <a:pt x="2276" y="1055"/>
                      </a:moveTo>
                      <a:lnTo>
                        <a:pt x="2276" y="1055"/>
                      </a:lnTo>
                      <a:lnTo>
                        <a:pt x="2274" y="1059"/>
                      </a:lnTo>
                      <a:lnTo>
                        <a:pt x="2274" y="1064"/>
                      </a:lnTo>
                      <a:lnTo>
                        <a:pt x="2274" y="1064"/>
                      </a:lnTo>
                      <a:lnTo>
                        <a:pt x="2270" y="1064"/>
                      </a:lnTo>
                      <a:lnTo>
                        <a:pt x="2268" y="1065"/>
                      </a:lnTo>
                      <a:lnTo>
                        <a:pt x="2266" y="1067"/>
                      </a:lnTo>
                      <a:lnTo>
                        <a:pt x="2266" y="1067"/>
                      </a:lnTo>
                      <a:lnTo>
                        <a:pt x="2268" y="1069"/>
                      </a:lnTo>
                      <a:lnTo>
                        <a:pt x="2270" y="1070"/>
                      </a:lnTo>
                      <a:lnTo>
                        <a:pt x="2272" y="1071"/>
                      </a:lnTo>
                      <a:lnTo>
                        <a:pt x="2272" y="1071"/>
                      </a:lnTo>
                      <a:lnTo>
                        <a:pt x="2266" y="1074"/>
                      </a:lnTo>
                      <a:lnTo>
                        <a:pt x="2264" y="1075"/>
                      </a:lnTo>
                      <a:lnTo>
                        <a:pt x="2263" y="1077"/>
                      </a:lnTo>
                      <a:lnTo>
                        <a:pt x="2263" y="1077"/>
                      </a:lnTo>
                      <a:lnTo>
                        <a:pt x="2266" y="1077"/>
                      </a:lnTo>
                      <a:lnTo>
                        <a:pt x="2270" y="1078"/>
                      </a:lnTo>
                      <a:lnTo>
                        <a:pt x="2274" y="1077"/>
                      </a:lnTo>
                      <a:lnTo>
                        <a:pt x="2274" y="1077"/>
                      </a:lnTo>
                      <a:lnTo>
                        <a:pt x="2270" y="1080"/>
                      </a:lnTo>
                      <a:lnTo>
                        <a:pt x="2268" y="1084"/>
                      </a:lnTo>
                      <a:lnTo>
                        <a:pt x="2268" y="1084"/>
                      </a:lnTo>
                      <a:lnTo>
                        <a:pt x="2269" y="1084"/>
                      </a:lnTo>
                      <a:lnTo>
                        <a:pt x="2271" y="1084"/>
                      </a:lnTo>
                      <a:lnTo>
                        <a:pt x="2271" y="1084"/>
                      </a:lnTo>
                      <a:lnTo>
                        <a:pt x="2270" y="1087"/>
                      </a:lnTo>
                      <a:lnTo>
                        <a:pt x="2270" y="1087"/>
                      </a:lnTo>
                      <a:lnTo>
                        <a:pt x="2268" y="1086"/>
                      </a:lnTo>
                      <a:lnTo>
                        <a:pt x="2264" y="1086"/>
                      </a:lnTo>
                      <a:lnTo>
                        <a:pt x="2261" y="1087"/>
                      </a:lnTo>
                      <a:lnTo>
                        <a:pt x="2261" y="1087"/>
                      </a:lnTo>
                      <a:lnTo>
                        <a:pt x="2263" y="1089"/>
                      </a:lnTo>
                      <a:lnTo>
                        <a:pt x="2264" y="1092"/>
                      </a:lnTo>
                      <a:lnTo>
                        <a:pt x="2265" y="1093"/>
                      </a:lnTo>
                      <a:lnTo>
                        <a:pt x="2265" y="1093"/>
                      </a:lnTo>
                      <a:lnTo>
                        <a:pt x="2259" y="1093"/>
                      </a:lnTo>
                      <a:lnTo>
                        <a:pt x="2257" y="1093"/>
                      </a:lnTo>
                      <a:lnTo>
                        <a:pt x="2254" y="1094"/>
                      </a:lnTo>
                      <a:lnTo>
                        <a:pt x="2254" y="1094"/>
                      </a:lnTo>
                      <a:lnTo>
                        <a:pt x="2258" y="1097"/>
                      </a:lnTo>
                      <a:lnTo>
                        <a:pt x="2260" y="1098"/>
                      </a:lnTo>
                      <a:lnTo>
                        <a:pt x="2264" y="1099"/>
                      </a:lnTo>
                      <a:lnTo>
                        <a:pt x="2264" y="1099"/>
                      </a:lnTo>
                      <a:lnTo>
                        <a:pt x="2259" y="1100"/>
                      </a:lnTo>
                      <a:lnTo>
                        <a:pt x="2255" y="1103"/>
                      </a:lnTo>
                      <a:lnTo>
                        <a:pt x="2255" y="1103"/>
                      </a:lnTo>
                      <a:lnTo>
                        <a:pt x="2257" y="1104"/>
                      </a:lnTo>
                      <a:lnTo>
                        <a:pt x="2259" y="1105"/>
                      </a:lnTo>
                      <a:lnTo>
                        <a:pt x="2261" y="1105"/>
                      </a:lnTo>
                      <a:lnTo>
                        <a:pt x="2261" y="1105"/>
                      </a:lnTo>
                      <a:lnTo>
                        <a:pt x="2259" y="1106"/>
                      </a:lnTo>
                      <a:lnTo>
                        <a:pt x="2255" y="1109"/>
                      </a:lnTo>
                      <a:lnTo>
                        <a:pt x="2255" y="1109"/>
                      </a:lnTo>
                      <a:lnTo>
                        <a:pt x="2255" y="1105"/>
                      </a:lnTo>
                      <a:lnTo>
                        <a:pt x="2254" y="1104"/>
                      </a:lnTo>
                      <a:lnTo>
                        <a:pt x="2254" y="1104"/>
                      </a:lnTo>
                      <a:lnTo>
                        <a:pt x="2253" y="1104"/>
                      </a:lnTo>
                      <a:lnTo>
                        <a:pt x="2250" y="1108"/>
                      </a:lnTo>
                      <a:lnTo>
                        <a:pt x="2250" y="1108"/>
                      </a:lnTo>
                      <a:lnTo>
                        <a:pt x="2249" y="1104"/>
                      </a:lnTo>
                      <a:lnTo>
                        <a:pt x="2248" y="1104"/>
                      </a:lnTo>
                      <a:lnTo>
                        <a:pt x="2247" y="1105"/>
                      </a:lnTo>
                      <a:lnTo>
                        <a:pt x="2247" y="1105"/>
                      </a:lnTo>
                      <a:lnTo>
                        <a:pt x="2246" y="1104"/>
                      </a:lnTo>
                      <a:lnTo>
                        <a:pt x="2246" y="1104"/>
                      </a:lnTo>
                      <a:lnTo>
                        <a:pt x="2243" y="1105"/>
                      </a:lnTo>
                      <a:lnTo>
                        <a:pt x="2242" y="1106"/>
                      </a:lnTo>
                      <a:lnTo>
                        <a:pt x="2242" y="1109"/>
                      </a:lnTo>
                      <a:lnTo>
                        <a:pt x="2242" y="1109"/>
                      </a:lnTo>
                      <a:lnTo>
                        <a:pt x="2242" y="1108"/>
                      </a:lnTo>
                      <a:lnTo>
                        <a:pt x="2239" y="1104"/>
                      </a:lnTo>
                      <a:lnTo>
                        <a:pt x="2239" y="1104"/>
                      </a:lnTo>
                      <a:lnTo>
                        <a:pt x="2239" y="1104"/>
                      </a:lnTo>
                      <a:lnTo>
                        <a:pt x="2238" y="1103"/>
                      </a:lnTo>
                      <a:lnTo>
                        <a:pt x="2238" y="1103"/>
                      </a:lnTo>
                      <a:lnTo>
                        <a:pt x="2237" y="1104"/>
                      </a:lnTo>
                      <a:lnTo>
                        <a:pt x="2237" y="1104"/>
                      </a:lnTo>
                      <a:lnTo>
                        <a:pt x="2237" y="1104"/>
                      </a:lnTo>
                      <a:lnTo>
                        <a:pt x="2237" y="1104"/>
                      </a:lnTo>
                      <a:lnTo>
                        <a:pt x="2236" y="1106"/>
                      </a:lnTo>
                      <a:lnTo>
                        <a:pt x="2236" y="1106"/>
                      </a:lnTo>
                      <a:lnTo>
                        <a:pt x="2235" y="1106"/>
                      </a:lnTo>
                      <a:lnTo>
                        <a:pt x="2235" y="1106"/>
                      </a:lnTo>
                      <a:lnTo>
                        <a:pt x="2235" y="1104"/>
                      </a:lnTo>
                      <a:lnTo>
                        <a:pt x="2235" y="1104"/>
                      </a:lnTo>
                      <a:lnTo>
                        <a:pt x="2233" y="1104"/>
                      </a:lnTo>
                      <a:lnTo>
                        <a:pt x="2233" y="1104"/>
                      </a:lnTo>
                      <a:lnTo>
                        <a:pt x="2232" y="1100"/>
                      </a:lnTo>
                      <a:lnTo>
                        <a:pt x="2232" y="1100"/>
                      </a:lnTo>
                      <a:lnTo>
                        <a:pt x="2231" y="1100"/>
                      </a:lnTo>
                      <a:lnTo>
                        <a:pt x="2230" y="1103"/>
                      </a:lnTo>
                      <a:lnTo>
                        <a:pt x="2230" y="1103"/>
                      </a:lnTo>
                      <a:lnTo>
                        <a:pt x="2230" y="1102"/>
                      </a:lnTo>
                      <a:lnTo>
                        <a:pt x="2230" y="1102"/>
                      </a:lnTo>
                      <a:lnTo>
                        <a:pt x="2232" y="1100"/>
                      </a:lnTo>
                      <a:lnTo>
                        <a:pt x="2232" y="1100"/>
                      </a:lnTo>
                      <a:lnTo>
                        <a:pt x="2233" y="1100"/>
                      </a:lnTo>
                      <a:lnTo>
                        <a:pt x="2236" y="1100"/>
                      </a:lnTo>
                      <a:lnTo>
                        <a:pt x="2236" y="1100"/>
                      </a:lnTo>
                      <a:lnTo>
                        <a:pt x="2239" y="1103"/>
                      </a:lnTo>
                      <a:lnTo>
                        <a:pt x="2241" y="1103"/>
                      </a:lnTo>
                      <a:lnTo>
                        <a:pt x="2242" y="1100"/>
                      </a:lnTo>
                      <a:lnTo>
                        <a:pt x="2239" y="1094"/>
                      </a:lnTo>
                      <a:lnTo>
                        <a:pt x="2239" y="1094"/>
                      </a:lnTo>
                      <a:lnTo>
                        <a:pt x="2241" y="1094"/>
                      </a:lnTo>
                      <a:lnTo>
                        <a:pt x="2243" y="1092"/>
                      </a:lnTo>
                      <a:lnTo>
                        <a:pt x="2244" y="1088"/>
                      </a:lnTo>
                      <a:lnTo>
                        <a:pt x="2244" y="1086"/>
                      </a:lnTo>
                      <a:lnTo>
                        <a:pt x="2243" y="1083"/>
                      </a:lnTo>
                      <a:lnTo>
                        <a:pt x="2243" y="1083"/>
                      </a:lnTo>
                      <a:lnTo>
                        <a:pt x="2242" y="1082"/>
                      </a:lnTo>
                      <a:lnTo>
                        <a:pt x="2239" y="1083"/>
                      </a:lnTo>
                      <a:lnTo>
                        <a:pt x="2237" y="1087"/>
                      </a:lnTo>
                      <a:lnTo>
                        <a:pt x="2237" y="1087"/>
                      </a:lnTo>
                      <a:lnTo>
                        <a:pt x="2236" y="1084"/>
                      </a:lnTo>
                      <a:lnTo>
                        <a:pt x="2236" y="1084"/>
                      </a:lnTo>
                      <a:lnTo>
                        <a:pt x="2239" y="1082"/>
                      </a:lnTo>
                      <a:lnTo>
                        <a:pt x="2241" y="1081"/>
                      </a:lnTo>
                      <a:lnTo>
                        <a:pt x="2242" y="1080"/>
                      </a:lnTo>
                      <a:lnTo>
                        <a:pt x="2242" y="1080"/>
                      </a:lnTo>
                      <a:lnTo>
                        <a:pt x="2241" y="1078"/>
                      </a:lnTo>
                      <a:lnTo>
                        <a:pt x="2237" y="1077"/>
                      </a:lnTo>
                      <a:lnTo>
                        <a:pt x="2237" y="1077"/>
                      </a:lnTo>
                      <a:lnTo>
                        <a:pt x="2237" y="1076"/>
                      </a:lnTo>
                      <a:lnTo>
                        <a:pt x="2237" y="1076"/>
                      </a:lnTo>
                      <a:lnTo>
                        <a:pt x="2238" y="1075"/>
                      </a:lnTo>
                      <a:lnTo>
                        <a:pt x="2238" y="1075"/>
                      </a:lnTo>
                      <a:lnTo>
                        <a:pt x="2239" y="1074"/>
                      </a:lnTo>
                      <a:lnTo>
                        <a:pt x="2239" y="1074"/>
                      </a:lnTo>
                      <a:lnTo>
                        <a:pt x="2241" y="1074"/>
                      </a:lnTo>
                      <a:lnTo>
                        <a:pt x="2241" y="1074"/>
                      </a:lnTo>
                      <a:lnTo>
                        <a:pt x="2242" y="1072"/>
                      </a:lnTo>
                      <a:lnTo>
                        <a:pt x="2242" y="1072"/>
                      </a:lnTo>
                      <a:lnTo>
                        <a:pt x="2243" y="1070"/>
                      </a:lnTo>
                      <a:lnTo>
                        <a:pt x="2243" y="1070"/>
                      </a:lnTo>
                      <a:lnTo>
                        <a:pt x="2246" y="1072"/>
                      </a:lnTo>
                      <a:lnTo>
                        <a:pt x="2249" y="1074"/>
                      </a:lnTo>
                      <a:lnTo>
                        <a:pt x="2249" y="1074"/>
                      </a:lnTo>
                      <a:lnTo>
                        <a:pt x="2249" y="1071"/>
                      </a:lnTo>
                      <a:lnTo>
                        <a:pt x="2248" y="1069"/>
                      </a:lnTo>
                      <a:lnTo>
                        <a:pt x="2247" y="1066"/>
                      </a:lnTo>
                      <a:lnTo>
                        <a:pt x="2247" y="1066"/>
                      </a:lnTo>
                      <a:lnTo>
                        <a:pt x="2249" y="1067"/>
                      </a:lnTo>
                      <a:lnTo>
                        <a:pt x="2249" y="1067"/>
                      </a:lnTo>
                      <a:lnTo>
                        <a:pt x="2252" y="1070"/>
                      </a:lnTo>
                      <a:lnTo>
                        <a:pt x="2252" y="1070"/>
                      </a:lnTo>
                      <a:lnTo>
                        <a:pt x="2252" y="1069"/>
                      </a:lnTo>
                      <a:lnTo>
                        <a:pt x="2252" y="1069"/>
                      </a:lnTo>
                      <a:lnTo>
                        <a:pt x="2253" y="1069"/>
                      </a:lnTo>
                      <a:lnTo>
                        <a:pt x="2253" y="1069"/>
                      </a:lnTo>
                      <a:lnTo>
                        <a:pt x="2253" y="1066"/>
                      </a:lnTo>
                      <a:lnTo>
                        <a:pt x="2253" y="1066"/>
                      </a:lnTo>
                      <a:lnTo>
                        <a:pt x="2254" y="1064"/>
                      </a:lnTo>
                      <a:lnTo>
                        <a:pt x="2254" y="1064"/>
                      </a:lnTo>
                      <a:lnTo>
                        <a:pt x="2257" y="1065"/>
                      </a:lnTo>
                      <a:lnTo>
                        <a:pt x="2258" y="1064"/>
                      </a:lnTo>
                      <a:lnTo>
                        <a:pt x="2258" y="1064"/>
                      </a:lnTo>
                      <a:lnTo>
                        <a:pt x="2258" y="1063"/>
                      </a:lnTo>
                      <a:lnTo>
                        <a:pt x="2257" y="1060"/>
                      </a:lnTo>
                      <a:lnTo>
                        <a:pt x="2255" y="1059"/>
                      </a:lnTo>
                      <a:lnTo>
                        <a:pt x="2255" y="1059"/>
                      </a:lnTo>
                      <a:lnTo>
                        <a:pt x="2261" y="1061"/>
                      </a:lnTo>
                      <a:lnTo>
                        <a:pt x="2261" y="1061"/>
                      </a:lnTo>
                      <a:lnTo>
                        <a:pt x="2263" y="1059"/>
                      </a:lnTo>
                      <a:lnTo>
                        <a:pt x="2263" y="1059"/>
                      </a:lnTo>
                      <a:lnTo>
                        <a:pt x="2265" y="1061"/>
                      </a:lnTo>
                      <a:lnTo>
                        <a:pt x="2268" y="1063"/>
                      </a:lnTo>
                      <a:lnTo>
                        <a:pt x="2268" y="1063"/>
                      </a:lnTo>
                      <a:lnTo>
                        <a:pt x="2266" y="1060"/>
                      </a:lnTo>
                      <a:lnTo>
                        <a:pt x="2265" y="1058"/>
                      </a:lnTo>
                      <a:lnTo>
                        <a:pt x="2265" y="1054"/>
                      </a:lnTo>
                      <a:lnTo>
                        <a:pt x="2265" y="1054"/>
                      </a:lnTo>
                      <a:lnTo>
                        <a:pt x="2268" y="1050"/>
                      </a:lnTo>
                      <a:lnTo>
                        <a:pt x="2268" y="1050"/>
                      </a:lnTo>
                      <a:lnTo>
                        <a:pt x="2270" y="1050"/>
                      </a:lnTo>
                      <a:lnTo>
                        <a:pt x="2270" y="1050"/>
                      </a:lnTo>
                      <a:lnTo>
                        <a:pt x="2270" y="1047"/>
                      </a:lnTo>
                      <a:lnTo>
                        <a:pt x="2270" y="1047"/>
                      </a:lnTo>
                      <a:lnTo>
                        <a:pt x="2272" y="1047"/>
                      </a:lnTo>
                      <a:lnTo>
                        <a:pt x="2272" y="1047"/>
                      </a:lnTo>
                      <a:lnTo>
                        <a:pt x="2270" y="1050"/>
                      </a:lnTo>
                      <a:lnTo>
                        <a:pt x="2269" y="1053"/>
                      </a:lnTo>
                      <a:lnTo>
                        <a:pt x="2269" y="1053"/>
                      </a:lnTo>
                      <a:lnTo>
                        <a:pt x="2274" y="1053"/>
                      </a:lnTo>
                      <a:lnTo>
                        <a:pt x="2276" y="1052"/>
                      </a:lnTo>
                      <a:lnTo>
                        <a:pt x="2279" y="1049"/>
                      </a:lnTo>
                      <a:lnTo>
                        <a:pt x="2279" y="1049"/>
                      </a:lnTo>
                      <a:lnTo>
                        <a:pt x="2276" y="1055"/>
                      </a:lnTo>
                      <a:lnTo>
                        <a:pt x="2276" y="1055"/>
                      </a:lnTo>
                      <a:close/>
                      <a:moveTo>
                        <a:pt x="2281" y="1064"/>
                      </a:moveTo>
                      <a:lnTo>
                        <a:pt x="2281" y="1064"/>
                      </a:lnTo>
                      <a:lnTo>
                        <a:pt x="2282" y="1064"/>
                      </a:lnTo>
                      <a:lnTo>
                        <a:pt x="2282" y="1064"/>
                      </a:lnTo>
                      <a:lnTo>
                        <a:pt x="2280" y="1066"/>
                      </a:lnTo>
                      <a:lnTo>
                        <a:pt x="2280" y="1066"/>
                      </a:lnTo>
                      <a:lnTo>
                        <a:pt x="2280" y="1063"/>
                      </a:lnTo>
                      <a:lnTo>
                        <a:pt x="2280" y="1058"/>
                      </a:lnTo>
                      <a:lnTo>
                        <a:pt x="2280" y="1058"/>
                      </a:lnTo>
                      <a:lnTo>
                        <a:pt x="2282" y="1055"/>
                      </a:lnTo>
                      <a:lnTo>
                        <a:pt x="2282" y="1055"/>
                      </a:lnTo>
                      <a:lnTo>
                        <a:pt x="2281" y="1059"/>
                      </a:lnTo>
                      <a:lnTo>
                        <a:pt x="2281" y="1061"/>
                      </a:lnTo>
                      <a:lnTo>
                        <a:pt x="2281" y="1064"/>
                      </a:lnTo>
                      <a:lnTo>
                        <a:pt x="2281" y="1064"/>
                      </a:lnTo>
                      <a:close/>
                      <a:moveTo>
                        <a:pt x="2287" y="978"/>
                      </a:moveTo>
                      <a:lnTo>
                        <a:pt x="2287" y="978"/>
                      </a:lnTo>
                      <a:lnTo>
                        <a:pt x="2285" y="980"/>
                      </a:lnTo>
                      <a:lnTo>
                        <a:pt x="2282" y="980"/>
                      </a:lnTo>
                      <a:lnTo>
                        <a:pt x="2280" y="982"/>
                      </a:lnTo>
                      <a:lnTo>
                        <a:pt x="2280" y="982"/>
                      </a:lnTo>
                      <a:lnTo>
                        <a:pt x="2281" y="983"/>
                      </a:lnTo>
                      <a:lnTo>
                        <a:pt x="2283" y="986"/>
                      </a:lnTo>
                      <a:lnTo>
                        <a:pt x="2283" y="986"/>
                      </a:lnTo>
                      <a:lnTo>
                        <a:pt x="2282" y="987"/>
                      </a:lnTo>
                      <a:lnTo>
                        <a:pt x="2282" y="987"/>
                      </a:lnTo>
                      <a:lnTo>
                        <a:pt x="2282" y="988"/>
                      </a:lnTo>
                      <a:lnTo>
                        <a:pt x="2282" y="988"/>
                      </a:lnTo>
                      <a:lnTo>
                        <a:pt x="2280" y="984"/>
                      </a:lnTo>
                      <a:lnTo>
                        <a:pt x="2280" y="981"/>
                      </a:lnTo>
                      <a:lnTo>
                        <a:pt x="2281" y="977"/>
                      </a:lnTo>
                      <a:lnTo>
                        <a:pt x="2281" y="977"/>
                      </a:lnTo>
                      <a:lnTo>
                        <a:pt x="2283" y="975"/>
                      </a:lnTo>
                      <a:lnTo>
                        <a:pt x="2283" y="975"/>
                      </a:lnTo>
                      <a:lnTo>
                        <a:pt x="2285" y="976"/>
                      </a:lnTo>
                      <a:lnTo>
                        <a:pt x="2285" y="976"/>
                      </a:lnTo>
                      <a:lnTo>
                        <a:pt x="2286" y="973"/>
                      </a:lnTo>
                      <a:lnTo>
                        <a:pt x="2286" y="971"/>
                      </a:lnTo>
                      <a:lnTo>
                        <a:pt x="2286" y="970"/>
                      </a:lnTo>
                      <a:lnTo>
                        <a:pt x="2286" y="970"/>
                      </a:lnTo>
                      <a:lnTo>
                        <a:pt x="2288" y="972"/>
                      </a:lnTo>
                      <a:lnTo>
                        <a:pt x="2288" y="972"/>
                      </a:lnTo>
                      <a:lnTo>
                        <a:pt x="2287" y="976"/>
                      </a:lnTo>
                      <a:lnTo>
                        <a:pt x="2287" y="978"/>
                      </a:lnTo>
                      <a:lnTo>
                        <a:pt x="2287" y="978"/>
                      </a:lnTo>
                      <a:close/>
                      <a:moveTo>
                        <a:pt x="2297" y="944"/>
                      </a:moveTo>
                      <a:lnTo>
                        <a:pt x="2297" y="944"/>
                      </a:lnTo>
                      <a:lnTo>
                        <a:pt x="2300" y="944"/>
                      </a:lnTo>
                      <a:lnTo>
                        <a:pt x="2300" y="944"/>
                      </a:lnTo>
                      <a:lnTo>
                        <a:pt x="2299" y="944"/>
                      </a:lnTo>
                      <a:lnTo>
                        <a:pt x="2299" y="944"/>
                      </a:lnTo>
                      <a:lnTo>
                        <a:pt x="2298" y="945"/>
                      </a:lnTo>
                      <a:lnTo>
                        <a:pt x="2296" y="947"/>
                      </a:lnTo>
                      <a:lnTo>
                        <a:pt x="2296" y="947"/>
                      </a:lnTo>
                      <a:lnTo>
                        <a:pt x="2294" y="947"/>
                      </a:lnTo>
                      <a:lnTo>
                        <a:pt x="2294" y="947"/>
                      </a:lnTo>
                      <a:lnTo>
                        <a:pt x="2292" y="944"/>
                      </a:lnTo>
                      <a:lnTo>
                        <a:pt x="2292" y="944"/>
                      </a:lnTo>
                      <a:lnTo>
                        <a:pt x="2292" y="941"/>
                      </a:lnTo>
                      <a:lnTo>
                        <a:pt x="2293" y="938"/>
                      </a:lnTo>
                      <a:lnTo>
                        <a:pt x="2293" y="938"/>
                      </a:lnTo>
                      <a:lnTo>
                        <a:pt x="2294" y="937"/>
                      </a:lnTo>
                      <a:lnTo>
                        <a:pt x="2296" y="934"/>
                      </a:lnTo>
                      <a:lnTo>
                        <a:pt x="2296" y="932"/>
                      </a:lnTo>
                      <a:lnTo>
                        <a:pt x="2294" y="930"/>
                      </a:lnTo>
                      <a:lnTo>
                        <a:pt x="2292" y="927"/>
                      </a:lnTo>
                      <a:lnTo>
                        <a:pt x="2292" y="927"/>
                      </a:lnTo>
                      <a:lnTo>
                        <a:pt x="2291" y="928"/>
                      </a:lnTo>
                      <a:lnTo>
                        <a:pt x="2288" y="933"/>
                      </a:lnTo>
                      <a:lnTo>
                        <a:pt x="2288" y="933"/>
                      </a:lnTo>
                      <a:lnTo>
                        <a:pt x="2289" y="931"/>
                      </a:lnTo>
                      <a:lnTo>
                        <a:pt x="2288" y="928"/>
                      </a:lnTo>
                      <a:lnTo>
                        <a:pt x="2287" y="926"/>
                      </a:lnTo>
                      <a:lnTo>
                        <a:pt x="2287" y="926"/>
                      </a:lnTo>
                      <a:lnTo>
                        <a:pt x="2285" y="927"/>
                      </a:lnTo>
                      <a:lnTo>
                        <a:pt x="2282" y="931"/>
                      </a:lnTo>
                      <a:lnTo>
                        <a:pt x="2282" y="931"/>
                      </a:lnTo>
                      <a:lnTo>
                        <a:pt x="2279" y="927"/>
                      </a:lnTo>
                      <a:lnTo>
                        <a:pt x="2279" y="927"/>
                      </a:lnTo>
                      <a:lnTo>
                        <a:pt x="2279" y="927"/>
                      </a:lnTo>
                      <a:lnTo>
                        <a:pt x="2279" y="927"/>
                      </a:lnTo>
                      <a:lnTo>
                        <a:pt x="2280" y="926"/>
                      </a:lnTo>
                      <a:lnTo>
                        <a:pt x="2282" y="925"/>
                      </a:lnTo>
                      <a:lnTo>
                        <a:pt x="2286" y="923"/>
                      </a:lnTo>
                      <a:lnTo>
                        <a:pt x="2291" y="925"/>
                      </a:lnTo>
                      <a:lnTo>
                        <a:pt x="2291" y="925"/>
                      </a:lnTo>
                      <a:lnTo>
                        <a:pt x="2294" y="927"/>
                      </a:lnTo>
                      <a:lnTo>
                        <a:pt x="2297" y="927"/>
                      </a:lnTo>
                      <a:lnTo>
                        <a:pt x="2302" y="925"/>
                      </a:lnTo>
                      <a:lnTo>
                        <a:pt x="2302" y="925"/>
                      </a:lnTo>
                      <a:lnTo>
                        <a:pt x="2302" y="928"/>
                      </a:lnTo>
                      <a:lnTo>
                        <a:pt x="2302" y="928"/>
                      </a:lnTo>
                      <a:lnTo>
                        <a:pt x="2299" y="930"/>
                      </a:lnTo>
                      <a:lnTo>
                        <a:pt x="2298" y="931"/>
                      </a:lnTo>
                      <a:lnTo>
                        <a:pt x="2297" y="933"/>
                      </a:lnTo>
                      <a:lnTo>
                        <a:pt x="2297" y="933"/>
                      </a:lnTo>
                      <a:lnTo>
                        <a:pt x="2299" y="934"/>
                      </a:lnTo>
                      <a:lnTo>
                        <a:pt x="2302" y="936"/>
                      </a:lnTo>
                      <a:lnTo>
                        <a:pt x="2303" y="936"/>
                      </a:lnTo>
                      <a:lnTo>
                        <a:pt x="2303" y="936"/>
                      </a:lnTo>
                      <a:lnTo>
                        <a:pt x="2299" y="939"/>
                      </a:lnTo>
                      <a:lnTo>
                        <a:pt x="2298" y="942"/>
                      </a:lnTo>
                      <a:lnTo>
                        <a:pt x="2297" y="944"/>
                      </a:lnTo>
                      <a:lnTo>
                        <a:pt x="2297" y="944"/>
                      </a:lnTo>
                      <a:close/>
                      <a:moveTo>
                        <a:pt x="2315" y="960"/>
                      </a:moveTo>
                      <a:lnTo>
                        <a:pt x="2315" y="960"/>
                      </a:lnTo>
                      <a:lnTo>
                        <a:pt x="2315" y="960"/>
                      </a:lnTo>
                      <a:lnTo>
                        <a:pt x="2311" y="964"/>
                      </a:lnTo>
                      <a:lnTo>
                        <a:pt x="2311" y="964"/>
                      </a:lnTo>
                      <a:lnTo>
                        <a:pt x="2310" y="962"/>
                      </a:lnTo>
                      <a:lnTo>
                        <a:pt x="2309" y="960"/>
                      </a:lnTo>
                      <a:lnTo>
                        <a:pt x="2309" y="960"/>
                      </a:lnTo>
                      <a:lnTo>
                        <a:pt x="2310" y="958"/>
                      </a:lnTo>
                      <a:lnTo>
                        <a:pt x="2310" y="958"/>
                      </a:lnTo>
                      <a:lnTo>
                        <a:pt x="2311" y="956"/>
                      </a:lnTo>
                      <a:lnTo>
                        <a:pt x="2313" y="955"/>
                      </a:lnTo>
                      <a:lnTo>
                        <a:pt x="2314" y="953"/>
                      </a:lnTo>
                      <a:lnTo>
                        <a:pt x="2314" y="953"/>
                      </a:lnTo>
                      <a:lnTo>
                        <a:pt x="2315" y="950"/>
                      </a:lnTo>
                      <a:lnTo>
                        <a:pt x="2315" y="950"/>
                      </a:lnTo>
                      <a:lnTo>
                        <a:pt x="2311" y="959"/>
                      </a:lnTo>
                      <a:lnTo>
                        <a:pt x="2311" y="959"/>
                      </a:lnTo>
                      <a:lnTo>
                        <a:pt x="2313" y="960"/>
                      </a:lnTo>
                      <a:lnTo>
                        <a:pt x="2315" y="960"/>
                      </a:lnTo>
                      <a:lnTo>
                        <a:pt x="2315" y="960"/>
                      </a:lnTo>
                      <a:close/>
                      <a:moveTo>
                        <a:pt x="2297" y="878"/>
                      </a:moveTo>
                      <a:lnTo>
                        <a:pt x="2297" y="878"/>
                      </a:lnTo>
                      <a:lnTo>
                        <a:pt x="2298" y="881"/>
                      </a:lnTo>
                      <a:lnTo>
                        <a:pt x="2299" y="883"/>
                      </a:lnTo>
                      <a:lnTo>
                        <a:pt x="2302" y="884"/>
                      </a:lnTo>
                      <a:lnTo>
                        <a:pt x="2307" y="887"/>
                      </a:lnTo>
                      <a:lnTo>
                        <a:pt x="2307" y="887"/>
                      </a:lnTo>
                      <a:lnTo>
                        <a:pt x="2308" y="884"/>
                      </a:lnTo>
                      <a:lnTo>
                        <a:pt x="2308" y="882"/>
                      </a:lnTo>
                      <a:lnTo>
                        <a:pt x="2307" y="878"/>
                      </a:lnTo>
                      <a:lnTo>
                        <a:pt x="2307" y="878"/>
                      </a:lnTo>
                      <a:lnTo>
                        <a:pt x="2311" y="878"/>
                      </a:lnTo>
                      <a:lnTo>
                        <a:pt x="2315" y="881"/>
                      </a:lnTo>
                      <a:lnTo>
                        <a:pt x="2318" y="886"/>
                      </a:lnTo>
                      <a:lnTo>
                        <a:pt x="2318" y="886"/>
                      </a:lnTo>
                      <a:lnTo>
                        <a:pt x="2318" y="887"/>
                      </a:lnTo>
                      <a:lnTo>
                        <a:pt x="2319" y="889"/>
                      </a:lnTo>
                      <a:lnTo>
                        <a:pt x="2319" y="889"/>
                      </a:lnTo>
                      <a:lnTo>
                        <a:pt x="2316" y="892"/>
                      </a:lnTo>
                      <a:lnTo>
                        <a:pt x="2316" y="893"/>
                      </a:lnTo>
                      <a:lnTo>
                        <a:pt x="2319" y="894"/>
                      </a:lnTo>
                      <a:lnTo>
                        <a:pt x="2326" y="894"/>
                      </a:lnTo>
                      <a:lnTo>
                        <a:pt x="2326" y="894"/>
                      </a:lnTo>
                      <a:lnTo>
                        <a:pt x="2326" y="895"/>
                      </a:lnTo>
                      <a:lnTo>
                        <a:pt x="2329" y="899"/>
                      </a:lnTo>
                      <a:lnTo>
                        <a:pt x="2332" y="902"/>
                      </a:lnTo>
                      <a:lnTo>
                        <a:pt x="2335" y="903"/>
                      </a:lnTo>
                      <a:lnTo>
                        <a:pt x="2340" y="903"/>
                      </a:lnTo>
                      <a:lnTo>
                        <a:pt x="2340" y="903"/>
                      </a:lnTo>
                      <a:lnTo>
                        <a:pt x="2340" y="900"/>
                      </a:lnTo>
                      <a:lnTo>
                        <a:pt x="2340" y="898"/>
                      </a:lnTo>
                      <a:lnTo>
                        <a:pt x="2337" y="894"/>
                      </a:lnTo>
                      <a:lnTo>
                        <a:pt x="2337" y="894"/>
                      </a:lnTo>
                      <a:lnTo>
                        <a:pt x="2341" y="894"/>
                      </a:lnTo>
                      <a:lnTo>
                        <a:pt x="2346" y="894"/>
                      </a:lnTo>
                      <a:lnTo>
                        <a:pt x="2349" y="898"/>
                      </a:lnTo>
                      <a:lnTo>
                        <a:pt x="2349" y="898"/>
                      </a:lnTo>
                      <a:lnTo>
                        <a:pt x="2351" y="899"/>
                      </a:lnTo>
                      <a:lnTo>
                        <a:pt x="2352" y="902"/>
                      </a:lnTo>
                      <a:lnTo>
                        <a:pt x="2354" y="903"/>
                      </a:lnTo>
                      <a:lnTo>
                        <a:pt x="2354" y="903"/>
                      </a:lnTo>
                      <a:lnTo>
                        <a:pt x="2357" y="905"/>
                      </a:lnTo>
                      <a:lnTo>
                        <a:pt x="2357" y="905"/>
                      </a:lnTo>
                      <a:lnTo>
                        <a:pt x="2348" y="899"/>
                      </a:lnTo>
                      <a:lnTo>
                        <a:pt x="2348" y="899"/>
                      </a:lnTo>
                      <a:lnTo>
                        <a:pt x="2347" y="900"/>
                      </a:lnTo>
                      <a:lnTo>
                        <a:pt x="2347" y="902"/>
                      </a:lnTo>
                      <a:lnTo>
                        <a:pt x="2347" y="902"/>
                      </a:lnTo>
                      <a:lnTo>
                        <a:pt x="2344" y="898"/>
                      </a:lnTo>
                      <a:lnTo>
                        <a:pt x="2342" y="897"/>
                      </a:lnTo>
                      <a:lnTo>
                        <a:pt x="2341" y="895"/>
                      </a:lnTo>
                      <a:lnTo>
                        <a:pt x="2341" y="895"/>
                      </a:lnTo>
                      <a:lnTo>
                        <a:pt x="2342" y="899"/>
                      </a:lnTo>
                      <a:lnTo>
                        <a:pt x="2342" y="903"/>
                      </a:lnTo>
                      <a:lnTo>
                        <a:pt x="2341" y="906"/>
                      </a:lnTo>
                      <a:lnTo>
                        <a:pt x="2341" y="906"/>
                      </a:lnTo>
                      <a:lnTo>
                        <a:pt x="2337" y="910"/>
                      </a:lnTo>
                      <a:lnTo>
                        <a:pt x="2336" y="911"/>
                      </a:lnTo>
                      <a:lnTo>
                        <a:pt x="2338" y="912"/>
                      </a:lnTo>
                      <a:lnTo>
                        <a:pt x="2346" y="914"/>
                      </a:lnTo>
                      <a:lnTo>
                        <a:pt x="2346" y="914"/>
                      </a:lnTo>
                      <a:lnTo>
                        <a:pt x="2347" y="915"/>
                      </a:lnTo>
                      <a:lnTo>
                        <a:pt x="2349" y="919"/>
                      </a:lnTo>
                      <a:lnTo>
                        <a:pt x="2349" y="919"/>
                      </a:lnTo>
                      <a:lnTo>
                        <a:pt x="2348" y="920"/>
                      </a:lnTo>
                      <a:lnTo>
                        <a:pt x="2346" y="921"/>
                      </a:lnTo>
                      <a:lnTo>
                        <a:pt x="2346" y="921"/>
                      </a:lnTo>
                      <a:lnTo>
                        <a:pt x="2347" y="923"/>
                      </a:lnTo>
                      <a:lnTo>
                        <a:pt x="2349" y="925"/>
                      </a:lnTo>
                      <a:lnTo>
                        <a:pt x="2351" y="925"/>
                      </a:lnTo>
                      <a:lnTo>
                        <a:pt x="2351" y="925"/>
                      </a:lnTo>
                      <a:lnTo>
                        <a:pt x="2346" y="926"/>
                      </a:lnTo>
                      <a:lnTo>
                        <a:pt x="2344" y="927"/>
                      </a:lnTo>
                      <a:lnTo>
                        <a:pt x="2343" y="930"/>
                      </a:lnTo>
                      <a:lnTo>
                        <a:pt x="2343" y="930"/>
                      </a:lnTo>
                      <a:lnTo>
                        <a:pt x="2346" y="930"/>
                      </a:lnTo>
                      <a:lnTo>
                        <a:pt x="2346" y="930"/>
                      </a:lnTo>
                      <a:lnTo>
                        <a:pt x="2346" y="932"/>
                      </a:lnTo>
                      <a:lnTo>
                        <a:pt x="2347" y="933"/>
                      </a:lnTo>
                      <a:lnTo>
                        <a:pt x="2347" y="933"/>
                      </a:lnTo>
                      <a:lnTo>
                        <a:pt x="2347" y="933"/>
                      </a:lnTo>
                      <a:lnTo>
                        <a:pt x="2347" y="933"/>
                      </a:lnTo>
                      <a:lnTo>
                        <a:pt x="2346" y="936"/>
                      </a:lnTo>
                      <a:lnTo>
                        <a:pt x="2347" y="936"/>
                      </a:lnTo>
                      <a:lnTo>
                        <a:pt x="2347" y="936"/>
                      </a:lnTo>
                      <a:lnTo>
                        <a:pt x="2342" y="936"/>
                      </a:lnTo>
                      <a:lnTo>
                        <a:pt x="2342" y="936"/>
                      </a:lnTo>
                      <a:lnTo>
                        <a:pt x="2341" y="936"/>
                      </a:lnTo>
                      <a:lnTo>
                        <a:pt x="2338" y="933"/>
                      </a:lnTo>
                      <a:lnTo>
                        <a:pt x="2338" y="933"/>
                      </a:lnTo>
                      <a:lnTo>
                        <a:pt x="2337" y="932"/>
                      </a:lnTo>
                      <a:lnTo>
                        <a:pt x="2336" y="931"/>
                      </a:lnTo>
                      <a:lnTo>
                        <a:pt x="2332" y="930"/>
                      </a:lnTo>
                      <a:lnTo>
                        <a:pt x="2330" y="931"/>
                      </a:lnTo>
                      <a:lnTo>
                        <a:pt x="2326" y="933"/>
                      </a:lnTo>
                      <a:lnTo>
                        <a:pt x="2326" y="933"/>
                      </a:lnTo>
                      <a:lnTo>
                        <a:pt x="2327" y="934"/>
                      </a:lnTo>
                      <a:lnTo>
                        <a:pt x="2332" y="937"/>
                      </a:lnTo>
                      <a:lnTo>
                        <a:pt x="2332" y="937"/>
                      </a:lnTo>
                      <a:lnTo>
                        <a:pt x="2330" y="937"/>
                      </a:lnTo>
                      <a:lnTo>
                        <a:pt x="2327" y="937"/>
                      </a:lnTo>
                      <a:lnTo>
                        <a:pt x="2324" y="938"/>
                      </a:lnTo>
                      <a:lnTo>
                        <a:pt x="2324" y="938"/>
                      </a:lnTo>
                      <a:lnTo>
                        <a:pt x="2327" y="942"/>
                      </a:lnTo>
                      <a:lnTo>
                        <a:pt x="2327" y="942"/>
                      </a:lnTo>
                      <a:lnTo>
                        <a:pt x="2325" y="947"/>
                      </a:lnTo>
                      <a:lnTo>
                        <a:pt x="2325" y="947"/>
                      </a:lnTo>
                      <a:lnTo>
                        <a:pt x="2324" y="947"/>
                      </a:lnTo>
                      <a:lnTo>
                        <a:pt x="2324" y="947"/>
                      </a:lnTo>
                      <a:lnTo>
                        <a:pt x="2322" y="945"/>
                      </a:lnTo>
                      <a:lnTo>
                        <a:pt x="2322" y="942"/>
                      </a:lnTo>
                      <a:lnTo>
                        <a:pt x="2322" y="938"/>
                      </a:lnTo>
                      <a:lnTo>
                        <a:pt x="2324" y="934"/>
                      </a:lnTo>
                      <a:lnTo>
                        <a:pt x="2324" y="934"/>
                      </a:lnTo>
                      <a:lnTo>
                        <a:pt x="2325" y="933"/>
                      </a:lnTo>
                      <a:lnTo>
                        <a:pt x="2327" y="931"/>
                      </a:lnTo>
                      <a:lnTo>
                        <a:pt x="2327" y="928"/>
                      </a:lnTo>
                      <a:lnTo>
                        <a:pt x="2327" y="926"/>
                      </a:lnTo>
                      <a:lnTo>
                        <a:pt x="2326" y="923"/>
                      </a:lnTo>
                      <a:lnTo>
                        <a:pt x="2324" y="920"/>
                      </a:lnTo>
                      <a:lnTo>
                        <a:pt x="2324" y="920"/>
                      </a:lnTo>
                      <a:lnTo>
                        <a:pt x="2321" y="921"/>
                      </a:lnTo>
                      <a:lnTo>
                        <a:pt x="2318" y="927"/>
                      </a:lnTo>
                      <a:lnTo>
                        <a:pt x="2318" y="927"/>
                      </a:lnTo>
                      <a:lnTo>
                        <a:pt x="2319" y="925"/>
                      </a:lnTo>
                      <a:lnTo>
                        <a:pt x="2318" y="921"/>
                      </a:lnTo>
                      <a:lnTo>
                        <a:pt x="2316" y="919"/>
                      </a:lnTo>
                      <a:lnTo>
                        <a:pt x="2316" y="919"/>
                      </a:lnTo>
                      <a:lnTo>
                        <a:pt x="2313" y="921"/>
                      </a:lnTo>
                      <a:lnTo>
                        <a:pt x="2310" y="925"/>
                      </a:lnTo>
                      <a:lnTo>
                        <a:pt x="2309" y="928"/>
                      </a:lnTo>
                      <a:lnTo>
                        <a:pt x="2309" y="928"/>
                      </a:lnTo>
                      <a:lnTo>
                        <a:pt x="2308" y="923"/>
                      </a:lnTo>
                      <a:lnTo>
                        <a:pt x="2307" y="920"/>
                      </a:lnTo>
                      <a:lnTo>
                        <a:pt x="2303" y="917"/>
                      </a:lnTo>
                      <a:lnTo>
                        <a:pt x="2303" y="917"/>
                      </a:lnTo>
                      <a:lnTo>
                        <a:pt x="2302" y="920"/>
                      </a:lnTo>
                      <a:lnTo>
                        <a:pt x="2302" y="920"/>
                      </a:lnTo>
                      <a:lnTo>
                        <a:pt x="2297" y="917"/>
                      </a:lnTo>
                      <a:lnTo>
                        <a:pt x="2297" y="917"/>
                      </a:lnTo>
                      <a:lnTo>
                        <a:pt x="2299" y="917"/>
                      </a:lnTo>
                      <a:lnTo>
                        <a:pt x="2303" y="917"/>
                      </a:lnTo>
                      <a:lnTo>
                        <a:pt x="2305" y="915"/>
                      </a:lnTo>
                      <a:lnTo>
                        <a:pt x="2305" y="915"/>
                      </a:lnTo>
                      <a:lnTo>
                        <a:pt x="2302" y="911"/>
                      </a:lnTo>
                      <a:lnTo>
                        <a:pt x="2298" y="910"/>
                      </a:lnTo>
                      <a:lnTo>
                        <a:pt x="2294" y="909"/>
                      </a:lnTo>
                      <a:lnTo>
                        <a:pt x="2294" y="909"/>
                      </a:lnTo>
                      <a:lnTo>
                        <a:pt x="2298" y="908"/>
                      </a:lnTo>
                      <a:lnTo>
                        <a:pt x="2302" y="905"/>
                      </a:lnTo>
                      <a:lnTo>
                        <a:pt x="2304" y="902"/>
                      </a:lnTo>
                      <a:lnTo>
                        <a:pt x="2304" y="902"/>
                      </a:lnTo>
                      <a:lnTo>
                        <a:pt x="2300" y="902"/>
                      </a:lnTo>
                      <a:lnTo>
                        <a:pt x="2297" y="902"/>
                      </a:lnTo>
                      <a:lnTo>
                        <a:pt x="2293" y="903"/>
                      </a:lnTo>
                      <a:lnTo>
                        <a:pt x="2293" y="903"/>
                      </a:lnTo>
                      <a:lnTo>
                        <a:pt x="2291" y="900"/>
                      </a:lnTo>
                      <a:lnTo>
                        <a:pt x="2289" y="899"/>
                      </a:lnTo>
                      <a:lnTo>
                        <a:pt x="2286" y="898"/>
                      </a:lnTo>
                      <a:lnTo>
                        <a:pt x="2286" y="898"/>
                      </a:lnTo>
                      <a:lnTo>
                        <a:pt x="2286" y="900"/>
                      </a:lnTo>
                      <a:lnTo>
                        <a:pt x="2286" y="903"/>
                      </a:lnTo>
                      <a:lnTo>
                        <a:pt x="2286" y="905"/>
                      </a:lnTo>
                      <a:lnTo>
                        <a:pt x="2286" y="905"/>
                      </a:lnTo>
                      <a:lnTo>
                        <a:pt x="2281" y="902"/>
                      </a:lnTo>
                      <a:lnTo>
                        <a:pt x="2279" y="900"/>
                      </a:lnTo>
                      <a:lnTo>
                        <a:pt x="2276" y="900"/>
                      </a:lnTo>
                      <a:lnTo>
                        <a:pt x="2276" y="900"/>
                      </a:lnTo>
                      <a:lnTo>
                        <a:pt x="2277" y="904"/>
                      </a:lnTo>
                      <a:lnTo>
                        <a:pt x="2277" y="904"/>
                      </a:lnTo>
                      <a:lnTo>
                        <a:pt x="2274" y="902"/>
                      </a:lnTo>
                      <a:lnTo>
                        <a:pt x="2268" y="900"/>
                      </a:lnTo>
                      <a:lnTo>
                        <a:pt x="2268" y="900"/>
                      </a:lnTo>
                      <a:lnTo>
                        <a:pt x="2271" y="899"/>
                      </a:lnTo>
                      <a:lnTo>
                        <a:pt x="2275" y="897"/>
                      </a:lnTo>
                      <a:lnTo>
                        <a:pt x="2277" y="893"/>
                      </a:lnTo>
                      <a:lnTo>
                        <a:pt x="2277" y="893"/>
                      </a:lnTo>
                      <a:lnTo>
                        <a:pt x="2274" y="892"/>
                      </a:lnTo>
                      <a:lnTo>
                        <a:pt x="2270" y="892"/>
                      </a:lnTo>
                      <a:lnTo>
                        <a:pt x="2266" y="893"/>
                      </a:lnTo>
                      <a:lnTo>
                        <a:pt x="2266" y="893"/>
                      </a:lnTo>
                      <a:lnTo>
                        <a:pt x="2265" y="892"/>
                      </a:lnTo>
                      <a:lnTo>
                        <a:pt x="2263" y="889"/>
                      </a:lnTo>
                      <a:lnTo>
                        <a:pt x="2260" y="889"/>
                      </a:lnTo>
                      <a:lnTo>
                        <a:pt x="2260" y="889"/>
                      </a:lnTo>
                      <a:lnTo>
                        <a:pt x="2259" y="892"/>
                      </a:lnTo>
                      <a:lnTo>
                        <a:pt x="2259" y="894"/>
                      </a:lnTo>
                      <a:lnTo>
                        <a:pt x="2259" y="895"/>
                      </a:lnTo>
                      <a:lnTo>
                        <a:pt x="2259" y="895"/>
                      </a:lnTo>
                      <a:lnTo>
                        <a:pt x="2254" y="893"/>
                      </a:lnTo>
                      <a:lnTo>
                        <a:pt x="2252" y="892"/>
                      </a:lnTo>
                      <a:lnTo>
                        <a:pt x="2249" y="892"/>
                      </a:lnTo>
                      <a:lnTo>
                        <a:pt x="2249" y="892"/>
                      </a:lnTo>
                      <a:lnTo>
                        <a:pt x="2250" y="895"/>
                      </a:lnTo>
                      <a:lnTo>
                        <a:pt x="2252" y="898"/>
                      </a:lnTo>
                      <a:lnTo>
                        <a:pt x="2254" y="900"/>
                      </a:lnTo>
                      <a:lnTo>
                        <a:pt x="2254" y="900"/>
                      </a:lnTo>
                      <a:lnTo>
                        <a:pt x="2248" y="899"/>
                      </a:lnTo>
                      <a:lnTo>
                        <a:pt x="2248" y="899"/>
                      </a:lnTo>
                      <a:lnTo>
                        <a:pt x="2244" y="898"/>
                      </a:lnTo>
                      <a:lnTo>
                        <a:pt x="2239" y="897"/>
                      </a:lnTo>
                      <a:lnTo>
                        <a:pt x="2239" y="897"/>
                      </a:lnTo>
                      <a:lnTo>
                        <a:pt x="2238" y="894"/>
                      </a:lnTo>
                      <a:lnTo>
                        <a:pt x="2237" y="892"/>
                      </a:lnTo>
                      <a:lnTo>
                        <a:pt x="2235" y="891"/>
                      </a:lnTo>
                      <a:lnTo>
                        <a:pt x="2235" y="891"/>
                      </a:lnTo>
                      <a:lnTo>
                        <a:pt x="2233" y="893"/>
                      </a:lnTo>
                      <a:lnTo>
                        <a:pt x="2232" y="895"/>
                      </a:lnTo>
                      <a:lnTo>
                        <a:pt x="2232" y="897"/>
                      </a:lnTo>
                      <a:lnTo>
                        <a:pt x="2232" y="897"/>
                      </a:lnTo>
                      <a:lnTo>
                        <a:pt x="2228" y="893"/>
                      </a:lnTo>
                      <a:lnTo>
                        <a:pt x="2228" y="893"/>
                      </a:lnTo>
                      <a:lnTo>
                        <a:pt x="2232" y="889"/>
                      </a:lnTo>
                      <a:lnTo>
                        <a:pt x="2232" y="889"/>
                      </a:lnTo>
                      <a:lnTo>
                        <a:pt x="2230" y="888"/>
                      </a:lnTo>
                      <a:lnTo>
                        <a:pt x="2224" y="886"/>
                      </a:lnTo>
                      <a:lnTo>
                        <a:pt x="2224" y="886"/>
                      </a:lnTo>
                      <a:lnTo>
                        <a:pt x="2226" y="886"/>
                      </a:lnTo>
                      <a:lnTo>
                        <a:pt x="2230" y="884"/>
                      </a:lnTo>
                      <a:lnTo>
                        <a:pt x="2232" y="882"/>
                      </a:lnTo>
                      <a:lnTo>
                        <a:pt x="2232" y="882"/>
                      </a:lnTo>
                      <a:lnTo>
                        <a:pt x="2228" y="880"/>
                      </a:lnTo>
                      <a:lnTo>
                        <a:pt x="2225" y="877"/>
                      </a:lnTo>
                      <a:lnTo>
                        <a:pt x="2221" y="877"/>
                      </a:lnTo>
                      <a:lnTo>
                        <a:pt x="2221" y="877"/>
                      </a:lnTo>
                      <a:lnTo>
                        <a:pt x="2225" y="876"/>
                      </a:lnTo>
                      <a:lnTo>
                        <a:pt x="2228" y="873"/>
                      </a:lnTo>
                      <a:lnTo>
                        <a:pt x="2231" y="870"/>
                      </a:lnTo>
                      <a:lnTo>
                        <a:pt x="2231" y="870"/>
                      </a:lnTo>
                      <a:lnTo>
                        <a:pt x="2227" y="869"/>
                      </a:lnTo>
                      <a:lnTo>
                        <a:pt x="2224" y="869"/>
                      </a:lnTo>
                      <a:lnTo>
                        <a:pt x="2220" y="870"/>
                      </a:lnTo>
                      <a:lnTo>
                        <a:pt x="2220" y="870"/>
                      </a:lnTo>
                      <a:lnTo>
                        <a:pt x="2217" y="867"/>
                      </a:lnTo>
                      <a:lnTo>
                        <a:pt x="2216" y="866"/>
                      </a:lnTo>
                      <a:lnTo>
                        <a:pt x="2214" y="866"/>
                      </a:lnTo>
                      <a:lnTo>
                        <a:pt x="2214" y="866"/>
                      </a:lnTo>
                      <a:lnTo>
                        <a:pt x="2213" y="869"/>
                      </a:lnTo>
                      <a:lnTo>
                        <a:pt x="2213" y="871"/>
                      </a:lnTo>
                      <a:lnTo>
                        <a:pt x="2213" y="872"/>
                      </a:lnTo>
                      <a:lnTo>
                        <a:pt x="2213" y="872"/>
                      </a:lnTo>
                      <a:lnTo>
                        <a:pt x="2206" y="869"/>
                      </a:lnTo>
                      <a:lnTo>
                        <a:pt x="2206" y="869"/>
                      </a:lnTo>
                      <a:lnTo>
                        <a:pt x="2208" y="866"/>
                      </a:lnTo>
                      <a:lnTo>
                        <a:pt x="2208" y="866"/>
                      </a:lnTo>
                      <a:lnTo>
                        <a:pt x="2205" y="865"/>
                      </a:lnTo>
                      <a:lnTo>
                        <a:pt x="2203" y="865"/>
                      </a:lnTo>
                      <a:lnTo>
                        <a:pt x="2202" y="866"/>
                      </a:lnTo>
                      <a:lnTo>
                        <a:pt x="2202" y="866"/>
                      </a:lnTo>
                      <a:lnTo>
                        <a:pt x="2204" y="864"/>
                      </a:lnTo>
                      <a:lnTo>
                        <a:pt x="2204" y="864"/>
                      </a:lnTo>
                      <a:lnTo>
                        <a:pt x="2205" y="864"/>
                      </a:lnTo>
                      <a:lnTo>
                        <a:pt x="2205" y="864"/>
                      </a:lnTo>
                      <a:lnTo>
                        <a:pt x="2209" y="860"/>
                      </a:lnTo>
                      <a:lnTo>
                        <a:pt x="2210" y="859"/>
                      </a:lnTo>
                      <a:lnTo>
                        <a:pt x="2210" y="859"/>
                      </a:lnTo>
                      <a:lnTo>
                        <a:pt x="2208" y="858"/>
                      </a:lnTo>
                      <a:lnTo>
                        <a:pt x="2205" y="858"/>
                      </a:lnTo>
                      <a:lnTo>
                        <a:pt x="2205" y="858"/>
                      </a:lnTo>
                      <a:lnTo>
                        <a:pt x="2205" y="856"/>
                      </a:lnTo>
                      <a:lnTo>
                        <a:pt x="2205" y="856"/>
                      </a:lnTo>
                      <a:lnTo>
                        <a:pt x="2206" y="856"/>
                      </a:lnTo>
                      <a:lnTo>
                        <a:pt x="2206" y="856"/>
                      </a:lnTo>
                      <a:lnTo>
                        <a:pt x="2208" y="855"/>
                      </a:lnTo>
                      <a:lnTo>
                        <a:pt x="2208" y="855"/>
                      </a:lnTo>
                      <a:lnTo>
                        <a:pt x="2213" y="855"/>
                      </a:lnTo>
                      <a:lnTo>
                        <a:pt x="2213" y="855"/>
                      </a:lnTo>
                      <a:lnTo>
                        <a:pt x="2215" y="855"/>
                      </a:lnTo>
                      <a:lnTo>
                        <a:pt x="2215" y="855"/>
                      </a:lnTo>
                      <a:lnTo>
                        <a:pt x="2217" y="853"/>
                      </a:lnTo>
                      <a:lnTo>
                        <a:pt x="2220" y="851"/>
                      </a:lnTo>
                      <a:lnTo>
                        <a:pt x="2220" y="851"/>
                      </a:lnTo>
                      <a:lnTo>
                        <a:pt x="2221" y="853"/>
                      </a:lnTo>
                      <a:lnTo>
                        <a:pt x="2224" y="853"/>
                      </a:lnTo>
                      <a:lnTo>
                        <a:pt x="2224" y="853"/>
                      </a:lnTo>
                      <a:lnTo>
                        <a:pt x="2221" y="850"/>
                      </a:lnTo>
                      <a:lnTo>
                        <a:pt x="2220" y="847"/>
                      </a:lnTo>
                      <a:lnTo>
                        <a:pt x="2221" y="842"/>
                      </a:lnTo>
                      <a:lnTo>
                        <a:pt x="2221" y="842"/>
                      </a:lnTo>
                      <a:lnTo>
                        <a:pt x="2222" y="838"/>
                      </a:lnTo>
                      <a:lnTo>
                        <a:pt x="2224" y="837"/>
                      </a:lnTo>
                      <a:lnTo>
                        <a:pt x="2221" y="836"/>
                      </a:lnTo>
                      <a:lnTo>
                        <a:pt x="2214" y="838"/>
                      </a:lnTo>
                      <a:lnTo>
                        <a:pt x="2214" y="838"/>
                      </a:lnTo>
                      <a:lnTo>
                        <a:pt x="2213" y="836"/>
                      </a:lnTo>
                      <a:lnTo>
                        <a:pt x="2210" y="833"/>
                      </a:lnTo>
                      <a:lnTo>
                        <a:pt x="2205" y="832"/>
                      </a:lnTo>
                      <a:lnTo>
                        <a:pt x="2202" y="832"/>
                      </a:lnTo>
                      <a:lnTo>
                        <a:pt x="2198" y="833"/>
                      </a:lnTo>
                      <a:lnTo>
                        <a:pt x="2198" y="833"/>
                      </a:lnTo>
                      <a:lnTo>
                        <a:pt x="2198" y="834"/>
                      </a:lnTo>
                      <a:lnTo>
                        <a:pt x="2199" y="837"/>
                      </a:lnTo>
                      <a:lnTo>
                        <a:pt x="2203" y="841"/>
                      </a:lnTo>
                      <a:lnTo>
                        <a:pt x="2203" y="841"/>
                      </a:lnTo>
                      <a:lnTo>
                        <a:pt x="2200" y="842"/>
                      </a:lnTo>
                      <a:lnTo>
                        <a:pt x="2197" y="842"/>
                      </a:lnTo>
                      <a:lnTo>
                        <a:pt x="2193" y="842"/>
                      </a:lnTo>
                      <a:lnTo>
                        <a:pt x="2193" y="842"/>
                      </a:lnTo>
                      <a:lnTo>
                        <a:pt x="2197" y="839"/>
                      </a:lnTo>
                      <a:lnTo>
                        <a:pt x="2198" y="837"/>
                      </a:lnTo>
                      <a:lnTo>
                        <a:pt x="2198" y="837"/>
                      </a:lnTo>
                      <a:lnTo>
                        <a:pt x="2194" y="836"/>
                      </a:lnTo>
                      <a:lnTo>
                        <a:pt x="2193" y="837"/>
                      </a:lnTo>
                      <a:lnTo>
                        <a:pt x="2191" y="837"/>
                      </a:lnTo>
                      <a:lnTo>
                        <a:pt x="2191" y="837"/>
                      </a:lnTo>
                      <a:lnTo>
                        <a:pt x="2194" y="834"/>
                      </a:lnTo>
                      <a:lnTo>
                        <a:pt x="2196" y="833"/>
                      </a:lnTo>
                      <a:lnTo>
                        <a:pt x="2196" y="833"/>
                      </a:lnTo>
                      <a:lnTo>
                        <a:pt x="2191" y="831"/>
                      </a:lnTo>
                      <a:lnTo>
                        <a:pt x="2191" y="831"/>
                      </a:lnTo>
                      <a:lnTo>
                        <a:pt x="2193" y="827"/>
                      </a:lnTo>
                      <a:lnTo>
                        <a:pt x="2193" y="826"/>
                      </a:lnTo>
                      <a:lnTo>
                        <a:pt x="2192" y="826"/>
                      </a:lnTo>
                      <a:lnTo>
                        <a:pt x="2192" y="826"/>
                      </a:lnTo>
                      <a:lnTo>
                        <a:pt x="2193" y="823"/>
                      </a:lnTo>
                      <a:lnTo>
                        <a:pt x="2193" y="823"/>
                      </a:lnTo>
                      <a:lnTo>
                        <a:pt x="2196" y="823"/>
                      </a:lnTo>
                      <a:lnTo>
                        <a:pt x="2198" y="822"/>
                      </a:lnTo>
                      <a:lnTo>
                        <a:pt x="2200" y="821"/>
                      </a:lnTo>
                      <a:lnTo>
                        <a:pt x="2200" y="821"/>
                      </a:lnTo>
                      <a:lnTo>
                        <a:pt x="2199" y="819"/>
                      </a:lnTo>
                      <a:lnTo>
                        <a:pt x="2198" y="817"/>
                      </a:lnTo>
                      <a:lnTo>
                        <a:pt x="2196" y="816"/>
                      </a:lnTo>
                      <a:lnTo>
                        <a:pt x="2196" y="816"/>
                      </a:lnTo>
                      <a:lnTo>
                        <a:pt x="2198" y="816"/>
                      </a:lnTo>
                      <a:lnTo>
                        <a:pt x="2198" y="816"/>
                      </a:lnTo>
                      <a:lnTo>
                        <a:pt x="2199" y="819"/>
                      </a:lnTo>
                      <a:lnTo>
                        <a:pt x="2203" y="821"/>
                      </a:lnTo>
                      <a:lnTo>
                        <a:pt x="2203" y="821"/>
                      </a:lnTo>
                      <a:lnTo>
                        <a:pt x="2204" y="820"/>
                      </a:lnTo>
                      <a:lnTo>
                        <a:pt x="2205" y="817"/>
                      </a:lnTo>
                      <a:lnTo>
                        <a:pt x="2206" y="814"/>
                      </a:lnTo>
                      <a:lnTo>
                        <a:pt x="2206" y="814"/>
                      </a:lnTo>
                      <a:lnTo>
                        <a:pt x="2206" y="815"/>
                      </a:lnTo>
                      <a:lnTo>
                        <a:pt x="2208" y="819"/>
                      </a:lnTo>
                      <a:lnTo>
                        <a:pt x="2208" y="819"/>
                      </a:lnTo>
                      <a:lnTo>
                        <a:pt x="2205" y="820"/>
                      </a:lnTo>
                      <a:lnTo>
                        <a:pt x="2205" y="820"/>
                      </a:lnTo>
                      <a:lnTo>
                        <a:pt x="2208" y="819"/>
                      </a:lnTo>
                      <a:lnTo>
                        <a:pt x="2208" y="819"/>
                      </a:lnTo>
                      <a:lnTo>
                        <a:pt x="2210" y="821"/>
                      </a:lnTo>
                      <a:lnTo>
                        <a:pt x="2210" y="821"/>
                      </a:lnTo>
                      <a:lnTo>
                        <a:pt x="2213" y="819"/>
                      </a:lnTo>
                      <a:lnTo>
                        <a:pt x="2213" y="819"/>
                      </a:lnTo>
                      <a:lnTo>
                        <a:pt x="2215" y="821"/>
                      </a:lnTo>
                      <a:lnTo>
                        <a:pt x="2215" y="821"/>
                      </a:lnTo>
                      <a:lnTo>
                        <a:pt x="2217" y="825"/>
                      </a:lnTo>
                      <a:lnTo>
                        <a:pt x="2219" y="825"/>
                      </a:lnTo>
                      <a:lnTo>
                        <a:pt x="2220" y="823"/>
                      </a:lnTo>
                      <a:lnTo>
                        <a:pt x="2221" y="819"/>
                      </a:lnTo>
                      <a:lnTo>
                        <a:pt x="2221" y="819"/>
                      </a:lnTo>
                      <a:lnTo>
                        <a:pt x="2224" y="819"/>
                      </a:lnTo>
                      <a:lnTo>
                        <a:pt x="2224" y="819"/>
                      </a:lnTo>
                      <a:lnTo>
                        <a:pt x="2224" y="817"/>
                      </a:lnTo>
                      <a:lnTo>
                        <a:pt x="2224" y="817"/>
                      </a:lnTo>
                      <a:lnTo>
                        <a:pt x="2225" y="816"/>
                      </a:lnTo>
                      <a:lnTo>
                        <a:pt x="2225" y="816"/>
                      </a:lnTo>
                      <a:lnTo>
                        <a:pt x="2227" y="817"/>
                      </a:lnTo>
                      <a:lnTo>
                        <a:pt x="2231" y="819"/>
                      </a:lnTo>
                      <a:lnTo>
                        <a:pt x="2235" y="819"/>
                      </a:lnTo>
                      <a:lnTo>
                        <a:pt x="2239" y="816"/>
                      </a:lnTo>
                      <a:lnTo>
                        <a:pt x="2239" y="816"/>
                      </a:lnTo>
                      <a:lnTo>
                        <a:pt x="2239" y="815"/>
                      </a:lnTo>
                      <a:lnTo>
                        <a:pt x="2238" y="812"/>
                      </a:lnTo>
                      <a:lnTo>
                        <a:pt x="2238" y="812"/>
                      </a:lnTo>
                      <a:lnTo>
                        <a:pt x="2237" y="810"/>
                      </a:lnTo>
                      <a:lnTo>
                        <a:pt x="2237" y="809"/>
                      </a:lnTo>
                      <a:lnTo>
                        <a:pt x="2237" y="809"/>
                      </a:lnTo>
                      <a:lnTo>
                        <a:pt x="2241" y="812"/>
                      </a:lnTo>
                      <a:lnTo>
                        <a:pt x="2242" y="812"/>
                      </a:lnTo>
                      <a:lnTo>
                        <a:pt x="2242" y="812"/>
                      </a:lnTo>
                      <a:lnTo>
                        <a:pt x="2243" y="810"/>
                      </a:lnTo>
                      <a:lnTo>
                        <a:pt x="2243" y="808"/>
                      </a:lnTo>
                      <a:lnTo>
                        <a:pt x="2243" y="808"/>
                      </a:lnTo>
                      <a:lnTo>
                        <a:pt x="2247" y="811"/>
                      </a:lnTo>
                      <a:lnTo>
                        <a:pt x="2249" y="812"/>
                      </a:lnTo>
                      <a:lnTo>
                        <a:pt x="2249" y="812"/>
                      </a:lnTo>
                      <a:lnTo>
                        <a:pt x="2250" y="809"/>
                      </a:lnTo>
                      <a:lnTo>
                        <a:pt x="2250" y="809"/>
                      </a:lnTo>
                      <a:lnTo>
                        <a:pt x="2250" y="808"/>
                      </a:lnTo>
                      <a:lnTo>
                        <a:pt x="2250" y="808"/>
                      </a:lnTo>
                      <a:lnTo>
                        <a:pt x="2253" y="810"/>
                      </a:lnTo>
                      <a:lnTo>
                        <a:pt x="2253" y="810"/>
                      </a:lnTo>
                      <a:lnTo>
                        <a:pt x="2255" y="805"/>
                      </a:lnTo>
                      <a:lnTo>
                        <a:pt x="2255" y="805"/>
                      </a:lnTo>
                      <a:lnTo>
                        <a:pt x="2257" y="805"/>
                      </a:lnTo>
                      <a:lnTo>
                        <a:pt x="2257" y="805"/>
                      </a:lnTo>
                      <a:lnTo>
                        <a:pt x="2257" y="805"/>
                      </a:lnTo>
                      <a:lnTo>
                        <a:pt x="2257" y="805"/>
                      </a:lnTo>
                      <a:lnTo>
                        <a:pt x="2258" y="804"/>
                      </a:lnTo>
                      <a:lnTo>
                        <a:pt x="2258" y="804"/>
                      </a:lnTo>
                      <a:lnTo>
                        <a:pt x="2259" y="808"/>
                      </a:lnTo>
                      <a:lnTo>
                        <a:pt x="2260" y="810"/>
                      </a:lnTo>
                      <a:lnTo>
                        <a:pt x="2260" y="810"/>
                      </a:lnTo>
                      <a:lnTo>
                        <a:pt x="2263" y="806"/>
                      </a:lnTo>
                      <a:lnTo>
                        <a:pt x="2263" y="806"/>
                      </a:lnTo>
                      <a:lnTo>
                        <a:pt x="2264" y="810"/>
                      </a:lnTo>
                      <a:lnTo>
                        <a:pt x="2268" y="812"/>
                      </a:lnTo>
                      <a:lnTo>
                        <a:pt x="2268" y="812"/>
                      </a:lnTo>
                      <a:lnTo>
                        <a:pt x="2263" y="811"/>
                      </a:lnTo>
                      <a:lnTo>
                        <a:pt x="2259" y="811"/>
                      </a:lnTo>
                      <a:lnTo>
                        <a:pt x="2254" y="814"/>
                      </a:lnTo>
                      <a:lnTo>
                        <a:pt x="2254" y="814"/>
                      </a:lnTo>
                      <a:lnTo>
                        <a:pt x="2257" y="816"/>
                      </a:lnTo>
                      <a:lnTo>
                        <a:pt x="2260" y="817"/>
                      </a:lnTo>
                      <a:lnTo>
                        <a:pt x="2264" y="819"/>
                      </a:lnTo>
                      <a:lnTo>
                        <a:pt x="2264" y="819"/>
                      </a:lnTo>
                      <a:lnTo>
                        <a:pt x="2264" y="821"/>
                      </a:lnTo>
                      <a:lnTo>
                        <a:pt x="2265" y="823"/>
                      </a:lnTo>
                      <a:lnTo>
                        <a:pt x="2266" y="826"/>
                      </a:lnTo>
                      <a:lnTo>
                        <a:pt x="2266" y="826"/>
                      </a:lnTo>
                      <a:lnTo>
                        <a:pt x="2269" y="823"/>
                      </a:lnTo>
                      <a:lnTo>
                        <a:pt x="2271" y="822"/>
                      </a:lnTo>
                      <a:lnTo>
                        <a:pt x="2271" y="821"/>
                      </a:lnTo>
                      <a:lnTo>
                        <a:pt x="2271" y="821"/>
                      </a:lnTo>
                      <a:lnTo>
                        <a:pt x="2271" y="822"/>
                      </a:lnTo>
                      <a:lnTo>
                        <a:pt x="2271" y="822"/>
                      </a:lnTo>
                      <a:lnTo>
                        <a:pt x="2270" y="825"/>
                      </a:lnTo>
                      <a:lnTo>
                        <a:pt x="2268" y="828"/>
                      </a:lnTo>
                      <a:lnTo>
                        <a:pt x="2268" y="828"/>
                      </a:lnTo>
                      <a:lnTo>
                        <a:pt x="2270" y="830"/>
                      </a:lnTo>
                      <a:lnTo>
                        <a:pt x="2276" y="830"/>
                      </a:lnTo>
                      <a:lnTo>
                        <a:pt x="2276" y="830"/>
                      </a:lnTo>
                      <a:lnTo>
                        <a:pt x="2274" y="831"/>
                      </a:lnTo>
                      <a:lnTo>
                        <a:pt x="2271" y="832"/>
                      </a:lnTo>
                      <a:lnTo>
                        <a:pt x="2269" y="836"/>
                      </a:lnTo>
                      <a:lnTo>
                        <a:pt x="2269" y="836"/>
                      </a:lnTo>
                      <a:lnTo>
                        <a:pt x="2272" y="837"/>
                      </a:lnTo>
                      <a:lnTo>
                        <a:pt x="2276" y="838"/>
                      </a:lnTo>
                      <a:lnTo>
                        <a:pt x="2281" y="837"/>
                      </a:lnTo>
                      <a:lnTo>
                        <a:pt x="2281" y="837"/>
                      </a:lnTo>
                      <a:lnTo>
                        <a:pt x="2280" y="838"/>
                      </a:lnTo>
                      <a:lnTo>
                        <a:pt x="2280" y="838"/>
                      </a:lnTo>
                      <a:lnTo>
                        <a:pt x="2277" y="838"/>
                      </a:lnTo>
                      <a:lnTo>
                        <a:pt x="2277" y="838"/>
                      </a:lnTo>
                      <a:lnTo>
                        <a:pt x="2274" y="838"/>
                      </a:lnTo>
                      <a:lnTo>
                        <a:pt x="2271" y="839"/>
                      </a:lnTo>
                      <a:lnTo>
                        <a:pt x="2271" y="841"/>
                      </a:lnTo>
                      <a:lnTo>
                        <a:pt x="2274" y="844"/>
                      </a:lnTo>
                      <a:lnTo>
                        <a:pt x="2274" y="844"/>
                      </a:lnTo>
                      <a:lnTo>
                        <a:pt x="2274" y="847"/>
                      </a:lnTo>
                      <a:lnTo>
                        <a:pt x="2274" y="847"/>
                      </a:lnTo>
                      <a:lnTo>
                        <a:pt x="2276" y="847"/>
                      </a:lnTo>
                      <a:lnTo>
                        <a:pt x="2276" y="847"/>
                      </a:lnTo>
                      <a:lnTo>
                        <a:pt x="2277" y="847"/>
                      </a:lnTo>
                      <a:lnTo>
                        <a:pt x="2277" y="847"/>
                      </a:lnTo>
                      <a:lnTo>
                        <a:pt x="2276" y="849"/>
                      </a:lnTo>
                      <a:lnTo>
                        <a:pt x="2275" y="851"/>
                      </a:lnTo>
                      <a:lnTo>
                        <a:pt x="2275" y="856"/>
                      </a:lnTo>
                      <a:lnTo>
                        <a:pt x="2277" y="860"/>
                      </a:lnTo>
                      <a:lnTo>
                        <a:pt x="2280" y="862"/>
                      </a:lnTo>
                      <a:lnTo>
                        <a:pt x="2280" y="862"/>
                      </a:lnTo>
                      <a:lnTo>
                        <a:pt x="2281" y="861"/>
                      </a:lnTo>
                      <a:lnTo>
                        <a:pt x="2281" y="861"/>
                      </a:lnTo>
                      <a:lnTo>
                        <a:pt x="2285" y="865"/>
                      </a:lnTo>
                      <a:lnTo>
                        <a:pt x="2287" y="866"/>
                      </a:lnTo>
                      <a:lnTo>
                        <a:pt x="2287" y="866"/>
                      </a:lnTo>
                      <a:lnTo>
                        <a:pt x="2288" y="864"/>
                      </a:lnTo>
                      <a:lnTo>
                        <a:pt x="2288" y="862"/>
                      </a:lnTo>
                      <a:lnTo>
                        <a:pt x="2287" y="860"/>
                      </a:lnTo>
                      <a:lnTo>
                        <a:pt x="2287" y="860"/>
                      </a:lnTo>
                      <a:lnTo>
                        <a:pt x="2291" y="864"/>
                      </a:lnTo>
                      <a:lnTo>
                        <a:pt x="2291" y="864"/>
                      </a:lnTo>
                      <a:lnTo>
                        <a:pt x="2291" y="866"/>
                      </a:lnTo>
                      <a:lnTo>
                        <a:pt x="2291" y="866"/>
                      </a:lnTo>
                      <a:lnTo>
                        <a:pt x="2289" y="869"/>
                      </a:lnTo>
                      <a:lnTo>
                        <a:pt x="2289" y="869"/>
                      </a:lnTo>
                      <a:lnTo>
                        <a:pt x="2288" y="870"/>
                      </a:lnTo>
                      <a:lnTo>
                        <a:pt x="2288" y="871"/>
                      </a:lnTo>
                      <a:lnTo>
                        <a:pt x="2289" y="871"/>
                      </a:lnTo>
                      <a:lnTo>
                        <a:pt x="2289" y="871"/>
                      </a:lnTo>
                      <a:lnTo>
                        <a:pt x="2292" y="875"/>
                      </a:lnTo>
                      <a:lnTo>
                        <a:pt x="2297" y="878"/>
                      </a:lnTo>
                      <a:lnTo>
                        <a:pt x="2297" y="878"/>
                      </a:lnTo>
                      <a:close/>
                      <a:moveTo>
                        <a:pt x="2200" y="720"/>
                      </a:moveTo>
                      <a:lnTo>
                        <a:pt x="2200" y="720"/>
                      </a:lnTo>
                      <a:lnTo>
                        <a:pt x="2199" y="722"/>
                      </a:lnTo>
                      <a:lnTo>
                        <a:pt x="2198" y="725"/>
                      </a:lnTo>
                      <a:lnTo>
                        <a:pt x="2198" y="725"/>
                      </a:lnTo>
                      <a:lnTo>
                        <a:pt x="2198" y="725"/>
                      </a:lnTo>
                      <a:lnTo>
                        <a:pt x="2197" y="722"/>
                      </a:lnTo>
                      <a:lnTo>
                        <a:pt x="2197" y="722"/>
                      </a:lnTo>
                      <a:lnTo>
                        <a:pt x="2197" y="720"/>
                      </a:lnTo>
                      <a:lnTo>
                        <a:pt x="2196" y="717"/>
                      </a:lnTo>
                      <a:lnTo>
                        <a:pt x="2196" y="717"/>
                      </a:lnTo>
                      <a:lnTo>
                        <a:pt x="2198" y="717"/>
                      </a:lnTo>
                      <a:lnTo>
                        <a:pt x="2202" y="719"/>
                      </a:lnTo>
                      <a:lnTo>
                        <a:pt x="2202" y="719"/>
                      </a:lnTo>
                      <a:lnTo>
                        <a:pt x="2199" y="720"/>
                      </a:lnTo>
                      <a:lnTo>
                        <a:pt x="2198" y="721"/>
                      </a:lnTo>
                      <a:lnTo>
                        <a:pt x="2198" y="721"/>
                      </a:lnTo>
                      <a:lnTo>
                        <a:pt x="2200" y="720"/>
                      </a:lnTo>
                      <a:lnTo>
                        <a:pt x="2200" y="720"/>
                      </a:lnTo>
                      <a:close/>
                      <a:moveTo>
                        <a:pt x="2206" y="786"/>
                      </a:moveTo>
                      <a:lnTo>
                        <a:pt x="2206" y="786"/>
                      </a:lnTo>
                      <a:lnTo>
                        <a:pt x="2206" y="782"/>
                      </a:lnTo>
                      <a:lnTo>
                        <a:pt x="2209" y="780"/>
                      </a:lnTo>
                      <a:lnTo>
                        <a:pt x="2210" y="777"/>
                      </a:lnTo>
                      <a:lnTo>
                        <a:pt x="2210" y="777"/>
                      </a:lnTo>
                      <a:lnTo>
                        <a:pt x="2213" y="777"/>
                      </a:lnTo>
                      <a:lnTo>
                        <a:pt x="2213" y="777"/>
                      </a:lnTo>
                      <a:lnTo>
                        <a:pt x="2214" y="780"/>
                      </a:lnTo>
                      <a:lnTo>
                        <a:pt x="2216" y="781"/>
                      </a:lnTo>
                      <a:lnTo>
                        <a:pt x="2216" y="781"/>
                      </a:lnTo>
                      <a:lnTo>
                        <a:pt x="2214" y="783"/>
                      </a:lnTo>
                      <a:lnTo>
                        <a:pt x="2213" y="786"/>
                      </a:lnTo>
                      <a:lnTo>
                        <a:pt x="2213" y="786"/>
                      </a:lnTo>
                      <a:lnTo>
                        <a:pt x="2210" y="786"/>
                      </a:lnTo>
                      <a:lnTo>
                        <a:pt x="2210" y="786"/>
                      </a:lnTo>
                      <a:lnTo>
                        <a:pt x="2209" y="784"/>
                      </a:lnTo>
                      <a:lnTo>
                        <a:pt x="2209" y="784"/>
                      </a:lnTo>
                      <a:lnTo>
                        <a:pt x="2206" y="786"/>
                      </a:lnTo>
                      <a:lnTo>
                        <a:pt x="2206" y="786"/>
                      </a:lnTo>
                      <a:lnTo>
                        <a:pt x="2206" y="786"/>
                      </a:lnTo>
                      <a:lnTo>
                        <a:pt x="2206" y="786"/>
                      </a:lnTo>
                      <a:close/>
                      <a:moveTo>
                        <a:pt x="2269" y="700"/>
                      </a:moveTo>
                      <a:lnTo>
                        <a:pt x="2269" y="700"/>
                      </a:lnTo>
                      <a:lnTo>
                        <a:pt x="2271" y="700"/>
                      </a:lnTo>
                      <a:lnTo>
                        <a:pt x="2276" y="699"/>
                      </a:lnTo>
                      <a:lnTo>
                        <a:pt x="2276" y="699"/>
                      </a:lnTo>
                      <a:lnTo>
                        <a:pt x="2276" y="700"/>
                      </a:lnTo>
                      <a:lnTo>
                        <a:pt x="2277" y="703"/>
                      </a:lnTo>
                      <a:lnTo>
                        <a:pt x="2277" y="703"/>
                      </a:lnTo>
                      <a:lnTo>
                        <a:pt x="2280" y="701"/>
                      </a:lnTo>
                      <a:lnTo>
                        <a:pt x="2281" y="700"/>
                      </a:lnTo>
                      <a:lnTo>
                        <a:pt x="2281" y="699"/>
                      </a:lnTo>
                      <a:lnTo>
                        <a:pt x="2281" y="699"/>
                      </a:lnTo>
                      <a:lnTo>
                        <a:pt x="2282" y="703"/>
                      </a:lnTo>
                      <a:lnTo>
                        <a:pt x="2283" y="705"/>
                      </a:lnTo>
                      <a:lnTo>
                        <a:pt x="2285" y="706"/>
                      </a:lnTo>
                      <a:lnTo>
                        <a:pt x="2285" y="706"/>
                      </a:lnTo>
                      <a:lnTo>
                        <a:pt x="2286" y="704"/>
                      </a:lnTo>
                      <a:lnTo>
                        <a:pt x="2287" y="701"/>
                      </a:lnTo>
                      <a:lnTo>
                        <a:pt x="2287" y="699"/>
                      </a:lnTo>
                      <a:lnTo>
                        <a:pt x="2287" y="699"/>
                      </a:lnTo>
                      <a:lnTo>
                        <a:pt x="2288" y="701"/>
                      </a:lnTo>
                      <a:lnTo>
                        <a:pt x="2292" y="705"/>
                      </a:lnTo>
                      <a:lnTo>
                        <a:pt x="2292" y="705"/>
                      </a:lnTo>
                      <a:lnTo>
                        <a:pt x="2292" y="704"/>
                      </a:lnTo>
                      <a:lnTo>
                        <a:pt x="2292" y="704"/>
                      </a:lnTo>
                      <a:lnTo>
                        <a:pt x="2291" y="708"/>
                      </a:lnTo>
                      <a:lnTo>
                        <a:pt x="2292" y="710"/>
                      </a:lnTo>
                      <a:lnTo>
                        <a:pt x="2292" y="710"/>
                      </a:lnTo>
                      <a:lnTo>
                        <a:pt x="2293" y="710"/>
                      </a:lnTo>
                      <a:lnTo>
                        <a:pt x="2298" y="708"/>
                      </a:lnTo>
                      <a:lnTo>
                        <a:pt x="2298" y="708"/>
                      </a:lnTo>
                      <a:lnTo>
                        <a:pt x="2297" y="710"/>
                      </a:lnTo>
                      <a:lnTo>
                        <a:pt x="2296" y="711"/>
                      </a:lnTo>
                      <a:lnTo>
                        <a:pt x="2296" y="715"/>
                      </a:lnTo>
                      <a:lnTo>
                        <a:pt x="2296" y="715"/>
                      </a:lnTo>
                      <a:lnTo>
                        <a:pt x="2299" y="714"/>
                      </a:lnTo>
                      <a:lnTo>
                        <a:pt x="2302" y="714"/>
                      </a:lnTo>
                      <a:lnTo>
                        <a:pt x="2305" y="711"/>
                      </a:lnTo>
                      <a:lnTo>
                        <a:pt x="2305" y="711"/>
                      </a:lnTo>
                      <a:lnTo>
                        <a:pt x="2303" y="715"/>
                      </a:lnTo>
                      <a:lnTo>
                        <a:pt x="2303" y="715"/>
                      </a:lnTo>
                      <a:lnTo>
                        <a:pt x="2300" y="715"/>
                      </a:lnTo>
                      <a:lnTo>
                        <a:pt x="2300" y="715"/>
                      </a:lnTo>
                      <a:lnTo>
                        <a:pt x="2302" y="719"/>
                      </a:lnTo>
                      <a:lnTo>
                        <a:pt x="2303" y="721"/>
                      </a:lnTo>
                      <a:lnTo>
                        <a:pt x="2304" y="723"/>
                      </a:lnTo>
                      <a:lnTo>
                        <a:pt x="2304" y="723"/>
                      </a:lnTo>
                      <a:lnTo>
                        <a:pt x="2304" y="723"/>
                      </a:lnTo>
                      <a:lnTo>
                        <a:pt x="2304" y="723"/>
                      </a:lnTo>
                      <a:lnTo>
                        <a:pt x="2300" y="722"/>
                      </a:lnTo>
                      <a:lnTo>
                        <a:pt x="2300" y="722"/>
                      </a:lnTo>
                      <a:lnTo>
                        <a:pt x="2300" y="719"/>
                      </a:lnTo>
                      <a:lnTo>
                        <a:pt x="2299" y="715"/>
                      </a:lnTo>
                      <a:lnTo>
                        <a:pt x="2299" y="715"/>
                      </a:lnTo>
                      <a:lnTo>
                        <a:pt x="2297" y="717"/>
                      </a:lnTo>
                      <a:lnTo>
                        <a:pt x="2294" y="721"/>
                      </a:lnTo>
                      <a:lnTo>
                        <a:pt x="2293" y="725"/>
                      </a:lnTo>
                      <a:lnTo>
                        <a:pt x="2293" y="725"/>
                      </a:lnTo>
                      <a:lnTo>
                        <a:pt x="2291" y="725"/>
                      </a:lnTo>
                      <a:lnTo>
                        <a:pt x="2288" y="725"/>
                      </a:lnTo>
                      <a:lnTo>
                        <a:pt x="2286" y="727"/>
                      </a:lnTo>
                      <a:lnTo>
                        <a:pt x="2286" y="727"/>
                      </a:lnTo>
                      <a:lnTo>
                        <a:pt x="2288" y="729"/>
                      </a:lnTo>
                      <a:lnTo>
                        <a:pt x="2289" y="731"/>
                      </a:lnTo>
                      <a:lnTo>
                        <a:pt x="2291" y="731"/>
                      </a:lnTo>
                      <a:lnTo>
                        <a:pt x="2291" y="731"/>
                      </a:lnTo>
                      <a:lnTo>
                        <a:pt x="2286" y="733"/>
                      </a:lnTo>
                      <a:lnTo>
                        <a:pt x="2283" y="734"/>
                      </a:lnTo>
                      <a:lnTo>
                        <a:pt x="2282" y="737"/>
                      </a:lnTo>
                      <a:lnTo>
                        <a:pt x="2282" y="737"/>
                      </a:lnTo>
                      <a:lnTo>
                        <a:pt x="2285" y="738"/>
                      </a:lnTo>
                      <a:lnTo>
                        <a:pt x="2285" y="738"/>
                      </a:lnTo>
                      <a:lnTo>
                        <a:pt x="2280" y="740"/>
                      </a:lnTo>
                      <a:lnTo>
                        <a:pt x="2280" y="740"/>
                      </a:lnTo>
                      <a:lnTo>
                        <a:pt x="2279" y="739"/>
                      </a:lnTo>
                      <a:lnTo>
                        <a:pt x="2279" y="739"/>
                      </a:lnTo>
                      <a:lnTo>
                        <a:pt x="2279" y="734"/>
                      </a:lnTo>
                      <a:lnTo>
                        <a:pt x="2276" y="731"/>
                      </a:lnTo>
                      <a:lnTo>
                        <a:pt x="2276" y="731"/>
                      </a:lnTo>
                      <a:lnTo>
                        <a:pt x="2275" y="732"/>
                      </a:lnTo>
                      <a:lnTo>
                        <a:pt x="2271" y="737"/>
                      </a:lnTo>
                      <a:lnTo>
                        <a:pt x="2271" y="737"/>
                      </a:lnTo>
                      <a:lnTo>
                        <a:pt x="2270" y="737"/>
                      </a:lnTo>
                      <a:lnTo>
                        <a:pt x="2270" y="737"/>
                      </a:lnTo>
                      <a:lnTo>
                        <a:pt x="2269" y="733"/>
                      </a:lnTo>
                      <a:lnTo>
                        <a:pt x="2268" y="732"/>
                      </a:lnTo>
                      <a:lnTo>
                        <a:pt x="2266" y="729"/>
                      </a:lnTo>
                      <a:lnTo>
                        <a:pt x="2266" y="729"/>
                      </a:lnTo>
                      <a:lnTo>
                        <a:pt x="2264" y="732"/>
                      </a:lnTo>
                      <a:lnTo>
                        <a:pt x="2263" y="733"/>
                      </a:lnTo>
                      <a:lnTo>
                        <a:pt x="2263" y="736"/>
                      </a:lnTo>
                      <a:lnTo>
                        <a:pt x="2263" y="736"/>
                      </a:lnTo>
                      <a:lnTo>
                        <a:pt x="2260" y="731"/>
                      </a:lnTo>
                      <a:lnTo>
                        <a:pt x="2258" y="728"/>
                      </a:lnTo>
                      <a:lnTo>
                        <a:pt x="2255" y="727"/>
                      </a:lnTo>
                      <a:lnTo>
                        <a:pt x="2255" y="727"/>
                      </a:lnTo>
                      <a:lnTo>
                        <a:pt x="2255" y="731"/>
                      </a:lnTo>
                      <a:lnTo>
                        <a:pt x="2255" y="731"/>
                      </a:lnTo>
                      <a:lnTo>
                        <a:pt x="2253" y="727"/>
                      </a:lnTo>
                      <a:lnTo>
                        <a:pt x="2248" y="723"/>
                      </a:lnTo>
                      <a:lnTo>
                        <a:pt x="2248" y="723"/>
                      </a:lnTo>
                      <a:lnTo>
                        <a:pt x="2253" y="725"/>
                      </a:lnTo>
                      <a:lnTo>
                        <a:pt x="2257" y="723"/>
                      </a:lnTo>
                      <a:lnTo>
                        <a:pt x="2260" y="721"/>
                      </a:lnTo>
                      <a:lnTo>
                        <a:pt x="2260" y="721"/>
                      </a:lnTo>
                      <a:lnTo>
                        <a:pt x="2257" y="719"/>
                      </a:lnTo>
                      <a:lnTo>
                        <a:pt x="2254" y="717"/>
                      </a:lnTo>
                      <a:lnTo>
                        <a:pt x="2250" y="717"/>
                      </a:lnTo>
                      <a:lnTo>
                        <a:pt x="2250" y="717"/>
                      </a:lnTo>
                      <a:lnTo>
                        <a:pt x="2249" y="716"/>
                      </a:lnTo>
                      <a:lnTo>
                        <a:pt x="2249" y="716"/>
                      </a:lnTo>
                      <a:lnTo>
                        <a:pt x="2252" y="715"/>
                      </a:lnTo>
                      <a:lnTo>
                        <a:pt x="2254" y="714"/>
                      </a:lnTo>
                      <a:lnTo>
                        <a:pt x="2257" y="710"/>
                      </a:lnTo>
                      <a:lnTo>
                        <a:pt x="2258" y="706"/>
                      </a:lnTo>
                      <a:lnTo>
                        <a:pt x="2258" y="706"/>
                      </a:lnTo>
                      <a:lnTo>
                        <a:pt x="2255" y="704"/>
                      </a:lnTo>
                      <a:lnTo>
                        <a:pt x="2253" y="704"/>
                      </a:lnTo>
                      <a:lnTo>
                        <a:pt x="2248" y="706"/>
                      </a:lnTo>
                      <a:lnTo>
                        <a:pt x="2248" y="706"/>
                      </a:lnTo>
                      <a:lnTo>
                        <a:pt x="2248" y="704"/>
                      </a:lnTo>
                      <a:lnTo>
                        <a:pt x="2249" y="701"/>
                      </a:lnTo>
                      <a:lnTo>
                        <a:pt x="2250" y="698"/>
                      </a:lnTo>
                      <a:lnTo>
                        <a:pt x="2250" y="698"/>
                      </a:lnTo>
                      <a:lnTo>
                        <a:pt x="2253" y="700"/>
                      </a:lnTo>
                      <a:lnTo>
                        <a:pt x="2253" y="700"/>
                      </a:lnTo>
                      <a:lnTo>
                        <a:pt x="2250" y="703"/>
                      </a:lnTo>
                      <a:lnTo>
                        <a:pt x="2250" y="703"/>
                      </a:lnTo>
                      <a:lnTo>
                        <a:pt x="2254" y="701"/>
                      </a:lnTo>
                      <a:lnTo>
                        <a:pt x="2258" y="703"/>
                      </a:lnTo>
                      <a:lnTo>
                        <a:pt x="2261" y="705"/>
                      </a:lnTo>
                      <a:lnTo>
                        <a:pt x="2261" y="705"/>
                      </a:lnTo>
                      <a:lnTo>
                        <a:pt x="2264" y="709"/>
                      </a:lnTo>
                      <a:lnTo>
                        <a:pt x="2265" y="710"/>
                      </a:lnTo>
                      <a:lnTo>
                        <a:pt x="2268" y="708"/>
                      </a:lnTo>
                      <a:lnTo>
                        <a:pt x="2269" y="700"/>
                      </a:lnTo>
                      <a:lnTo>
                        <a:pt x="2269" y="700"/>
                      </a:lnTo>
                      <a:close/>
                      <a:moveTo>
                        <a:pt x="2261" y="689"/>
                      </a:moveTo>
                      <a:lnTo>
                        <a:pt x="2261" y="689"/>
                      </a:lnTo>
                      <a:lnTo>
                        <a:pt x="2254" y="697"/>
                      </a:lnTo>
                      <a:lnTo>
                        <a:pt x="2254" y="697"/>
                      </a:lnTo>
                      <a:lnTo>
                        <a:pt x="2255" y="698"/>
                      </a:lnTo>
                      <a:lnTo>
                        <a:pt x="2258" y="699"/>
                      </a:lnTo>
                      <a:lnTo>
                        <a:pt x="2258" y="699"/>
                      </a:lnTo>
                      <a:lnTo>
                        <a:pt x="2253" y="700"/>
                      </a:lnTo>
                      <a:lnTo>
                        <a:pt x="2253" y="700"/>
                      </a:lnTo>
                      <a:lnTo>
                        <a:pt x="2253" y="697"/>
                      </a:lnTo>
                      <a:lnTo>
                        <a:pt x="2253" y="697"/>
                      </a:lnTo>
                      <a:lnTo>
                        <a:pt x="2254" y="695"/>
                      </a:lnTo>
                      <a:lnTo>
                        <a:pt x="2254" y="695"/>
                      </a:lnTo>
                      <a:lnTo>
                        <a:pt x="2257" y="694"/>
                      </a:lnTo>
                      <a:lnTo>
                        <a:pt x="2258" y="693"/>
                      </a:lnTo>
                      <a:lnTo>
                        <a:pt x="2259" y="692"/>
                      </a:lnTo>
                      <a:lnTo>
                        <a:pt x="2259" y="692"/>
                      </a:lnTo>
                      <a:lnTo>
                        <a:pt x="2261" y="689"/>
                      </a:lnTo>
                      <a:lnTo>
                        <a:pt x="2261" y="689"/>
                      </a:lnTo>
                      <a:close/>
                      <a:moveTo>
                        <a:pt x="2250" y="656"/>
                      </a:moveTo>
                      <a:lnTo>
                        <a:pt x="2250" y="656"/>
                      </a:lnTo>
                      <a:lnTo>
                        <a:pt x="2253" y="660"/>
                      </a:lnTo>
                      <a:lnTo>
                        <a:pt x="2255" y="661"/>
                      </a:lnTo>
                      <a:lnTo>
                        <a:pt x="2260" y="661"/>
                      </a:lnTo>
                      <a:lnTo>
                        <a:pt x="2260" y="661"/>
                      </a:lnTo>
                      <a:lnTo>
                        <a:pt x="2259" y="664"/>
                      </a:lnTo>
                      <a:lnTo>
                        <a:pt x="2259" y="664"/>
                      </a:lnTo>
                      <a:lnTo>
                        <a:pt x="2257" y="665"/>
                      </a:lnTo>
                      <a:lnTo>
                        <a:pt x="2254" y="665"/>
                      </a:lnTo>
                      <a:lnTo>
                        <a:pt x="2252" y="667"/>
                      </a:lnTo>
                      <a:lnTo>
                        <a:pt x="2252" y="667"/>
                      </a:lnTo>
                      <a:lnTo>
                        <a:pt x="2254" y="670"/>
                      </a:lnTo>
                      <a:lnTo>
                        <a:pt x="2255" y="671"/>
                      </a:lnTo>
                      <a:lnTo>
                        <a:pt x="2258" y="671"/>
                      </a:lnTo>
                      <a:lnTo>
                        <a:pt x="2258" y="671"/>
                      </a:lnTo>
                      <a:lnTo>
                        <a:pt x="2252" y="673"/>
                      </a:lnTo>
                      <a:lnTo>
                        <a:pt x="2249" y="675"/>
                      </a:lnTo>
                      <a:lnTo>
                        <a:pt x="2248" y="676"/>
                      </a:lnTo>
                      <a:lnTo>
                        <a:pt x="2248" y="676"/>
                      </a:lnTo>
                      <a:lnTo>
                        <a:pt x="2252" y="678"/>
                      </a:lnTo>
                      <a:lnTo>
                        <a:pt x="2252" y="678"/>
                      </a:lnTo>
                      <a:lnTo>
                        <a:pt x="2250" y="678"/>
                      </a:lnTo>
                      <a:lnTo>
                        <a:pt x="2250" y="678"/>
                      </a:lnTo>
                      <a:lnTo>
                        <a:pt x="2248" y="678"/>
                      </a:lnTo>
                      <a:lnTo>
                        <a:pt x="2246" y="678"/>
                      </a:lnTo>
                      <a:lnTo>
                        <a:pt x="2246" y="678"/>
                      </a:lnTo>
                      <a:lnTo>
                        <a:pt x="2244" y="678"/>
                      </a:lnTo>
                      <a:lnTo>
                        <a:pt x="2244" y="678"/>
                      </a:lnTo>
                      <a:lnTo>
                        <a:pt x="2244" y="675"/>
                      </a:lnTo>
                      <a:lnTo>
                        <a:pt x="2244" y="675"/>
                      </a:lnTo>
                      <a:lnTo>
                        <a:pt x="2246" y="672"/>
                      </a:lnTo>
                      <a:lnTo>
                        <a:pt x="2248" y="670"/>
                      </a:lnTo>
                      <a:lnTo>
                        <a:pt x="2248" y="670"/>
                      </a:lnTo>
                      <a:lnTo>
                        <a:pt x="2249" y="670"/>
                      </a:lnTo>
                      <a:lnTo>
                        <a:pt x="2252" y="669"/>
                      </a:lnTo>
                      <a:lnTo>
                        <a:pt x="2253" y="665"/>
                      </a:lnTo>
                      <a:lnTo>
                        <a:pt x="2253" y="662"/>
                      </a:lnTo>
                      <a:lnTo>
                        <a:pt x="2252" y="659"/>
                      </a:lnTo>
                      <a:lnTo>
                        <a:pt x="2252" y="659"/>
                      </a:lnTo>
                      <a:lnTo>
                        <a:pt x="2249" y="660"/>
                      </a:lnTo>
                      <a:lnTo>
                        <a:pt x="2246" y="662"/>
                      </a:lnTo>
                      <a:lnTo>
                        <a:pt x="2246" y="662"/>
                      </a:lnTo>
                      <a:lnTo>
                        <a:pt x="2247" y="661"/>
                      </a:lnTo>
                      <a:lnTo>
                        <a:pt x="2247" y="659"/>
                      </a:lnTo>
                      <a:lnTo>
                        <a:pt x="2247" y="655"/>
                      </a:lnTo>
                      <a:lnTo>
                        <a:pt x="2247" y="655"/>
                      </a:lnTo>
                      <a:lnTo>
                        <a:pt x="2244" y="656"/>
                      </a:lnTo>
                      <a:lnTo>
                        <a:pt x="2241" y="659"/>
                      </a:lnTo>
                      <a:lnTo>
                        <a:pt x="2241" y="659"/>
                      </a:lnTo>
                      <a:lnTo>
                        <a:pt x="2239" y="654"/>
                      </a:lnTo>
                      <a:lnTo>
                        <a:pt x="2239" y="654"/>
                      </a:lnTo>
                      <a:lnTo>
                        <a:pt x="2238" y="653"/>
                      </a:lnTo>
                      <a:lnTo>
                        <a:pt x="2238" y="653"/>
                      </a:lnTo>
                      <a:lnTo>
                        <a:pt x="2241" y="653"/>
                      </a:lnTo>
                      <a:lnTo>
                        <a:pt x="2243" y="653"/>
                      </a:lnTo>
                      <a:lnTo>
                        <a:pt x="2247" y="654"/>
                      </a:lnTo>
                      <a:lnTo>
                        <a:pt x="2250" y="656"/>
                      </a:lnTo>
                      <a:lnTo>
                        <a:pt x="2250" y="656"/>
                      </a:lnTo>
                      <a:close/>
                      <a:moveTo>
                        <a:pt x="2235" y="734"/>
                      </a:moveTo>
                      <a:lnTo>
                        <a:pt x="2235" y="734"/>
                      </a:lnTo>
                      <a:lnTo>
                        <a:pt x="2238" y="737"/>
                      </a:lnTo>
                      <a:lnTo>
                        <a:pt x="2238" y="737"/>
                      </a:lnTo>
                      <a:lnTo>
                        <a:pt x="2239" y="738"/>
                      </a:lnTo>
                      <a:lnTo>
                        <a:pt x="2241" y="740"/>
                      </a:lnTo>
                      <a:lnTo>
                        <a:pt x="2243" y="742"/>
                      </a:lnTo>
                      <a:lnTo>
                        <a:pt x="2243" y="742"/>
                      </a:lnTo>
                      <a:lnTo>
                        <a:pt x="2244" y="743"/>
                      </a:lnTo>
                      <a:lnTo>
                        <a:pt x="2244" y="743"/>
                      </a:lnTo>
                      <a:lnTo>
                        <a:pt x="2237" y="737"/>
                      </a:lnTo>
                      <a:lnTo>
                        <a:pt x="2237" y="737"/>
                      </a:lnTo>
                      <a:lnTo>
                        <a:pt x="2236" y="738"/>
                      </a:lnTo>
                      <a:lnTo>
                        <a:pt x="2235" y="740"/>
                      </a:lnTo>
                      <a:lnTo>
                        <a:pt x="2235" y="740"/>
                      </a:lnTo>
                      <a:lnTo>
                        <a:pt x="2233" y="738"/>
                      </a:lnTo>
                      <a:lnTo>
                        <a:pt x="2233" y="738"/>
                      </a:lnTo>
                      <a:lnTo>
                        <a:pt x="2235" y="734"/>
                      </a:lnTo>
                      <a:lnTo>
                        <a:pt x="2235" y="734"/>
                      </a:lnTo>
                      <a:lnTo>
                        <a:pt x="2235" y="734"/>
                      </a:lnTo>
                      <a:lnTo>
                        <a:pt x="2235" y="734"/>
                      </a:lnTo>
                      <a:close/>
                      <a:moveTo>
                        <a:pt x="2232" y="775"/>
                      </a:moveTo>
                      <a:lnTo>
                        <a:pt x="2232" y="775"/>
                      </a:lnTo>
                      <a:lnTo>
                        <a:pt x="2228" y="775"/>
                      </a:lnTo>
                      <a:lnTo>
                        <a:pt x="2228" y="775"/>
                      </a:lnTo>
                      <a:lnTo>
                        <a:pt x="2230" y="777"/>
                      </a:lnTo>
                      <a:lnTo>
                        <a:pt x="2233" y="781"/>
                      </a:lnTo>
                      <a:lnTo>
                        <a:pt x="2233" y="781"/>
                      </a:lnTo>
                      <a:lnTo>
                        <a:pt x="2231" y="780"/>
                      </a:lnTo>
                      <a:lnTo>
                        <a:pt x="2228" y="780"/>
                      </a:lnTo>
                      <a:lnTo>
                        <a:pt x="2225" y="780"/>
                      </a:lnTo>
                      <a:lnTo>
                        <a:pt x="2225" y="780"/>
                      </a:lnTo>
                      <a:lnTo>
                        <a:pt x="2226" y="782"/>
                      </a:lnTo>
                      <a:lnTo>
                        <a:pt x="2228" y="786"/>
                      </a:lnTo>
                      <a:lnTo>
                        <a:pt x="2228" y="786"/>
                      </a:lnTo>
                      <a:lnTo>
                        <a:pt x="2228" y="788"/>
                      </a:lnTo>
                      <a:lnTo>
                        <a:pt x="2228" y="788"/>
                      </a:lnTo>
                      <a:lnTo>
                        <a:pt x="2226" y="787"/>
                      </a:lnTo>
                      <a:lnTo>
                        <a:pt x="2226" y="787"/>
                      </a:lnTo>
                      <a:lnTo>
                        <a:pt x="2226" y="786"/>
                      </a:lnTo>
                      <a:lnTo>
                        <a:pt x="2226" y="786"/>
                      </a:lnTo>
                      <a:lnTo>
                        <a:pt x="2222" y="786"/>
                      </a:lnTo>
                      <a:lnTo>
                        <a:pt x="2220" y="788"/>
                      </a:lnTo>
                      <a:lnTo>
                        <a:pt x="2217" y="790"/>
                      </a:lnTo>
                      <a:lnTo>
                        <a:pt x="2217" y="790"/>
                      </a:lnTo>
                      <a:lnTo>
                        <a:pt x="2219" y="787"/>
                      </a:lnTo>
                      <a:lnTo>
                        <a:pt x="2217" y="783"/>
                      </a:lnTo>
                      <a:lnTo>
                        <a:pt x="2216" y="781"/>
                      </a:lnTo>
                      <a:lnTo>
                        <a:pt x="2216" y="781"/>
                      </a:lnTo>
                      <a:lnTo>
                        <a:pt x="2219" y="772"/>
                      </a:lnTo>
                      <a:lnTo>
                        <a:pt x="2219" y="772"/>
                      </a:lnTo>
                      <a:lnTo>
                        <a:pt x="2221" y="771"/>
                      </a:lnTo>
                      <a:lnTo>
                        <a:pt x="2226" y="770"/>
                      </a:lnTo>
                      <a:lnTo>
                        <a:pt x="2226" y="770"/>
                      </a:lnTo>
                      <a:lnTo>
                        <a:pt x="2226" y="771"/>
                      </a:lnTo>
                      <a:lnTo>
                        <a:pt x="2227" y="773"/>
                      </a:lnTo>
                      <a:lnTo>
                        <a:pt x="2227" y="773"/>
                      </a:lnTo>
                      <a:lnTo>
                        <a:pt x="2230" y="772"/>
                      </a:lnTo>
                      <a:lnTo>
                        <a:pt x="2231" y="771"/>
                      </a:lnTo>
                      <a:lnTo>
                        <a:pt x="2231" y="770"/>
                      </a:lnTo>
                      <a:lnTo>
                        <a:pt x="2231" y="770"/>
                      </a:lnTo>
                      <a:lnTo>
                        <a:pt x="2232" y="775"/>
                      </a:lnTo>
                      <a:lnTo>
                        <a:pt x="2232" y="775"/>
                      </a:lnTo>
                      <a:close/>
                      <a:moveTo>
                        <a:pt x="2222" y="601"/>
                      </a:moveTo>
                      <a:lnTo>
                        <a:pt x="2222" y="601"/>
                      </a:lnTo>
                      <a:lnTo>
                        <a:pt x="2224" y="603"/>
                      </a:lnTo>
                      <a:lnTo>
                        <a:pt x="2224" y="603"/>
                      </a:lnTo>
                      <a:lnTo>
                        <a:pt x="2224" y="605"/>
                      </a:lnTo>
                      <a:lnTo>
                        <a:pt x="2224" y="605"/>
                      </a:lnTo>
                      <a:lnTo>
                        <a:pt x="2227" y="605"/>
                      </a:lnTo>
                      <a:lnTo>
                        <a:pt x="2227" y="605"/>
                      </a:lnTo>
                      <a:lnTo>
                        <a:pt x="2222" y="608"/>
                      </a:lnTo>
                      <a:lnTo>
                        <a:pt x="2222" y="608"/>
                      </a:lnTo>
                      <a:lnTo>
                        <a:pt x="2222" y="605"/>
                      </a:lnTo>
                      <a:lnTo>
                        <a:pt x="2222" y="601"/>
                      </a:lnTo>
                      <a:lnTo>
                        <a:pt x="2222" y="601"/>
                      </a:lnTo>
                      <a:close/>
                      <a:moveTo>
                        <a:pt x="2211" y="556"/>
                      </a:moveTo>
                      <a:lnTo>
                        <a:pt x="2211" y="556"/>
                      </a:lnTo>
                      <a:lnTo>
                        <a:pt x="2210" y="560"/>
                      </a:lnTo>
                      <a:lnTo>
                        <a:pt x="2210" y="564"/>
                      </a:lnTo>
                      <a:lnTo>
                        <a:pt x="2210" y="564"/>
                      </a:lnTo>
                      <a:lnTo>
                        <a:pt x="2208" y="560"/>
                      </a:lnTo>
                      <a:lnTo>
                        <a:pt x="2208" y="560"/>
                      </a:lnTo>
                      <a:lnTo>
                        <a:pt x="2209" y="560"/>
                      </a:lnTo>
                      <a:lnTo>
                        <a:pt x="2209" y="560"/>
                      </a:lnTo>
                      <a:lnTo>
                        <a:pt x="2210" y="557"/>
                      </a:lnTo>
                      <a:lnTo>
                        <a:pt x="2209" y="555"/>
                      </a:lnTo>
                      <a:lnTo>
                        <a:pt x="2208" y="553"/>
                      </a:lnTo>
                      <a:lnTo>
                        <a:pt x="2208" y="553"/>
                      </a:lnTo>
                      <a:lnTo>
                        <a:pt x="2211" y="556"/>
                      </a:lnTo>
                      <a:lnTo>
                        <a:pt x="2211" y="556"/>
                      </a:lnTo>
                      <a:close/>
                      <a:moveTo>
                        <a:pt x="2192" y="672"/>
                      </a:moveTo>
                      <a:lnTo>
                        <a:pt x="2192" y="672"/>
                      </a:lnTo>
                      <a:lnTo>
                        <a:pt x="2191" y="671"/>
                      </a:lnTo>
                      <a:lnTo>
                        <a:pt x="2189" y="669"/>
                      </a:lnTo>
                      <a:lnTo>
                        <a:pt x="2187" y="669"/>
                      </a:lnTo>
                      <a:lnTo>
                        <a:pt x="2187" y="669"/>
                      </a:lnTo>
                      <a:lnTo>
                        <a:pt x="2191" y="669"/>
                      </a:lnTo>
                      <a:lnTo>
                        <a:pt x="2193" y="667"/>
                      </a:lnTo>
                      <a:lnTo>
                        <a:pt x="2194" y="666"/>
                      </a:lnTo>
                      <a:lnTo>
                        <a:pt x="2194" y="666"/>
                      </a:lnTo>
                      <a:lnTo>
                        <a:pt x="2193" y="665"/>
                      </a:lnTo>
                      <a:lnTo>
                        <a:pt x="2192" y="662"/>
                      </a:lnTo>
                      <a:lnTo>
                        <a:pt x="2192" y="662"/>
                      </a:lnTo>
                      <a:lnTo>
                        <a:pt x="2191" y="662"/>
                      </a:lnTo>
                      <a:lnTo>
                        <a:pt x="2191" y="662"/>
                      </a:lnTo>
                      <a:lnTo>
                        <a:pt x="2198" y="661"/>
                      </a:lnTo>
                      <a:lnTo>
                        <a:pt x="2198" y="661"/>
                      </a:lnTo>
                      <a:lnTo>
                        <a:pt x="2198" y="660"/>
                      </a:lnTo>
                      <a:lnTo>
                        <a:pt x="2197" y="658"/>
                      </a:lnTo>
                      <a:lnTo>
                        <a:pt x="2197" y="658"/>
                      </a:lnTo>
                      <a:lnTo>
                        <a:pt x="2197" y="658"/>
                      </a:lnTo>
                      <a:lnTo>
                        <a:pt x="2197" y="658"/>
                      </a:lnTo>
                      <a:lnTo>
                        <a:pt x="2199" y="662"/>
                      </a:lnTo>
                      <a:lnTo>
                        <a:pt x="2200" y="665"/>
                      </a:lnTo>
                      <a:lnTo>
                        <a:pt x="2202" y="666"/>
                      </a:lnTo>
                      <a:lnTo>
                        <a:pt x="2202" y="666"/>
                      </a:lnTo>
                      <a:lnTo>
                        <a:pt x="2203" y="664"/>
                      </a:lnTo>
                      <a:lnTo>
                        <a:pt x="2204" y="660"/>
                      </a:lnTo>
                      <a:lnTo>
                        <a:pt x="2204" y="660"/>
                      </a:lnTo>
                      <a:lnTo>
                        <a:pt x="2205" y="660"/>
                      </a:lnTo>
                      <a:lnTo>
                        <a:pt x="2205" y="660"/>
                      </a:lnTo>
                      <a:lnTo>
                        <a:pt x="2204" y="659"/>
                      </a:lnTo>
                      <a:lnTo>
                        <a:pt x="2204" y="659"/>
                      </a:lnTo>
                      <a:lnTo>
                        <a:pt x="2204" y="658"/>
                      </a:lnTo>
                      <a:lnTo>
                        <a:pt x="2203" y="655"/>
                      </a:lnTo>
                      <a:lnTo>
                        <a:pt x="2203" y="655"/>
                      </a:lnTo>
                      <a:lnTo>
                        <a:pt x="2205" y="659"/>
                      </a:lnTo>
                      <a:lnTo>
                        <a:pt x="2208" y="660"/>
                      </a:lnTo>
                      <a:lnTo>
                        <a:pt x="2210" y="661"/>
                      </a:lnTo>
                      <a:lnTo>
                        <a:pt x="2210" y="661"/>
                      </a:lnTo>
                      <a:lnTo>
                        <a:pt x="2210" y="660"/>
                      </a:lnTo>
                      <a:lnTo>
                        <a:pt x="2211" y="658"/>
                      </a:lnTo>
                      <a:lnTo>
                        <a:pt x="2210" y="655"/>
                      </a:lnTo>
                      <a:lnTo>
                        <a:pt x="2210" y="655"/>
                      </a:lnTo>
                      <a:lnTo>
                        <a:pt x="2213" y="658"/>
                      </a:lnTo>
                      <a:lnTo>
                        <a:pt x="2215" y="659"/>
                      </a:lnTo>
                      <a:lnTo>
                        <a:pt x="2216" y="660"/>
                      </a:lnTo>
                      <a:lnTo>
                        <a:pt x="2216" y="660"/>
                      </a:lnTo>
                      <a:lnTo>
                        <a:pt x="2217" y="658"/>
                      </a:lnTo>
                      <a:lnTo>
                        <a:pt x="2216" y="654"/>
                      </a:lnTo>
                      <a:lnTo>
                        <a:pt x="2216" y="654"/>
                      </a:lnTo>
                      <a:lnTo>
                        <a:pt x="2217" y="654"/>
                      </a:lnTo>
                      <a:lnTo>
                        <a:pt x="2217" y="654"/>
                      </a:lnTo>
                      <a:lnTo>
                        <a:pt x="2217" y="654"/>
                      </a:lnTo>
                      <a:lnTo>
                        <a:pt x="2217" y="654"/>
                      </a:lnTo>
                      <a:lnTo>
                        <a:pt x="2217" y="660"/>
                      </a:lnTo>
                      <a:lnTo>
                        <a:pt x="2217" y="660"/>
                      </a:lnTo>
                      <a:lnTo>
                        <a:pt x="2219" y="660"/>
                      </a:lnTo>
                      <a:lnTo>
                        <a:pt x="2221" y="660"/>
                      </a:lnTo>
                      <a:lnTo>
                        <a:pt x="2221" y="660"/>
                      </a:lnTo>
                      <a:lnTo>
                        <a:pt x="2219" y="664"/>
                      </a:lnTo>
                      <a:lnTo>
                        <a:pt x="2219" y="666"/>
                      </a:lnTo>
                      <a:lnTo>
                        <a:pt x="2219" y="667"/>
                      </a:lnTo>
                      <a:lnTo>
                        <a:pt x="2219" y="667"/>
                      </a:lnTo>
                      <a:lnTo>
                        <a:pt x="2221" y="665"/>
                      </a:lnTo>
                      <a:lnTo>
                        <a:pt x="2224" y="662"/>
                      </a:lnTo>
                      <a:lnTo>
                        <a:pt x="2227" y="661"/>
                      </a:lnTo>
                      <a:lnTo>
                        <a:pt x="2227" y="661"/>
                      </a:lnTo>
                      <a:lnTo>
                        <a:pt x="2228" y="662"/>
                      </a:lnTo>
                      <a:lnTo>
                        <a:pt x="2228" y="662"/>
                      </a:lnTo>
                      <a:lnTo>
                        <a:pt x="2230" y="664"/>
                      </a:lnTo>
                      <a:lnTo>
                        <a:pt x="2231" y="665"/>
                      </a:lnTo>
                      <a:lnTo>
                        <a:pt x="2231" y="665"/>
                      </a:lnTo>
                      <a:lnTo>
                        <a:pt x="2227" y="666"/>
                      </a:lnTo>
                      <a:lnTo>
                        <a:pt x="2225" y="667"/>
                      </a:lnTo>
                      <a:lnTo>
                        <a:pt x="2224" y="669"/>
                      </a:lnTo>
                      <a:lnTo>
                        <a:pt x="2224" y="669"/>
                      </a:lnTo>
                      <a:lnTo>
                        <a:pt x="2227" y="670"/>
                      </a:lnTo>
                      <a:lnTo>
                        <a:pt x="2230" y="671"/>
                      </a:lnTo>
                      <a:lnTo>
                        <a:pt x="2232" y="670"/>
                      </a:lnTo>
                      <a:lnTo>
                        <a:pt x="2232" y="670"/>
                      </a:lnTo>
                      <a:lnTo>
                        <a:pt x="2230" y="672"/>
                      </a:lnTo>
                      <a:lnTo>
                        <a:pt x="2227" y="675"/>
                      </a:lnTo>
                      <a:lnTo>
                        <a:pt x="2227" y="675"/>
                      </a:lnTo>
                      <a:lnTo>
                        <a:pt x="2227" y="675"/>
                      </a:lnTo>
                      <a:lnTo>
                        <a:pt x="2225" y="676"/>
                      </a:lnTo>
                      <a:lnTo>
                        <a:pt x="2221" y="676"/>
                      </a:lnTo>
                      <a:lnTo>
                        <a:pt x="2221" y="676"/>
                      </a:lnTo>
                      <a:lnTo>
                        <a:pt x="2222" y="678"/>
                      </a:lnTo>
                      <a:lnTo>
                        <a:pt x="2225" y="682"/>
                      </a:lnTo>
                      <a:lnTo>
                        <a:pt x="2225" y="682"/>
                      </a:lnTo>
                      <a:lnTo>
                        <a:pt x="2224" y="681"/>
                      </a:lnTo>
                      <a:lnTo>
                        <a:pt x="2221" y="681"/>
                      </a:lnTo>
                      <a:lnTo>
                        <a:pt x="2217" y="681"/>
                      </a:lnTo>
                      <a:lnTo>
                        <a:pt x="2217" y="681"/>
                      </a:lnTo>
                      <a:lnTo>
                        <a:pt x="2219" y="684"/>
                      </a:lnTo>
                      <a:lnTo>
                        <a:pt x="2220" y="687"/>
                      </a:lnTo>
                      <a:lnTo>
                        <a:pt x="2224" y="689"/>
                      </a:lnTo>
                      <a:lnTo>
                        <a:pt x="2224" y="689"/>
                      </a:lnTo>
                      <a:lnTo>
                        <a:pt x="2219" y="688"/>
                      </a:lnTo>
                      <a:lnTo>
                        <a:pt x="2219" y="688"/>
                      </a:lnTo>
                      <a:lnTo>
                        <a:pt x="2219" y="686"/>
                      </a:lnTo>
                      <a:lnTo>
                        <a:pt x="2219" y="686"/>
                      </a:lnTo>
                      <a:lnTo>
                        <a:pt x="2215" y="687"/>
                      </a:lnTo>
                      <a:lnTo>
                        <a:pt x="2213" y="689"/>
                      </a:lnTo>
                      <a:lnTo>
                        <a:pt x="2210" y="692"/>
                      </a:lnTo>
                      <a:lnTo>
                        <a:pt x="2210" y="692"/>
                      </a:lnTo>
                      <a:lnTo>
                        <a:pt x="2210" y="688"/>
                      </a:lnTo>
                      <a:lnTo>
                        <a:pt x="2210" y="684"/>
                      </a:lnTo>
                      <a:lnTo>
                        <a:pt x="2209" y="682"/>
                      </a:lnTo>
                      <a:lnTo>
                        <a:pt x="2209" y="682"/>
                      </a:lnTo>
                      <a:lnTo>
                        <a:pt x="2206" y="683"/>
                      </a:lnTo>
                      <a:lnTo>
                        <a:pt x="2205" y="686"/>
                      </a:lnTo>
                      <a:lnTo>
                        <a:pt x="2204" y="689"/>
                      </a:lnTo>
                      <a:lnTo>
                        <a:pt x="2204" y="689"/>
                      </a:lnTo>
                      <a:lnTo>
                        <a:pt x="2202" y="689"/>
                      </a:lnTo>
                      <a:lnTo>
                        <a:pt x="2200" y="690"/>
                      </a:lnTo>
                      <a:lnTo>
                        <a:pt x="2199" y="692"/>
                      </a:lnTo>
                      <a:lnTo>
                        <a:pt x="2199" y="692"/>
                      </a:lnTo>
                      <a:lnTo>
                        <a:pt x="2199" y="693"/>
                      </a:lnTo>
                      <a:lnTo>
                        <a:pt x="2199" y="693"/>
                      </a:lnTo>
                      <a:lnTo>
                        <a:pt x="2198" y="693"/>
                      </a:lnTo>
                      <a:lnTo>
                        <a:pt x="2197" y="695"/>
                      </a:lnTo>
                      <a:lnTo>
                        <a:pt x="2197" y="695"/>
                      </a:lnTo>
                      <a:lnTo>
                        <a:pt x="2198" y="689"/>
                      </a:lnTo>
                      <a:lnTo>
                        <a:pt x="2199" y="687"/>
                      </a:lnTo>
                      <a:lnTo>
                        <a:pt x="2198" y="683"/>
                      </a:lnTo>
                      <a:lnTo>
                        <a:pt x="2198" y="683"/>
                      </a:lnTo>
                      <a:lnTo>
                        <a:pt x="2194" y="686"/>
                      </a:lnTo>
                      <a:lnTo>
                        <a:pt x="2192" y="688"/>
                      </a:lnTo>
                      <a:lnTo>
                        <a:pt x="2191" y="690"/>
                      </a:lnTo>
                      <a:lnTo>
                        <a:pt x="2191" y="690"/>
                      </a:lnTo>
                      <a:lnTo>
                        <a:pt x="2191" y="687"/>
                      </a:lnTo>
                      <a:lnTo>
                        <a:pt x="2189" y="682"/>
                      </a:lnTo>
                      <a:lnTo>
                        <a:pt x="2189" y="682"/>
                      </a:lnTo>
                      <a:lnTo>
                        <a:pt x="2187" y="683"/>
                      </a:lnTo>
                      <a:lnTo>
                        <a:pt x="2186" y="684"/>
                      </a:lnTo>
                      <a:lnTo>
                        <a:pt x="2185" y="687"/>
                      </a:lnTo>
                      <a:lnTo>
                        <a:pt x="2185" y="687"/>
                      </a:lnTo>
                      <a:lnTo>
                        <a:pt x="2185" y="684"/>
                      </a:lnTo>
                      <a:lnTo>
                        <a:pt x="2183" y="681"/>
                      </a:lnTo>
                      <a:lnTo>
                        <a:pt x="2183" y="681"/>
                      </a:lnTo>
                      <a:lnTo>
                        <a:pt x="2187" y="681"/>
                      </a:lnTo>
                      <a:lnTo>
                        <a:pt x="2189" y="681"/>
                      </a:lnTo>
                      <a:lnTo>
                        <a:pt x="2189" y="681"/>
                      </a:lnTo>
                      <a:lnTo>
                        <a:pt x="2187" y="677"/>
                      </a:lnTo>
                      <a:lnTo>
                        <a:pt x="2186" y="675"/>
                      </a:lnTo>
                      <a:lnTo>
                        <a:pt x="2182" y="673"/>
                      </a:lnTo>
                      <a:lnTo>
                        <a:pt x="2182" y="673"/>
                      </a:lnTo>
                      <a:lnTo>
                        <a:pt x="2187" y="673"/>
                      </a:lnTo>
                      <a:lnTo>
                        <a:pt x="2192" y="672"/>
                      </a:lnTo>
                      <a:lnTo>
                        <a:pt x="2192" y="672"/>
                      </a:lnTo>
                      <a:close/>
                      <a:moveTo>
                        <a:pt x="2180" y="758"/>
                      </a:moveTo>
                      <a:lnTo>
                        <a:pt x="2180" y="758"/>
                      </a:lnTo>
                      <a:lnTo>
                        <a:pt x="2181" y="758"/>
                      </a:lnTo>
                      <a:lnTo>
                        <a:pt x="2181" y="758"/>
                      </a:lnTo>
                      <a:lnTo>
                        <a:pt x="2181" y="758"/>
                      </a:lnTo>
                      <a:lnTo>
                        <a:pt x="2181" y="758"/>
                      </a:lnTo>
                      <a:lnTo>
                        <a:pt x="2181" y="758"/>
                      </a:lnTo>
                      <a:lnTo>
                        <a:pt x="2180" y="759"/>
                      </a:lnTo>
                      <a:lnTo>
                        <a:pt x="2180" y="759"/>
                      </a:lnTo>
                      <a:lnTo>
                        <a:pt x="2180" y="759"/>
                      </a:lnTo>
                      <a:lnTo>
                        <a:pt x="2180" y="759"/>
                      </a:lnTo>
                      <a:lnTo>
                        <a:pt x="2181" y="759"/>
                      </a:lnTo>
                      <a:lnTo>
                        <a:pt x="2181" y="760"/>
                      </a:lnTo>
                      <a:lnTo>
                        <a:pt x="2181" y="760"/>
                      </a:lnTo>
                      <a:lnTo>
                        <a:pt x="2177" y="761"/>
                      </a:lnTo>
                      <a:lnTo>
                        <a:pt x="2175" y="764"/>
                      </a:lnTo>
                      <a:lnTo>
                        <a:pt x="2175" y="764"/>
                      </a:lnTo>
                      <a:lnTo>
                        <a:pt x="2178" y="765"/>
                      </a:lnTo>
                      <a:lnTo>
                        <a:pt x="2182" y="765"/>
                      </a:lnTo>
                      <a:lnTo>
                        <a:pt x="2185" y="765"/>
                      </a:lnTo>
                      <a:lnTo>
                        <a:pt x="2185" y="765"/>
                      </a:lnTo>
                      <a:lnTo>
                        <a:pt x="2181" y="769"/>
                      </a:lnTo>
                      <a:lnTo>
                        <a:pt x="2181" y="769"/>
                      </a:lnTo>
                      <a:lnTo>
                        <a:pt x="2180" y="769"/>
                      </a:lnTo>
                      <a:lnTo>
                        <a:pt x="2180" y="769"/>
                      </a:lnTo>
                      <a:lnTo>
                        <a:pt x="2177" y="767"/>
                      </a:lnTo>
                      <a:lnTo>
                        <a:pt x="2175" y="765"/>
                      </a:lnTo>
                      <a:lnTo>
                        <a:pt x="2175" y="765"/>
                      </a:lnTo>
                      <a:lnTo>
                        <a:pt x="2175" y="764"/>
                      </a:lnTo>
                      <a:lnTo>
                        <a:pt x="2175" y="764"/>
                      </a:lnTo>
                      <a:lnTo>
                        <a:pt x="2176" y="762"/>
                      </a:lnTo>
                      <a:lnTo>
                        <a:pt x="2176" y="762"/>
                      </a:lnTo>
                      <a:lnTo>
                        <a:pt x="2174" y="761"/>
                      </a:lnTo>
                      <a:lnTo>
                        <a:pt x="2174" y="761"/>
                      </a:lnTo>
                      <a:lnTo>
                        <a:pt x="2175" y="760"/>
                      </a:lnTo>
                      <a:lnTo>
                        <a:pt x="2175" y="760"/>
                      </a:lnTo>
                      <a:lnTo>
                        <a:pt x="2176" y="761"/>
                      </a:lnTo>
                      <a:lnTo>
                        <a:pt x="2176" y="761"/>
                      </a:lnTo>
                      <a:lnTo>
                        <a:pt x="2180" y="758"/>
                      </a:lnTo>
                      <a:lnTo>
                        <a:pt x="2180" y="758"/>
                      </a:lnTo>
                      <a:close/>
                      <a:moveTo>
                        <a:pt x="2172" y="697"/>
                      </a:moveTo>
                      <a:lnTo>
                        <a:pt x="2172" y="697"/>
                      </a:lnTo>
                      <a:lnTo>
                        <a:pt x="2172" y="697"/>
                      </a:lnTo>
                      <a:lnTo>
                        <a:pt x="2172" y="697"/>
                      </a:lnTo>
                      <a:lnTo>
                        <a:pt x="2172" y="697"/>
                      </a:lnTo>
                      <a:lnTo>
                        <a:pt x="2172" y="694"/>
                      </a:lnTo>
                      <a:lnTo>
                        <a:pt x="2172" y="694"/>
                      </a:lnTo>
                      <a:lnTo>
                        <a:pt x="2176" y="697"/>
                      </a:lnTo>
                      <a:lnTo>
                        <a:pt x="2178" y="699"/>
                      </a:lnTo>
                      <a:lnTo>
                        <a:pt x="2178" y="705"/>
                      </a:lnTo>
                      <a:lnTo>
                        <a:pt x="2178" y="705"/>
                      </a:lnTo>
                      <a:lnTo>
                        <a:pt x="2178" y="706"/>
                      </a:lnTo>
                      <a:lnTo>
                        <a:pt x="2178" y="706"/>
                      </a:lnTo>
                      <a:lnTo>
                        <a:pt x="2177" y="704"/>
                      </a:lnTo>
                      <a:lnTo>
                        <a:pt x="2175" y="701"/>
                      </a:lnTo>
                      <a:lnTo>
                        <a:pt x="2175" y="701"/>
                      </a:lnTo>
                      <a:lnTo>
                        <a:pt x="2174" y="704"/>
                      </a:lnTo>
                      <a:lnTo>
                        <a:pt x="2172" y="705"/>
                      </a:lnTo>
                      <a:lnTo>
                        <a:pt x="2171" y="708"/>
                      </a:lnTo>
                      <a:lnTo>
                        <a:pt x="2171" y="708"/>
                      </a:lnTo>
                      <a:lnTo>
                        <a:pt x="2170" y="705"/>
                      </a:lnTo>
                      <a:lnTo>
                        <a:pt x="2170" y="705"/>
                      </a:lnTo>
                      <a:lnTo>
                        <a:pt x="2171" y="704"/>
                      </a:lnTo>
                      <a:lnTo>
                        <a:pt x="2172" y="701"/>
                      </a:lnTo>
                      <a:lnTo>
                        <a:pt x="2172" y="701"/>
                      </a:lnTo>
                      <a:lnTo>
                        <a:pt x="2169" y="701"/>
                      </a:lnTo>
                      <a:lnTo>
                        <a:pt x="2169" y="701"/>
                      </a:lnTo>
                      <a:lnTo>
                        <a:pt x="2171" y="699"/>
                      </a:lnTo>
                      <a:lnTo>
                        <a:pt x="2172" y="697"/>
                      </a:lnTo>
                      <a:lnTo>
                        <a:pt x="2172" y="697"/>
                      </a:lnTo>
                      <a:close/>
                      <a:moveTo>
                        <a:pt x="2160" y="854"/>
                      </a:moveTo>
                      <a:lnTo>
                        <a:pt x="2160" y="854"/>
                      </a:lnTo>
                      <a:lnTo>
                        <a:pt x="2161" y="853"/>
                      </a:lnTo>
                      <a:lnTo>
                        <a:pt x="2160" y="851"/>
                      </a:lnTo>
                      <a:lnTo>
                        <a:pt x="2160" y="851"/>
                      </a:lnTo>
                      <a:lnTo>
                        <a:pt x="2165" y="855"/>
                      </a:lnTo>
                      <a:lnTo>
                        <a:pt x="2167" y="856"/>
                      </a:lnTo>
                      <a:lnTo>
                        <a:pt x="2170" y="858"/>
                      </a:lnTo>
                      <a:lnTo>
                        <a:pt x="2170" y="858"/>
                      </a:lnTo>
                      <a:lnTo>
                        <a:pt x="2170" y="858"/>
                      </a:lnTo>
                      <a:lnTo>
                        <a:pt x="2171" y="858"/>
                      </a:lnTo>
                      <a:lnTo>
                        <a:pt x="2171" y="858"/>
                      </a:lnTo>
                      <a:lnTo>
                        <a:pt x="2169" y="859"/>
                      </a:lnTo>
                      <a:lnTo>
                        <a:pt x="2166" y="860"/>
                      </a:lnTo>
                      <a:lnTo>
                        <a:pt x="2164" y="860"/>
                      </a:lnTo>
                      <a:lnTo>
                        <a:pt x="2164" y="860"/>
                      </a:lnTo>
                      <a:lnTo>
                        <a:pt x="2161" y="859"/>
                      </a:lnTo>
                      <a:lnTo>
                        <a:pt x="2161" y="859"/>
                      </a:lnTo>
                      <a:lnTo>
                        <a:pt x="2160" y="860"/>
                      </a:lnTo>
                      <a:lnTo>
                        <a:pt x="2160" y="860"/>
                      </a:lnTo>
                      <a:lnTo>
                        <a:pt x="2158" y="858"/>
                      </a:lnTo>
                      <a:lnTo>
                        <a:pt x="2158" y="858"/>
                      </a:lnTo>
                      <a:lnTo>
                        <a:pt x="2155" y="856"/>
                      </a:lnTo>
                      <a:lnTo>
                        <a:pt x="2155" y="856"/>
                      </a:lnTo>
                      <a:lnTo>
                        <a:pt x="2155" y="856"/>
                      </a:lnTo>
                      <a:lnTo>
                        <a:pt x="2158" y="856"/>
                      </a:lnTo>
                      <a:lnTo>
                        <a:pt x="2159" y="858"/>
                      </a:lnTo>
                      <a:lnTo>
                        <a:pt x="2159" y="858"/>
                      </a:lnTo>
                      <a:lnTo>
                        <a:pt x="2160" y="856"/>
                      </a:lnTo>
                      <a:lnTo>
                        <a:pt x="2160" y="856"/>
                      </a:lnTo>
                      <a:lnTo>
                        <a:pt x="2163" y="858"/>
                      </a:lnTo>
                      <a:lnTo>
                        <a:pt x="2163" y="858"/>
                      </a:lnTo>
                      <a:lnTo>
                        <a:pt x="2160" y="854"/>
                      </a:lnTo>
                      <a:lnTo>
                        <a:pt x="2160" y="854"/>
                      </a:lnTo>
                      <a:close/>
                      <a:moveTo>
                        <a:pt x="2154" y="509"/>
                      </a:moveTo>
                      <a:lnTo>
                        <a:pt x="2154" y="509"/>
                      </a:lnTo>
                      <a:lnTo>
                        <a:pt x="2154" y="510"/>
                      </a:lnTo>
                      <a:lnTo>
                        <a:pt x="2154" y="510"/>
                      </a:lnTo>
                      <a:lnTo>
                        <a:pt x="2154" y="510"/>
                      </a:lnTo>
                      <a:lnTo>
                        <a:pt x="2154" y="510"/>
                      </a:lnTo>
                      <a:lnTo>
                        <a:pt x="2155" y="510"/>
                      </a:lnTo>
                      <a:lnTo>
                        <a:pt x="2155" y="510"/>
                      </a:lnTo>
                      <a:lnTo>
                        <a:pt x="2156" y="511"/>
                      </a:lnTo>
                      <a:lnTo>
                        <a:pt x="2156" y="511"/>
                      </a:lnTo>
                      <a:lnTo>
                        <a:pt x="2155" y="514"/>
                      </a:lnTo>
                      <a:lnTo>
                        <a:pt x="2155" y="514"/>
                      </a:lnTo>
                      <a:lnTo>
                        <a:pt x="2156" y="512"/>
                      </a:lnTo>
                      <a:lnTo>
                        <a:pt x="2156" y="512"/>
                      </a:lnTo>
                      <a:lnTo>
                        <a:pt x="2159" y="514"/>
                      </a:lnTo>
                      <a:lnTo>
                        <a:pt x="2159" y="514"/>
                      </a:lnTo>
                      <a:lnTo>
                        <a:pt x="2158" y="516"/>
                      </a:lnTo>
                      <a:lnTo>
                        <a:pt x="2158" y="516"/>
                      </a:lnTo>
                      <a:lnTo>
                        <a:pt x="2154" y="514"/>
                      </a:lnTo>
                      <a:lnTo>
                        <a:pt x="2154" y="514"/>
                      </a:lnTo>
                      <a:lnTo>
                        <a:pt x="2154" y="512"/>
                      </a:lnTo>
                      <a:lnTo>
                        <a:pt x="2154" y="509"/>
                      </a:lnTo>
                      <a:lnTo>
                        <a:pt x="2154" y="509"/>
                      </a:lnTo>
                      <a:lnTo>
                        <a:pt x="2154" y="509"/>
                      </a:lnTo>
                      <a:lnTo>
                        <a:pt x="2154" y="509"/>
                      </a:lnTo>
                      <a:close/>
                      <a:moveTo>
                        <a:pt x="2149" y="671"/>
                      </a:moveTo>
                      <a:lnTo>
                        <a:pt x="2149" y="671"/>
                      </a:lnTo>
                      <a:lnTo>
                        <a:pt x="2154" y="670"/>
                      </a:lnTo>
                      <a:lnTo>
                        <a:pt x="2154" y="670"/>
                      </a:lnTo>
                      <a:lnTo>
                        <a:pt x="2153" y="669"/>
                      </a:lnTo>
                      <a:lnTo>
                        <a:pt x="2153" y="669"/>
                      </a:lnTo>
                      <a:lnTo>
                        <a:pt x="2153" y="667"/>
                      </a:lnTo>
                      <a:lnTo>
                        <a:pt x="2153" y="667"/>
                      </a:lnTo>
                      <a:lnTo>
                        <a:pt x="2155" y="671"/>
                      </a:lnTo>
                      <a:lnTo>
                        <a:pt x="2158" y="673"/>
                      </a:lnTo>
                      <a:lnTo>
                        <a:pt x="2158" y="673"/>
                      </a:lnTo>
                      <a:lnTo>
                        <a:pt x="2158" y="673"/>
                      </a:lnTo>
                      <a:lnTo>
                        <a:pt x="2161" y="676"/>
                      </a:lnTo>
                      <a:lnTo>
                        <a:pt x="2165" y="677"/>
                      </a:lnTo>
                      <a:lnTo>
                        <a:pt x="2170" y="676"/>
                      </a:lnTo>
                      <a:lnTo>
                        <a:pt x="2170" y="676"/>
                      </a:lnTo>
                      <a:lnTo>
                        <a:pt x="2167" y="677"/>
                      </a:lnTo>
                      <a:lnTo>
                        <a:pt x="2167" y="677"/>
                      </a:lnTo>
                      <a:lnTo>
                        <a:pt x="2166" y="677"/>
                      </a:lnTo>
                      <a:lnTo>
                        <a:pt x="2166" y="677"/>
                      </a:lnTo>
                      <a:lnTo>
                        <a:pt x="2161" y="677"/>
                      </a:lnTo>
                      <a:lnTo>
                        <a:pt x="2160" y="678"/>
                      </a:lnTo>
                      <a:lnTo>
                        <a:pt x="2160" y="679"/>
                      </a:lnTo>
                      <a:lnTo>
                        <a:pt x="2160" y="679"/>
                      </a:lnTo>
                      <a:lnTo>
                        <a:pt x="2154" y="681"/>
                      </a:lnTo>
                      <a:lnTo>
                        <a:pt x="2154" y="681"/>
                      </a:lnTo>
                      <a:lnTo>
                        <a:pt x="2153" y="681"/>
                      </a:lnTo>
                      <a:lnTo>
                        <a:pt x="2153" y="681"/>
                      </a:lnTo>
                      <a:lnTo>
                        <a:pt x="2153" y="677"/>
                      </a:lnTo>
                      <a:lnTo>
                        <a:pt x="2152" y="675"/>
                      </a:lnTo>
                      <a:lnTo>
                        <a:pt x="2149" y="672"/>
                      </a:lnTo>
                      <a:lnTo>
                        <a:pt x="2149" y="672"/>
                      </a:lnTo>
                      <a:lnTo>
                        <a:pt x="2149" y="671"/>
                      </a:lnTo>
                      <a:lnTo>
                        <a:pt x="2149" y="671"/>
                      </a:lnTo>
                      <a:close/>
                      <a:moveTo>
                        <a:pt x="2130" y="572"/>
                      </a:moveTo>
                      <a:lnTo>
                        <a:pt x="2130" y="572"/>
                      </a:lnTo>
                      <a:lnTo>
                        <a:pt x="2132" y="570"/>
                      </a:lnTo>
                      <a:lnTo>
                        <a:pt x="2132" y="570"/>
                      </a:lnTo>
                      <a:lnTo>
                        <a:pt x="2132" y="573"/>
                      </a:lnTo>
                      <a:lnTo>
                        <a:pt x="2134" y="576"/>
                      </a:lnTo>
                      <a:lnTo>
                        <a:pt x="2134" y="576"/>
                      </a:lnTo>
                      <a:lnTo>
                        <a:pt x="2134" y="572"/>
                      </a:lnTo>
                      <a:lnTo>
                        <a:pt x="2134" y="570"/>
                      </a:lnTo>
                      <a:lnTo>
                        <a:pt x="2138" y="567"/>
                      </a:lnTo>
                      <a:lnTo>
                        <a:pt x="2138" y="567"/>
                      </a:lnTo>
                      <a:lnTo>
                        <a:pt x="2142" y="565"/>
                      </a:lnTo>
                      <a:lnTo>
                        <a:pt x="2142" y="564"/>
                      </a:lnTo>
                      <a:lnTo>
                        <a:pt x="2137" y="561"/>
                      </a:lnTo>
                      <a:lnTo>
                        <a:pt x="2137" y="561"/>
                      </a:lnTo>
                      <a:lnTo>
                        <a:pt x="2136" y="557"/>
                      </a:lnTo>
                      <a:lnTo>
                        <a:pt x="2136" y="557"/>
                      </a:lnTo>
                      <a:lnTo>
                        <a:pt x="2139" y="559"/>
                      </a:lnTo>
                      <a:lnTo>
                        <a:pt x="2143" y="560"/>
                      </a:lnTo>
                      <a:lnTo>
                        <a:pt x="2145" y="562"/>
                      </a:lnTo>
                      <a:lnTo>
                        <a:pt x="2145" y="562"/>
                      </a:lnTo>
                      <a:lnTo>
                        <a:pt x="2147" y="565"/>
                      </a:lnTo>
                      <a:lnTo>
                        <a:pt x="2147" y="565"/>
                      </a:lnTo>
                      <a:lnTo>
                        <a:pt x="2147" y="565"/>
                      </a:lnTo>
                      <a:lnTo>
                        <a:pt x="2147" y="565"/>
                      </a:lnTo>
                      <a:lnTo>
                        <a:pt x="2147" y="566"/>
                      </a:lnTo>
                      <a:lnTo>
                        <a:pt x="2148" y="568"/>
                      </a:lnTo>
                      <a:lnTo>
                        <a:pt x="2148" y="568"/>
                      </a:lnTo>
                      <a:lnTo>
                        <a:pt x="2145" y="571"/>
                      </a:lnTo>
                      <a:lnTo>
                        <a:pt x="2145" y="572"/>
                      </a:lnTo>
                      <a:lnTo>
                        <a:pt x="2145" y="573"/>
                      </a:lnTo>
                      <a:lnTo>
                        <a:pt x="2145" y="573"/>
                      </a:lnTo>
                      <a:lnTo>
                        <a:pt x="2143" y="579"/>
                      </a:lnTo>
                      <a:lnTo>
                        <a:pt x="2143" y="579"/>
                      </a:lnTo>
                      <a:lnTo>
                        <a:pt x="2142" y="579"/>
                      </a:lnTo>
                      <a:lnTo>
                        <a:pt x="2138" y="579"/>
                      </a:lnTo>
                      <a:lnTo>
                        <a:pt x="2138" y="579"/>
                      </a:lnTo>
                      <a:lnTo>
                        <a:pt x="2136" y="578"/>
                      </a:lnTo>
                      <a:lnTo>
                        <a:pt x="2136" y="578"/>
                      </a:lnTo>
                      <a:lnTo>
                        <a:pt x="2134" y="579"/>
                      </a:lnTo>
                      <a:lnTo>
                        <a:pt x="2133" y="581"/>
                      </a:lnTo>
                      <a:lnTo>
                        <a:pt x="2134" y="583"/>
                      </a:lnTo>
                      <a:lnTo>
                        <a:pt x="2134" y="583"/>
                      </a:lnTo>
                      <a:lnTo>
                        <a:pt x="2133" y="586"/>
                      </a:lnTo>
                      <a:lnTo>
                        <a:pt x="2133" y="586"/>
                      </a:lnTo>
                      <a:lnTo>
                        <a:pt x="2130" y="584"/>
                      </a:lnTo>
                      <a:lnTo>
                        <a:pt x="2127" y="582"/>
                      </a:lnTo>
                      <a:lnTo>
                        <a:pt x="2126" y="579"/>
                      </a:lnTo>
                      <a:lnTo>
                        <a:pt x="2126" y="579"/>
                      </a:lnTo>
                      <a:lnTo>
                        <a:pt x="2126" y="578"/>
                      </a:lnTo>
                      <a:lnTo>
                        <a:pt x="2125" y="576"/>
                      </a:lnTo>
                      <a:lnTo>
                        <a:pt x="2121" y="573"/>
                      </a:lnTo>
                      <a:lnTo>
                        <a:pt x="2119" y="573"/>
                      </a:lnTo>
                      <a:lnTo>
                        <a:pt x="2115" y="575"/>
                      </a:lnTo>
                      <a:lnTo>
                        <a:pt x="2115" y="575"/>
                      </a:lnTo>
                      <a:lnTo>
                        <a:pt x="2116" y="576"/>
                      </a:lnTo>
                      <a:lnTo>
                        <a:pt x="2119" y="581"/>
                      </a:lnTo>
                      <a:lnTo>
                        <a:pt x="2119" y="581"/>
                      </a:lnTo>
                      <a:lnTo>
                        <a:pt x="2117" y="579"/>
                      </a:lnTo>
                      <a:lnTo>
                        <a:pt x="2114" y="578"/>
                      </a:lnTo>
                      <a:lnTo>
                        <a:pt x="2114" y="578"/>
                      </a:lnTo>
                      <a:lnTo>
                        <a:pt x="2114" y="575"/>
                      </a:lnTo>
                      <a:lnTo>
                        <a:pt x="2114" y="575"/>
                      </a:lnTo>
                      <a:lnTo>
                        <a:pt x="2114" y="575"/>
                      </a:lnTo>
                      <a:lnTo>
                        <a:pt x="2114" y="575"/>
                      </a:lnTo>
                      <a:lnTo>
                        <a:pt x="2115" y="573"/>
                      </a:lnTo>
                      <a:lnTo>
                        <a:pt x="2117" y="572"/>
                      </a:lnTo>
                      <a:lnTo>
                        <a:pt x="2117" y="572"/>
                      </a:lnTo>
                      <a:lnTo>
                        <a:pt x="2119" y="572"/>
                      </a:lnTo>
                      <a:lnTo>
                        <a:pt x="2119" y="572"/>
                      </a:lnTo>
                      <a:lnTo>
                        <a:pt x="2120" y="571"/>
                      </a:lnTo>
                      <a:lnTo>
                        <a:pt x="2121" y="570"/>
                      </a:lnTo>
                      <a:lnTo>
                        <a:pt x="2120" y="567"/>
                      </a:lnTo>
                      <a:lnTo>
                        <a:pt x="2120" y="567"/>
                      </a:lnTo>
                      <a:lnTo>
                        <a:pt x="2122" y="570"/>
                      </a:lnTo>
                      <a:lnTo>
                        <a:pt x="2124" y="571"/>
                      </a:lnTo>
                      <a:lnTo>
                        <a:pt x="2125" y="572"/>
                      </a:lnTo>
                      <a:lnTo>
                        <a:pt x="2125" y="572"/>
                      </a:lnTo>
                      <a:lnTo>
                        <a:pt x="2126" y="570"/>
                      </a:lnTo>
                      <a:lnTo>
                        <a:pt x="2126" y="567"/>
                      </a:lnTo>
                      <a:lnTo>
                        <a:pt x="2125" y="565"/>
                      </a:lnTo>
                      <a:lnTo>
                        <a:pt x="2125" y="565"/>
                      </a:lnTo>
                      <a:lnTo>
                        <a:pt x="2130" y="572"/>
                      </a:lnTo>
                      <a:lnTo>
                        <a:pt x="2130" y="572"/>
                      </a:lnTo>
                      <a:close/>
                      <a:moveTo>
                        <a:pt x="2126" y="838"/>
                      </a:moveTo>
                      <a:lnTo>
                        <a:pt x="2126" y="838"/>
                      </a:lnTo>
                      <a:lnTo>
                        <a:pt x="2131" y="842"/>
                      </a:lnTo>
                      <a:lnTo>
                        <a:pt x="2133" y="844"/>
                      </a:lnTo>
                      <a:lnTo>
                        <a:pt x="2136" y="844"/>
                      </a:lnTo>
                      <a:lnTo>
                        <a:pt x="2136" y="844"/>
                      </a:lnTo>
                      <a:lnTo>
                        <a:pt x="2134" y="841"/>
                      </a:lnTo>
                      <a:lnTo>
                        <a:pt x="2134" y="837"/>
                      </a:lnTo>
                      <a:lnTo>
                        <a:pt x="2132" y="836"/>
                      </a:lnTo>
                      <a:lnTo>
                        <a:pt x="2132" y="836"/>
                      </a:lnTo>
                      <a:lnTo>
                        <a:pt x="2136" y="837"/>
                      </a:lnTo>
                      <a:lnTo>
                        <a:pt x="2136" y="837"/>
                      </a:lnTo>
                      <a:lnTo>
                        <a:pt x="2136" y="838"/>
                      </a:lnTo>
                      <a:lnTo>
                        <a:pt x="2136" y="838"/>
                      </a:lnTo>
                      <a:lnTo>
                        <a:pt x="2138" y="838"/>
                      </a:lnTo>
                      <a:lnTo>
                        <a:pt x="2138" y="838"/>
                      </a:lnTo>
                      <a:lnTo>
                        <a:pt x="2138" y="841"/>
                      </a:lnTo>
                      <a:lnTo>
                        <a:pt x="2139" y="842"/>
                      </a:lnTo>
                      <a:lnTo>
                        <a:pt x="2139" y="842"/>
                      </a:lnTo>
                      <a:lnTo>
                        <a:pt x="2139" y="843"/>
                      </a:lnTo>
                      <a:lnTo>
                        <a:pt x="2139" y="843"/>
                      </a:lnTo>
                      <a:lnTo>
                        <a:pt x="2141" y="843"/>
                      </a:lnTo>
                      <a:lnTo>
                        <a:pt x="2141" y="843"/>
                      </a:lnTo>
                      <a:lnTo>
                        <a:pt x="2142" y="844"/>
                      </a:lnTo>
                      <a:lnTo>
                        <a:pt x="2142" y="844"/>
                      </a:lnTo>
                      <a:lnTo>
                        <a:pt x="2138" y="847"/>
                      </a:lnTo>
                      <a:lnTo>
                        <a:pt x="2134" y="847"/>
                      </a:lnTo>
                      <a:lnTo>
                        <a:pt x="2130" y="844"/>
                      </a:lnTo>
                      <a:lnTo>
                        <a:pt x="2130" y="844"/>
                      </a:lnTo>
                      <a:lnTo>
                        <a:pt x="2128" y="844"/>
                      </a:lnTo>
                      <a:lnTo>
                        <a:pt x="2126" y="842"/>
                      </a:lnTo>
                      <a:lnTo>
                        <a:pt x="2126" y="842"/>
                      </a:lnTo>
                      <a:lnTo>
                        <a:pt x="2127" y="841"/>
                      </a:lnTo>
                      <a:lnTo>
                        <a:pt x="2126" y="838"/>
                      </a:lnTo>
                      <a:lnTo>
                        <a:pt x="2126" y="838"/>
                      </a:lnTo>
                      <a:close/>
                      <a:moveTo>
                        <a:pt x="2121" y="739"/>
                      </a:moveTo>
                      <a:lnTo>
                        <a:pt x="2121" y="739"/>
                      </a:lnTo>
                      <a:lnTo>
                        <a:pt x="2120" y="739"/>
                      </a:lnTo>
                      <a:lnTo>
                        <a:pt x="2120" y="739"/>
                      </a:lnTo>
                      <a:lnTo>
                        <a:pt x="2120" y="740"/>
                      </a:lnTo>
                      <a:lnTo>
                        <a:pt x="2120" y="740"/>
                      </a:lnTo>
                      <a:lnTo>
                        <a:pt x="2120" y="742"/>
                      </a:lnTo>
                      <a:lnTo>
                        <a:pt x="2120" y="742"/>
                      </a:lnTo>
                      <a:lnTo>
                        <a:pt x="2116" y="745"/>
                      </a:lnTo>
                      <a:lnTo>
                        <a:pt x="2116" y="745"/>
                      </a:lnTo>
                      <a:lnTo>
                        <a:pt x="2111" y="745"/>
                      </a:lnTo>
                      <a:lnTo>
                        <a:pt x="2111" y="745"/>
                      </a:lnTo>
                      <a:lnTo>
                        <a:pt x="2114" y="743"/>
                      </a:lnTo>
                      <a:lnTo>
                        <a:pt x="2116" y="740"/>
                      </a:lnTo>
                      <a:lnTo>
                        <a:pt x="2116" y="740"/>
                      </a:lnTo>
                      <a:lnTo>
                        <a:pt x="2117" y="740"/>
                      </a:lnTo>
                      <a:lnTo>
                        <a:pt x="2117" y="740"/>
                      </a:lnTo>
                      <a:lnTo>
                        <a:pt x="2119" y="740"/>
                      </a:lnTo>
                      <a:lnTo>
                        <a:pt x="2119" y="740"/>
                      </a:lnTo>
                      <a:lnTo>
                        <a:pt x="2119" y="740"/>
                      </a:lnTo>
                      <a:lnTo>
                        <a:pt x="2119" y="740"/>
                      </a:lnTo>
                      <a:lnTo>
                        <a:pt x="2122" y="738"/>
                      </a:lnTo>
                      <a:lnTo>
                        <a:pt x="2122" y="738"/>
                      </a:lnTo>
                      <a:lnTo>
                        <a:pt x="2121" y="739"/>
                      </a:lnTo>
                      <a:lnTo>
                        <a:pt x="2121" y="739"/>
                      </a:lnTo>
                      <a:close/>
                      <a:moveTo>
                        <a:pt x="2122" y="850"/>
                      </a:moveTo>
                      <a:lnTo>
                        <a:pt x="2122" y="850"/>
                      </a:lnTo>
                      <a:lnTo>
                        <a:pt x="2121" y="850"/>
                      </a:lnTo>
                      <a:lnTo>
                        <a:pt x="2117" y="850"/>
                      </a:lnTo>
                      <a:lnTo>
                        <a:pt x="2117" y="850"/>
                      </a:lnTo>
                      <a:lnTo>
                        <a:pt x="2115" y="849"/>
                      </a:lnTo>
                      <a:lnTo>
                        <a:pt x="2113" y="850"/>
                      </a:lnTo>
                      <a:lnTo>
                        <a:pt x="2113" y="850"/>
                      </a:lnTo>
                      <a:lnTo>
                        <a:pt x="2117" y="848"/>
                      </a:lnTo>
                      <a:lnTo>
                        <a:pt x="2117" y="848"/>
                      </a:lnTo>
                      <a:lnTo>
                        <a:pt x="2122" y="850"/>
                      </a:lnTo>
                      <a:lnTo>
                        <a:pt x="2122" y="850"/>
                      </a:lnTo>
                      <a:close/>
                      <a:moveTo>
                        <a:pt x="2124" y="457"/>
                      </a:moveTo>
                      <a:lnTo>
                        <a:pt x="2124" y="457"/>
                      </a:lnTo>
                      <a:lnTo>
                        <a:pt x="2125" y="460"/>
                      </a:lnTo>
                      <a:lnTo>
                        <a:pt x="2125" y="460"/>
                      </a:lnTo>
                      <a:lnTo>
                        <a:pt x="2127" y="457"/>
                      </a:lnTo>
                      <a:lnTo>
                        <a:pt x="2127" y="457"/>
                      </a:lnTo>
                      <a:lnTo>
                        <a:pt x="2126" y="461"/>
                      </a:lnTo>
                      <a:lnTo>
                        <a:pt x="2126" y="461"/>
                      </a:lnTo>
                      <a:lnTo>
                        <a:pt x="2124" y="460"/>
                      </a:lnTo>
                      <a:lnTo>
                        <a:pt x="2122" y="457"/>
                      </a:lnTo>
                      <a:lnTo>
                        <a:pt x="2122" y="457"/>
                      </a:lnTo>
                      <a:lnTo>
                        <a:pt x="2124" y="457"/>
                      </a:lnTo>
                      <a:lnTo>
                        <a:pt x="2124" y="457"/>
                      </a:lnTo>
                      <a:close/>
                      <a:moveTo>
                        <a:pt x="2126" y="557"/>
                      </a:moveTo>
                      <a:lnTo>
                        <a:pt x="2126" y="557"/>
                      </a:lnTo>
                      <a:lnTo>
                        <a:pt x="2126" y="557"/>
                      </a:lnTo>
                      <a:lnTo>
                        <a:pt x="2126" y="557"/>
                      </a:lnTo>
                      <a:lnTo>
                        <a:pt x="2122" y="557"/>
                      </a:lnTo>
                      <a:lnTo>
                        <a:pt x="2120" y="555"/>
                      </a:lnTo>
                      <a:lnTo>
                        <a:pt x="2117" y="553"/>
                      </a:lnTo>
                      <a:lnTo>
                        <a:pt x="2117" y="553"/>
                      </a:lnTo>
                      <a:lnTo>
                        <a:pt x="2117" y="550"/>
                      </a:lnTo>
                      <a:lnTo>
                        <a:pt x="2117" y="550"/>
                      </a:lnTo>
                      <a:lnTo>
                        <a:pt x="2119" y="551"/>
                      </a:lnTo>
                      <a:lnTo>
                        <a:pt x="2119" y="551"/>
                      </a:lnTo>
                      <a:lnTo>
                        <a:pt x="2121" y="555"/>
                      </a:lnTo>
                      <a:lnTo>
                        <a:pt x="2126" y="557"/>
                      </a:lnTo>
                      <a:lnTo>
                        <a:pt x="2126" y="557"/>
                      </a:lnTo>
                      <a:close/>
                      <a:moveTo>
                        <a:pt x="2106" y="478"/>
                      </a:moveTo>
                      <a:lnTo>
                        <a:pt x="2106" y="478"/>
                      </a:lnTo>
                      <a:lnTo>
                        <a:pt x="2108" y="479"/>
                      </a:lnTo>
                      <a:lnTo>
                        <a:pt x="2109" y="481"/>
                      </a:lnTo>
                      <a:lnTo>
                        <a:pt x="2109" y="481"/>
                      </a:lnTo>
                      <a:lnTo>
                        <a:pt x="2110" y="481"/>
                      </a:lnTo>
                      <a:lnTo>
                        <a:pt x="2110" y="481"/>
                      </a:lnTo>
                      <a:lnTo>
                        <a:pt x="2113" y="483"/>
                      </a:lnTo>
                      <a:lnTo>
                        <a:pt x="2113" y="483"/>
                      </a:lnTo>
                      <a:lnTo>
                        <a:pt x="2113" y="479"/>
                      </a:lnTo>
                      <a:lnTo>
                        <a:pt x="2113" y="479"/>
                      </a:lnTo>
                      <a:lnTo>
                        <a:pt x="2114" y="478"/>
                      </a:lnTo>
                      <a:lnTo>
                        <a:pt x="2114" y="476"/>
                      </a:lnTo>
                      <a:lnTo>
                        <a:pt x="2114" y="476"/>
                      </a:lnTo>
                      <a:lnTo>
                        <a:pt x="2116" y="481"/>
                      </a:lnTo>
                      <a:lnTo>
                        <a:pt x="2117" y="484"/>
                      </a:lnTo>
                      <a:lnTo>
                        <a:pt x="2119" y="486"/>
                      </a:lnTo>
                      <a:lnTo>
                        <a:pt x="2119" y="486"/>
                      </a:lnTo>
                      <a:lnTo>
                        <a:pt x="2119" y="486"/>
                      </a:lnTo>
                      <a:lnTo>
                        <a:pt x="2120" y="487"/>
                      </a:lnTo>
                      <a:lnTo>
                        <a:pt x="2120" y="487"/>
                      </a:lnTo>
                      <a:lnTo>
                        <a:pt x="2116" y="487"/>
                      </a:lnTo>
                      <a:lnTo>
                        <a:pt x="2111" y="486"/>
                      </a:lnTo>
                      <a:lnTo>
                        <a:pt x="2108" y="482"/>
                      </a:lnTo>
                      <a:lnTo>
                        <a:pt x="2108" y="482"/>
                      </a:lnTo>
                      <a:lnTo>
                        <a:pt x="2106" y="478"/>
                      </a:lnTo>
                      <a:lnTo>
                        <a:pt x="2106" y="478"/>
                      </a:lnTo>
                      <a:lnTo>
                        <a:pt x="2106" y="478"/>
                      </a:lnTo>
                      <a:lnTo>
                        <a:pt x="2106" y="478"/>
                      </a:lnTo>
                      <a:close/>
                      <a:moveTo>
                        <a:pt x="2081" y="488"/>
                      </a:moveTo>
                      <a:lnTo>
                        <a:pt x="2081" y="488"/>
                      </a:lnTo>
                      <a:lnTo>
                        <a:pt x="2081" y="492"/>
                      </a:lnTo>
                      <a:lnTo>
                        <a:pt x="2081" y="494"/>
                      </a:lnTo>
                      <a:lnTo>
                        <a:pt x="2082" y="495"/>
                      </a:lnTo>
                      <a:lnTo>
                        <a:pt x="2082" y="495"/>
                      </a:lnTo>
                      <a:lnTo>
                        <a:pt x="2084" y="494"/>
                      </a:lnTo>
                      <a:lnTo>
                        <a:pt x="2084" y="494"/>
                      </a:lnTo>
                      <a:lnTo>
                        <a:pt x="2087" y="495"/>
                      </a:lnTo>
                      <a:lnTo>
                        <a:pt x="2087" y="495"/>
                      </a:lnTo>
                      <a:lnTo>
                        <a:pt x="2087" y="499"/>
                      </a:lnTo>
                      <a:lnTo>
                        <a:pt x="2087" y="499"/>
                      </a:lnTo>
                      <a:lnTo>
                        <a:pt x="2088" y="499"/>
                      </a:lnTo>
                      <a:lnTo>
                        <a:pt x="2091" y="499"/>
                      </a:lnTo>
                      <a:lnTo>
                        <a:pt x="2091" y="499"/>
                      </a:lnTo>
                      <a:lnTo>
                        <a:pt x="2088" y="503"/>
                      </a:lnTo>
                      <a:lnTo>
                        <a:pt x="2087" y="505"/>
                      </a:lnTo>
                      <a:lnTo>
                        <a:pt x="2087" y="506"/>
                      </a:lnTo>
                      <a:lnTo>
                        <a:pt x="2087" y="506"/>
                      </a:lnTo>
                      <a:lnTo>
                        <a:pt x="2089" y="504"/>
                      </a:lnTo>
                      <a:lnTo>
                        <a:pt x="2091" y="503"/>
                      </a:lnTo>
                      <a:lnTo>
                        <a:pt x="2093" y="501"/>
                      </a:lnTo>
                      <a:lnTo>
                        <a:pt x="2093" y="501"/>
                      </a:lnTo>
                      <a:lnTo>
                        <a:pt x="2094" y="504"/>
                      </a:lnTo>
                      <a:lnTo>
                        <a:pt x="2095" y="505"/>
                      </a:lnTo>
                      <a:lnTo>
                        <a:pt x="2095" y="505"/>
                      </a:lnTo>
                      <a:lnTo>
                        <a:pt x="2098" y="504"/>
                      </a:lnTo>
                      <a:lnTo>
                        <a:pt x="2100" y="501"/>
                      </a:lnTo>
                      <a:lnTo>
                        <a:pt x="2100" y="501"/>
                      </a:lnTo>
                      <a:lnTo>
                        <a:pt x="2100" y="501"/>
                      </a:lnTo>
                      <a:lnTo>
                        <a:pt x="2100" y="501"/>
                      </a:lnTo>
                      <a:lnTo>
                        <a:pt x="2100" y="501"/>
                      </a:lnTo>
                      <a:lnTo>
                        <a:pt x="2099" y="504"/>
                      </a:lnTo>
                      <a:lnTo>
                        <a:pt x="2097" y="509"/>
                      </a:lnTo>
                      <a:lnTo>
                        <a:pt x="2097" y="509"/>
                      </a:lnTo>
                      <a:lnTo>
                        <a:pt x="2099" y="509"/>
                      </a:lnTo>
                      <a:lnTo>
                        <a:pt x="2105" y="510"/>
                      </a:lnTo>
                      <a:lnTo>
                        <a:pt x="2105" y="510"/>
                      </a:lnTo>
                      <a:lnTo>
                        <a:pt x="2103" y="510"/>
                      </a:lnTo>
                      <a:lnTo>
                        <a:pt x="2100" y="512"/>
                      </a:lnTo>
                      <a:lnTo>
                        <a:pt x="2098" y="515"/>
                      </a:lnTo>
                      <a:lnTo>
                        <a:pt x="2098" y="515"/>
                      </a:lnTo>
                      <a:lnTo>
                        <a:pt x="2102" y="517"/>
                      </a:lnTo>
                      <a:lnTo>
                        <a:pt x="2105" y="517"/>
                      </a:lnTo>
                      <a:lnTo>
                        <a:pt x="2110" y="517"/>
                      </a:lnTo>
                      <a:lnTo>
                        <a:pt x="2110" y="517"/>
                      </a:lnTo>
                      <a:lnTo>
                        <a:pt x="2109" y="517"/>
                      </a:lnTo>
                      <a:lnTo>
                        <a:pt x="2109" y="517"/>
                      </a:lnTo>
                      <a:lnTo>
                        <a:pt x="2109" y="518"/>
                      </a:lnTo>
                      <a:lnTo>
                        <a:pt x="2109" y="518"/>
                      </a:lnTo>
                      <a:lnTo>
                        <a:pt x="2106" y="518"/>
                      </a:lnTo>
                      <a:lnTo>
                        <a:pt x="2106" y="518"/>
                      </a:lnTo>
                      <a:lnTo>
                        <a:pt x="2102" y="518"/>
                      </a:lnTo>
                      <a:lnTo>
                        <a:pt x="2102" y="518"/>
                      </a:lnTo>
                      <a:lnTo>
                        <a:pt x="2102" y="518"/>
                      </a:lnTo>
                      <a:lnTo>
                        <a:pt x="2102" y="518"/>
                      </a:lnTo>
                      <a:lnTo>
                        <a:pt x="2102" y="518"/>
                      </a:lnTo>
                      <a:lnTo>
                        <a:pt x="2100" y="518"/>
                      </a:lnTo>
                      <a:lnTo>
                        <a:pt x="2100" y="520"/>
                      </a:lnTo>
                      <a:lnTo>
                        <a:pt x="2100" y="520"/>
                      </a:lnTo>
                      <a:lnTo>
                        <a:pt x="2099" y="521"/>
                      </a:lnTo>
                      <a:lnTo>
                        <a:pt x="2100" y="523"/>
                      </a:lnTo>
                      <a:lnTo>
                        <a:pt x="2100" y="523"/>
                      </a:lnTo>
                      <a:lnTo>
                        <a:pt x="2099" y="525"/>
                      </a:lnTo>
                      <a:lnTo>
                        <a:pt x="2099" y="525"/>
                      </a:lnTo>
                      <a:lnTo>
                        <a:pt x="2093" y="521"/>
                      </a:lnTo>
                      <a:lnTo>
                        <a:pt x="2093" y="521"/>
                      </a:lnTo>
                      <a:lnTo>
                        <a:pt x="2093" y="520"/>
                      </a:lnTo>
                      <a:lnTo>
                        <a:pt x="2093" y="517"/>
                      </a:lnTo>
                      <a:lnTo>
                        <a:pt x="2091" y="514"/>
                      </a:lnTo>
                      <a:lnTo>
                        <a:pt x="2088" y="512"/>
                      </a:lnTo>
                      <a:lnTo>
                        <a:pt x="2086" y="511"/>
                      </a:lnTo>
                      <a:lnTo>
                        <a:pt x="2086" y="511"/>
                      </a:lnTo>
                      <a:lnTo>
                        <a:pt x="2084" y="512"/>
                      </a:lnTo>
                      <a:lnTo>
                        <a:pt x="2083" y="514"/>
                      </a:lnTo>
                      <a:lnTo>
                        <a:pt x="2083" y="514"/>
                      </a:lnTo>
                      <a:lnTo>
                        <a:pt x="2082" y="514"/>
                      </a:lnTo>
                      <a:lnTo>
                        <a:pt x="2082" y="514"/>
                      </a:lnTo>
                      <a:lnTo>
                        <a:pt x="2082" y="515"/>
                      </a:lnTo>
                      <a:lnTo>
                        <a:pt x="2083" y="518"/>
                      </a:lnTo>
                      <a:lnTo>
                        <a:pt x="2083" y="518"/>
                      </a:lnTo>
                      <a:lnTo>
                        <a:pt x="2081" y="517"/>
                      </a:lnTo>
                      <a:lnTo>
                        <a:pt x="2077" y="515"/>
                      </a:lnTo>
                      <a:lnTo>
                        <a:pt x="2077" y="515"/>
                      </a:lnTo>
                      <a:lnTo>
                        <a:pt x="2078" y="515"/>
                      </a:lnTo>
                      <a:lnTo>
                        <a:pt x="2078" y="515"/>
                      </a:lnTo>
                      <a:lnTo>
                        <a:pt x="2081" y="514"/>
                      </a:lnTo>
                      <a:lnTo>
                        <a:pt x="2083" y="512"/>
                      </a:lnTo>
                      <a:lnTo>
                        <a:pt x="2084" y="511"/>
                      </a:lnTo>
                      <a:lnTo>
                        <a:pt x="2086" y="509"/>
                      </a:lnTo>
                      <a:lnTo>
                        <a:pt x="2086" y="505"/>
                      </a:lnTo>
                      <a:lnTo>
                        <a:pt x="2084" y="501"/>
                      </a:lnTo>
                      <a:lnTo>
                        <a:pt x="2084" y="501"/>
                      </a:lnTo>
                      <a:lnTo>
                        <a:pt x="2082" y="501"/>
                      </a:lnTo>
                      <a:lnTo>
                        <a:pt x="2077" y="505"/>
                      </a:lnTo>
                      <a:lnTo>
                        <a:pt x="2077" y="505"/>
                      </a:lnTo>
                      <a:lnTo>
                        <a:pt x="2078" y="504"/>
                      </a:lnTo>
                      <a:lnTo>
                        <a:pt x="2078" y="504"/>
                      </a:lnTo>
                      <a:lnTo>
                        <a:pt x="2081" y="501"/>
                      </a:lnTo>
                      <a:lnTo>
                        <a:pt x="2081" y="501"/>
                      </a:lnTo>
                      <a:lnTo>
                        <a:pt x="2080" y="501"/>
                      </a:lnTo>
                      <a:lnTo>
                        <a:pt x="2080" y="501"/>
                      </a:lnTo>
                      <a:lnTo>
                        <a:pt x="2078" y="496"/>
                      </a:lnTo>
                      <a:lnTo>
                        <a:pt x="2078" y="496"/>
                      </a:lnTo>
                      <a:lnTo>
                        <a:pt x="2077" y="496"/>
                      </a:lnTo>
                      <a:lnTo>
                        <a:pt x="2077" y="496"/>
                      </a:lnTo>
                      <a:lnTo>
                        <a:pt x="2078" y="495"/>
                      </a:lnTo>
                      <a:lnTo>
                        <a:pt x="2078" y="495"/>
                      </a:lnTo>
                      <a:lnTo>
                        <a:pt x="2077" y="494"/>
                      </a:lnTo>
                      <a:lnTo>
                        <a:pt x="2076" y="494"/>
                      </a:lnTo>
                      <a:lnTo>
                        <a:pt x="2073" y="494"/>
                      </a:lnTo>
                      <a:lnTo>
                        <a:pt x="2073" y="494"/>
                      </a:lnTo>
                      <a:lnTo>
                        <a:pt x="2077" y="492"/>
                      </a:lnTo>
                      <a:lnTo>
                        <a:pt x="2077" y="492"/>
                      </a:lnTo>
                      <a:lnTo>
                        <a:pt x="2080" y="490"/>
                      </a:lnTo>
                      <a:lnTo>
                        <a:pt x="2081" y="488"/>
                      </a:lnTo>
                      <a:lnTo>
                        <a:pt x="2081" y="488"/>
                      </a:lnTo>
                      <a:close/>
                      <a:moveTo>
                        <a:pt x="2070" y="416"/>
                      </a:moveTo>
                      <a:lnTo>
                        <a:pt x="2070" y="416"/>
                      </a:lnTo>
                      <a:lnTo>
                        <a:pt x="2071" y="415"/>
                      </a:lnTo>
                      <a:lnTo>
                        <a:pt x="2072" y="412"/>
                      </a:lnTo>
                      <a:lnTo>
                        <a:pt x="2072" y="412"/>
                      </a:lnTo>
                      <a:lnTo>
                        <a:pt x="2075" y="412"/>
                      </a:lnTo>
                      <a:lnTo>
                        <a:pt x="2076" y="411"/>
                      </a:lnTo>
                      <a:lnTo>
                        <a:pt x="2076" y="411"/>
                      </a:lnTo>
                      <a:lnTo>
                        <a:pt x="2073" y="415"/>
                      </a:lnTo>
                      <a:lnTo>
                        <a:pt x="2072" y="418"/>
                      </a:lnTo>
                      <a:lnTo>
                        <a:pt x="2072" y="422"/>
                      </a:lnTo>
                      <a:lnTo>
                        <a:pt x="2072" y="422"/>
                      </a:lnTo>
                      <a:lnTo>
                        <a:pt x="2075" y="421"/>
                      </a:lnTo>
                      <a:lnTo>
                        <a:pt x="2075" y="421"/>
                      </a:lnTo>
                      <a:lnTo>
                        <a:pt x="2075" y="422"/>
                      </a:lnTo>
                      <a:lnTo>
                        <a:pt x="2075" y="425"/>
                      </a:lnTo>
                      <a:lnTo>
                        <a:pt x="2075" y="425"/>
                      </a:lnTo>
                      <a:lnTo>
                        <a:pt x="2073" y="427"/>
                      </a:lnTo>
                      <a:lnTo>
                        <a:pt x="2073" y="427"/>
                      </a:lnTo>
                      <a:lnTo>
                        <a:pt x="2071" y="426"/>
                      </a:lnTo>
                      <a:lnTo>
                        <a:pt x="2071" y="426"/>
                      </a:lnTo>
                      <a:lnTo>
                        <a:pt x="2070" y="422"/>
                      </a:lnTo>
                      <a:lnTo>
                        <a:pt x="2070" y="420"/>
                      </a:lnTo>
                      <a:lnTo>
                        <a:pt x="2070" y="416"/>
                      </a:lnTo>
                      <a:lnTo>
                        <a:pt x="2070" y="416"/>
                      </a:lnTo>
                      <a:close/>
                      <a:moveTo>
                        <a:pt x="2065" y="446"/>
                      </a:moveTo>
                      <a:lnTo>
                        <a:pt x="2065" y="446"/>
                      </a:lnTo>
                      <a:lnTo>
                        <a:pt x="2066" y="444"/>
                      </a:lnTo>
                      <a:lnTo>
                        <a:pt x="2066" y="444"/>
                      </a:lnTo>
                      <a:lnTo>
                        <a:pt x="2066" y="444"/>
                      </a:lnTo>
                      <a:lnTo>
                        <a:pt x="2065" y="445"/>
                      </a:lnTo>
                      <a:lnTo>
                        <a:pt x="2065" y="448"/>
                      </a:lnTo>
                      <a:lnTo>
                        <a:pt x="2065" y="448"/>
                      </a:lnTo>
                      <a:lnTo>
                        <a:pt x="2067" y="448"/>
                      </a:lnTo>
                      <a:lnTo>
                        <a:pt x="2067" y="448"/>
                      </a:lnTo>
                      <a:lnTo>
                        <a:pt x="2066" y="451"/>
                      </a:lnTo>
                      <a:lnTo>
                        <a:pt x="2066" y="451"/>
                      </a:lnTo>
                      <a:lnTo>
                        <a:pt x="2069" y="448"/>
                      </a:lnTo>
                      <a:lnTo>
                        <a:pt x="2069" y="448"/>
                      </a:lnTo>
                      <a:lnTo>
                        <a:pt x="2071" y="448"/>
                      </a:lnTo>
                      <a:lnTo>
                        <a:pt x="2072" y="446"/>
                      </a:lnTo>
                      <a:lnTo>
                        <a:pt x="2072" y="446"/>
                      </a:lnTo>
                      <a:lnTo>
                        <a:pt x="2070" y="451"/>
                      </a:lnTo>
                      <a:lnTo>
                        <a:pt x="2069" y="454"/>
                      </a:lnTo>
                      <a:lnTo>
                        <a:pt x="2069" y="457"/>
                      </a:lnTo>
                      <a:lnTo>
                        <a:pt x="2069" y="457"/>
                      </a:lnTo>
                      <a:lnTo>
                        <a:pt x="2069" y="457"/>
                      </a:lnTo>
                      <a:lnTo>
                        <a:pt x="2069" y="459"/>
                      </a:lnTo>
                      <a:lnTo>
                        <a:pt x="2069" y="459"/>
                      </a:lnTo>
                      <a:lnTo>
                        <a:pt x="2065" y="456"/>
                      </a:lnTo>
                      <a:lnTo>
                        <a:pt x="2064" y="451"/>
                      </a:lnTo>
                      <a:lnTo>
                        <a:pt x="2065" y="446"/>
                      </a:lnTo>
                      <a:lnTo>
                        <a:pt x="2065" y="446"/>
                      </a:lnTo>
                      <a:close/>
                      <a:moveTo>
                        <a:pt x="2065" y="543"/>
                      </a:moveTo>
                      <a:lnTo>
                        <a:pt x="2065" y="543"/>
                      </a:lnTo>
                      <a:lnTo>
                        <a:pt x="2066" y="545"/>
                      </a:lnTo>
                      <a:lnTo>
                        <a:pt x="2069" y="545"/>
                      </a:lnTo>
                      <a:lnTo>
                        <a:pt x="2070" y="543"/>
                      </a:lnTo>
                      <a:lnTo>
                        <a:pt x="2071" y="537"/>
                      </a:lnTo>
                      <a:lnTo>
                        <a:pt x="2071" y="537"/>
                      </a:lnTo>
                      <a:lnTo>
                        <a:pt x="2073" y="536"/>
                      </a:lnTo>
                      <a:lnTo>
                        <a:pt x="2077" y="534"/>
                      </a:lnTo>
                      <a:lnTo>
                        <a:pt x="2077" y="534"/>
                      </a:lnTo>
                      <a:lnTo>
                        <a:pt x="2078" y="536"/>
                      </a:lnTo>
                      <a:lnTo>
                        <a:pt x="2080" y="538"/>
                      </a:lnTo>
                      <a:lnTo>
                        <a:pt x="2080" y="538"/>
                      </a:lnTo>
                      <a:lnTo>
                        <a:pt x="2081" y="537"/>
                      </a:lnTo>
                      <a:lnTo>
                        <a:pt x="2083" y="536"/>
                      </a:lnTo>
                      <a:lnTo>
                        <a:pt x="2083" y="534"/>
                      </a:lnTo>
                      <a:lnTo>
                        <a:pt x="2083" y="534"/>
                      </a:lnTo>
                      <a:lnTo>
                        <a:pt x="2084" y="538"/>
                      </a:lnTo>
                      <a:lnTo>
                        <a:pt x="2086" y="540"/>
                      </a:lnTo>
                      <a:lnTo>
                        <a:pt x="2087" y="543"/>
                      </a:lnTo>
                      <a:lnTo>
                        <a:pt x="2087" y="543"/>
                      </a:lnTo>
                      <a:lnTo>
                        <a:pt x="2088" y="539"/>
                      </a:lnTo>
                      <a:lnTo>
                        <a:pt x="2089" y="537"/>
                      </a:lnTo>
                      <a:lnTo>
                        <a:pt x="2088" y="534"/>
                      </a:lnTo>
                      <a:lnTo>
                        <a:pt x="2088" y="534"/>
                      </a:lnTo>
                      <a:lnTo>
                        <a:pt x="2091" y="537"/>
                      </a:lnTo>
                      <a:lnTo>
                        <a:pt x="2093" y="540"/>
                      </a:lnTo>
                      <a:lnTo>
                        <a:pt x="2093" y="540"/>
                      </a:lnTo>
                      <a:lnTo>
                        <a:pt x="2093" y="540"/>
                      </a:lnTo>
                      <a:lnTo>
                        <a:pt x="2093" y="543"/>
                      </a:lnTo>
                      <a:lnTo>
                        <a:pt x="2093" y="545"/>
                      </a:lnTo>
                      <a:lnTo>
                        <a:pt x="2093" y="545"/>
                      </a:lnTo>
                      <a:lnTo>
                        <a:pt x="2095" y="545"/>
                      </a:lnTo>
                      <a:lnTo>
                        <a:pt x="2100" y="543"/>
                      </a:lnTo>
                      <a:lnTo>
                        <a:pt x="2100" y="543"/>
                      </a:lnTo>
                      <a:lnTo>
                        <a:pt x="2099" y="545"/>
                      </a:lnTo>
                      <a:lnTo>
                        <a:pt x="2098" y="547"/>
                      </a:lnTo>
                      <a:lnTo>
                        <a:pt x="2098" y="550"/>
                      </a:lnTo>
                      <a:lnTo>
                        <a:pt x="2098" y="550"/>
                      </a:lnTo>
                      <a:lnTo>
                        <a:pt x="2102" y="550"/>
                      </a:lnTo>
                      <a:lnTo>
                        <a:pt x="2104" y="549"/>
                      </a:lnTo>
                      <a:lnTo>
                        <a:pt x="2106" y="547"/>
                      </a:lnTo>
                      <a:lnTo>
                        <a:pt x="2106" y="547"/>
                      </a:lnTo>
                      <a:lnTo>
                        <a:pt x="2105" y="550"/>
                      </a:lnTo>
                      <a:lnTo>
                        <a:pt x="2105" y="550"/>
                      </a:lnTo>
                      <a:lnTo>
                        <a:pt x="2103" y="550"/>
                      </a:lnTo>
                      <a:lnTo>
                        <a:pt x="2103" y="550"/>
                      </a:lnTo>
                      <a:lnTo>
                        <a:pt x="2104" y="554"/>
                      </a:lnTo>
                      <a:lnTo>
                        <a:pt x="2104" y="556"/>
                      </a:lnTo>
                      <a:lnTo>
                        <a:pt x="2106" y="559"/>
                      </a:lnTo>
                      <a:lnTo>
                        <a:pt x="2106" y="559"/>
                      </a:lnTo>
                      <a:lnTo>
                        <a:pt x="2106" y="559"/>
                      </a:lnTo>
                      <a:lnTo>
                        <a:pt x="2106" y="559"/>
                      </a:lnTo>
                      <a:lnTo>
                        <a:pt x="2103" y="559"/>
                      </a:lnTo>
                      <a:lnTo>
                        <a:pt x="2103" y="559"/>
                      </a:lnTo>
                      <a:lnTo>
                        <a:pt x="2103" y="554"/>
                      </a:lnTo>
                      <a:lnTo>
                        <a:pt x="2102" y="550"/>
                      </a:lnTo>
                      <a:lnTo>
                        <a:pt x="2102" y="550"/>
                      </a:lnTo>
                      <a:lnTo>
                        <a:pt x="2099" y="553"/>
                      </a:lnTo>
                      <a:lnTo>
                        <a:pt x="2097" y="555"/>
                      </a:lnTo>
                      <a:lnTo>
                        <a:pt x="2095" y="559"/>
                      </a:lnTo>
                      <a:lnTo>
                        <a:pt x="2095" y="559"/>
                      </a:lnTo>
                      <a:lnTo>
                        <a:pt x="2093" y="555"/>
                      </a:lnTo>
                      <a:lnTo>
                        <a:pt x="2087" y="553"/>
                      </a:lnTo>
                      <a:lnTo>
                        <a:pt x="2087" y="553"/>
                      </a:lnTo>
                      <a:lnTo>
                        <a:pt x="2087" y="557"/>
                      </a:lnTo>
                      <a:lnTo>
                        <a:pt x="2087" y="557"/>
                      </a:lnTo>
                      <a:lnTo>
                        <a:pt x="2083" y="556"/>
                      </a:lnTo>
                      <a:lnTo>
                        <a:pt x="2083" y="556"/>
                      </a:lnTo>
                      <a:lnTo>
                        <a:pt x="2083" y="555"/>
                      </a:lnTo>
                      <a:lnTo>
                        <a:pt x="2082" y="551"/>
                      </a:lnTo>
                      <a:lnTo>
                        <a:pt x="2080" y="548"/>
                      </a:lnTo>
                      <a:lnTo>
                        <a:pt x="2076" y="547"/>
                      </a:lnTo>
                      <a:lnTo>
                        <a:pt x="2072" y="545"/>
                      </a:lnTo>
                      <a:lnTo>
                        <a:pt x="2072" y="545"/>
                      </a:lnTo>
                      <a:lnTo>
                        <a:pt x="2071" y="548"/>
                      </a:lnTo>
                      <a:lnTo>
                        <a:pt x="2071" y="550"/>
                      </a:lnTo>
                      <a:lnTo>
                        <a:pt x="2073" y="554"/>
                      </a:lnTo>
                      <a:lnTo>
                        <a:pt x="2073" y="554"/>
                      </a:lnTo>
                      <a:lnTo>
                        <a:pt x="2070" y="554"/>
                      </a:lnTo>
                      <a:lnTo>
                        <a:pt x="2066" y="554"/>
                      </a:lnTo>
                      <a:lnTo>
                        <a:pt x="2061" y="550"/>
                      </a:lnTo>
                      <a:lnTo>
                        <a:pt x="2061" y="550"/>
                      </a:lnTo>
                      <a:lnTo>
                        <a:pt x="2062" y="547"/>
                      </a:lnTo>
                      <a:lnTo>
                        <a:pt x="2062" y="544"/>
                      </a:lnTo>
                      <a:lnTo>
                        <a:pt x="2065" y="543"/>
                      </a:lnTo>
                      <a:lnTo>
                        <a:pt x="2065" y="543"/>
                      </a:lnTo>
                      <a:close/>
                      <a:moveTo>
                        <a:pt x="2087" y="725"/>
                      </a:moveTo>
                      <a:lnTo>
                        <a:pt x="2087" y="725"/>
                      </a:lnTo>
                      <a:lnTo>
                        <a:pt x="2088" y="726"/>
                      </a:lnTo>
                      <a:lnTo>
                        <a:pt x="2095" y="727"/>
                      </a:lnTo>
                      <a:lnTo>
                        <a:pt x="2095" y="727"/>
                      </a:lnTo>
                      <a:lnTo>
                        <a:pt x="2092" y="727"/>
                      </a:lnTo>
                      <a:lnTo>
                        <a:pt x="2089" y="729"/>
                      </a:lnTo>
                      <a:lnTo>
                        <a:pt x="2087" y="732"/>
                      </a:lnTo>
                      <a:lnTo>
                        <a:pt x="2087" y="732"/>
                      </a:lnTo>
                      <a:lnTo>
                        <a:pt x="2092" y="734"/>
                      </a:lnTo>
                      <a:lnTo>
                        <a:pt x="2092" y="734"/>
                      </a:lnTo>
                      <a:lnTo>
                        <a:pt x="2089" y="738"/>
                      </a:lnTo>
                      <a:lnTo>
                        <a:pt x="2089" y="738"/>
                      </a:lnTo>
                      <a:lnTo>
                        <a:pt x="2091" y="738"/>
                      </a:lnTo>
                      <a:lnTo>
                        <a:pt x="2093" y="739"/>
                      </a:lnTo>
                      <a:lnTo>
                        <a:pt x="2093" y="739"/>
                      </a:lnTo>
                      <a:lnTo>
                        <a:pt x="2092" y="742"/>
                      </a:lnTo>
                      <a:lnTo>
                        <a:pt x="2092" y="744"/>
                      </a:lnTo>
                      <a:lnTo>
                        <a:pt x="2092" y="744"/>
                      </a:lnTo>
                      <a:lnTo>
                        <a:pt x="2094" y="744"/>
                      </a:lnTo>
                      <a:lnTo>
                        <a:pt x="2094" y="744"/>
                      </a:lnTo>
                      <a:lnTo>
                        <a:pt x="2095" y="747"/>
                      </a:lnTo>
                      <a:lnTo>
                        <a:pt x="2094" y="747"/>
                      </a:lnTo>
                      <a:lnTo>
                        <a:pt x="2094" y="747"/>
                      </a:lnTo>
                      <a:lnTo>
                        <a:pt x="2092" y="745"/>
                      </a:lnTo>
                      <a:lnTo>
                        <a:pt x="2088" y="744"/>
                      </a:lnTo>
                      <a:lnTo>
                        <a:pt x="2088" y="744"/>
                      </a:lnTo>
                      <a:lnTo>
                        <a:pt x="2087" y="745"/>
                      </a:lnTo>
                      <a:lnTo>
                        <a:pt x="2088" y="748"/>
                      </a:lnTo>
                      <a:lnTo>
                        <a:pt x="2088" y="748"/>
                      </a:lnTo>
                      <a:lnTo>
                        <a:pt x="2086" y="747"/>
                      </a:lnTo>
                      <a:lnTo>
                        <a:pt x="2086" y="747"/>
                      </a:lnTo>
                      <a:lnTo>
                        <a:pt x="2086" y="744"/>
                      </a:lnTo>
                      <a:lnTo>
                        <a:pt x="2086" y="740"/>
                      </a:lnTo>
                      <a:lnTo>
                        <a:pt x="2086" y="740"/>
                      </a:lnTo>
                      <a:lnTo>
                        <a:pt x="2086" y="740"/>
                      </a:lnTo>
                      <a:lnTo>
                        <a:pt x="2086" y="739"/>
                      </a:lnTo>
                      <a:lnTo>
                        <a:pt x="2082" y="732"/>
                      </a:lnTo>
                      <a:lnTo>
                        <a:pt x="2082" y="732"/>
                      </a:lnTo>
                      <a:lnTo>
                        <a:pt x="2083" y="729"/>
                      </a:lnTo>
                      <a:lnTo>
                        <a:pt x="2084" y="728"/>
                      </a:lnTo>
                      <a:lnTo>
                        <a:pt x="2086" y="725"/>
                      </a:lnTo>
                      <a:lnTo>
                        <a:pt x="2086" y="725"/>
                      </a:lnTo>
                      <a:lnTo>
                        <a:pt x="2087" y="720"/>
                      </a:lnTo>
                      <a:lnTo>
                        <a:pt x="2087" y="720"/>
                      </a:lnTo>
                      <a:lnTo>
                        <a:pt x="2087" y="720"/>
                      </a:lnTo>
                      <a:lnTo>
                        <a:pt x="2084" y="719"/>
                      </a:lnTo>
                      <a:lnTo>
                        <a:pt x="2084" y="719"/>
                      </a:lnTo>
                      <a:lnTo>
                        <a:pt x="2083" y="716"/>
                      </a:lnTo>
                      <a:lnTo>
                        <a:pt x="2083" y="716"/>
                      </a:lnTo>
                      <a:lnTo>
                        <a:pt x="2082" y="716"/>
                      </a:lnTo>
                      <a:lnTo>
                        <a:pt x="2080" y="717"/>
                      </a:lnTo>
                      <a:lnTo>
                        <a:pt x="2080" y="717"/>
                      </a:lnTo>
                      <a:lnTo>
                        <a:pt x="2082" y="712"/>
                      </a:lnTo>
                      <a:lnTo>
                        <a:pt x="2082" y="712"/>
                      </a:lnTo>
                      <a:lnTo>
                        <a:pt x="2086" y="712"/>
                      </a:lnTo>
                      <a:lnTo>
                        <a:pt x="2086" y="712"/>
                      </a:lnTo>
                      <a:lnTo>
                        <a:pt x="2092" y="714"/>
                      </a:lnTo>
                      <a:lnTo>
                        <a:pt x="2092" y="712"/>
                      </a:lnTo>
                      <a:lnTo>
                        <a:pt x="2091" y="709"/>
                      </a:lnTo>
                      <a:lnTo>
                        <a:pt x="2091" y="709"/>
                      </a:lnTo>
                      <a:lnTo>
                        <a:pt x="2092" y="706"/>
                      </a:lnTo>
                      <a:lnTo>
                        <a:pt x="2092" y="706"/>
                      </a:lnTo>
                      <a:lnTo>
                        <a:pt x="2092" y="706"/>
                      </a:lnTo>
                      <a:lnTo>
                        <a:pt x="2093" y="711"/>
                      </a:lnTo>
                      <a:lnTo>
                        <a:pt x="2094" y="712"/>
                      </a:lnTo>
                      <a:lnTo>
                        <a:pt x="2095" y="714"/>
                      </a:lnTo>
                      <a:lnTo>
                        <a:pt x="2095" y="714"/>
                      </a:lnTo>
                      <a:lnTo>
                        <a:pt x="2097" y="712"/>
                      </a:lnTo>
                      <a:lnTo>
                        <a:pt x="2097" y="712"/>
                      </a:lnTo>
                      <a:lnTo>
                        <a:pt x="2099" y="714"/>
                      </a:lnTo>
                      <a:lnTo>
                        <a:pt x="2099" y="714"/>
                      </a:lnTo>
                      <a:lnTo>
                        <a:pt x="2100" y="716"/>
                      </a:lnTo>
                      <a:lnTo>
                        <a:pt x="2103" y="720"/>
                      </a:lnTo>
                      <a:lnTo>
                        <a:pt x="2103" y="720"/>
                      </a:lnTo>
                      <a:lnTo>
                        <a:pt x="2100" y="719"/>
                      </a:lnTo>
                      <a:lnTo>
                        <a:pt x="2100" y="719"/>
                      </a:lnTo>
                      <a:lnTo>
                        <a:pt x="2098" y="719"/>
                      </a:lnTo>
                      <a:lnTo>
                        <a:pt x="2095" y="717"/>
                      </a:lnTo>
                      <a:lnTo>
                        <a:pt x="2093" y="719"/>
                      </a:lnTo>
                      <a:lnTo>
                        <a:pt x="2091" y="719"/>
                      </a:lnTo>
                      <a:lnTo>
                        <a:pt x="2088" y="721"/>
                      </a:lnTo>
                      <a:lnTo>
                        <a:pt x="2087" y="725"/>
                      </a:lnTo>
                      <a:lnTo>
                        <a:pt x="2087" y="725"/>
                      </a:lnTo>
                      <a:close/>
                      <a:moveTo>
                        <a:pt x="2099" y="765"/>
                      </a:moveTo>
                      <a:lnTo>
                        <a:pt x="2099" y="765"/>
                      </a:lnTo>
                      <a:lnTo>
                        <a:pt x="2099" y="765"/>
                      </a:lnTo>
                      <a:lnTo>
                        <a:pt x="2099" y="765"/>
                      </a:lnTo>
                      <a:lnTo>
                        <a:pt x="2097" y="770"/>
                      </a:lnTo>
                      <a:lnTo>
                        <a:pt x="2097" y="770"/>
                      </a:lnTo>
                      <a:lnTo>
                        <a:pt x="2091" y="770"/>
                      </a:lnTo>
                      <a:lnTo>
                        <a:pt x="2091" y="770"/>
                      </a:lnTo>
                      <a:lnTo>
                        <a:pt x="2089" y="766"/>
                      </a:lnTo>
                      <a:lnTo>
                        <a:pt x="2089" y="766"/>
                      </a:lnTo>
                      <a:lnTo>
                        <a:pt x="2093" y="766"/>
                      </a:lnTo>
                      <a:lnTo>
                        <a:pt x="2098" y="764"/>
                      </a:lnTo>
                      <a:lnTo>
                        <a:pt x="2098" y="764"/>
                      </a:lnTo>
                      <a:lnTo>
                        <a:pt x="2099" y="765"/>
                      </a:lnTo>
                      <a:lnTo>
                        <a:pt x="2099" y="765"/>
                      </a:lnTo>
                      <a:close/>
                      <a:moveTo>
                        <a:pt x="2067" y="671"/>
                      </a:moveTo>
                      <a:lnTo>
                        <a:pt x="2067" y="671"/>
                      </a:lnTo>
                      <a:lnTo>
                        <a:pt x="2071" y="670"/>
                      </a:lnTo>
                      <a:lnTo>
                        <a:pt x="2071" y="670"/>
                      </a:lnTo>
                      <a:lnTo>
                        <a:pt x="2071" y="671"/>
                      </a:lnTo>
                      <a:lnTo>
                        <a:pt x="2071" y="671"/>
                      </a:lnTo>
                      <a:lnTo>
                        <a:pt x="2072" y="672"/>
                      </a:lnTo>
                      <a:lnTo>
                        <a:pt x="2072" y="672"/>
                      </a:lnTo>
                      <a:lnTo>
                        <a:pt x="2072" y="675"/>
                      </a:lnTo>
                      <a:lnTo>
                        <a:pt x="2071" y="678"/>
                      </a:lnTo>
                      <a:lnTo>
                        <a:pt x="2071" y="678"/>
                      </a:lnTo>
                      <a:lnTo>
                        <a:pt x="2071" y="676"/>
                      </a:lnTo>
                      <a:lnTo>
                        <a:pt x="2070" y="673"/>
                      </a:lnTo>
                      <a:lnTo>
                        <a:pt x="2067" y="671"/>
                      </a:lnTo>
                      <a:lnTo>
                        <a:pt x="2067" y="671"/>
                      </a:lnTo>
                      <a:close/>
                      <a:moveTo>
                        <a:pt x="2059" y="843"/>
                      </a:moveTo>
                      <a:lnTo>
                        <a:pt x="2059" y="843"/>
                      </a:lnTo>
                      <a:lnTo>
                        <a:pt x="2061" y="843"/>
                      </a:lnTo>
                      <a:lnTo>
                        <a:pt x="2067" y="841"/>
                      </a:lnTo>
                      <a:lnTo>
                        <a:pt x="2067" y="841"/>
                      </a:lnTo>
                      <a:lnTo>
                        <a:pt x="2065" y="843"/>
                      </a:lnTo>
                      <a:lnTo>
                        <a:pt x="2064" y="845"/>
                      </a:lnTo>
                      <a:lnTo>
                        <a:pt x="2064" y="849"/>
                      </a:lnTo>
                      <a:lnTo>
                        <a:pt x="2064" y="849"/>
                      </a:lnTo>
                      <a:lnTo>
                        <a:pt x="2066" y="849"/>
                      </a:lnTo>
                      <a:lnTo>
                        <a:pt x="2071" y="848"/>
                      </a:lnTo>
                      <a:lnTo>
                        <a:pt x="2071" y="848"/>
                      </a:lnTo>
                      <a:lnTo>
                        <a:pt x="2073" y="848"/>
                      </a:lnTo>
                      <a:lnTo>
                        <a:pt x="2073" y="848"/>
                      </a:lnTo>
                      <a:lnTo>
                        <a:pt x="2072" y="851"/>
                      </a:lnTo>
                      <a:lnTo>
                        <a:pt x="2073" y="856"/>
                      </a:lnTo>
                      <a:lnTo>
                        <a:pt x="2073" y="856"/>
                      </a:lnTo>
                      <a:lnTo>
                        <a:pt x="2076" y="855"/>
                      </a:lnTo>
                      <a:lnTo>
                        <a:pt x="2078" y="853"/>
                      </a:lnTo>
                      <a:lnTo>
                        <a:pt x="2081" y="850"/>
                      </a:lnTo>
                      <a:lnTo>
                        <a:pt x="2081" y="850"/>
                      </a:lnTo>
                      <a:lnTo>
                        <a:pt x="2082" y="851"/>
                      </a:lnTo>
                      <a:lnTo>
                        <a:pt x="2084" y="853"/>
                      </a:lnTo>
                      <a:lnTo>
                        <a:pt x="2084" y="853"/>
                      </a:lnTo>
                      <a:lnTo>
                        <a:pt x="2087" y="849"/>
                      </a:lnTo>
                      <a:lnTo>
                        <a:pt x="2087" y="849"/>
                      </a:lnTo>
                      <a:lnTo>
                        <a:pt x="2087" y="848"/>
                      </a:lnTo>
                      <a:lnTo>
                        <a:pt x="2087" y="848"/>
                      </a:lnTo>
                      <a:lnTo>
                        <a:pt x="2086" y="851"/>
                      </a:lnTo>
                      <a:lnTo>
                        <a:pt x="2086" y="855"/>
                      </a:lnTo>
                      <a:lnTo>
                        <a:pt x="2086" y="855"/>
                      </a:lnTo>
                      <a:lnTo>
                        <a:pt x="2088" y="855"/>
                      </a:lnTo>
                      <a:lnTo>
                        <a:pt x="2094" y="853"/>
                      </a:lnTo>
                      <a:lnTo>
                        <a:pt x="2094" y="853"/>
                      </a:lnTo>
                      <a:lnTo>
                        <a:pt x="2093" y="854"/>
                      </a:lnTo>
                      <a:lnTo>
                        <a:pt x="2091" y="856"/>
                      </a:lnTo>
                      <a:lnTo>
                        <a:pt x="2091" y="860"/>
                      </a:lnTo>
                      <a:lnTo>
                        <a:pt x="2091" y="860"/>
                      </a:lnTo>
                      <a:lnTo>
                        <a:pt x="2095" y="860"/>
                      </a:lnTo>
                      <a:lnTo>
                        <a:pt x="2098" y="860"/>
                      </a:lnTo>
                      <a:lnTo>
                        <a:pt x="2103" y="858"/>
                      </a:lnTo>
                      <a:lnTo>
                        <a:pt x="2103" y="858"/>
                      </a:lnTo>
                      <a:lnTo>
                        <a:pt x="2102" y="859"/>
                      </a:lnTo>
                      <a:lnTo>
                        <a:pt x="2102" y="859"/>
                      </a:lnTo>
                      <a:lnTo>
                        <a:pt x="2100" y="860"/>
                      </a:lnTo>
                      <a:lnTo>
                        <a:pt x="2100" y="860"/>
                      </a:lnTo>
                      <a:lnTo>
                        <a:pt x="2097" y="861"/>
                      </a:lnTo>
                      <a:lnTo>
                        <a:pt x="2094" y="862"/>
                      </a:lnTo>
                      <a:lnTo>
                        <a:pt x="2095" y="864"/>
                      </a:lnTo>
                      <a:lnTo>
                        <a:pt x="2099" y="866"/>
                      </a:lnTo>
                      <a:lnTo>
                        <a:pt x="2099" y="866"/>
                      </a:lnTo>
                      <a:lnTo>
                        <a:pt x="2099" y="870"/>
                      </a:lnTo>
                      <a:lnTo>
                        <a:pt x="2099" y="870"/>
                      </a:lnTo>
                      <a:lnTo>
                        <a:pt x="2103" y="867"/>
                      </a:lnTo>
                      <a:lnTo>
                        <a:pt x="2103" y="867"/>
                      </a:lnTo>
                      <a:lnTo>
                        <a:pt x="2103" y="867"/>
                      </a:lnTo>
                      <a:lnTo>
                        <a:pt x="2103" y="867"/>
                      </a:lnTo>
                      <a:lnTo>
                        <a:pt x="2103" y="870"/>
                      </a:lnTo>
                      <a:lnTo>
                        <a:pt x="2103" y="873"/>
                      </a:lnTo>
                      <a:lnTo>
                        <a:pt x="2106" y="877"/>
                      </a:lnTo>
                      <a:lnTo>
                        <a:pt x="2109" y="880"/>
                      </a:lnTo>
                      <a:lnTo>
                        <a:pt x="2113" y="881"/>
                      </a:lnTo>
                      <a:lnTo>
                        <a:pt x="2113" y="881"/>
                      </a:lnTo>
                      <a:lnTo>
                        <a:pt x="2114" y="878"/>
                      </a:lnTo>
                      <a:lnTo>
                        <a:pt x="2114" y="876"/>
                      </a:lnTo>
                      <a:lnTo>
                        <a:pt x="2113" y="872"/>
                      </a:lnTo>
                      <a:lnTo>
                        <a:pt x="2113" y="872"/>
                      </a:lnTo>
                      <a:lnTo>
                        <a:pt x="2117" y="872"/>
                      </a:lnTo>
                      <a:lnTo>
                        <a:pt x="2121" y="875"/>
                      </a:lnTo>
                      <a:lnTo>
                        <a:pt x="2124" y="880"/>
                      </a:lnTo>
                      <a:lnTo>
                        <a:pt x="2124" y="880"/>
                      </a:lnTo>
                      <a:lnTo>
                        <a:pt x="2124" y="882"/>
                      </a:lnTo>
                      <a:lnTo>
                        <a:pt x="2124" y="882"/>
                      </a:lnTo>
                      <a:lnTo>
                        <a:pt x="2122" y="883"/>
                      </a:lnTo>
                      <a:lnTo>
                        <a:pt x="2126" y="884"/>
                      </a:lnTo>
                      <a:lnTo>
                        <a:pt x="2126" y="884"/>
                      </a:lnTo>
                      <a:lnTo>
                        <a:pt x="2128" y="887"/>
                      </a:lnTo>
                      <a:lnTo>
                        <a:pt x="2134" y="887"/>
                      </a:lnTo>
                      <a:lnTo>
                        <a:pt x="2134" y="887"/>
                      </a:lnTo>
                      <a:lnTo>
                        <a:pt x="2136" y="889"/>
                      </a:lnTo>
                      <a:lnTo>
                        <a:pt x="2139" y="891"/>
                      </a:lnTo>
                      <a:lnTo>
                        <a:pt x="2142" y="892"/>
                      </a:lnTo>
                      <a:lnTo>
                        <a:pt x="2147" y="892"/>
                      </a:lnTo>
                      <a:lnTo>
                        <a:pt x="2147" y="892"/>
                      </a:lnTo>
                      <a:lnTo>
                        <a:pt x="2148" y="889"/>
                      </a:lnTo>
                      <a:lnTo>
                        <a:pt x="2147" y="887"/>
                      </a:lnTo>
                      <a:lnTo>
                        <a:pt x="2144" y="883"/>
                      </a:lnTo>
                      <a:lnTo>
                        <a:pt x="2144" y="883"/>
                      </a:lnTo>
                      <a:lnTo>
                        <a:pt x="2147" y="882"/>
                      </a:lnTo>
                      <a:lnTo>
                        <a:pt x="2150" y="882"/>
                      </a:lnTo>
                      <a:lnTo>
                        <a:pt x="2154" y="883"/>
                      </a:lnTo>
                      <a:lnTo>
                        <a:pt x="2154" y="883"/>
                      </a:lnTo>
                      <a:lnTo>
                        <a:pt x="2156" y="884"/>
                      </a:lnTo>
                      <a:lnTo>
                        <a:pt x="2156" y="884"/>
                      </a:lnTo>
                      <a:lnTo>
                        <a:pt x="2156" y="886"/>
                      </a:lnTo>
                      <a:lnTo>
                        <a:pt x="2156" y="886"/>
                      </a:lnTo>
                      <a:lnTo>
                        <a:pt x="2158" y="886"/>
                      </a:lnTo>
                      <a:lnTo>
                        <a:pt x="2159" y="888"/>
                      </a:lnTo>
                      <a:lnTo>
                        <a:pt x="2159" y="888"/>
                      </a:lnTo>
                      <a:lnTo>
                        <a:pt x="2159" y="891"/>
                      </a:lnTo>
                      <a:lnTo>
                        <a:pt x="2158" y="893"/>
                      </a:lnTo>
                      <a:lnTo>
                        <a:pt x="2160" y="893"/>
                      </a:lnTo>
                      <a:lnTo>
                        <a:pt x="2164" y="892"/>
                      </a:lnTo>
                      <a:lnTo>
                        <a:pt x="2164" y="892"/>
                      </a:lnTo>
                      <a:lnTo>
                        <a:pt x="2164" y="893"/>
                      </a:lnTo>
                      <a:lnTo>
                        <a:pt x="2164" y="893"/>
                      </a:lnTo>
                      <a:lnTo>
                        <a:pt x="2166" y="893"/>
                      </a:lnTo>
                      <a:lnTo>
                        <a:pt x="2171" y="892"/>
                      </a:lnTo>
                      <a:lnTo>
                        <a:pt x="2171" y="892"/>
                      </a:lnTo>
                      <a:lnTo>
                        <a:pt x="2172" y="893"/>
                      </a:lnTo>
                      <a:lnTo>
                        <a:pt x="2172" y="893"/>
                      </a:lnTo>
                      <a:lnTo>
                        <a:pt x="2169" y="894"/>
                      </a:lnTo>
                      <a:lnTo>
                        <a:pt x="2167" y="895"/>
                      </a:lnTo>
                      <a:lnTo>
                        <a:pt x="2169" y="897"/>
                      </a:lnTo>
                      <a:lnTo>
                        <a:pt x="2172" y="899"/>
                      </a:lnTo>
                      <a:lnTo>
                        <a:pt x="2172" y="899"/>
                      </a:lnTo>
                      <a:lnTo>
                        <a:pt x="2172" y="902"/>
                      </a:lnTo>
                      <a:lnTo>
                        <a:pt x="2172" y="902"/>
                      </a:lnTo>
                      <a:lnTo>
                        <a:pt x="2176" y="900"/>
                      </a:lnTo>
                      <a:lnTo>
                        <a:pt x="2176" y="900"/>
                      </a:lnTo>
                      <a:lnTo>
                        <a:pt x="2176" y="900"/>
                      </a:lnTo>
                      <a:lnTo>
                        <a:pt x="2176" y="900"/>
                      </a:lnTo>
                      <a:lnTo>
                        <a:pt x="2176" y="902"/>
                      </a:lnTo>
                      <a:lnTo>
                        <a:pt x="2176" y="905"/>
                      </a:lnTo>
                      <a:lnTo>
                        <a:pt x="2178" y="910"/>
                      </a:lnTo>
                      <a:lnTo>
                        <a:pt x="2182" y="911"/>
                      </a:lnTo>
                      <a:lnTo>
                        <a:pt x="2185" y="912"/>
                      </a:lnTo>
                      <a:lnTo>
                        <a:pt x="2185" y="912"/>
                      </a:lnTo>
                      <a:lnTo>
                        <a:pt x="2187" y="911"/>
                      </a:lnTo>
                      <a:lnTo>
                        <a:pt x="2187" y="909"/>
                      </a:lnTo>
                      <a:lnTo>
                        <a:pt x="2186" y="904"/>
                      </a:lnTo>
                      <a:lnTo>
                        <a:pt x="2186" y="904"/>
                      </a:lnTo>
                      <a:lnTo>
                        <a:pt x="2191" y="905"/>
                      </a:lnTo>
                      <a:lnTo>
                        <a:pt x="2194" y="908"/>
                      </a:lnTo>
                      <a:lnTo>
                        <a:pt x="2197" y="912"/>
                      </a:lnTo>
                      <a:lnTo>
                        <a:pt x="2197" y="912"/>
                      </a:lnTo>
                      <a:lnTo>
                        <a:pt x="2197" y="914"/>
                      </a:lnTo>
                      <a:lnTo>
                        <a:pt x="2197" y="914"/>
                      </a:lnTo>
                      <a:lnTo>
                        <a:pt x="2196" y="916"/>
                      </a:lnTo>
                      <a:lnTo>
                        <a:pt x="2197" y="917"/>
                      </a:lnTo>
                      <a:lnTo>
                        <a:pt x="2198" y="917"/>
                      </a:lnTo>
                      <a:lnTo>
                        <a:pt x="2198" y="917"/>
                      </a:lnTo>
                      <a:lnTo>
                        <a:pt x="2200" y="919"/>
                      </a:lnTo>
                      <a:lnTo>
                        <a:pt x="2203" y="920"/>
                      </a:lnTo>
                      <a:lnTo>
                        <a:pt x="2203" y="920"/>
                      </a:lnTo>
                      <a:lnTo>
                        <a:pt x="2199" y="922"/>
                      </a:lnTo>
                      <a:lnTo>
                        <a:pt x="2199" y="922"/>
                      </a:lnTo>
                      <a:lnTo>
                        <a:pt x="2202" y="923"/>
                      </a:lnTo>
                      <a:lnTo>
                        <a:pt x="2205" y="926"/>
                      </a:lnTo>
                      <a:lnTo>
                        <a:pt x="2205" y="926"/>
                      </a:lnTo>
                      <a:lnTo>
                        <a:pt x="2203" y="926"/>
                      </a:lnTo>
                      <a:lnTo>
                        <a:pt x="2200" y="926"/>
                      </a:lnTo>
                      <a:lnTo>
                        <a:pt x="2198" y="928"/>
                      </a:lnTo>
                      <a:lnTo>
                        <a:pt x="2198" y="928"/>
                      </a:lnTo>
                      <a:lnTo>
                        <a:pt x="2200" y="931"/>
                      </a:lnTo>
                      <a:lnTo>
                        <a:pt x="2203" y="932"/>
                      </a:lnTo>
                      <a:lnTo>
                        <a:pt x="2206" y="933"/>
                      </a:lnTo>
                      <a:lnTo>
                        <a:pt x="2206" y="933"/>
                      </a:lnTo>
                      <a:lnTo>
                        <a:pt x="2203" y="934"/>
                      </a:lnTo>
                      <a:lnTo>
                        <a:pt x="2203" y="934"/>
                      </a:lnTo>
                      <a:lnTo>
                        <a:pt x="2202" y="932"/>
                      </a:lnTo>
                      <a:lnTo>
                        <a:pt x="2202" y="932"/>
                      </a:lnTo>
                      <a:lnTo>
                        <a:pt x="2199" y="934"/>
                      </a:lnTo>
                      <a:lnTo>
                        <a:pt x="2199" y="934"/>
                      </a:lnTo>
                      <a:lnTo>
                        <a:pt x="2198" y="934"/>
                      </a:lnTo>
                      <a:lnTo>
                        <a:pt x="2198" y="934"/>
                      </a:lnTo>
                      <a:lnTo>
                        <a:pt x="2197" y="928"/>
                      </a:lnTo>
                      <a:lnTo>
                        <a:pt x="2197" y="928"/>
                      </a:lnTo>
                      <a:lnTo>
                        <a:pt x="2192" y="927"/>
                      </a:lnTo>
                      <a:lnTo>
                        <a:pt x="2191" y="925"/>
                      </a:lnTo>
                      <a:lnTo>
                        <a:pt x="2189" y="922"/>
                      </a:lnTo>
                      <a:lnTo>
                        <a:pt x="2189" y="922"/>
                      </a:lnTo>
                      <a:lnTo>
                        <a:pt x="2188" y="921"/>
                      </a:lnTo>
                      <a:lnTo>
                        <a:pt x="2187" y="917"/>
                      </a:lnTo>
                      <a:lnTo>
                        <a:pt x="2186" y="916"/>
                      </a:lnTo>
                      <a:lnTo>
                        <a:pt x="2183" y="915"/>
                      </a:lnTo>
                      <a:lnTo>
                        <a:pt x="2181" y="915"/>
                      </a:lnTo>
                      <a:lnTo>
                        <a:pt x="2176" y="915"/>
                      </a:lnTo>
                      <a:lnTo>
                        <a:pt x="2176" y="915"/>
                      </a:lnTo>
                      <a:lnTo>
                        <a:pt x="2176" y="916"/>
                      </a:lnTo>
                      <a:lnTo>
                        <a:pt x="2178" y="921"/>
                      </a:lnTo>
                      <a:lnTo>
                        <a:pt x="2178" y="921"/>
                      </a:lnTo>
                      <a:lnTo>
                        <a:pt x="2178" y="921"/>
                      </a:lnTo>
                      <a:lnTo>
                        <a:pt x="2178" y="921"/>
                      </a:lnTo>
                      <a:lnTo>
                        <a:pt x="2175" y="920"/>
                      </a:lnTo>
                      <a:lnTo>
                        <a:pt x="2171" y="920"/>
                      </a:lnTo>
                      <a:lnTo>
                        <a:pt x="2171" y="920"/>
                      </a:lnTo>
                      <a:lnTo>
                        <a:pt x="2172" y="925"/>
                      </a:lnTo>
                      <a:lnTo>
                        <a:pt x="2172" y="925"/>
                      </a:lnTo>
                      <a:lnTo>
                        <a:pt x="2170" y="922"/>
                      </a:lnTo>
                      <a:lnTo>
                        <a:pt x="2169" y="920"/>
                      </a:lnTo>
                      <a:lnTo>
                        <a:pt x="2169" y="920"/>
                      </a:lnTo>
                      <a:lnTo>
                        <a:pt x="2169" y="919"/>
                      </a:lnTo>
                      <a:lnTo>
                        <a:pt x="2167" y="915"/>
                      </a:lnTo>
                      <a:lnTo>
                        <a:pt x="2165" y="914"/>
                      </a:lnTo>
                      <a:lnTo>
                        <a:pt x="2164" y="912"/>
                      </a:lnTo>
                      <a:lnTo>
                        <a:pt x="2160" y="912"/>
                      </a:lnTo>
                      <a:lnTo>
                        <a:pt x="2156" y="912"/>
                      </a:lnTo>
                      <a:lnTo>
                        <a:pt x="2156" y="912"/>
                      </a:lnTo>
                      <a:lnTo>
                        <a:pt x="2156" y="915"/>
                      </a:lnTo>
                      <a:lnTo>
                        <a:pt x="2158" y="917"/>
                      </a:lnTo>
                      <a:lnTo>
                        <a:pt x="2159" y="921"/>
                      </a:lnTo>
                      <a:lnTo>
                        <a:pt x="2159" y="921"/>
                      </a:lnTo>
                      <a:lnTo>
                        <a:pt x="2158" y="919"/>
                      </a:lnTo>
                      <a:lnTo>
                        <a:pt x="2154" y="917"/>
                      </a:lnTo>
                      <a:lnTo>
                        <a:pt x="2150" y="917"/>
                      </a:lnTo>
                      <a:lnTo>
                        <a:pt x="2150" y="917"/>
                      </a:lnTo>
                      <a:lnTo>
                        <a:pt x="2152" y="922"/>
                      </a:lnTo>
                      <a:lnTo>
                        <a:pt x="2152" y="922"/>
                      </a:lnTo>
                      <a:lnTo>
                        <a:pt x="2148" y="922"/>
                      </a:lnTo>
                      <a:lnTo>
                        <a:pt x="2148" y="922"/>
                      </a:lnTo>
                      <a:lnTo>
                        <a:pt x="2147" y="925"/>
                      </a:lnTo>
                      <a:lnTo>
                        <a:pt x="2147" y="925"/>
                      </a:lnTo>
                      <a:lnTo>
                        <a:pt x="2142" y="926"/>
                      </a:lnTo>
                      <a:lnTo>
                        <a:pt x="2142" y="925"/>
                      </a:lnTo>
                      <a:lnTo>
                        <a:pt x="2142" y="925"/>
                      </a:lnTo>
                      <a:lnTo>
                        <a:pt x="2141" y="921"/>
                      </a:lnTo>
                      <a:lnTo>
                        <a:pt x="2141" y="921"/>
                      </a:lnTo>
                      <a:lnTo>
                        <a:pt x="2139" y="920"/>
                      </a:lnTo>
                      <a:lnTo>
                        <a:pt x="2139" y="920"/>
                      </a:lnTo>
                      <a:lnTo>
                        <a:pt x="2138" y="915"/>
                      </a:lnTo>
                      <a:lnTo>
                        <a:pt x="2138" y="915"/>
                      </a:lnTo>
                      <a:lnTo>
                        <a:pt x="2134" y="912"/>
                      </a:lnTo>
                      <a:lnTo>
                        <a:pt x="2132" y="911"/>
                      </a:lnTo>
                      <a:lnTo>
                        <a:pt x="2131" y="908"/>
                      </a:lnTo>
                      <a:lnTo>
                        <a:pt x="2131" y="908"/>
                      </a:lnTo>
                      <a:lnTo>
                        <a:pt x="2131" y="906"/>
                      </a:lnTo>
                      <a:lnTo>
                        <a:pt x="2130" y="903"/>
                      </a:lnTo>
                      <a:lnTo>
                        <a:pt x="2127" y="902"/>
                      </a:lnTo>
                      <a:lnTo>
                        <a:pt x="2125" y="900"/>
                      </a:lnTo>
                      <a:lnTo>
                        <a:pt x="2122" y="900"/>
                      </a:lnTo>
                      <a:lnTo>
                        <a:pt x="2117" y="900"/>
                      </a:lnTo>
                      <a:lnTo>
                        <a:pt x="2117" y="900"/>
                      </a:lnTo>
                      <a:lnTo>
                        <a:pt x="2119" y="903"/>
                      </a:lnTo>
                      <a:lnTo>
                        <a:pt x="2120" y="906"/>
                      </a:lnTo>
                      <a:lnTo>
                        <a:pt x="2120" y="906"/>
                      </a:lnTo>
                      <a:lnTo>
                        <a:pt x="2120" y="908"/>
                      </a:lnTo>
                      <a:lnTo>
                        <a:pt x="2120" y="908"/>
                      </a:lnTo>
                      <a:lnTo>
                        <a:pt x="2117" y="906"/>
                      </a:lnTo>
                      <a:lnTo>
                        <a:pt x="2113" y="905"/>
                      </a:lnTo>
                      <a:lnTo>
                        <a:pt x="2113" y="905"/>
                      </a:lnTo>
                      <a:lnTo>
                        <a:pt x="2114" y="910"/>
                      </a:lnTo>
                      <a:lnTo>
                        <a:pt x="2114" y="910"/>
                      </a:lnTo>
                      <a:lnTo>
                        <a:pt x="2110" y="906"/>
                      </a:lnTo>
                      <a:lnTo>
                        <a:pt x="2110" y="906"/>
                      </a:lnTo>
                      <a:lnTo>
                        <a:pt x="2110" y="905"/>
                      </a:lnTo>
                      <a:lnTo>
                        <a:pt x="2109" y="902"/>
                      </a:lnTo>
                      <a:lnTo>
                        <a:pt x="2108" y="900"/>
                      </a:lnTo>
                      <a:lnTo>
                        <a:pt x="2105" y="899"/>
                      </a:lnTo>
                      <a:lnTo>
                        <a:pt x="2102" y="899"/>
                      </a:lnTo>
                      <a:lnTo>
                        <a:pt x="2098" y="899"/>
                      </a:lnTo>
                      <a:lnTo>
                        <a:pt x="2098" y="899"/>
                      </a:lnTo>
                      <a:lnTo>
                        <a:pt x="2099" y="903"/>
                      </a:lnTo>
                      <a:lnTo>
                        <a:pt x="2099" y="903"/>
                      </a:lnTo>
                      <a:lnTo>
                        <a:pt x="2095" y="904"/>
                      </a:lnTo>
                      <a:lnTo>
                        <a:pt x="2095" y="904"/>
                      </a:lnTo>
                      <a:lnTo>
                        <a:pt x="2095" y="903"/>
                      </a:lnTo>
                      <a:lnTo>
                        <a:pt x="2092" y="899"/>
                      </a:lnTo>
                      <a:lnTo>
                        <a:pt x="2088" y="898"/>
                      </a:lnTo>
                      <a:lnTo>
                        <a:pt x="2084" y="898"/>
                      </a:lnTo>
                      <a:lnTo>
                        <a:pt x="2081" y="899"/>
                      </a:lnTo>
                      <a:lnTo>
                        <a:pt x="2081" y="899"/>
                      </a:lnTo>
                      <a:lnTo>
                        <a:pt x="2081" y="902"/>
                      </a:lnTo>
                      <a:lnTo>
                        <a:pt x="2082" y="904"/>
                      </a:lnTo>
                      <a:lnTo>
                        <a:pt x="2086" y="906"/>
                      </a:lnTo>
                      <a:lnTo>
                        <a:pt x="2086" y="906"/>
                      </a:lnTo>
                      <a:lnTo>
                        <a:pt x="2082" y="908"/>
                      </a:lnTo>
                      <a:lnTo>
                        <a:pt x="2078" y="909"/>
                      </a:lnTo>
                      <a:lnTo>
                        <a:pt x="2073" y="906"/>
                      </a:lnTo>
                      <a:lnTo>
                        <a:pt x="2073" y="906"/>
                      </a:lnTo>
                      <a:lnTo>
                        <a:pt x="2072" y="903"/>
                      </a:lnTo>
                      <a:lnTo>
                        <a:pt x="2072" y="902"/>
                      </a:lnTo>
                      <a:lnTo>
                        <a:pt x="2072" y="899"/>
                      </a:lnTo>
                      <a:lnTo>
                        <a:pt x="2072" y="899"/>
                      </a:lnTo>
                      <a:lnTo>
                        <a:pt x="2075" y="895"/>
                      </a:lnTo>
                      <a:lnTo>
                        <a:pt x="2076" y="893"/>
                      </a:lnTo>
                      <a:lnTo>
                        <a:pt x="2075" y="892"/>
                      </a:lnTo>
                      <a:lnTo>
                        <a:pt x="2070" y="893"/>
                      </a:lnTo>
                      <a:lnTo>
                        <a:pt x="2070" y="893"/>
                      </a:lnTo>
                      <a:lnTo>
                        <a:pt x="2070" y="893"/>
                      </a:lnTo>
                      <a:lnTo>
                        <a:pt x="2067" y="889"/>
                      </a:lnTo>
                      <a:lnTo>
                        <a:pt x="2067" y="889"/>
                      </a:lnTo>
                      <a:lnTo>
                        <a:pt x="2067" y="888"/>
                      </a:lnTo>
                      <a:lnTo>
                        <a:pt x="2067" y="888"/>
                      </a:lnTo>
                      <a:lnTo>
                        <a:pt x="2067" y="886"/>
                      </a:lnTo>
                      <a:lnTo>
                        <a:pt x="2069" y="884"/>
                      </a:lnTo>
                      <a:lnTo>
                        <a:pt x="2069" y="884"/>
                      </a:lnTo>
                      <a:lnTo>
                        <a:pt x="2071" y="888"/>
                      </a:lnTo>
                      <a:lnTo>
                        <a:pt x="2072" y="889"/>
                      </a:lnTo>
                      <a:lnTo>
                        <a:pt x="2075" y="891"/>
                      </a:lnTo>
                      <a:lnTo>
                        <a:pt x="2075" y="891"/>
                      </a:lnTo>
                      <a:lnTo>
                        <a:pt x="2075" y="887"/>
                      </a:lnTo>
                      <a:lnTo>
                        <a:pt x="2075" y="884"/>
                      </a:lnTo>
                      <a:lnTo>
                        <a:pt x="2073" y="882"/>
                      </a:lnTo>
                      <a:lnTo>
                        <a:pt x="2073" y="882"/>
                      </a:lnTo>
                      <a:lnTo>
                        <a:pt x="2076" y="884"/>
                      </a:lnTo>
                      <a:lnTo>
                        <a:pt x="2080" y="886"/>
                      </a:lnTo>
                      <a:lnTo>
                        <a:pt x="2080" y="886"/>
                      </a:lnTo>
                      <a:lnTo>
                        <a:pt x="2080" y="883"/>
                      </a:lnTo>
                      <a:lnTo>
                        <a:pt x="2080" y="882"/>
                      </a:lnTo>
                      <a:lnTo>
                        <a:pt x="2078" y="880"/>
                      </a:lnTo>
                      <a:lnTo>
                        <a:pt x="2078" y="880"/>
                      </a:lnTo>
                      <a:lnTo>
                        <a:pt x="2081" y="881"/>
                      </a:lnTo>
                      <a:lnTo>
                        <a:pt x="2083" y="882"/>
                      </a:lnTo>
                      <a:lnTo>
                        <a:pt x="2084" y="882"/>
                      </a:lnTo>
                      <a:lnTo>
                        <a:pt x="2084" y="882"/>
                      </a:lnTo>
                      <a:lnTo>
                        <a:pt x="2084" y="880"/>
                      </a:lnTo>
                      <a:lnTo>
                        <a:pt x="2083" y="877"/>
                      </a:lnTo>
                      <a:lnTo>
                        <a:pt x="2082" y="876"/>
                      </a:lnTo>
                      <a:lnTo>
                        <a:pt x="2082" y="876"/>
                      </a:lnTo>
                      <a:lnTo>
                        <a:pt x="2089" y="880"/>
                      </a:lnTo>
                      <a:lnTo>
                        <a:pt x="2089" y="880"/>
                      </a:lnTo>
                      <a:lnTo>
                        <a:pt x="2089" y="877"/>
                      </a:lnTo>
                      <a:lnTo>
                        <a:pt x="2089" y="877"/>
                      </a:lnTo>
                      <a:lnTo>
                        <a:pt x="2092" y="881"/>
                      </a:lnTo>
                      <a:lnTo>
                        <a:pt x="2095" y="882"/>
                      </a:lnTo>
                      <a:lnTo>
                        <a:pt x="2095" y="882"/>
                      </a:lnTo>
                      <a:lnTo>
                        <a:pt x="2093" y="878"/>
                      </a:lnTo>
                      <a:lnTo>
                        <a:pt x="2093" y="876"/>
                      </a:lnTo>
                      <a:lnTo>
                        <a:pt x="2094" y="872"/>
                      </a:lnTo>
                      <a:lnTo>
                        <a:pt x="2094" y="872"/>
                      </a:lnTo>
                      <a:lnTo>
                        <a:pt x="2097" y="870"/>
                      </a:lnTo>
                      <a:lnTo>
                        <a:pt x="2097" y="869"/>
                      </a:lnTo>
                      <a:lnTo>
                        <a:pt x="2095" y="867"/>
                      </a:lnTo>
                      <a:lnTo>
                        <a:pt x="2089" y="869"/>
                      </a:lnTo>
                      <a:lnTo>
                        <a:pt x="2089" y="869"/>
                      </a:lnTo>
                      <a:lnTo>
                        <a:pt x="2088" y="867"/>
                      </a:lnTo>
                      <a:lnTo>
                        <a:pt x="2087" y="865"/>
                      </a:lnTo>
                      <a:lnTo>
                        <a:pt x="2083" y="862"/>
                      </a:lnTo>
                      <a:lnTo>
                        <a:pt x="2081" y="862"/>
                      </a:lnTo>
                      <a:lnTo>
                        <a:pt x="2077" y="862"/>
                      </a:lnTo>
                      <a:lnTo>
                        <a:pt x="2077" y="862"/>
                      </a:lnTo>
                      <a:lnTo>
                        <a:pt x="2077" y="864"/>
                      </a:lnTo>
                      <a:lnTo>
                        <a:pt x="2077" y="866"/>
                      </a:lnTo>
                      <a:lnTo>
                        <a:pt x="2080" y="869"/>
                      </a:lnTo>
                      <a:lnTo>
                        <a:pt x="2080" y="869"/>
                      </a:lnTo>
                      <a:lnTo>
                        <a:pt x="2077" y="870"/>
                      </a:lnTo>
                      <a:lnTo>
                        <a:pt x="2073" y="870"/>
                      </a:lnTo>
                      <a:lnTo>
                        <a:pt x="2070" y="867"/>
                      </a:lnTo>
                      <a:lnTo>
                        <a:pt x="2070" y="867"/>
                      </a:lnTo>
                      <a:lnTo>
                        <a:pt x="2067" y="865"/>
                      </a:lnTo>
                      <a:lnTo>
                        <a:pt x="2067" y="865"/>
                      </a:lnTo>
                      <a:lnTo>
                        <a:pt x="2069" y="864"/>
                      </a:lnTo>
                      <a:lnTo>
                        <a:pt x="2069" y="864"/>
                      </a:lnTo>
                      <a:lnTo>
                        <a:pt x="2066" y="862"/>
                      </a:lnTo>
                      <a:lnTo>
                        <a:pt x="2064" y="861"/>
                      </a:lnTo>
                      <a:lnTo>
                        <a:pt x="2062" y="862"/>
                      </a:lnTo>
                      <a:lnTo>
                        <a:pt x="2062" y="862"/>
                      </a:lnTo>
                      <a:lnTo>
                        <a:pt x="2066" y="860"/>
                      </a:lnTo>
                      <a:lnTo>
                        <a:pt x="2069" y="858"/>
                      </a:lnTo>
                      <a:lnTo>
                        <a:pt x="2070" y="855"/>
                      </a:lnTo>
                      <a:lnTo>
                        <a:pt x="2070" y="855"/>
                      </a:lnTo>
                      <a:lnTo>
                        <a:pt x="2066" y="855"/>
                      </a:lnTo>
                      <a:lnTo>
                        <a:pt x="2064" y="855"/>
                      </a:lnTo>
                      <a:lnTo>
                        <a:pt x="2061" y="856"/>
                      </a:lnTo>
                      <a:lnTo>
                        <a:pt x="2061" y="856"/>
                      </a:lnTo>
                      <a:lnTo>
                        <a:pt x="2062" y="854"/>
                      </a:lnTo>
                      <a:lnTo>
                        <a:pt x="2065" y="850"/>
                      </a:lnTo>
                      <a:lnTo>
                        <a:pt x="2065" y="850"/>
                      </a:lnTo>
                      <a:lnTo>
                        <a:pt x="2062" y="850"/>
                      </a:lnTo>
                      <a:lnTo>
                        <a:pt x="2061" y="850"/>
                      </a:lnTo>
                      <a:lnTo>
                        <a:pt x="2059" y="851"/>
                      </a:lnTo>
                      <a:lnTo>
                        <a:pt x="2059" y="851"/>
                      </a:lnTo>
                      <a:lnTo>
                        <a:pt x="2060" y="849"/>
                      </a:lnTo>
                      <a:lnTo>
                        <a:pt x="2061" y="847"/>
                      </a:lnTo>
                      <a:lnTo>
                        <a:pt x="2061" y="845"/>
                      </a:lnTo>
                      <a:lnTo>
                        <a:pt x="2061" y="845"/>
                      </a:lnTo>
                      <a:lnTo>
                        <a:pt x="2059" y="845"/>
                      </a:lnTo>
                      <a:lnTo>
                        <a:pt x="2056" y="847"/>
                      </a:lnTo>
                      <a:lnTo>
                        <a:pt x="2055" y="848"/>
                      </a:lnTo>
                      <a:lnTo>
                        <a:pt x="2055" y="848"/>
                      </a:lnTo>
                      <a:lnTo>
                        <a:pt x="2059" y="843"/>
                      </a:lnTo>
                      <a:lnTo>
                        <a:pt x="2059" y="843"/>
                      </a:lnTo>
                      <a:lnTo>
                        <a:pt x="2059" y="843"/>
                      </a:lnTo>
                      <a:lnTo>
                        <a:pt x="2059" y="843"/>
                      </a:lnTo>
                      <a:close/>
                      <a:moveTo>
                        <a:pt x="2045" y="438"/>
                      </a:moveTo>
                      <a:lnTo>
                        <a:pt x="2045" y="438"/>
                      </a:lnTo>
                      <a:lnTo>
                        <a:pt x="2050" y="437"/>
                      </a:lnTo>
                      <a:lnTo>
                        <a:pt x="2050" y="437"/>
                      </a:lnTo>
                      <a:lnTo>
                        <a:pt x="2049" y="440"/>
                      </a:lnTo>
                      <a:lnTo>
                        <a:pt x="2048" y="445"/>
                      </a:lnTo>
                      <a:lnTo>
                        <a:pt x="2048" y="445"/>
                      </a:lnTo>
                      <a:lnTo>
                        <a:pt x="2048" y="444"/>
                      </a:lnTo>
                      <a:lnTo>
                        <a:pt x="2045" y="440"/>
                      </a:lnTo>
                      <a:lnTo>
                        <a:pt x="2045" y="440"/>
                      </a:lnTo>
                      <a:lnTo>
                        <a:pt x="2045" y="438"/>
                      </a:lnTo>
                      <a:lnTo>
                        <a:pt x="2045" y="438"/>
                      </a:lnTo>
                      <a:close/>
                      <a:moveTo>
                        <a:pt x="2050" y="651"/>
                      </a:moveTo>
                      <a:lnTo>
                        <a:pt x="2050" y="651"/>
                      </a:lnTo>
                      <a:lnTo>
                        <a:pt x="2050" y="653"/>
                      </a:lnTo>
                      <a:lnTo>
                        <a:pt x="2050" y="653"/>
                      </a:lnTo>
                      <a:lnTo>
                        <a:pt x="2048" y="654"/>
                      </a:lnTo>
                      <a:lnTo>
                        <a:pt x="2045" y="656"/>
                      </a:lnTo>
                      <a:lnTo>
                        <a:pt x="2045" y="656"/>
                      </a:lnTo>
                      <a:lnTo>
                        <a:pt x="2044" y="653"/>
                      </a:lnTo>
                      <a:lnTo>
                        <a:pt x="2044" y="653"/>
                      </a:lnTo>
                      <a:lnTo>
                        <a:pt x="2047" y="653"/>
                      </a:lnTo>
                      <a:lnTo>
                        <a:pt x="2050" y="651"/>
                      </a:lnTo>
                      <a:lnTo>
                        <a:pt x="2050" y="651"/>
                      </a:lnTo>
                      <a:close/>
                      <a:moveTo>
                        <a:pt x="2034" y="384"/>
                      </a:moveTo>
                      <a:lnTo>
                        <a:pt x="2034" y="384"/>
                      </a:lnTo>
                      <a:lnTo>
                        <a:pt x="2036" y="385"/>
                      </a:lnTo>
                      <a:lnTo>
                        <a:pt x="2036" y="385"/>
                      </a:lnTo>
                      <a:lnTo>
                        <a:pt x="2036" y="388"/>
                      </a:lnTo>
                      <a:lnTo>
                        <a:pt x="2036" y="388"/>
                      </a:lnTo>
                      <a:lnTo>
                        <a:pt x="2038" y="388"/>
                      </a:lnTo>
                      <a:lnTo>
                        <a:pt x="2038" y="388"/>
                      </a:lnTo>
                      <a:lnTo>
                        <a:pt x="2034" y="390"/>
                      </a:lnTo>
                      <a:lnTo>
                        <a:pt x="2034" y="390"/>
                      </a:lnTo>
                      <a:lnTo>
                        <a:pt x="2034" y="388"/>
                      </a:lnTo>
                      <a:lnTo>
                        <a:pt x="2034" y="384"/>
                      </a:lnTo>
                      <a:lnTo>
                        <a:pt x="2034" y="384"/>
                      </a:lnTo>
                      <a:close/>
                      <a:moveTo>
                        <a:pt x="2033" y="446"/>
                      </a:moveTo>
                      <a:lnTo>
                        <a:pt x="2033" y="446"/>
                      </a:lnTo>
                      <a:lnTo>
                        <a:pt x="2036" y="444"/>
                      </a:lnTo>
                      <a:lnTo>
                        <a:pt x="2039" y="444"/>
                      </a:lnTo>
                      <a:lnTo>
                        <a:pt x="2039" y="444"/>
                      </a:lnTo>
                      <a:lnTo>
                        <a:pt x="2041" y="445"/>
                      </a:lnTo>
                      <a:lnTo>
                        <a:pt x="2041" y="445"/>
                      </a:lnTo>
                      <a:lnTo>
                        <a:pt x="2042" y="446"/>
                      </a:lnTo>
                      <a:lnTo>
                        <a:pt x="2042" y="446"/>
                      </a:lnTo>
                      <a:lnTo>
                        <a:pt x="2041" y="448"/>
                      </a:lnTo>
                      <a:lnTo>
                        <a:pt x="2041" y="448"/>
                      </a:lnTo>
                      <a:lnTo>
                        <a:pt x="2041" y="448"/>
                      </a:lnTo>
                      <a:lnTo>
                        <a:pt x="2041" y="448"/>
                      </a:lnTo>
                      <a:lnTo>
                        <a:pt x="2038" y="449"/>
                      </a:lnTo>
                      <a:lnTo>
                        <a:pt x="2037" y="451"/>
                      </a:lnTo>
                      <a:lnTo>
                        <a:pt x="2037" y="453"/>
                      </a:lnTo>
                      <a:lnTo>
                        <a:pt x="2037" y="453"/>
                      </a:lnTo>
                      <a:lnTo>
                        <a:pt x="2033" y="446"/>
                      </a:lnTo>
                      <a:lnTo>
                        <a:pt x="2033" y="446"/>
                      </a:lnTo>
                      <a:lnTo>
                        <a:pt x="2033" y="446"/>
                      </a:lnTo>
                      <a:lnTo>
                        <a:pt x="2033" y="446"/>
                      </a:lnTo>
                      <a:close/>
                      <a:moveTo>
                        <a:pt x="2032" y="608"/>
                      </a:moveTo>
                      <a:lnTo>
                        <a:pt x="2032" y="608"/>
                      </a:lnTo>
                      <a:lnTo>
                        <a:pt x="2034" y="609"/>
                      </a:lnTo>
                      <a:lnTo>
                        <a:pt x="2034" y="609"/>
                      </a:lnTo>
                      <a:lnTo>
                        <a:pt x="2032" y="610"/>
                      </a:lnTo>
                      <a:lnTo>
                        <a:pt x="2032" y="610"/>
                      </a:lnTo>
                      <a:lnTo>
                        <a:pt x="2032" y="611"/>
                      </a:lnTo>
                      <a:lnTo>
                        <a:pt x="2032" y="614"/>
                      </a:lnTo>
                      <a:lnTo>
                        <a:pt x="2034" y="616"/>
                      </a:lnTo>
                      <a:lnTo>
                        <a:pt x="2034" y="616"/>
                      </a:lnTo>
                      <a:lnTo>
                        <a:pt x="2032" y="617"/>
                      </a:lnTo>
                      <a:lnTo>
                        <a:pt x="2028" y="617"/>
                      </a:lnTo>
                      <a:lnTo>
                        <a:pt x="2025" y="615"/>
                      </a:lnTo>
                      <a:lnTo>
                        <a:pt x="2025" y="615"/>
                      </a:lnTo>
                      <a:lnTo>
                        <a:pt x="2022" y="612"/>
                      </a:lnTo>
                      <a:lnTo>
                        <a:pt x="2022" y="612"/>
                      </a:lnTo>
                      <a:lnTo>
                        <a:pt x="2023" y="611"/>
                      </a:lnTo>
                      <a:lnTo>
                        <a:pt x="2023" y="611"/>
                      </a:lnTo>
                      <a:lnTo>
                        <a:pt x="2021" y="610"/>
                      </a:lnTo>
                      <a:lnTo>
                        <a:pt x="2021" y="610"/>
                      </a:lnTo>
                      <a:lnTo>
                        <a:pt x="2021" y="608"/>
                      </a:lnTo>
                      <a:lnTo>
                        <a:pt x="2021" y="608"/>
                      </a:lnTo>
                      <a:lnTo>
                        <a:pt x="2022" y="610"/>
                      </a:lnTo>
                      <a:lnTo>
                        <a:pt x="2025" y="612"/>
                      </a:lnTo>
                      <a:lnTo>
                        <a:pt x="2025" y="612"/>
                      </a:lnTo>
                      <a:lnTo>
                        <a:pt x="2027" y="612"/>
                      </a:lnTo>
                      <a:lnTo>
                        <a:pt x="2028" y="611"/>
                      </a:lnTo>
                      <a:lnTo>
                        <a:pt x="2030" y="609"/>
                      </a:lnTo>
                      <a:lnTo>
                        <a:pt x="2030" y="609"/>
                      </a:lnTo>
                      <a:lnTo>
                        <a:pt x="2032" y="608"/>
                      </a:lnTo>
                      <a:lnTo>
                        <a:pt x="2032" y="608"/>
                      </a:lnTo>
                      <a:close/>
                      <a:moveTo>
                        <a:pt x="2017" y="501"/>
                      </a:moveTo>
                      <a:lnTo>
                        <a:pt x="2017" y="501"/>
                      </a:lnTo>
                      <a:lnTo>
                        <a:pt x="2015" y="500"/>
                      </a:lnTo>
                      <a:lnTo>
                        <a:pt x="2012" y="501"/>
                      </a:lnTo>
                      <a:lnTo>
                        <a:pt x="2012" y="501"/>
                      </a:lnTo>
                      <a:lnTo>
                        <a:pt x="2011" y="499"/>
                      </a:lnTo>
                      <a:lnTo>
                        <a:pt x="2011" y="499"/>
                      </a:lnTo>
                      <a:lnTo>
                        <a:pt x="2016" y="498"/>
                      </a:lnTo>
                      <a:lnTo>
                        <a:pt x="2019" y="499"/>
                      </a:lnTo>
                      <a:lnTo>
                        <a:pt x="2022" y="501"/>
                      </a:lnTo>
                      <a:lnTo>
                        <a:pt x="2022" y="501"/>
                      </a:lnTo>
                      <a:lnTo>
                        <a:pt x="2022" y="501"/>
                      </a:lnTo>
                      <a:lnTo>
                        <a:pt x="2022" y="501"/>
                      </a:lnTo>
                      <a:lnTo>
                        <a:pt x="2022" y="503"/>
                      </a:lnTo>
                      <a:lnTo>
                        <a:pt x="2022" y="503"/>
                      </a:lnTo>
                      <a:lnTo>
                        <a:pt x="2020" y="501"/>
                      </a:lnTo>
                      <a:lnTo>
                        <a:pt x="2017" y="501"/>
                      </a:lnTo>
                      <a:lnTo>
                        <a:pt x="2017" y="501"/>
                      </a:lnTo>
                      <a:close/>
                      <a:moveTo>
                        <a:pt x="2017" y="494"/>
                      </a:moveTo>
                      <a:lnTo>
                        <a:pt x="2017" y="494"/>
                      </a:lnTo>
                      <a:lnTo>
                        <a:pt x="2014" y="496"/>
                      </a:lnTo>
                      <a:lnTo>
                        <a:pt x="2011" y="498"/>
                      </a:lnTo>
                      <a:lnTo>
                        <a:pt x="2011" y="498"/>
                      </a:lnTo>
                      <a:lnTo>
                        <a:pt x="2009" y="496"/>
                      </a:lnTo>
                      <a:lnTo>
                        <a:pt x="2009" y="496"/>
                      </a:lnTo>
                      <a:lnTo>
                        <a:pt x="2011" y="494"/>
                      </a:lnTo>
                      <a:lnTo>
                        <a:pt x="2014" y="490"/>
                      </a:lnTo>
                      <a:lnTo>
                        <a:pt x="2014" y="490"/>
                      </a:lnTo>
                      <a:lnTo>
                        <a:pt x="2016" y="490"/>
                      </a:lnTo>
                      <a:lnTo>
                        <a:pt x="2019" y="489"/>
                      </a:lnTo>
                      <a:lnTo>
                        <a:pt x="2020" y="488"/>
                      </a:lnTo>
                      <a:lnTo>
                        <a:pt x="2020" y="488"/>
                      </a:lnTo>
                      <a:lnTo>
                        <a:pt x="2020" y="488"/>
                      </a:lnTo>
                      <a:lnTo>
                        <a:pt x="2020" y="488"/>
                      </a:lnTo>
                      <a:lnTo>
                        <a:pt x="2015" y="493"/>
                      </a:lnTo>
                      <a:lnTo>
                        <a:pt x="2015" y="493"/>
                      </a:lnTo>
                      <a:lnTo>
                        <a:pt x="2016" y="494"/>
                      </a:lnTo>
                      <a:lnTo>
                        <a:pt x="2017" y="494"/>
                      </a:lnTo>
                      <a:lnTo>
                        <a:pt x="2017" y="494"/>
                      </a:lnTo>
                      <a:close/>
                      <a:moveTo>
                        <a:pt x="2030" y="437"/>
                      </a:moveTo>
                      <a:lnTo>
                        <a:pt x="2030" y="437"/>
                      </a:lnTo>
                      <a:lnTo>
                        <a:pt x="2028" y="438"/>
                      </a:lnTo>
                      <a:lnTo>
                        <a:pt x="2027" y="439"/>
                      </a:lnTo>
                      <a:lnTo>
                        <a:pt x="2027" y="439"/>
                      </a:lnTo>
                      <a:lnTo>
                        <a:pt x="2030" y="439"/>
                      </a:lnTo>
                      <a:lnTo>
                        <a:pt x="2030" y="439"/>
                      </a:lnTo>
                      <a:lnTo>
                        <a:pt x="2030" y="442"/>
                      </a:lnTo>
                      <a:lnTo>
                        <a:pt x="2030" y="442"/>
                      </a:lnTo>
                      <a:lnTo>
                        <a:pt x="2025" y="443"/>
                      </a:lnTo>
                      <a:lnTo>
                        <a:pt x="2025" y="443"/>
                      </a:lnTo>
                      <a:lnTo>
                        <a:pt x="2025" y="439"/>
                      </a:lnTo>
                      <a:lnTo>
                        <a:pt x="2025" y="439"/>
                      </a:lnTo>
                      <a:lnTo>
                        <a:pt x="2028" y="437"/>
                      </a:lnTo>
                      <a:lnTo>
                        <a:pt x="2030" y="436"/>
                      </a:lnTo>
                      <a:lnTo>
                        <a:pt x="2030" y="433"/>
                      </a:lnTo>
                      <a:lnTo>
                        <a:pt x="2030" y="433"/>
                      </a:lnTo>
                      <a:lnTo>
                        <a:pt x="2030" y="437"/>
                      </a:lnTo>
                      <a:lnTo>
                        <a:pt x="2030" y="437"/>
                      </a:lnTo>
                      <a:close/>
                      <a:moveTo>
                        <a:pt x="2028" y="364"/>
                      </a:moveTo>
                      <a:lnTo>
                        <a:pt x="2028" y="364"/>
                      </a:lnTo>
                      <a:lnTo>
                        <a:pt x="2028" y="367"/>
                      </a:lnTo>
                      <a:lnTo>
                        <a:pt x="2028" y="370"/>
                      </a:lnTo>
                      <a:lnTo>
                        <a:pt x="2030" y="372"/>
                      </a:lnTo>
                      <a:lnTo>
                        <a:pt x="2030" y="372"/>
                      </a:lnTo>
                      <a:lnTo>
                        <a:pt x="2028" y="372"/>
                      </a:lnTo>
                      <a:lnTo>
                        <a:pt x="2028" y="372"/>
                      </a:lnTo>
                      <a:lnTo>
                        <a:pt x="2027" y="375"/>
                      </a:lnTo>
                      <a:lnTo>
                        <a:pt x="2027" y="375"/>
                      </a:lnTo>
                      <a:lnTo>
                        <a:pt x="2028" y="375"/>
                      </a:lnTo>
                      <a:lnTo>
                        <a:pt x="2028" y="375"/>
                      </a:lnTo>
                      <a:lnTo>
                        <a:pt x="2027" y="378"/>
                      </a:lnTo>
                      <a:lnTo>
                        <a:pt x="2027" y="378"/>
                      </a:lnTo>
                      <a:lnTo>
                        <a:pt x="2027" y="377"/>
                      </a:lnTo>
                      <a:lnTo>
                        <a:pt x="2026" y="373"/>
                      </a:lnTo>
                      <a:lnTo>
                        <a:pt x="2026" y="373"/>
                      </a:lnTo>
                      <a:lnTo>
                        <a:pt x="2026" y="371"/>
                      </a:lnTo>
                      <a:lnTo>
                        <a:pt x="2025" y="367"/>
                      </a:lnTo>
                      <a:lnTo>
                        <a:pt x="2025" y="367"/>
                      </a:lnTo>
                      <a:lnTo>
                        <a:pt x="2026" y="367"/>
                      </a:lnTo>
                      <a:lnTo>
                        <a:pt x="2028" y="364"/>
                      </a:lnTo>
                      <a:lnTo>
                        <a:pt x="2028" y="364"/>
                      </a:lnTo>
                      <a:close/>
                      <a:moveTo>
                        <a:pt x="2012" y="360"/>
                      </a:moveTo>
                      <a:lnTo>
                        <a:pt x="2012" y="360"/>
                      </a:lnTo>
                      <a:lnTo>
                        <a:pt x="2014" y="359"/>
                      </a:lnTo>
                      <a:lnTo>
                        <a:pt x="2015" y="356"/>
                      </a:lnTo>
                      <a:lnTo>
                        <a:pt x="2015" y="356"/>
                      </a:lnTo>
                      <a:lnTo>
                        <a:pt x="2017" y="355"/>
                      </a:lnTo>
                      <a:lnTo>
                        <a:pt x="2019" y="354"/>
                      </a:lnTo>
                      <a:lnTo>
                        <a:pt x="2019" y="354"/>
                      </a:lnTo>
                      <a:lnTo>
                        <a:pt x="2016" y="359"/>
                      </a:lnTo>
                      <a:lnTo>
                        <a:pt x="2015" y="362"/>
                      </a:lnTo>
                      <a:lnTo>
                        <a:pt x="2015" y="365"/>
                      </a:lnTo>
                      <a:lnTo>
                        <a:pt x="2015" y="365"/>
                      </a:lnTo>
                      <a:lnTo>
                        <a:pt x="2019" y="364"/>
                      </a:lnTo>
                      <a:lnTo>
                        <a:pt x="2021" y="362"/>
                      </a:lnTo>
                      <a:lnTo>
                        <a:pt x="2023" y="360"/>
                      </a:lnTo>
                      <a:lnTo>
                        <a:pt x="2023" y="360"/>
                      </a:lnTo>
                      <a:lnTo>
                        <a:pt x="2022" y="366"/>
                      </a:lnTo>
                      <a:lnTo>
                        <a:pt x="2022" y="366"/>
                      </a:lnTo>
                      <a:lnTo>
                        <a:pt x="2020" y="366"/>
                      </a:lnTo>
                      <a:lnTo>
                        <a:pt x="2019" y="368"/>
                      </a:lnTo>
                      <a:lnTo>
                        <a:pt x="2017" y="372"/>
                      </a:lnTo>
                      <a:lnTo>
                        <a:pt x="2017" y="372"/>
                      </a:lnTo>
                      <a:lnTo>
                        <a:pt x="2014" y="368"/>
                      </a:lnTo>
                      <a:lnTo>
                        <a:pt x="2012" y="365"/>
                      </a:lnTo>
                      <a:lnTo>
                        <a:pt x="2012" y="360"/>
                      </a:lnTo>
                      <a:lnTo>
                        <a:pt x="2012" y="360"/>
                      </a:lnTo>
                      <a:close/>
                      <a:moveTo>
                        <a:pt x="2011" y="395"/>
                      </a:moveTo>
                      <a:lnTo>
                        <a:pt x="2011" y="395"/>
                      </a:lnTo>
                      <a:lnTo>
                        <a:pt x="2011" y="394"/>
                      </a:lnTo>
                      <a:lnTo>
                        <a:pt x="2011" y="392"/>
                      </a:lnTo>
                      <a:lnTo>
                        <a:pt x="2011" y="392"/>
                      </a:lnTo>
                      <a:lnTo>
                        <a:pt x="2011" y="392"/>
                      </a:lnTo>
                      <a:lnTo>
                        <a:pt x="2011" y="392"/>
                      </a:lnTo>
                      <a:lnTo>
                        <a:pt x="2012" y="392"/>
                      </a:lnTo>
                      <a:lnTo>
                        <a:pt x="2014" y="393"/>
                      </a:lnTo>
                      <a:lnTo>
                        <a:pt x="2014" y="393"/>
                      </a:lnTo>
                      <a:lnTo>
                        <a:pt x="2012" y="396"/>
                      </a:lnTo>
                      <a:lnTo>
                        <a:pt x="2011" y="400"/>
                      </a:lnTo>
                      <a:lnTo>
                        <a:pt x="2011" y="400"/>
                      </a:lnTo>
                      <a:lnTo>
                        <a:pt x="2011" y="400"/>
                      </a:lnTo>
                      <a:lnTo>
                        <a:pt x="2011" y="403"/>
                      </a:lnTo>
                      <a:lnTo>
                        <a:pt x="2011" y="403"/>
                      </a:lnTo>
                      <a:lnTo>
                        <a:pt x="2009" y="400"/>
                      </a:lnTo>
                      <a:lnTo>
                        <a:pt x="2008" y="398"/>
                      </a:lnTo>
                      <a:lnTo>
                        <a:pt x="2006" y="394"/>
                      </a:lnTo>
                      <a:lnTo>
                        <a:pt x="2006" y="394"/>
                      </a:lnTo>
                      <a:lnTo>
                        <a:pt x="2009" y="395"/>
                      </a:lnTo>
                      <a:lnTo>
                        <a:pt x="2011" y="395"/>
                      </a:lnTo>
                      <a:lnTo>
                        <a:pt x="2011" y="395"/>
                      </a:lnTo>
                      <a:close/>
                      <a:moveTo>
                        <a:pt x="1995" y="518"/>
                      </a:moveTo>
                      <a:lnTo>
                        <a:pt x="1995" y="518"/>
                      </a:lnTo>
                      <a:lnTo>
                        <a:pt x="1998" y="518"/>
                      </a:lnTo>
                      <a:lnTo>
                        <a:pt x="1998" y="518"/>
                      </a:lnTo>
                      <a:lnTo>
                        <a:pt x="1998" y="521"/>
                      </a:lnTo>
                      <a:lnTo>
                        <a:pt x="1998" y="521"/>
                      </a:lnTo>
                      <a:lnTo>
                        <a:pt x="1994" y="522"/>
                      </a:lnTo>
                      <a:lnTo>
                        <a:pt x="1992" y="523"/>
                      </a:lnTo>
                      <a:lnTo>
                        <a:pt x="1992" y="523"/>
                      </a:lnTo>
                      <a:lnTo>
                        <a:pt x="1992" y="525"/>
                      </a:lnTo>
                      <a:lnTo>
                        <a:pt x="1995" y="531"/>
                      </a:lnTo>
                      <a:lnTo>
                        <a:pt x="1995" y="531"/>
                      </a:lnTo>
                      <a:lnTo>
                        <a:pt x="1994" y="529"/>
                      </a:lnTo>
                      <a:lnTo>
                        <a:pt x="1994" y="529"/>
                      </a:lnTo>
                      <a:lnTo>
                        <a:pt x="1993" y="528"/>
                      </a:lnTo>
                      <a:lnTo>
                        <a:pt x="1989" y="528"/>
                      </a:lnTo>
                      <a:lnTo>
                        <a:pt x="1989" y="528"/>
                      </a:lnTo>
                      <a:lnTo>
                        <a:pt x="1987" y="528"/>
                      </a:lnTo>
                      <a:lnTo>
                        <a:pt x="1987" y="528"/>
                      </a:lnTo>
                      <a:lnTo>
                        <a:pt x="1987" y="528"/>
                      </a:lnTo>
                      <a:lnTo>
                        <a:pt x="1987" y="528"/>
                      </a:lnTo>
                      <a:lnTo>
                        <a:pt x="1988" y="525"/>
                      </a:lnTo>
                      <a:lnTo>
                        <a:pt x="1990" y="521"/>
                      </a:lnTo>
                      <a:lnTo>
                        <a:pt x="1995" y="518"/>
                      </a:lnTo>
                      <a:lnTo>
                        <a:pt x="1995" y="518"/>
                      </a:lnTo>
                      <a:close/>
                      <a:moveTo>
                        <a:pt x="1988" y="483"/>
                      </a:moveTo>
                      <a:lnTo>
                        <a:pt x="1988" y="483"/>
                      </a:lnTo>
                      <a:lnTo>
                        <a:pt x="1990" y="483"/>
                      </a:lnTo>
                      <a:lnTo>
                        <a:pt x="1990" y="483"/>
                      </a:lnTo>
                      <a:lnTo>
                        <a:pt x="1990" y="484"/>
                      </a:lnTo>
                      <a:lnTo>
                        <a:pt x="1990" y="484"/>
                      </a:lnTo>
                      <a:lnTo>
                        <a:pt x="1987" y="487"/>
                      </a:lnTo>
                      <a:lnTo>
                        <a:pt x="1986" y="488"/>
                      </a:lnTo>
                      <a:lnTo>
                        <a:pt x="1986" y="488"/>
                      </a:lnTo>
                      <a:lnTo>
                        <a:pt x="1987" y="489"/>
                      </a:lnTo>
                      <a:lnTo>
                        <a:pt x="1987" y="489"/>
                      </a:lnTo>
                      <a:lnTo>
                        <a:pt x="1984" y="488"/>
                      </a:lnTo>
                      <a:lnTo>
                        <a:pt x="1984" y="488"/>
                      </a:lnTo>
                      <a:lnTo>
                        <a:pt x="1984" y="487"/>
                      </a:lnTo>
                      <a:lnTo>
                        <a:pt x="1982" y="482"/>
                      </a:lnTo>
                      <a:lnTo>
                        <a:pt x="1982" y="482"/>
                      </a:lnTo>
                      <a:lnTo>
                        <a:pt x="1984" y="482"/>
                      </a:lnTo>
                      <a:lnTo>
                        <a:pt x="1988" y="483"/>
                      </a:lnTo>
                      <a:lnTo>
                        <a:pt x="1988" y="483"/>
                      </a:lnTo>
                      <a:close/>
                      <a:moveTo>
                        <a:pt x="1986" y="716"/>
                      </a:moveTo>
                      <a:lnTo>
                        <a:pt x="1986" y="716"/>
                      </a:lnTo>
                      <a:lnTo>
                        <a:pt x="1986" y="714"/>
                      </a:lnTo>
                      <a:lnTo>
                        <a:pt x="1986" y="714"/>
                      </a:lnTo>
                      <a:lnTo>
                        <a:pt x="1987" y="715"/>
                      </a:lnTo>
                      <a:lnTo>
                        <a:pt x="1987" y="715"/>
                      </a:lnTo>
                      <a:lnTo>
                        <a:pt x="1989" y="716"/>
                      </a:lnTo>
                      <a:lnTo>
                        <a:pt x="1989" y="716"/>
                      </a:lnTo>
                      <a:lnTo>
                        <a:pt x="1989" y="715"/>
                      </a:lnTo>
                      <a:lnTo>
                        <a:pt x="1989" y="715"/>
                      </a:lnTo>
                      <a:lnTo>
                        <a:pt x="1994" y="715"/>
                      </a:lnTo>
                      <a:lnTo>
                        <a:pt x="1994" y="715"/>
                      </a:lnTo>
                      <a:lnTo>
                        <a:pt x="1995" y="717"/>
                      </a:lnTo>
                      <a:lnTo>
                        <a:pt x="1997" y="719"/>
                      </a:lnTo>
                      <a:lnTo>
                        <a:pt x="1999" y="720"/>
                      </a:lnTo>
                      <a:lnTo>
                        <a:pt x="1999" y="720"/>
                      </a:lnTo>
                      <a:lnTo>
                        <a:pt x="2001" y="716"/>
                      </a:lnTo>
                      <a:lnTo>
                        <a:pt x="2001" y="716"/>
                      </a:lnTo>
                      <a:lnTo>
                        <a:pt x="2003" y="716"/>
                      </a:lnTo>
                      <a:lnTo>
                        <a:pt x="2003" y="716"/>
                      </a:lnTo>
                      <a:lnTo>
                        <a:pt x="2004" y="719"/>
                      </a:lnTo>
                      <a:lnTo>
                        <a:pt x="2005" y="720"/>
                      </a:lnTo>
                      <a:lnTo>
                        <a:pt x="2006" y="721"/>
                      </a:lnTo>
                      <a:lnTo>
                        <a:pt x="2006" y="721"/>
                      </a:lnTo>
                      <a:lnTo>
                        <a:pt x="2009" y="719"/>
                      </a:lnTo>
                      <a:lnTo>
                        <a:pt x="2009" y="719"/>
                      </a:lnTo>
                      <a:lnTo>
                        <a:pt x="2010" y="719"/>
                      </a:lnTo>
                      <a:lnTo>
                        <a:pt x="2010" y="719"/>
                      </a:lnTo>
                      <a:lnTo>
                        <a:pt x="2010" y="717"/>
                      </a:lnTo>
                      <a:lnTo>
                        <a:pt x="2010" y="717"/>
                      </a:lnTo>
                      <a:lnTo>
                        <a:pt x="2012" y="720"/>
                      </a:lnTo>
                      <a:lnTo>
                        <a:pt x="2015" y="722"/>
                      </a:lnTo>
                      <a:lnTo>
                        <a:pt x="2015" y="722"/>
                      </a:lnTo>
                      <a:lnTo>
                        <a:pt x="2016" y="719"/>
                      </a:lnTo>
                      <a:lnTo>
                        <a:pt x="2016" y="719"/>
                      </a:lnTo>
                      <a:lnTo>
                        <a:pt x="2019" y="720"/>
                      </a:lnTo>
                      <a:lnTo>
                        <a:pt x="2022" y="721"/>
                      </a:lnTo>
                      <a:lnTo>
                        <a:pt x="2022" y="721"/>
                      </a:lnTo>
                      <a:lnTo>
                        <a:pt x="2017" y="722"/>
                      </a:lnTo>
                      <a:lnTo>
                        <a:pt x="2014" y="723"/>
                      </a:lnTo>
                      <a:lnTo>
                        <a:pt x="2011" y="727"/>
                      </a:lnTo>
                      <a:lnTo>
                        <a:pt x="2011" y="727"/>
                      </a:lnTo>
                      <a:lnTo>
                        <a:pt x="2015" y="728"/>
                      </a:lnTo>
                      <a:lnTo>
                        <a:pt x="2019" y="728"/>
                      </a:lnTo>
                      <a:lnTo>
                        <a:pt x="2022" y="728"/>
                      </a:lnTo>
                      <a:lnTo>
                        <a:pt x="2022" y="728"/>
                      </a:lnTo>
                      <a:lnTo>
                        <a:pt x="2023" y="731"/>
                      </a:lnTo>
                      <a:lnTo>
                        <a:pt x="2026" y="732"/>
                      </a:lnTo>
                      <a:lnTo>
                        <a:pt x="2028" y="733"/>
                      </a:lnTo>
                      <a:lnTo>
                        <a:pt x="2028" y="733"/>
                      </a:lnTo>
                      <a:lnTo>
                        <a:pt x="2030" y="731"/>
                      </a:lnTo>
                      <a:lnTo>
                        <a:pt x="2030" y="728"/>
                      </a:lnTo>
                      <a:lnTo>
                        <a:pt x="2030" y="727"/>
                      </a:lnTo>
                      <a:lnTo>
                        <a:pt x="2031" y="728"/>
                      </a:lnTo>
                      <a:lnTo>
                        <a:pt x="2031" y="728"/>
                      </a:lnTo>
                      <a:lnTo>
                        <a:pt x="2030" y="731"/>
                      </a:lnTo>
                      <a:lnTo>
                        <a:pt x="2030" y="736"/>
                      </a:lnTo>
                      <a:lnTo>
                        <a:pt x="2030" y="736"/>
                      </a:lnTo>
                      <a:lnTo>
                        <a:pt x="2031" y="736"/>
                      </a:lnTo>
                      <a:lnTo>
                        <a:pt x="2031" y="736"/>
                      </a:lnTo>
                      <a:lnTo>
                        <a:pt x="2032" y="738"/>
                      </a:lnTo>
                      <a:lnTo>
                        <a:pt x="2032" y="738"/>
                      </a:lnTo>
                      <a:lnTo>
                        <a:pt x="2031" y="739"/>
                      </a:lnTo>
                      <a:lnTo>
                        <a:pt x="2030" y="742"/>
                      </a:lnTo>
                      <a:lnTo>
                        <a:pt x="2030" y="744"/>
                      </a:lnTo>
                      <a:lnTo>
                        <a:pt x="2030" y="744"/>
                      </a:lnTo>
                      <a:lnTo>
                        <a:pt x="2032" y="744"/>
                      </a:lnTo>
                      <a:lnTo>
                        <a:pt x="2034" y="744"/>
                      </a:lnTo>
                      <a:lnTo>
                        <a:pt x="2036" y="743"/>
                      </a:lnTo>
                      <a:lnTo>
                        <a:pt x="2036" y="743"/>
                      </a:lnTo>
                      <a:lnTo>
                        <a:pt x="2033" y="747"/>
                      </a:lnTo>
                      <a:lnTo>
                        <a:pt x="2032" y="749"/>
                      </a:lnTo>
                      <a:lnTo>
                        <a:pt x="2032" y="751"/>
                      </a:lnTo>
                      <a:lnTo>
                        <a:pt x="2032" y="751"/>
                      </a:lnTo>
                      <a:lnTo>
                        <a:pt x="2036" y="750"/>
                      </a:lnTo>
                      <a:lnTo>
                        <a:pt x="2038" y="749"/>
                      </a:lnTo>
                      <a:lnTo>
                        <a:pt x="2039" y="747"/>
                      </a:lnTo>
                      <a:lnTo>
                        <a:pt x="2039" y="747"/>
                      </a:lnTo>
                      <a:lnTo>
                        <a:pt x="2038" y="750"/>
                      </a:lnTo>
                      <a:lnTo>
                        <a:pt x="2039" y="754"/>
                      </a:lnTo>
                      <a:lnTo>
                        <a:pt x="2039" y="754"/>
                      </a:lnTo>
                      <a:lnTo>
                        <a:pt x="2041" y="754"/>
                      </a:lnTo>
                      <a:lnTo>
                        <a:pt x="2043" y="753"/>
                      </a:lnTo>
                      <a:lnTo>
                        <a:pt x="2043" y="750"/>
                      </a:lnTo>
                      <a:lnTo>
                        <a:pt x="2043" y="750"/>
                      </a:lnTo>
                      <a:lnTo>
                        <a:pt x="2043" y="753"/>
                      </a:lnTo>
                      <a:lnTo>
                        <a:pt x="2044" y="755"/>
                      </a:lnTo>
                      <a:lnTo>
                        <a:pt x="2044" y="756"/>
                      </a:lnTo>
                      <a:lnTo>
                        <a:pt x="2044" y="756"/>
                      </a:lnTo>
                      <a:lnTo>
                        <a:pt x="2048" y="755"/>
                      </a:lnTo>
                      <a:lnTo>
                        <a:pt x="2048" y="755"/>
                      </a:lnTo>
                      <a:lnTo>
                        <a:pt x="2048" y="756"/>
                      </a:lnTo>
                      <a:lnTo>
                        <a:pt x="2048" y="756"/>
                      </a:lnTo>
                      <a:lnTo>
                        <a:pt x="2048" y="760"/>
                      </a:lnTo>
                      <a:lnTo>
                        <a:pt x="2048" y="760"/>
                      </a:lnTo>
                      <a:lnTo>
                        <a:pt x="2052" y="759"/>
                      </a:lnTo>
                      <a:lnTo>
                        <a:pt x="2052" y="759"/>
                      </a:lnTo>
                      <a:lnTo>
                        <a:pt x="2052" y="759"/>
                      </a:lnTo>
                      <a:lnTo>
                        <a:pt x="2049" y="762"/>
                      </a:lnTo>
                      <a:lnTo>
                        <a:pt x="2049" y="766"/>
                      </a:lnTo>
                      <a:lnTo>
                        <a:pt x="2049" y="766"/>
                      </a:lnTo>
                      <a:lnTo>
                        <a:pt x="2050" y="764"/>
                      </a:lnTo>
                      <a:lnTo>
                        <a:pt x="2052" y="762"/>
                      </a:lnTo>
                      <a:lnTo>
                        <a:pt x="2054" y="761"/>
                      </a:lnTo>
                      <a:lnTo>
                        <a:pt x="2054" y="761"/>
                      </a:lnTo>
                      <a:lnTo>
                        <a:pt x="2053" y="762"/>
                      </a:lnTo>
                      <a:lnTo>
                        <a:pt x="2053" y="762"/>
                      </a:lnTo>
                      <a:lnTo>
                        <a:pt x="2054" y="765"/>
                      </a:lnTo>
                      <a:lnTo>
                        <a:pt x="2056" y="766"/>
                      </a:lnTo>
                      <a:lnTo>
                        <a:pt x="2058" y="767"/>
                      </a:lnTo>
                      <a:lnTo>
                        <a:pt x="2058" y="767"/>
                      </a:lnTo>
                      <a:lnTo>
                        <a:pt x="2053" y="769"/>
                      </a:lnTo>
                      <a:lnTo>
                        <a:pt x="2049" y="770"/>
                      </a:lnTo>
                      <a:lnTo>
                        <a:pt x="2048" y="771"/>
                      </a:lnTo>
                      <a:lnTo>
                        <a:pt x="2048" y="771"/>
                      </a:lnTo>
                      <a:lnTo>
                        <a:pt x="2052" y="773"/>
                      </a:lnTo>
                      <a:lnTo>
                        <a:pt x="2055" y="773"/>
                      </a:lnTo>
                      <a:lnTo>
                        <a:pt x="2058" y="773"/>
                      </a:lnTo>
                      <a:lnTo>
                        <a:pt x="2058" y="773"/>
                      </a:lnTo>
                      <a:lnTo>
                        <a:pt x="2058" y="773"/>
                      </a:lnTo>
                      <a:lnTo>
                        <a:pt x="2058" y="773"/>
                      </a:lnTo>
                      <a:lnTo>
                        <a:pt x="2054" y="776"/>
                      </a:lnTo>
                      <a:lnTo>
                        <a:pt x="2050" y="780"/>
                      </a:lnTo>
                      <a:lnTo>
                        <a:pt x="2050" y="780"/>
                      </a:lnTo>
                      <a:lnTo>
                        <a:pt x="2049" y="783"/>
                      </a:lnTo>
                      <a:lnTo>
                        <a:pt x="2049" y="783"/>
                      </a:lnTo>
                      <a:lnTo>
                        <a:pt x="2048" y="782"/>
                      </a:lnTo>
                      <a:lnTo>
                        <a:pt x="2048" y="782"/>
                      </a:lnTo>
                      <a:lnTo>
                        <a:pt x="2048" y="781"/>
                      </a:lnTo>
                      <a:lnTo>
                        <a:pt x="2048" y="781"/>
                      </a:lnTo>
                      <a:lnTo>
                        <a:pt x="2045" y="780"/>
                      </a:lnTo>
                      <a:lnTo>
                        <a:pt x="2045" y="780"/>
                      </a:lnTo>
                      <a:lnTo>
                        <a:pt x="2048" y="777"/>
                      </a:lnTo>
                      <a:lnTo>
                        <a:pt x="2050" y="775"/>
                      </a:lnTo>
                      <a:lnTo>
                        <a:pt x="2050" y="775"/>
                      </a:lnTo>
                      <a:lnTo>
                        <a:pt x="2047" y="777"/>
                      </a:lnTo>
                      <a:lnTo>
                        <a:pt x="2044" y="777"/>
                      </a:lnTo>
                      <a:lnTo>
                        <a:pt x="2041" y="776"/>
                      </a:lnTo>
                      <a:lnTo>
                        <a:pt x="2041" y="776"/>
                      </a:lnTo>
                      <a:lnTo>
                        <a:pt x="2038" y="773"/>
                      </a:lnTo>
                      <a:lnTo>
                        <a:pt x="2037" y="772"/>
                      </a:lnTo>
                      <a:lnTo>
                        <a:pt x="2036" y="775"/>
                      </a:lnTo>
                      <a:lnTo>
                        <a:pt x="2036" y="781"/>
                      </a:lnTo>
                      <a:lnTo>
                        <a:pt x="2036" y="781"/>
                      </a:lnTo>
                      <a:lnTo>
                        <a:pt x="2034" y="781"/>
                      </a:lnTo>
                      <a:lnTo>
                        <a:pt x="2032" y="783"/>
                      </a:lnTo>
                      <a:lnTo>
                        <a:pt x="2032" y="783"/>
                      </a:lnTo>
                      <a:lnTo>
                        <a:pt x="2028" y="783"/>
                      </a:lnTo>
                      <a:lnTo>
                        <a:pt x="2028" y="783"/>
                      </a:lnTo>
                      <a:lnTo>
                        <a:pt x="2028" y="783"/>
                      </a:lnTo>
                      <a:lnTo>
                        <a:pt x="2028" y="783"/>
                      </a:lnTo>
                      <a:lnTo>
                        <a:pt x="2026" y="786"/>
                      </a:lnTo>
                      <a:lnTo>
                        <a:pt x="2026" y="786"/>
                      </a:lnTo>
                      <a:lnTo>
                        <a:pt x="2026" y="786"/>
                      </a:lnTo>
                      <a:lnTo>
                        <a:pt x="2026" y="786"/>
                      </a:lnTo>
                      <a:lnTo>
                        <a:pt x="2030" y="782"/>
                      </a:lnTo>
                      <a:lnTo>
                        <a:pt x="2030" y="780"/>
                      </a:lnTo>
                      <a:lnTo>
                        <a:pt x="2031" y="778"/>
                      </a:lnTo>
                      <a:lnTo>
                        <a:pt x="2031" y="778"/>
                      </a:lnTo>
                      <a:lnTo>
                        <a:pt x="2028" y="778"/>
                      </a:lnTo>
                      <a:lnTo>
                        <a:pt x="2025" y="780"/>
                      </a:lnTo>
                      <a:lnTo>
                        <a:pt x="2025" y="780"/>
                      </a:lnTo>
                      <a:lnTo>
                        <a:pt x="2023" y="778"/>
                      </a:lnTo>
                      <a:lnTo>
                        <a:pt x="2023" y="778"/>
                      </a:lnTo>
                      <a:lnTo>
                        <a:pt x="2023" y="780"/>
                      </a:lnTo>
                      <a:lnTo>
                        <a:pt x="2023" y="780"/>
                      </a:lnTo>
                      <a:lnTo>
                        <a:pt x="2022" y="781"/>
                      </a:lnTo>
                      <a:lnTo>
                        <a:pt x="2021" y="782"/>
                      </a:lnTo>
                      <a:lnTo>
                        <a:pt x="2021" y="782"/>
                      </a:lnTo>
                      <a:lnTo>
                        <a:pt x="2022" y="780"/>
                      </a:lnTo>
                      <a:lnTo>
                        <a:pt x="2022" y="776"/>
                      </a:lnTo>
                      <a:lnTo>
                        <a:pt x="2022" y="773"/>
                      </a:lnTo>
                      <a:lnTo>
                        <a:pt x="2022" y="773"/>
                      </a:lnTo>
                      <a:lnTo>
                        <a:pt x="2020" y="773"/>
                      </a:lnTo>
                      <a:lnTo>
                        <a:pt x="2019" y="775"/>
                      </a:lnTo>
                      <a:lnTo>
                        <a:pt x="2016" y="777"/>
                      </a:lnTo>
                      <a:lnTo>
                        <a:pt x="2016" y="777"/>
                      </a:lnTo>
                      <a:lnTo>
                        <a:pt x="2017" y="773"/>
                      </a:lnTo>
                      <a:lnTo>
                        <a:pt x="2017" y="771"/>
                      </a:lnTo>
                      <a:lnTo>
                        <a:pt x="2017" y="769"/>
                      </a:lnTo>
                      <a:lnTo>
                        <a:pt x="2017" y="769"/>
                      </a:lnTo>
                      <a:lnTo>
                        <a:pt x="2014" y="770"/>
                      </a:lnTo>
                      <a:lnTo>
                        <a:pt x="2012" y="771"/>
                      </a:lnTo>
                      <a:lnTo>
                        <a:pt x="2011" y="775"/>
                      </a:lnTo>
                      <a:lnTo>
                        <a:pt x="2011" y="775"/>
                      </a:lnTo>
                      <a:lnTo>
                        <a:pt x="2014" y="765"/>
                      </a:lnTo>
                      <a:lnTo>
                        <a:pt x="2014" y="765"/>
                      </a:lnTo>
                      <a:lnTo>
                        <a:pt x="2012" y="764"/>
                      </a:lnTo>
                      <a:lnTo>
                        <a:pt x="2010" y="765"/>
                      </a:lnTo>
                      <a:lnTo>
                        <a:pt x="2010" y="765"/>
                      </a:lnTo>
                      <a:lnTo>
                        <a:pt x="2012" y="761"/>
                      </a:lnTo>
                      <a:lnTo>
                        <a:pt x="2014" y="759"/>
                      </a:lnTo>
                      <a:lnTo>
                        <a:pt x="2014" y="758"/>
                      </a:lnTo>
                      <a:lnTo>
                        <a:pt x="2014" y="758"/>
                      </a:lnTo>
                      <a:lnTo>
                        <a:pt x="2010" y="760"/>
                      </a:lnTo>
                      <a:lnTo>
                        <a:pt x="2008" y="761"/>
                      </a:lnTo>
                      <a:lnTo>
                        <a:pt x="2003" y="761"/>
                      </a:lnTo>
                      <a:lnTo>
                        <a:pt x="2003" y="761"/>
                      </a:lnTo>
                      <a:lnTo>
                        <a:pt x="1999" y="759"/>
                      </a:lnTo>
                      <a:lnTo>
                        <a:pt x="1997" y="759"/>
                      </a:lnTo>
                      <a:lnTo>
                        <a:pt x="1997" y="761"/>
                      </a:lnTo>
                      <a:lnTo>
                        <a:pt x="1999" y="769"/>
                      </a:lnTo>
                      <a:lnTo>
                        <a:pt x="1999" y="769"/>
                      </a:lnTo>
                      <a:lnTo>
                        <a:pt x="1997" y="771"/>
                      </a:lnTo>
                      <a:lnTo>
                        <a:pt x="1994" y="773"/>
                      </a:lnTo>
                      <a:lnTo>
                        <a:pt x="1994" y="778"/>
                      </a:lnTo>
                      <a:lnTo>
                        <a:pt x="1994" y="778"/>
                      </a:lnTo>
                      <a:lnTo>
                        <a:pt x="1993" y="781"/>
                      </a:lnTo>
                      <a:lnTo>
                        <a:pt x="1993" y="781"/>
                      </a:lnTo>
                      <a:lnTo>
                        <a:pt x="1992" y="781"/>
                      </a:lnTo>
                      <a:lnTo>
                        <a:pt x="1992" y="781"/>
                      </a:lnTo>
                      <a:lnTo>
                        <a:pt x="1989" y="776"/>
                      </a:lnTo>
                      <a:lnTo>
                        <a:pt x="1988" y="773"/>
                      </a:lnTo>
                      <a:lnTo>
                        <a:pt x="1986" y="772"/>
                      </a:lnTo>
                      <a:lnTo>
                        <a:pt x="1986" y="772"/>
                      </a:lnTo>
                      <a:lnTo>
                        <a:pt x="1984" y="776"/>
                      </a:lnTo>
                      <a:lnTo>
                        <a:pt x="1983" y="780"/>
                      </a:lnTo>
                      <a:lnTo>
                        <a:pt x="1984" y="783"/>
                      </a:lnTo>
                      <a:lnTo>
                        <a:pt x="1984" y="783"/>
                      </a:lnTo>
                      <a:lnTo>
                        <a:pt x="1983" y="783"/>
                      </a:lnTo>
                      <a:lnTo>
                        <a:pt x="1980" y="786"/>
                      </a:lnTo>
                      <a:lnTo>
                        <a:pt x="1980" y="786"/>
                      </a:lnTo>
                      <a:lnTo>
                        <a:pt x="1978" y="784"/>
                      </a:lnTo>
                      <a:lnTo>
                        <a:pt x="1978" y="784"/>
                      </a:lnTo>
                      <a:lnTo>
                        <a:pt x="1978" y="783"/>
                      </a:lnTo>
                      <a:lnTo>
                        <a:pt x="1978" y="783"/>
                      </a:lnTo>
                      <a:lnTo>
                        <a:pt x="1977" y="781"/>
                      </a:lnTo>
                      <a:lnTo>
                        <a:pt x="1975" y="781"/>
                      </a:lnTo>
                      <a:lnTo>
                        <a:pt x="1973" y="781"/>
                      </a:lnTo>
                      <a:lnTo>
                        <a:pt x="1973" y="781"/>
                      </a:lnTo>
                      <a:lnTo>
                        <a:pt x="1977" y="778"/>
                      </a:lnTo>
                      <a:lnTo>
                        <a:pt x="1978" y="776"/>
                      </a:lnTo>
                      <a:lnTo>
                        <a:pt x="1980" y="775"/>
                      </a:lnTo>
                      <a:lnTo>
                        <a:pt x="1980" y="775"/>
                      </a:lnTo>
                      <a:lnTo>
                        <a:pt x="1977" y="773"/>
                      </a:lnTo>
                      <a:lnTo>
                        <a:pt x="1975" y="775"/>
                      </a:lnTo>
                      <a:lnTo>
                        <a:pt x="1972" y="776"/>
                      </a:lnTo>
                      <a:lnTo>
                        <a:pt x="1972" y="776"/>
                      </a:lnTo>
                      <a:lnTo>
                        <a:pt x="1973" y="773"/>
                      </a:lnTo>
                      <a:lnTo>
                        <a:pt x="1975" y="769"/>
                      </a:lnTo>
                      <a:lnTo>
                        <a:pt x="1975" y="769"/>
                      </a:lnTo>
                      <a:lnTo>
                        <a:pt x="1973" y="769"/>
                      </a:lnTo>
                      <a:lnTo>
                        <a:pt x="1972" y="769"/>
                      </a:lnTo>
                      <a:lnTo>
                        <a:pt x="1970" y="770"/>
                      </a:lnTo>
                      <a:lnTo>
                        <a:pt x="1970" y="770"/>
                      </a:lnTo>
                      <a:lnTo>
                        <a:pt x="1971" y="767"/>
                      </a:lnTo>
                      <a:lnTo>
                        <a:pt x="1972" y="766"/>
                      </a:lnTo>
                      <a:lnTo>
                        <a:pt x="1972" y="764"/>
                      </a:lnTo>
                      <a:lnTo>
                        <a:pt x="1972" y="764"/>
                      </a:lnTo>
                      <a:lnTo>
                        <a:pt x="1970" y="765"/>
                      </a:lnTo>
                      <a:lnTo>
                        <a:pt x="1967" y="765"/>
                      </a:lnTo>
                      <a:lnTo>
                        <a:pt x="1966" y="767"/>
                      </a:lnTo>
                      <a:lnTo>
                        <a:pt x="1966" y="767"/>
                      </a:lnTo>
                      <a:lnTo>
                        <a:pt x="1970" y="760"/>
                      </a:lnTo>
                      <a:lnTo>
                        <a:pt x="1970" y="760"/>
                      </a:lnTo>
                      <a:lnTo>
                        <a:pt x="1967" y="759"/>
                      </a:lnTo>
                      <a:lnTo>
                        <a:pt x="1967" y="759"/>
                      </a:lnTo>
                      <a:lnTo>
                        <a:pt x="1970" y="756"/>
                      </a:lnTo>
                      <a:lnTo>
                        <a:pt x="1972" y="754"/>
                      </a:lnTo>
                      <a:lnTo>
                        <a:pt x="1972" y="754"/>
                      </a:lnTo>
                      <a:lnTo>
                        <a:pt x="1969" y="756"/>
                      </a:lnTo>
                      <a:lnTo>
                        <a:pt x="1966" y="756"/>
                      </a:lnTo>
                      <a:lnTo>
                        <a:pt x="1962" y="755"/>
                      </a:lnTo>
                      <a:lnTo>
                        <a:pt x="1962" y="755"/>
                      </a:lnTo>
                      <a:lnTo>
                        <a:pt x="1960" y="753"/>
                      </a:lnTo>
                      <a:lnTo>
                        <a:pt x="1959" y="751"/>
                      </a:lnTo>
                      <a:lnTo>
                        <a:pt x="1958" y="754"/>
                      </a:lnTo>
                      <a:lnTo>
                        <a:pt x="1958" y="760"/>
                      </a:lnTo>
                      <a:lnTo>
                        <a:pt x="1958" y="760"/>
                      </a:lnTo>
                      <a:lnTo>
                        <a:pt x="1956" y="760"/>
                      </a:lnTo>
                      <a:lnTo>
                        <a:pt x="1954" y="762"/>
                      </a:lnTo>
                      <a:lnTo>
                        <a:pt x="1954" y="762"/>
                      </a:lnTo>
                      <a:lnTo>
                        <a:pt x="1953" y="762"/>
                      </a:lnTo>
                      <a:lnTo>
                        <a:pt x="1953" y="762"/>
                      </a:lnTo>
                      <a:lnTo>
                        <a:pt x="1951" y="759"/>
                      </a:lnTo>
                      <a:lnTo>
                        <a:pt x="1950" y="755"/>
                      </a:lnTo>
                      <a:lnTo>
                        <a:pt x="1948" y="754"/>
                      </a:lnTo>
                      <a:lnTo>
                        <a:pt x="1948" y="754"/>
                      </a:lnTo>
                      <a:lnTo>
                        <a:pt x="1949" y="751"/>
                      </a:lnTo>
                      <a:lnTo>
                        <a:pt x="1949" y="751"/>
                      </a:lnTo>
                      <a:lnTo>
                        <a:pt x="1951" y="753"/>
                      </a:lnTo>
                      <a:lnTo>
                        <a:pt x="1955" y="754"/>
                      </a:lnTo>
                      <a:lnTo>
                        <a:pt x="1955" y="754"/>
                      </a:lnTo>
                      <a:lnTo>
                        <a:pt x="1956" y="750"/>
                      </a:lnTo>
                      <a:lnTo>
                        <a:pt x="1956" y="750"/>
                      </a:lnTo>
                      <a:lnTo>
                        <a:pt x="1956" y="749"/>
                      </a:lnTo>
                      <a:lnTo>
                        <a:pt x="1956" y="749"/>
                      </a:lnTo>
                      <a:lnTo>
                        <a:pt x="1955" y="745"/>
                      </a:lnTo>
                      <a:lnTo>
                        <a:pt x="1955" y="745"/>
                      </a:lnTo>
                      <a:lnTo>
                        <a:pt x="1956" y="748"/>
                      </a:lnTo>
                      <a:lnTo>
                        <a:pt x="1959" y="750"/>
                      </a:lnTo>
                      <a:lnTo>
                        <a:pt x="1962" y="751"/>
                      </a:lnTo>
                      <a:lnTo>
                        <a:pt x="1962" y="751"/>
                      </a:lnTo>
                      <a:lnTo>
                        <a:pt x="1964" y="748"/>
                      </a:lnTo>
                      <a:lnTo>
                        <a:pt x="1964" y="744"/>
                      </a:lnTo>
                      <a:lnTo>
                        <a:pt x="1962" y="740"/>
                      </a:lnTo>
                      <a:lnTo>
                        <a:pt x="1962" y="740"/>
                      </a:lnTo>
                      <a:lnTo>
                        <a:pt x="1964" y="740"/>
                      </a:lnTo>
                      <a:lnTo>
                        <a:pt x="1964" y="740"/>
                      </a:lnTo>
                      <a:lnTo>
                        <a:pt x="1967" y="744"/>
                      </a:lnTo>
                      <a:lnTo>
                        <a:pt x="1970" y="745"/>
                      </a:lnTo>
                      <a:lnTo>
                        <a:pt x="1973" y="745"/>
                      </a:lnTo>
                      <a:lnTo>
                        <a:pt x="1973" y="745"/>
                      </a:lnTo>
                      <a:lnTo>
                        <a:pt x="1972" y="742"/>
                      </a:lnTo>
                      <a:lnTo>
                        <a:pt x="1971" y="739"/>
                      </a:lnTo>
                      <a:lnTo>
                        <a:pt x="1969" y="736"/>
                      </a:lnTo>
                      <a:lnTo>
                        <a:pt x="1969" y="736"/>
                      </a:lnTo>
                      <a:lnTo>
                        <a:pt x="1969" y="736"/>
                      </a:lnTo>
                      <a:lnTo>
                        <a:pt x="1969" y="736"/>
                      </a:lnTo>
                      <a:lnTo>
                        <a:pt x="1969" y="736"/>
                      </a:lnTo>
                      <a:lnTo>
                        <a:pt x="1972" y="738"/>
                      </a:lnTo>
                      <a:lnTo>
                        <a:pt x="1975" y="739"/>
                      </a:lnTo>
                      <a:lnTo>
                        <a:pt x="1975" y="739"/>
                      </a:lnTo>
                      <a:lnTo>
                        <a:pt x="1972" y="737"/>
                      </a:lnTo>
                      <a:lnTo>
                        <a:pt x="1972" y="733"/>
                      </a:lnTo>
                      <a:lnTo>
                        <a:pt x="1972" y="729"/>
                      </a:lnTo>
                      <a:lnTo>
                        <a:pt x="1972" y="729"/>
                      </a:lnTo>
                      <a:lnTo>
                        <a:pt x="1975" y="726"/>
                      </a:lnTo>
                      <a:lnTo>
                        <a:pt x="1975" y="725"/>
                      </a:lnTo>
                      <a:lnTo>
                        <a:pt x="1973" y="725"/>
                      </a:lnTo>
                      <a:lnTo>
                        <a:pt x="1973" y="725"/>
                      </a:lnTo>
                      <a:lnTo>
                        <a:pt x="1976" y="722"/>
                      </a:lnTo>
                      <a:lnTo>
                        <a:pt x="1978" y="719"/>
                      </a:lnTo>
                      <a:lnTo>
                        <a:pt x="1978" y="719"/>
                      </a:lnTo>
                      <a:lnTo>
                        <a:pt x="1982" y="719"/>
                      </a:lnTo>
                      <a:lnTo>
                        <a:pt x="1984" y="717"/>
                      </a:lnTo>
                      <a:lnTo>
                        <a:pt x="1986" y="716"/>
                      </a:lnTo>
                      <a:lnTo>
                        <a:pt x="1986" y="716"/>
                      </a:lnTo>
                      <a:close/>
                      <a:moveTo>
                        <a:pt x="1977" y="353"/>
                      </a:moveTo>
                      <a:lnTo>
                        <a:pt x="1977" y="353"/>
                      </a:lnTo>
                      <a:lnTo>
                        <a:pt x="1980" y="355"/>
                      </a:lnTo>
                      <a:lnTo>
                        <a:pt x="1980" y="355"/>
                      </a:lnTo>
                      <a:lnTo>
                        <a:pt x="1981" y="353"/>
                      </a:lnTo>
                      <a:lnTo>
                        <a:pt x="1981" y="353"/>
                      </a:lnTo>
                      <a:lnTo>
                        <a:pt x="1980" y="356"/>
                      </a:lnTo>
                      <a:lnTo>
                        <a:pt x="1980" y="356"/>
                      </a:lnTo>
                      <a:lnTo>
                        <a:pt x="1978" y="355"/>
                      </a:lnTo>
                      <a:lnTo>
                        <a:pt x="1976" y="353"/>
                      </a:lnTo>
                      <a:lnTo>
                        <a:pt x="1976" y="353"/>
                      </a:lnTo>
                      <a:lnTo>
                        <a:pt x="1977" y="353"/>
                      </a:lnTo>
                      <a:lnTo>
                        <a:pt x="1977" y="353"/>
                      </a:lnTo>
                      <a:close/>
                      <a:moveTo>
                        <a:pt x="1962" y="349"/>
                      </a:moveTo>
                      <a:lnTo>
                        <a:pt x="1962" y="349"/>
                      </a:lnTo>
                      <a:lnTo>
                        <a:pt x="1962" y="350"/>
                      </a:lnTo>
                      <a:lnTo>
                        <a:pt x="1962" y="350"/>
                      </a:lnTo>
                      <a:lnTo>
                        <a:pt x="1962" y="351"/>
                      </a:lnTo>
                      <a:lnTo>
                        <a:pt x="1962" y="351"/>
                      </a:lnTo>
                      <a:lnTo>
                        <a:pt x="1964" y="351"/>
                      </a:lnTo>
                      <a:lnTo>
                        <a:pt x="1964" y="351"/>
                      </a:lnTo>
                      <a:lnTo>
                        <a:pt x="1966" y="355"/>
                      </a:lnTo>
                      <a:lnTo>
                        <a:pt x="1966" y="355"/>
                      </a:lnTo>
                      <a:lnTo>
                        <a:pt x="1965" y="354"/>
                      </a:lnTo>
                      <a:lnTo>
                        <a:pt x="1961" y="353"/>
                      </a:lnTo>
                      <a:lnTo>
                        <a:pt x="1961" y="353"/>
                      </a:lnTo>
                      <a:lnTo>
                        <a:pt x="1959" y="350"/>
                      </a:lnTo>
                      <a:lnTo>
                        <a:pt x="1956" y="349"/>
                      </a:lnTo>
                      <a:lnTo>
                        <a:pt x="1956" y="349"/>
                      </a:lnTo>
                      <a:lnTo>
                        <a:pt x="1956" y="348"/>
                      </a:lnTo>
                      <a:lnTo>
                        <a:pt x="1955" y="344"/>
                      </a:lnTo>
                      <a:lnTo>
                        <a:pt x="1955" y="344"/>
                      </a:lnTo>
                      <a:lnTo>
                        <a:pt x="1958" y="346"/>
                      </a:lnTo>
                      <a:lnTo>
                        <a:pt x="1960" y="348"/>
                      </a:lnTo>
                      <a:lnTo>
                        <a:pt x="1962" y="349"/>
                      </a:lnTo>
                      <a:lnTo>
                        <a:pt x="1962" y="349"/>
                      </a:lnTo>
                      <a:close/>
                      <a:moveTo>
                        <a:pt x="1942" y="345"/>
                      </a:moveTo>
                      <a:lnTo>
                        <a:pt x="1942" y="345"/>
                      </a:lnTo>
                      <a:lnTo>
                        <a:pt x="1944" y="350"/>
                      </a:lnTo>
                      <a:lnTo>
                        <a:pt x="1945" y="353"/>
                      </a:lnTo>
                      <a:lnTo>
                        <a:pt x="1948" y="355"/>
                      </a:lnTo>
                      <a:lnTo>
                        <a:pt x="1948" y="355"/>
                      </a:lnTo>
                      <a:lnTo>
                        <a:pt x="1949" y="351"/>
                      </a:lnTo>
                      <a:lnTo>
                        <a:pt x="1949" y="348"/>
                      </a:lnTo>
                      <a:lnTo>
                        <a:pt x="1949" y="345"/>
                      </a:lnTo>
                      <a:lnTo>
                        <a:pt x="1949" y="345"/>
                      </a:lnTo>
                      <a:lnTo>
                        <a:pt x="1953" y="349"/>
                      </a:lnTo>
                      <a:lnTo>
                        <a:pt x="1953" y="349"/>
                      </a:lnTo>
                      <a:lnTo>
                        <a:pt x="1951" y="351"/>
                      </a:lnTo>
                      <a:lnTo>
                        <a:pt x="1953" y="354"/>
                      </a:lnTo>
                      <a:lnTo>
                        <a:pt x="1954" y="357"/>
                      </a:lnTo>
                      <a:lnTo>
                        <a:pt x="1954" y="357"/>
                      </a:lnTo>
                      <a:lnTo>
                        <a:pt x="1950" y="357"/>
                      </a:lnTo>
                      <a:lnTo>
                        <a:pt x="1945" y="356"/>
                      </a:lnTo>
                      <a:lnTo>
                        <a:pt x="1942" y="353"/>
                      </a:lnTo>
                      <a:lnTo>
                        <a:pt x="1942" y="353"/>
                      </a:lnTo>
                      <a:lnTo>
                        <a:pt x="1942" y="351"/>
                      </a:lnTo>
                      <a:lnTo>
                        <a:pt x="1940" y="349"/>
                      </a:lnTo>
                      <a:lnTo>
                        <a:pt x="1940" y="349"/>
                      </a:lnTo>
                      <a:lnTo>
                        <a:pt x="1942" y="348"/>
                      </a:lnTo>
                      <a:lnTo>
                        <a:pt x="1942" y="345"/>
                      </a:lnTo>
                      <a:lnTo>
                        <a:pt x="1942" y="345"/>
                      </a:lnTo>
                      <a:close/>
                      <a:moveTo>
                        <a:pt x="1914" y="316"/>
                      </a:moveTo>
                      <a:lnTo>
                        <a:pt x="1914" y="316"/>
                      </a:lnTo>
                      <a:lnTo>
                        <a:pt x="1915" y="318"/>
                      </a:lnTo>
                      <a:lnTo>
                        <a:pt x="1915" y="318"/>
                      </a:lnTo>
                      <a:lnTo>
                        <a:pt x="1915" y="316"/>
                      </a:lnTo>
                      <a:lnTo>
                        <a:pt x="1915" y="316"/>
                      </a:lnTo>
                      <a:lnTo>
                        <a:pt x="1917" y="316"/>
                      </a:lnTo>
                      <a:lnTo>
                        <a:pt x="1917" y="316"/>
                      </a:lnTo>
                      <a:lnTo>
                        <a:pt x="1918" y="318"/>
                      </a:lnTo>
                      <a:lnTo>
                        <a:pt x="1921" y="321"/>
                      </a:lnTo>
                      <a:lnTo>
                        <a:pt x="1921" y="321"/>
                      </a:lnTo>
                      <a:lnTo>
                        <a:pt x="1921" y="321"/>
                      </a:lnTo>
                      <a:lnTo>
                        <a:pt x="1922" y="322"/>
                      </a:lnTo>
                      <a:lnTo>
                        <a:pt x="1922" y="322"/>
                      </a:lnTo>
                      <a:lnTo>
                        <a:pt x="1918" y="322"/>
                      </a:lnTo>
                      <a:lnTo>
                        <a:pt x="1915" y="321"/>
                      </a:lnTo>
                      <a:lnTo>
                        <a:pt x="1911" y="318"/>
                      </a:lnTo>
                      <a:lnTo>
                        <a:pt x="1911" y="318"/>
                      </a:lnTo>
                      <a:lnTo>
                        <a:pt x="1914" y="316"/>
                      </a:lnTo>
                      <a:lnTo>
                        <a:pt x="1914" y="316"/>
                      </a:lnTo>
                      <a:close/>
                      <a:moveTo>
                        <a:pt x="1872" y="371"/>
                      </a:moveTo>
                      <a:lnTo>
                        <a:pt x="1872" y="371"/>
                      </a:lnTo>
                      <a:lnTo>
                        <a:pt x="1875" y="368"/>
                      </a:lnTo>
                      <a:lnTo>
                        <a:pt x="1875" y="366"/>
                      </a:lnTo>
                      <a:lnTo>
                        <a:pt x="1875" y="364"/>
                      </a:lnTo>
                      <a:lnTo>
                        <a:pt x="1875" y="364"/>
                      </a:lnTo>
                      <a:lnTo>
                        <a:pt x="1877" y="366"/>
                      </a:lnTo>
                      <a:lnTo>
                        <a:pt x="1879" y="368"/>
                      </a:lnTo>
                      <a:lnTo>
                        <a:pt x="1879" y="368"/>
                      </a:lnTo>
                      <a:lnTo>
                        <a:pt x="1881" y="367"/>
                      </a:lnTo>
                      <a:lnTo>
                        <a:pt x="1881" y="365"/>
                      </a:lnTo>
                      <a:lnTo>
                        <a:pt x="1881" y="364"/>
                      </a:lnTo>
                      <a:lnTo>
                        <a:pt x="1881" y="364"/>
                      </a:lnTo>
                      <a:lnTo>
                        <a:pt x="1882" y="366"/>
                      </a:lnTo>
                      <a:lnTo>
                        <a:pt x="1884" y="367"/>
                      </a:lnTo>
                      <a:lnTo>
                        <a:pt x="1886" y="367"/>
                      </a:lnTo>
                      <a:lnTo>
                        <a:pt x="1886" y="367"/>
                      </a:lnTo>
                      <a:lnTo>
                        <a:pt x="1886" y="365"/>
                      </a:lnTo>
                      <a:lnTo>
                        <a:pt x="1887" y="364"/>
                      </a:lnTo>
                      <a:lnTo>
                        <a:pt x="1886" y="361"/>
                      </a:lnTo>
                      <a:lnTo>
                        <a:pt x="1886" y="361"/>
                      </a:lnTo>
                      <a:lnTo>
                        <a:pt x="1890" y="367"/>
                      </a:lnTo>
                      <a:lnTo>
                        <a:pt x="1890" y="367"/>
                      </a:lnTo>
                      <a:lnTo>
                        <a:pt x="1892" y="366"/>
                      </a:lnTo>
                      <a:lnTo>
                        <a:pt x="1892" y="366"/>
                      </a:lnTo>
                      <a:lnTo>
                        <a:pt x="1893" y="370"/>
                      </a:lnTo>
                      <a:lnTo>
                        <a:pt x="1894" y="372"/>
                      </a:lnTo>
                      <a:lnTo>
                        <a:pt x="1894" y="372"/>
                      </a:lnTo>
                      <a:lnTo>
                        <a:pt x="1894" y="368"/>
                      </a:lnTo>
                      <a:lnTo>
                        <a:pt x="1895" y="366"/>
                      </a:lnTo>
                      <a:lnTo>
                        <a:pt x="1898" y="364"/>
                      </a:lnTo>
                      <a:lnTo>
                        <a:pt x="1898" y="364"/>
                      </a:lnTo>
                      <a:lnTo>
                        <a:pt x="1901" y="362"/>
                      </a:lnTo>
                      <a:lnTo>
                        <a:pt x="1903" y="361"/>
                      </a:lnTo>
                      <a:lnTo>
                        <a:pt x="1901" y="359"/>
                      </a:lnTo>
                      <a:lnTo>
                        <a:pt x="1895" y="356"/>
                      </a:lnTo>
                      <a:lnTo>
                        <a:pt x="1895" y="356"/>
                      </a:lnTo>
                      <a:lnTo>
                        <a:pt x="1895" y="355"/>
                      </a:lnTo>
                      <a:lnTo>
                        <a:pt x="1894" y="353"/>
                      </a:lnTo>
                      <a:lnTo>
                        <a:pt x="1893" y="349"/>
                      </a:lnTo>
                      <a:lnTo>
                        <a:pt x="1890" y="348"/>
                      </a:lnTo>
                      <a:lnTo>
                        <a:pt x="1887" y="346"/>
                      </a:lnTo>
                      <a:lnTo>
                        <a:pt x="1887" y="346"/>
                      </a:lnTo>
                      <a:lnTo>
                        <a:pt x="1886" y="348"/>
                      </a:lnTo>
                      <a:lnTo>
                        <a:pt x="1886" y="350"/>
                      </a:lnTo>
                      <a:lnTo>
                        <a:pt x="1887" y="354"/>
                      </a:lnTo>
                      <a:lnTo>
                        <a:pt x="1887" y="354"/>
                      </a:lnTo>
                      <a:lnTo>
                        <a:pt x="1883" y="354"/>
                      </a:lnTo>
                      <a:lnTo>
                        <a:pt x="1881" y="351"/>
                      </a:lnTo>
                      <a:lnTo>
                        <a:pt x="1878" y="348"/>
                      </a:lnTo>
                      <a:lnTo>
                        <a:pt x="1878" y="348"/>
                      </a:lnTo>
                      <a:lnTo>
                        <a:pt x="1877" y="345"/>
                      </a:lnTo>
                      <a:lnTo>
                        <a:pt x="1877" y="345"/>
                      </a:lnTo>
                      <a:lnTo>
                        <a:pt x="1878" y="344"/>
                      </a:lnTo>
                      <a:lnTo>
                        <a:pt x="1878" y="344"/>
                      </a:lnTo>
                      <a:lnTo>
                        <a:pt x="1877" y="343"/>
                      </a:lnTo>
                      <a:lnTo>
                        <a:pt x="1876" y="342"/>
                      </a:lnTo>
                      <a:lnTo>
                        <a:pt x="1875" y="340"/>
                      </a:lnTo>
                      <a:lnTo>
                        <a:pt x="1875" y="340"/>
                      </a:lnTo>
                      <a:lnTo>
                        <a:pt x="1879" y="339"/>
                      </a:lnTo>
                      <a:lnTo>
                        <a:pt x="1882" y="339"/>
                      </a:lnTo>
                      <a:lnTo>
                        <a:pt x="1883" y="338"/>
                      </a:lnTo>
                      <a:lnTo>
                        <a:pt x="1883" y="338"/>
                      </a:lnTo>
                      <a:lnTo>
                        <a:pt x="1881" y="335"/>
                      </a:lnTo>
                      <a:lnTo>
                        <a:pt x="1877" y="335"/>
                      </a:lnTo>
                      <a:lnTo>
                        <a:pt x="1875" y="335"/>
                      </a:lnTo>
                      <a:lnTo>
                        <a:pt x="1875" y="335"/>
                      </a:lnTo>
                      <a:lnTo>
                        <a:pt x="1878" y="333"/>
                      </a:lnTo>
                      <a:lnTo>
                        <a:pt x="1881" y="331"/>
                      </a:lnTo>
                      <a:lnTo>
                        <a:pt x="1881" y="331"/>
                      </a:lnTo>
                      <a:lnTo>
                        <a:pt x="1879" y="329"/>
                      </a:lnTo>
                      <a:lnTo>
                        <a:pt x="1878" y="329"/>
                      </a:lnTo>
                      <a:lnTo>
                        <a:pt x="1876" y="329"/>
                      </a:lnTo>
                      <a:lnTo>
                        <a:pt x="1876" y="329"/>
                      </a:lnTo>
                      <a:lnTo>
                        <a:pt x="1876" y="329"/>
                      </a:lnTo>
                      <a:lnTo>
                        <a:pt x="1878" y="328"/>
                      </a:lnTo>
                      <a:lnTo>
                        <a:pt x="1878" y="328"/>
                      </a:lnTo>
                      <a:lnTo>
                        <a:pt x="1881" y="329"/>
                      </a:lnTo>
                      <a:lnTo>
                        <a:pt x="1882" y="329"/>
                      </a:lnTo>
                      <a:lnTo>
                        <a:pt x="1882" y="329"/>
                      </a:lnTo>
                      <a:lnTo>
                        <a:pt x="1882" y="328"/>
                      </a:lnTo>
                      <a:lnTo>
                        <a:pt x="1882" y="324"/>
                      </a:lnTo>
                      <a:lnTo>
                        <a:pt x="1882" y="324"/>
                      </a:lnTo>
                      <a:lnTo>
                        <a:pt x="1883" y="324"/>
                      </a:lnTo>
                      <a:lnTo>
                        <a:pt x="1883" y="324"/>
                      </a:lnTo>
                      <a:lnTo>
                        <a:pt x="1887" y="328"/>
                      </a:lnTo>
                      <a:lnTo>
                        <a:pt x="1887" y="328"/>
                      </a:lnTo>
                      <a:lnTo>
                        <a:pt x="1886" y="328"/>
                      </a:lnTo>
                      <a:lnTo>
                        <a:pt x="1886" y="328"/>
                      </a:lnTo>
                      <a:lnTo>
                        <a:pt x="1888" y="331"/>
                      </a:lnTo>
                      <a:lnTo>
                        <a:pt x="1888" y="331"/>
                      </a:lnTo>
                      <a:lnTo>
                        <a:pt x="1887" y="334"/>
                      </a:lnTo>
                      <a:lnTo>
                        <a:pt x="1887" y="334"/>
                      </a:lnTo>
                      <a:lnTo>
                        <a:pt x="1892" y="333"/>
                      </a:lnTo>
                      <a:lnTo>
                        <a:pt x="1892" y="333"/>
                      </a:lnTo>
                      <a:lnTo>
                        <a:pt x="1895" y="334"/>
                      </a:lnTo>
                      <a:lnTo>
                        <a:pt x="1895" y="334"/>
                      </a:lnTo>
                      <a:lnTo>
                        <a:pt x="1895" y="338"/>
                      </a:lnTo>
                      <a:lnTo>
                        <a:pt x="1895" y="338"/>
                      </a:lnTo>
                      <a:lnTo>
                        <a:pt x="1895" y="338"/>
                      </a:lnTo>
                      <a:lnTo>
                        <a:pt x="1897" y="339"/>
                      </a:lnTo>
                      <a:lnTo>
                        <a:pt x="1898" y="342"/>
                      </a:lnTo>
                      <a:lnTo>
                        <a:pt x="1898" y="342"/>
                      </a:lnTo>
                      <a:lnTo>
                        <a:pt x="1900" y="339"/>
                      </a:lnTo>
                      <a:lnTo>
                        <a:pt x="1900" y="339"/>
                      </a:lnTo>
                      <a:lnTo>
                        <a:pt x="1901" y="339"/>
                      </a:lnTo>
                      <a:lnTo>
                        <a:pt x="1901" y="339"/>
                      </a:lnTo>
                      <a:lnTo>
                        <a:pt x="1899" y="344"/>
                      </a:lnTo>
                      <a:lnTo>
                        <a:pt x="1899" y="344"/>
                      </a:lnTo>
                      <a:lnTo>
                        <a:pt x="1900" y="344"/>
                      </a:lnTo>
                      <a:lnTo>
                        <a:pt x="1907" y="345"/>
                      </a:lnTo>
                      <a:lnTo>
                        <a:pt x="1907" y="345"/>
                      </a:lnTo>
                      <a:lnTo>
                        <a:pt x="1905" y="346"/>
                      </a:lnTo>
                      <a:lnTo>
                        <a:pt x="1901" y="348"/>
                      </a:lnTo>
                      <a:lnTo>
                        <a:pt x="1900" y="350"/>
                      </a:lnTo>
                      <a:lnTo>
                        <a:pt x="1900" y="350"/>
                      </a:lnTo>
                      <a:lnTo>
                        <a:pt x="1904" y="353"/>
                      </a:lnTo>
                      <a:lnTo>
                        <a:pt x="1907" y="353"/>
                      </a:lnTo>
                      <a:lnTo>
                        <a:pt x="1912" y="353"/>
                      </a:lnTo>
                      <a:lnTo>
                        <a:pt x="1912" y="353"/>
                      </a:lnTo>
                      <a:lnTo>
                        <a:pt x="1910" y="354"/>
                      </a:lnTo>
                      <a:lnTo>
                        <a:pt x="1910" y="354"/>
                      </a:lnTo>
                      <a:lnTo>
                        <a:pt x="1909" y="354"/>
                      </a:lnTo>
                      <a:lnTo>
                        <a:pt x="1909" y="354"/>
                      </a:lnTo>
                      <a:lnTo>
                        <a:pt x="1905" y="354"/>
                      </a:lnTo>
                      <a:lnTo>
                        <a:pt x="1903" y="354"/>
                      </a:lnTo>
                      <a:lnTo>
                        <a:pt x="1903" y="356"/>
                      </a:lnTo>
                      <a:lnTo>
                        <a:pt x="1905" y="360"/>
                      </a:lnTo>
                      <a:lnTo>
                        <a:pt x="1905" y="360"/>
                      </a:lnTo>
                      <a:lnTo>
                        <a:pt x="1904" y="362"/>
                      </a:lnTo>
                      <a:lnTo>
                        <a:pt x="1904" y="362"/>
                      </a:lnTo>
                      <a:lnTo>
                        <a:pt x="1907" y="362"/>
                      </a:lnTo>
                      <a:lnTo>
                        <a:pt x="1907" y="362"/>
                      </a:lnTo>
                      <a:lnTo>
                        <a:pt x="1907" y="362"/>
                      </a:lnTo>
                      <a:lnTo>
                        <a:pt x="1907" y="364"/>
                      </a:lnTo>
                      <a:lnTo>
                        <a:pt x="1906" y="367"/>
                      </a:lnTo>
                      <a:lnTo>
                        <a:pt x="1906" y="372"/>
                      </a:lnTo>
                      <a:lnTo>
                        <a:pt x="1907" y="375"/>
                      </a:lnTo>
                      <a:lnTo>
                        <a:pt x="1911" y="378"/>
                      </a:lnTo>
                      <a:lnTo>
                        <a:pt x="1911" y="378"/>
                      </a:lnTo>
                      <a:lnTo>
                        <a:pt x="1912" y="377"/>
                      </a:lnTo>
                      <a:lnTo>
                        <a:pt x="1915" y="375"/>
                      </a:lnTo>
                      <a:lnTo>
                        <a:pt x="1915" y="371"/>
                      </a:lnTo>
                      <a:lnTo>
                        <a:pt x="1915" y="371"/>
                      </a:lnTo>
                      <a:lnTo>
                        <a:pt x="1918" y="373"/>
                      </a:lnTo>
                      <a:lnTo>
                        <a:pt x="1921" y="376"/>
                      </a:lnTo>
                      <a:lnTo>
                        <a:pt x="1922" y="382"/>
                      </a:lnTo>
                      <a:lnTo>
                        <a:pt x="1922" y="382"/>
                      </a:lnTo>
                      <a:lnTo>
                        <a:pt x="1921" y="383"/>
                      </a:lnTo>
                      <a:lnTo>
                        <a:pt x="1921" y="383"/>
                      </a:lnTo>
                      <a:lnTo>
                        <a:pt x="1918" y="385"/>
                      </a:lnTo>
                      <a:lnTo>
                        <a:pt x="1920" y="385"/>
                      </a:lnTo>
                      <a:lnTo>
                        <a:pt x="1921" y="387"/>
                      </a:lnTo>
                      <a:lnTo>
                        <a:pt x="1921" y="387"/>
                      </a:lnTo>
                      <a:lnTo>
                        <a:pt x="1923" y="390"/>
                      </a:lnTo>
                      <a:lnTo>
                        <a:pt x="1928" y="393"/>
                      </a:lnTo>
                      <a:lnTo>
                        <a:pt x="1928" y="393"/>
                      </a:lnTo>
                      <a:lnTo>
                        <a:pt x="1928" y="395"/>
                      </a:lnTo>
                      <a:lnTo>
                        <a:pt x="1931" y="398"/>
                      </a:lnTo>
                      <a:lnTo>
                        <a:pt x="1933" y="400"/>
                      </a:lnTo>
                      <a:lnTo>
                        <a:pt x="1938" y="403"/>
                      </a:lnTo>
                      <a:lnTo>
                        <a:pt x="1938" y="403"/>
                      </a:lnTo>
                      <a:lnTo>
                        <a:pt x="1939" y="400"/>
                      </a:lnTo>
                      <a:lnTo>
                        <a:pt x="1939" y="398"/>
                      </a:lnTo>
                      <a:lnTo>
                        <a:pt x="1938" y="394"/>
                      </a:lnTo>
                      <a:lnTo>
                        <a:pt x="1938" y="394"/>
                      </a:lnTo>
                      <a:lnTo>
                        <a:pt x="1942" y="394"/>
                      </a:lnTo>
                      <a:lnTo>
                        <a:pt x="1944" y="395"/>
                      </a:lnTo>
                      <a:lnTo>
                        <a:pt x="1948" y="398"/>
                      </a:lnTo>
                      <a:lnTo>
                        <a:pt x="1948" y="398"/>
                      </a:lnTo>
                      <a:lnTo>
                        <a:pt x="1949" y="400"/>
                      </a:lnTo>
                      <a:lnTo>
                        <a:pt x="1949" y="400"/>
                      </a:lnTo>
                      <a:lnTo>
                        <a:pt x="1949" y="400"/>
                      </a:lnTo>
                      <a:lnTo>
                        <a:pt x="1949" y="400"/>
                      </a:lnTo>
                      <a:lnTo>
                        <a:pt x="1949" y="401"/>
                      </a:lnTo>
                      <a:lnTo>
                        <a:pt x="1950" y="404"/>
                      </a:lnTo>
                      <a:lnTo>
                        <a:pt x="1950" y="404"/>
                      </a:lnTo>
                      <a:lnTo>
                        <a:pt x="1948" y="406"/>
                      </a:lnTo>
                      <a:lnTo>
                        <a:pt x="1947" y="407"/>
                      </a:lnTo>
                      <a:lnTo>
                        <a:pt x="1948" y="409"/>
                      </a:lnTo>
                      <a:lnTo>
                        <a:pt x="1953" y="410"/>
                      </a:lnTo>
                      <a:lnTo>
                        <a:pt x="1953" y="410"/>
                      </a:lnTo>
                      <a:lnTo>
                        <a:pt x="1951" y="410"/>
                      </a:lnTo>
                      <a:lnTo>
                        <a:pt x="1951" y="410"/>
                      </a:lnTo>
                      <a:lnTo>
                        <a:pt x="1954" y="411"/>
                      </a:lnTo>
                      <a:lnTo>
                        <a:pt x="1959" y="412"/>
                      </a:lnTo>
                      <a:lnTo>
                        <a:pt x="1959" y="412"/>
                      </a:lnTo>
                      <a:lnTo>
                        <a:pt x="1959" y="414"/>
                      </a:lnTo>
                      <a:lnTo>
                        <a:pt x="1959" y="414"/>
                      </a:lnTo>
                      <a:lnTo>
                        <a:pt x="1956" y="414"/>
                      </a:lnTo>
                      <a:lnTo>
                        <a:pt x="1954" y="414"/>
                      </a:lnTo>
                      <a:lnTo>
                        <a:pt x="1954" y="416"/>
                      </a:lnTo>
                      <a:lnTo>
                        <a:pt x="1958" y="420"/>
                      </a:lnTo>
                      <a:lnTo>
                        <a:pt x="1958" y="420"/>
                      </a:lnTo>
                      <a:lnTo>
                        <a:pt x="1956" y="422"/>
                      </a:lnTo>
                      <a:lnTo>
                        <a:pt x="1956" y="422"/>
                      </a:lnTo>
                      <a:lnTo>
                        <a:pt x="1960" y="422"/>
                      </a:lnTo>
                      <a:lnTo>
                        <a:pt x="1960" y="422"/>
                      </a:lnTo>
                      <a:lnTo>
                        <a:pt x="1960" y="422"/>
                      </a:lnTo>
                      <a:lnTo>
                        <a:pt x="1960" y="422"/>
                      </a:lnTo>
                      <a:lnTo>
                        <a:pt x="1959" y="423"/>
                      </a:lnTo>
                      <a:lnTo>
                        <a:pt x="1958" y="427"/>
                      </a:lnTo>
                      <a:lnTo>
                        <a:pt x="1959" y="432"/>
                      </a:lnTo>
                      <a:lnTo>
                        <a:pt x="1960" y="434"/>
                      </a:lnTo>
                      <a:lnTo>
                        <a:pt x="1962" y="438"/>
                      </a:lnTo>
                      <a:lnTo>
                        <a:pt x="1962" y="438"/>
                      </a:lnTo>
                      <a:lnTo>
                        <a:pt x="1965" y="437"/>
                      </a:lnTo>
                      <a:lnTo>
                        <a:pt x="1966" y="434"/>
                      </a:lnTo>
                      <a:lnTo>
                        <a:pt x="1967" y="431"/>
                      </a:lnTo>
                      <a:lnTo>
                        <a:pt x="1967" y="431"/>
                      </a:lnTo>
                      <a:lnTo>
                        <a:pt x="1971" y="433"/>
                      </a:lnTo>
                      <a:lnTo>
                        <a:pt x="1973" y="436"/>
                      </a:lnTo>
                      <a:lnTo>
                        <a:pt x="1973" y="442"/>
                      </a:lnTo>
                      <a:lnTo>
                        <a:pt x="1973" y="442"/>
                      </a:lnTo>
                      <a:lnTo>
                        <a:pt x="1973" y="443"/>
                      </a:lnTo>
                      <a:lnTo>
                        <a:pt x="1973" y="443"/>
                      </a:lnTo>
                      <a:lnTo>
                        <a:pt x="1971" y="445"/>
                      </a:lnTo>
                      <a:lnTo>
                        <a:pt x="1973" y="446"/>
                      </a:lnTo>
                      <a:lnTo>
                        <a:pt x="1973" y="446"/>
                      </a:lnTo>
                      <a:lnTo>
                        <a:pt x="1973" y="449"/>
                      </a:lnTo>
                      <a:lnTo>
                        <a:pt x="1976" y="451"/>
                      </a:lnTo>
                      <a:lnTo>
                        <a:pt x="1976" y="451"/>
                      </a:lnTo>
                      <a:lnTo>
                        <a:pt x="1972" y="451"/>
                      </a:lnTo>
                      <a:lnTo>
                        <a:pt x="1972" y="451"/>
                      </a:lnTo>
                      <a:lnTo>
                        <a:pt x="1972" y="454"/>
                      </a:lnTo>
                      <a:lnTo>
                        <a:pt x="1976" y="457"/>
                      </a:lnTo>
                      <a:lnTo>
                        <a:pt x="1976" y="457"/>
                      </a:lnTo>
                      <a:lnTo>
                        <a:pt x="1973" y="456"/>
                      </a:lnTo>
                      <a:lnTo>
                        <a:pt x="1971" y="456"/>
                      </a:lnTo>
                      <a:lnTo>
                        <a:pt x="1969" y="456"/>
                      </a:lnTo>
                      <a:lnTo>
                        <a:pt x="1969" y="456"/>
                      </a:lnTo>
                      <a:lnTo>
                        <a:pt x="1969" y="459"/>
                      </a:lnTo>
                      <a:lnTo>
                        <a:pt x="1971" y="462"/>
                      </a:lnTo>
                      <a:lnTo>
                        <a:pt x="1971" y="462"/>
                      </a:lnTo>
                      <a:lnTo>
                        <a:pt x="1972" y="465"/>
                      </a:lnTo>
                      <a:lnTo>
                        <a:pt x="1972" y="465"/>
                      </a:lnTo>
                      <a:lnTo>
                        <a:pt x="1969" y="464"/>
                      </a:lnTo>
                      <a:lnTo>
                        <a:pt x="1969" y="464"/>
                      </a:lnTo>
                      <a:lnTo>
                        <a:pt x="1969" y="461"/>
                      </a:lnTo>
                      <a:lnTo>
                        <a:pt x="1969" y="461"/>
                      </a:lnTo>
                      <a:lnTo>
                        <a:pt x="1965" y="464"/>
                      </a:lnTo>
                      <a:lnTo>
                        <a:pt x="1965" y="464"/>
                      </a:lnTo>
                      <a:lnTo>
                        <a:pt x="1965" y="462"/>
                      </a:lnTo>
                      <a:lnTo>
                        <a:pt x="1965" y="462"/>
                      </a:lnTo>
                      <a:lnTo>
                        <a:pt x="1966" y="456"/>
                      </a:lnTo>
                      <a:lnTo>
                        <a:pt x="1966" y="456"/>
                      </a:lnTo>
                      <a:lnTo>
                        <a:pt x="1964" y="453"/>
                      </a:lnTo>
                      <a:lnTo>
                        <a:pt x="1962" y="450"/>
                      </a:lnTo>
                      <a:lnTo>
                        <a:pt x="1962" y="448"/>
                      </a:lnTo>
                      <a:lnTo>
                        <a:pt x="1962" y="448"/>
                      </a:lnTo>
                      <a:lnTo>
                        <a:pt x="1962" y="445"/>
                      </a:lnTo>
                      <a:lnTo>
                        <a:pt x="1962" y="443"/>
                      </a:lnTo>
                      <a:lnTo>
                        <a:pt x="1962" y="440"/>
                      </a:lnTo>
                      <a:lnTo>
                        <a:pt x="1960" y="438"/>
                      </a:lnTo>
                      <a:lnTo>
                        <a:pt x="1958" y="437"/>
                      </a:lnTo>
                      <a:lnTo>
                        <a:pt x="1954" y="436"/>
                      </a:lnTo>
                      <a:lnTo>
                        <a:pt x="1954" y="436"/>
                      </a:lnTo>
                      <a:lnTo>
                        <a:pt x="1953" y="437"/>
                      </a:lnTo>
                      <a:lnTo>
                        <a:pt x="1953" y="442"/>
                      </a:lnTo>
                      <a:lnTo>
                        <a:pt x="1953" y="442"/>
                      </a:lnTo>
                      <a:lnTo>
                        <a:pt x="1953" y="442"/>
                      </a:lnTo>
                      <a:lnTo>
                        <a:pt x="1953" y="442"/>
                      </a:lnTo>
                      <a:lnTo>
                        <a:pt x="1950" y="439"/>
                      </a:lnTo>
                      <a:lnTo>
                        <a:pt x="1947" y="438"/>
                      </a:lnTo>
                      <a:lnTo>
                        <a:pt x="1947" y="438"/>
                      </a:lnTo>
                      <a:lnTo>
                        <a:pt x="1947" y="438"/>
                      </a:lnTo>
                      <a:lnTo>
                        <a:pt x="1944" y="437"/>
                      </a:lnTo>
                      <a:lnTo>
                        <a:pt x="1944" y="437"/>
                      </a:lnTo>
                      <a:lnTo>
                        <a:pt x="1944" y="437"/>
                      </a:lnTo>
                      <a:lnTo>
                        <a:pt x="1944" y="437"/>
                      </a:lnTo>
                      <a:lnTo>
                        <a:pt x="1945" y="436"/>
                      </a:lnTo>
                      <a:lnTo>
                        <a:pt x="1945" y="436"/>
                      </a:lnTo>
                      <a:lnTo>
                        <a:pt x="1949" y="433"/>
                      </a:lnTo>
                      <a:lnTo>
                        <a:pt x="1949" y="433"/>
                      </a:lnTo>
                      <a:lnTo>
                        <a:pt x="1948" y="432"/>
                      </a:lnTo>
                      <a:lnTo>
                        <a:pt x="1947" y="431"/>
                      </a:lnTo>
                      <a:lnTo>
                        <a:pt x="1947" y="431"/>
                      </a:lnTo>
                      <a:lnTo>
                        <a:pt x="1951" y="429"/>
                      </a:lnTo>
                      <a:lnTo>
                        <a:pt x="1953" y="428"/>
                      </a:lnTo>
                      <a:lnTo>
                        <a:pt x="1954" y="427"/>
                      </a:lnTo>
                      <a:lnTo>
                        <a:pt x="1954" y="427"/>
                      </a:lnTo>
                      <a:lnTo>
                        <a:pt x="1950" y="428"/>
                      </a:lnTo>
                      <a:lnTo>
                        <a:pt x="1947" y="427"/>
                      </a:lnTo>
                      <a:lnTo>
                        <a:pt x="1944" y="423"/>
                      </a:lnTo>
                      <a:lnTo>
                        <a:pt x="1944" y="423"/>
                      </a:lnTo>
                      <a:lnTo>
                        <a:pt x="1942" y="420"/>
                      </a:lnTo>
                      <a:lnTo>
                        <a:pt x="1940" y="417"/>
                      </a:lnTo>
                      <a:lnTo>
                        <a:pt x="1938" y="420"/>
                      </a:lnTo>
                      <a:lnTo>
                        <a:pt x="1936" y="427"/>
                      </a:lnTo>
                      <a:lnTo>
                        <a:pt x="1936" y="427"/>
                      </a:lnTo>
                      <a:lnTo>
                        <a:pt x="1933" y="427"/>
                      </a:lnTo>
                      <a:lnTo>
                        <a:pt x="1929" y="427"/>
                      </a:lnTo>
                      <a:lnTo>
                        <a:pt x="1929" y="427"/>
                      </a:lnTo>
                      <a:lnTo>
                        <a:pt x="1925" y="431"/>
                      </a:lnTo>
                      <a:lnTo>
                        <a:pt x="1925" y="431"/>
                      </a:lnTo>
                      <a:lnTo>
                        <a:pt x="1925" y="431"/>
                      </a:lnTo>
                      <a:lnTo>
                        <a:pt x="1925" y="431"/>
                      </a:lnTo>
                      <a:lnTo>
                        <a:pt x="1923" y="432"/>
                      </a:lnTo>
                      <a:lnTo>
                        <a:pt x="1923" y="432"/>
                      </a:lnTo>
                      <a:lnTo>
                        <a:pt x="1918" y="431"/>
                      </a:lnTo>
                      <a:lnTo>
                        <a:pt x="1918" y="431"/>
                      </a:lnTo>
                      <a:lnTo>
                        <a:pt x="1918" y="427"/>
                      </a:lnTo>
                      <a:lnTo>
                        <a:pt x="1918" y="427"/>
                      </a:lnTo>
                      <a:lnTo>
                        <a:pt x="1918" y="427"/>
                      </a:lnTo>
                      <a:lnTo>
                        <a:pt x="1918" y="427"/>
                      </a:lnTo>
                      <a:lnTo>
                        <a:pt x="1918" y="427"/>
                      </a:lnTo>
                      <a:lnTo>
                        <a:pt x="1918" y="427"/>
                      </a:lnTo>
                      <a:lnTo>
                        <a:pt x="1918" y="426"/>
                      </a:lnTo>
                      <a:lnTo>
                        <a:pt x="1918" y="426"/>
                      </a:lnTo>
                      <a:lnTo>
                        <a:pt x="1920" y="420"/>
                      </a:lnTo>
                      <a:lnTo>
                        <a:pt x="1920" y="420"/>
                      </a:lnTo>
                      <a:lnTo>
                        <a:pt x="1916" y="416"/>
                      </a:lnTo>
                      <a:lnTo>
                        <a:pt x="1916" y="414"/>
                      </a:lnTo>
                      <a:lnTo>
                        <a:pt x="1915" y="410"/>
                      </a:lnTo>
                      <a:lnTo>
                        <a:pt x="1915" y="410"/>
                      </a:lnTo>
                      <a:lnTo>
                        <a:pt x="1916" y="409"/>
                      </a:lnTo>
                      <a:lnTo>
                        <a:pt x="1916" y="405"/>
                      </a:lnTo>
                      <a:lnTo>
                        <a:pt x="1915" y="404"/>
                      </a:lnTo>
                      <a:lnTo>
                        <a:pt x="1914" y="401"/>
                      </a:lnTo>
                      <a:lnTo>
                        <a:pt x="1911" y="400"/>
                      </a:lnTo>
                      <a:lnTo>
                        <a:pt x="1907" y="399"/>
                      </a:lnTo>
                      <a:lnTo>
                        <a:pt x="1907" y="399"/>
                      </a:lnTo>
                      <a:lnTo>
                        <a:pt x="1906" y="400"/>
                      </a:lnTo>
                      <a:lnTo>
                        <a:pt x="1906" y="405"/>
                      </a:lnTo>
                      <a:lnTo>
                        <a:pt x="1906" y="405"/>
                      </a:lnTo>
                      <a:lnTo>
                        <a:pt x="1906" y="405"/>
                      </a:lnTo>
                      <a:lnTo>
                        <a:pt x="1906" y="405"/>
                      </a:lnTo>
                      <a:lnTo>
                        <a:pt x="1904" y="403"/>
                      </a:lnTo>
                      <a:lnTo>
                        <a:pt x="1900" y="400"/>
                      </a:lnTo>
                      <a:lnTo>
                        <a:pt x="1900" y="400"/>
                      </a:lnTo>
                      <a:lnTo>
                        <a:pt x="1899" y="405"/>
                      </a:lnTo>
                      <a:lnTo>
                        <a:pt x="1899" y="405"/>
                      </a:lnTo>
                      <a:lnTo>
                        <a:pt x="1898" y="403"/>
                      </a:lnTo>
                      <a:lnTo>
                        <a:pt x="1898" y="400"/>
                      </a:lnTo>
                      <a:lnTo>
                        <a:pt x="1898" y="400"/>
                      </a:lnTo>
                      <a:lnTo>
                        <a:pt x="1899" y="399"/>
                      </a:lnTo>
                      <a:lnTo>
                        <a:pt x="1899" y="395"/>
                      </a:lnTo>
                      <a:lnTo>
                        <a:pt x="1898" y="393"/>
                      </a:lnTo>
                      <a:lnTo>
                        <a:pt x="1897" y="392"/>
                      </a:lnTo>
                      <a:lnTo>
                        <a:pt x="1894" y="389"/>
                      </a:lnTo>
                      <a:lnTo>
                        <a:pt x="1889" y="388"/>
                      </a:lnTo>
                      <a:lnTo>
                        <a:pt x="1889" y="388"/>
                      </a:lnTo>
                      <a:lnTo>
                        <a:pt x="1889" y="393"/>
                      </a:lnTo>
                      <a:lnTo>
                        <a:pt x="1889" y="393"/>
                      </a:lnTo>
                      <a:lnTo>
                        <a:pt x="1886" y="392"/>
                      </a:lnTo>
                      <a:lnTo>
                        <a:pt x="1886" y="392"/>
                      </a:lnTo>
                      <a:lnTo>
                        <a:pt x="1886" y="390"/>
                      </a:lnTo>
                      <a:lnTo>
                        <a:pt x="1884" y="387"/>
                      </a:lnTo>
                      <a:lnTo>
                        <a:pt x="1881" y="383"/>
                      </a:lnTo>
                      <a:lnTo>
                        <a:pt x="1878" y="382"/>
                      </a:lnTo>
                      <a:lnTo>
                        <a:pt x="1875" y="382"/>
                      </a:lnTo>
                      <a:lnTo>
                        <a:pt x="1875" y="382"/>
                      </a:lnTo>
                      <a:lnTo>
                        <a:pt x="1873" y="383"/>
                      </a:lnTo>
                      <a:lnTo>
                        <a:pt x="1873" y="385"/>
                      </a:lnTo>
                      <a:lnTo>
                        <a:pt x="1876" y="389"/>
                      </a:lnTo>
                      <a:lnTo>
                        <a:pt x="1876" y="389"/>
                      </a:lnTo>
                      <a:lnTo>
                        <a:pt x="1871" y="390"/>
                      </a:lnTo>
                      <a:lnTo>
                        <a:pt x="1867" y="389"/>
                      </a:lnTo>
                      <a:lnTo>
                        <a:pt x="1864" y="385"/>
                      </a:lnTo>
                      <a:lnTo>
                        <a:pt x="1864" y="385"/>
                      </a:lnTo>
                      <a:lnTo>
                        <a:pt x="1865" y="382"/>
                      </a:lnTo>
                      <a:lnTo>
                        <a:pt x="1865" y="379"/>
                      </a:lnTo>
                      <a:lnTo>
                        <a:pt x="1867" y="378"/>
                      </a:lnTo>
                      <a:lnTo>
                        <a:pt x="1867" y="378"/>
                      </a:lnTo>
                      <a:lnTo>
                        <a:pt x="1871" y="376"/>
                      </a:lnTo>
                      <a:lnTo>
                        <a:pt x="1872" y="373"/>
                      </a:lnTo>
                      <a:lnTo>
                        <a:pt x="1871" y="372"/>
                      </a:lnTo>
                      <a:lnTo>
                        <a:pt x="1866" y="371"/>
                      </a:lnTo>
                      <a:lnTo>
                        <a:pt x="1866" y="371"/>
                      </a:lnTo>
                      <a:lnTo>
                        <a:pt x="1866" y="371"/>
                      </a:lnTo>
                      <a:lnTo>
                        <a:pt x="1866" y="367"/>
                      </a:lnTo>
                      <a:lnTo>
                        <a:pt x="1866" y="367"/>
                      </a:lnTo>
                      <a:lnTo>
                        <a:pt x="1866" y="366"/>
                      </a:lnTo>
                      <a:lnTo>
                        <a:pt x="1866" y="366"/>
                      </a:lnTo>
                      <a:lnTo>
                        <a:pt x="1868" y="365"/>
                      </a:lnTo>
                      <a:lnTo>
                        <a:pt x="1870" y="362"/>
                      </a:lnTo>
                      <a:lnTo>
                        <a:pt x="1870" y="362"/>
                      </a:lnTo>
                      <a:lnTo>
                        <a:pt x="1871" y="367"/>
                      </a:lnTo>
                      <a:lnTo>
                        <a:pt x="1871" y="370"/>
                      </a:lnTo>
                      <a:lnTo>
                        <a:pt x="1872" y="371"/>
                      </a:lnTo>
                      <a:lnTo>
                        <a:pt x="1872" y="371"/>
                      </a:lnTo>
                      <a:close/>
                      <a:moveTo>
                        <a:pt x="1856" y="274"/>
                      </a:moveTo>
                      <a:lnTo>
                        <a:pt x="1856" y="274"/>
                      </a:lnTo>
                      <a:lnTo>
                        <a:pt x="1857" y="273"/>
                      </a:lnTo>
                      <a:lnTo>
                        <a:pt x="1860" y="272"/>
                      </a:lnTo>
                      <a:lnTo>
                        <a:pt x="1860" y="271"/>
                      </a:lnTo>
                      <a:lnTo>
                        <a:pt x="1860" y="271"/>
                      </a:lnTo>
                      <a:lnTo>
                        <a:pt x="1861" y="276"/>
                      </a:lnTo>
                      <a:lnTo>
                        <a:pt x="1862" y="277"/>
                      </a:lnTo>
                      <a:lnTo>
                        <a:pt x="1864" y="279"/>
                      </a:lnTo>
                      <a:lnTo>
                        <a:pt x="1864" y="279"/>
                      </a:lnTo>
                      <a:lnTo>
                        <a:pt x="1865" y="276"/>
                      </a:lnTo>
                      <a:lnTo>
                        <a:pt x="1866" y="273"/>
                      </a:lnTo>
                      <a:lnTo>
                        <a:pt x="1866" y="271"/>
                      </a:lnTo>
                      <a:lnTo>
                        <a:pt x="1866" y="271"/>
                      </a:lnTo>
                      <a:lnTo>
                        <a:pt x="1867" y="274"/>
                      </a:lnTo>
                      <a:lnTo>
                        <a:pt x="1867" y="274"/>
                      </a:lnTo>
                      <a:lnTo>
                        <a:pt x="1866" y="277"/>
                      </a:lnTo>
                      <a:lnTo>
                        <a:pt x="1867" y="279"/>
                      </a:lnTo>
                      <a:lnTo>
                        <a:pt x="1867" y="279"/>
                      </a:lnTo>
                      <a:lnTo>
                        <a:pt x="1870" y="278"/>
                      </a:lnTo>
                      <a:lnTo>
                        <a:pt x="1870" y="278"/>
                      </a:lnTo>
                      <a:lnTo>
                        <a:pt x="1870" y="282"/>
                      </a:lnTo>
                      <a:lnTo>
                        <a:pt x="1870" y="282"/>
                      </a:lnTo>
                      <a:lnTo>
                        <a:pt x="1868" y="285"/>
                      </a:lnTo>
                      <a:lnTo>
                        <a:pt x="1868" y="292"/>
                      </a:lnTo>
                      <a:lnTo>
                        <a:pt x="1868" y="292"/>
                      </a:lnTo>
                      <a:lnTo>
                        <a:pt x="1866" y="287"/>
                      </a:lnTo>
                      <a:lnTo>
                        <a:pt x="1864" y="284"/>
                      </a:lnTo>
                      <a:lnTo>
                        <a:pt x="1859" y="282"/>
                      </a:lnTo>
                      <a:lnTo>
                        <a:pt x="1859" y="282"/>
                      </a:lnTo>
                      <a:lnTo>
                        <a:pt x="1859" y="284"/>
                      </a:lnTo>
                      <a:lnTo>
                        <a:pt x="1859" y="284"/>
                      </a:lnTo>
                      <a:lnTo>
                        <a:pt x="1856" y="282"/>
                      </a:lnTo>
                      <a:lnTo>
                        <a:pt x="1856" y="282"/>
                      </a:lnTo>
                      <a:lnTo>
                        <a:pt x="1856" y="279"/>
                      </a:lnTo>
                      <a:lnTo>
                        <a:pt x="1856" y="277"/>
                      </a:lnTo>
                      <a:lnTo>
                        <a:pt x="1856" y="274"/>
                      </a:lnTo>
                      <a:lnTo>
                        <a:pt x="1856" y="274"/>
                      </a:lnTo>
                      <a:lnTo>
                        <a:pt x="1856" y="274"/>
                      </a:lnTo>
                      <a:lnTo>
                        <a:pt x="1856" y="274"/>
                      </a:lnTo>
                      <a:close/>
                      <a:moveTo>
                        <a:pt x="1828" y="288"/>
                      </a:moveTo>
                      <a:lnTo>
                        <a:pt x="1828" y="288"/>
                      </a:lnTo>
                      <a:lnTo>
                        <a:pt x="1829" y="288"/>
                      </a:lnTo>
                      <a:lnTo>
                        <a:pt x="1829" y="288"/>
                      </a:lnTo>
                      <a:lnTo>
                        <a:pt x="1831" y="289"/>
                      </a:lnTo>
                      <a:lnTo>
                        <a:pt x="1831" y="289"/>
                      </a:lnTo>
                      <a:lnTo>
                        <a:pt x="1832" y="287"/>
                      </a:lnTo>
                      <a:lnTo>
                        <a:pt x="1834" y="285"/>
                      </a:lnTo>
                      <a:lnTo>
                        <a:pt x="1834" y="283"/>
                      </a:lnTo>
                      <a:lnTo>
                        <a:pt x="1834" y="283"/>
                      </a:lnTo>
                      <a:lnTo>
                        <a:pt x="1834" y="283"/>
                      </a:lnTo>
                      <a:lnTo>
                        <a:pt x="1835" y="285"/>
                      </a:lnTo>
                      <a:lnTo>
                        <a:pt x="1838" y="288"/>
                      </a:lnTo>
                      <a:lnTo>
                        <a:pt x="1838" y="288"/>
                      </a:lnTo>
                      <a:lnTo>
                        <a:pt x="1839" y="287"/>
                      </a:lnTo>
                      <a:lnTo>
                        <a:pt x="1839" y="285"/>
                      </a:lnTo>
                      <a:lnTo>
                        <a:pt x="1840" y="284"/>
                      </a:lnTo>
                      <a:lnTo>
                        <a:pt x="1840" y="284"/>
                      </a:lnTo>
                      <a:lnTo>
                        <a:pt x="1840" y="287"/>
                      </a:lnTo>
                      <a:lnTo>
                        <a:pt x="1842" y="288"/>
                      </a:lnTo>
                      <a:lnTo>
                        <a:pt x="1843" y="289"/>
                      </a:lnTo>
                      <a:lnTo>
                        <a:pt x="1843" y="289"/>
                      </a:lnTo>
                      <a:lnTo>
                        <a:pt x="1845" y="287"/>
                      </a:lnTo>
                      <a:lnTo>
                        <a:pt x="1845" y="285"/>
                      </a:lnTo>
                      <a:lnTo>
                        <a:pt x="1845" y="283"/>
                      </a:lnTo>
                      <a:lnTo>
                        <a:pt x="1845" y="283"/>
                      </a:lnTo>
                      <a:lnTo>
                        <a:pt x="1848" y="290"/>
                      </a:lnTo>
                      <a:lnTo>
                        <a:pt x="1848" y="290"/>
                      </a:lnTo>
                      <a:lnTo>
                        <a:pt x="1850" y="289"/>
                      </a:lnTo>
                      <a:lnTo>
                        <a:pt x="1850" y="289"/>
                      </a:lnTo>
                      <a:lnTo>
                        <a:pt x="1850" y="293"/>
                      </a:lnTo>
                      <a:lnTo>
                        <a:pt x="1851" y="296"/>
                      </a:lnTo>
                      <a:lnTo>
                        <a:pt x="1851" y="296"/>
                      </a:lnTo>
                      <a:lnTo>
                        <a:pt x="1851" y="293"/>
                      </a:lnTo>
                      <a:lnTo>
                        <a:pt x="1854" y="290"/>
                      </a:lnTo>
                      <a:lnTo>
                        <a:pt x="1856" y="289"/>
                      </a:lnTo>
                      <a:lnTo>
                        <a:pt x="1856" y="289"/>
                      </a:lnTo>
                      <a:lnTo>
                        <a:pt x="1859" y="288"/>
                      </a:lnTo>
                      <a:lnTo>
                        <a:pt x="1859" y="288"/>
                      </a:lnTo>
                      <a:lnTo>
                        <a:pt x="1861" y="293"/>
                      </a:lnTo>
                      <a:lnTo>
                        <a:pt x="1861" y="293"/>
                      </a:lnTo>
                      <a:lnTo>
                        <a:pt x="1859" y="295"/>
                      </a:lnTo>
                      <a:lnTo>
                        <a:pt x="1857" y="298"/>
                      </a:lnTo>
                      <a:lnTo>
                        <a:pt x="1857" y="300"/>
                      </a:lnTo>
                      <a:lnTo>
                        <a:pt x="1857" y="300"/>
                      </a:lnTo>
                      <a:lnTo>
                        <a:pt x="1860" y="300"/>
                      </a:lnTo>
                      <a:lnTo>
                        <a:pt x="1862" y="300"/>
                      </a:lnTo>
                      <a:lnTo>
                        <a:pt x="1865" y="299"/>
                      </a:lnTo>
                      <a:lnTo>
                        <a:pt x="1865" y="299"/>
                      </a:lnTo>
                      <a:lnTo>
                        <a:pt x="1864" y="301"/>
                      </a:lnTo>
                      <a:lnTo>
                        <a:pt x="1864" y="301"/>
                      </a:lnTo>
                      <a:lnTo>
                        <a:pt x="1860" y="300"/>
                      </a:lnTo>
                      <a:lnTo>
                        <a:pt x="1856" y="301"/>
                      </a:lnTo>
                      <a:lnTo>
                        <a:pt x="1856" y="301"/>
                      </a:lnTo>
                      <a:lnTo>
                        <a:pt x="1856" y="304"/>
                      </a:lnTo>
                      <a:lnTo>
                        <a:pt x="1861" y="309"/>
                      </a:lnTo>
                      <a:lnTo>
                        <a:pt x="1861" y="309"/>
                      </a:lnTo>
                      <a:lnTo>
                        <a:pt x="1859" y="307"/>
                      </a:lnTo>
                      <a:lnTo>
                        <a:pt x="1855" y="306"/>
                      </a:lnTo>
                      <a:lnTo>
                        <a:pt x="1851" y="307"/>
                      </a:lnTo>
                      <a:lnTo>
                        <a:pt x="1851" y="307"/>
                      </a:lnTo>
                      <a:lnTo>
                        <a:pt x="1853" y="311"/>
                      </a:lnTo>
                      <a:lnTo>
                        <a:pt x="1855" y="315"/>
                      </a:lnTo>
                      <a:lnTo>
                        <a:pt x="1857" y="317"/>
                      </a:lnTo>
                      <a:lnTo>
                        <a:pt x="1857" y="317"/>
                      </a:lnTo>
                      <a:lnTo>
                        <a:pt x="1856" y="317"/>
                      </a:lnTo>
                      <a:lnTo>
                        <a:pt x="1856" y="317"/>
                      </a:lnTo>
                      <a:lnTo>
                        <a:pt x="1855" y="316"/>
                      </a:lnTo>
                      <a:lnTo>
                        <a:pt x="1855" y="316"/>
                      </a:lnTo>
                      <a:lnTo>
                        <a:pt x="1853" y="314"/>
                      </a:lnTo>
                      <a:lnTo>
                        <a:pt x="1850" y="311"/>
                      </a:lnTo>
                      <a:lnTo>
                        <a:pt x="1850" y="311"/>
                      </a:lnTo>
                      <a:lnTo>
                        <a:pt x="1848" y="310"/>
                      </a:lnTo>
                      <a:lnTo>
                        <a:pt x="1842" y="310"/>
                      </a:lnTo>
                      <a:lnTo>
                        <a:pt x="1842" y="310"/>
                      </a:lnTo>
                      <a:lnTo>
                        <a:pt x="1842" y="312"/>
                      </a:lnTo>
                      <a:lnTo>
                        <a:pt x="1844" y="316"/>
                      </a:lnTo>
                      <a:lnTo>
                        <a:pt x="1844" y="316"/>
                      </a:lnTo>
                      <a:lnTo>
                        <a:pt x="1843" y="315"/>
                      </a:lnTo>
                      <a:lnTo>
                        <a:pt x="1840" y="314"/>
                      </a:lnTo>
                      <a:lnTo>
                        <a:pt x="1838" y="314"/>
                      </a:lnTo>
                      <a:lnTo>
                        <a:pt x="1838" y="314"/>
                      </a:lnTo>
                      <a:lnTo>
                        <a:pt x="1838" y="316"/>
                      </a:lnTo>
                      <a:lnTo>
                        <a:pt x="1839" y="320"/>
                      </a:lnTo>
                      <a:lnTo>
                        <a:pt x="1839" y="320"/>
                      </a:lnTo>
                      <a:lnTo>
                        <a:pt x="1834" y="321"/>
                      </a:lnTo>
                      <a:lnTo>
                        <a:pt x="1834" y="321"/>
                      </a:lnTo>
                      <a:lnTo>
                        <a:pt x="1833" y="322"/>
                      </a:lnTo>
                      <a:lnTo>
                        <a:pt x="1833" y="322"/>
                      </a:lnTo>
                      <a:lnTo>
                        <a:pt x="1833" y="320"/>
                      </a:lnTo>
                      <a:lnTo>
                        <a:pt x="1834" y="317"/>
                      </a:lnTo>
                      <a:lnTo>
                        <a:pt x="1835" y="314"/>
                      </a:lnTo>
                      <a:lnTo>
                        <a:pt x="1839" y="310"/>
                      </a:lnTo>
                      <a:lnTo>
                        <a:pt x="1839" y="310"/>
                      </a:lnTo>
                      <a:lnTo>
                        <a:pt x="1840" y="310"/>
                      </a:lnTo>
                      <a:lnTo>
                        <a:pt x="1844" y="309"/>
                      </a:lnTo>
                      <a:lnTo>
                        <a:pt x="1845" y="306"/>
                      </a:lnTo>
                      <a:lnTo>
                        <a:pt x="1845" y="304"/>
                      </a:lnTo>
                      <a:lnTo>
                        <a:pt x="1845" y="301"/>
                      </a:lnTo>
                      <a:lnTo>
                        <a:pt x="1844" y="298"/>
                      </a:lnTo>
                      <a:lnTo>
                        <a:pt x="1844" y="298"/>
                      </a:lnTo>
                      <a:lnTo>
                        <a:pt x="1843" y="298"/>
                      </a:lnTo>
                      <a:lnTo>
                        <a:pt x="1837" y="301"/>
                      </a:lnTo>
                      <a:lnTo>
                        <a:pt x="1837" y="301"/>
                      </a:lnTo>
                      <a:lnTo>
                        <a:pt x="1839" y="299"/>
                      </a:lnTo>
                      <a:lnTo>
                        <a:pt x="1839" y="296"/>
                      </a:lnTo>
                      <a:lnTo>
                        <a:pt x="1839" y="293"/>
                      </a:lnTo>
                      <a:lnTo>
                        <a:pt x="1839" y="293"/>
                      </a:lnTo>
                      <a:lnTo>
                        <a:pt x="1834" y="294"/>
                      </a:lnTo>
                      <a:lnTo>
                        <a:pt x="1832" y="295"/>
                      </a:lnTo>
                      <a:lnTo>
                        <a:pt x="1828" y="299"/>
                      </a:lnTo>
                      <a:lnTo>
                        <a:pt x="1828" y="299"/>
                      </a:lnTo>
                      <a:lnTo>
                        <a:pt x="1829" y="295"/>
                      </a:lnTo>
                      <a:lnTo>
                        <a:pt x="1829" y="292"/>
                      </a:lnTo>
                      <a:lnTo>
                        <a:pt x="1828" y="288"/>
                      </a:lnTo>
                      <a:lnTo>
                        <a:pt x="1828" y="288"/>
                      </a:lnTo>
                      <a:close/>
                      <a:moveTo>
                        <a:pt x="1827" y="360"/>
                      </a:moveTo>
                      <a:lnTo>
                        <a:pt x="1827" y="360"/>
                      </a:lnTo>
                      <a:lnTo>
                        <a:pt x="1827" y="361"/>
                      </a:lnTo>
                      <a:lnTo>
                        <a:pt x="1827" y="361"/>
                      </a:lnTo>
                      <a:lnTo>
                        <a:pt x="1828" y="362"/>
                      </a:lnTo>
                      <a:lnTo>
                        <a:pt x="1828" y="362"/>
                      </a:lnTo>
                      <a:lnTo>
                        <a:pt x="1828" y="362"/>
                      </a:lnTo>
                      <a:lnTo>
                        <a:pt x="1828" y="362"/>
                      </a:lnTo>
                      <a:lnTo>
                        <a:pt x="1831" y="366"/>
                      </a:lnTo>
                      <a:lnTo>
                        <a:pt x="1831" y="366"/>
                      </a:lnTo>
                      <a:lnTo>
                        <a:pt x="1829" y="365"/>
                      </a:lnTo>
                      <a:lnTo>
                        <a:pt x="1826" y="364"/>
                      </a:lnTo>
                      <a:lnTo>
                        <a:pt x="1826" y="364"/>
                      </a:lnTo>
                      <a:lnTo>
                        <a:pt x="1825" y="361"/>
                      </a:lnTo>
                      <a:lnTo>
                        <a:pt x="1821" y="360"/>
                      </a:lnTo>
                      <a:lnTo>
                        <a:pt x="1821" y="360"/>
                      </a:lnTo>
                      <a:lnTo>
                        <a:pt x="1821" y="357"/>
                      </a:lnTo>
                      <a:lnTo>
                        <a:pt x="1821" y="355"/>
                      </a:lnTo>
                      <a:lnTo>
                        <a:pt x="1821" y="355"/>
                      </a:lnTo>
                      <a:lnTo>
                        <a:pt x="1822" y="357"/>
                      </a:lnTo>
                      <a:lnTo>
                        <a:pt x="1825" y="359"/>
                      </a:lnTo>
                      <a:lnTo>
                        <a:pt x="1827" y="360"/>
                      </a:lnTo>
                      <a:lnTo>
                        <a:pt x="1827" y="360"/>
                      </a:lnTo>
                      <a:close/>
                      <a:moveTo>
                        <a:pt x="1822" y="323"/>
                      </a:moveTo>
                      <a:lnTo>
                        <a:pt x="1822" y="323"/>
                      </a:lnTo>
                      <a:lnTo>
                        <a:pt x="1825" y="321"/>
                      </a:lnTo>
                      <a:lnTo>
                        <a:pt x="1825" y="321"/>
                      </a:lnTo>
                      <a:lnTo>
                        <a:pt x="1817" y="328"/>
                      </a:lnTo>
                      <a:lnTo>
                        <a:pt x="1817" y="328"/>
                      </a:lnTo>
                      <a:lnTo>
                        <a:pt x="1818" y="329"/>
                      </a:lnTo>
                      <a:lnTo>
                        <a:pt x="1820" y="331"/>
                      </a:lnTo>
                      <a:lnTo>
                        <a:pt x="1820" y="331"/>
                      </a:lnTo>
                      <a:lnTo>
                        <a:pt x="1816" y="332"/>
                      </a:lnTo>
                      <a:lnTo>
                        <a:pt x="1812" y="334"/>
                      </a:lnTo>
                      <a:lnTo>
                        <a:pt x="1812" y="334"/>
                      </a:lnTo>
                      <a:lnTo>
                        <a:pt x="1811" y="332"/>
                      </a:lnTo>
                      <a:lnTo>
                        <a:pt x="1811" y="332"/>
                      </a:lnTo>
                      <a:lnTo>
                        <a:pt x="1812" y="329"/>
                      </a:lnTo>
                      <a:lnTo>
                        <a:pt x="1816" y="326"/>
                      </a:lnTo>
                      <a:lnTo>
                        <a:pt x="1816" y="326"/>
                      </a:lnTo>
                      <a:lnTo>
                        <a:pt x="1818" y="326"/>
                      </a:lnTo>
                      <a:lnTo>
                        <a:pt x="1820" y="324"/>
                      </a:lnTo>
                      <a:lnTo>
                        <a:pt x="1822" y="323"/>
                      </a:lnTo>
                      <a:lnTo>
                        <a:pt x="1822" y="323"/>
                      </a:lnTo>
                      <a:close/>
                      <a:moveTo>
                        <a:pt x="1820" y="295"/>
                      </a:moveTo>
                      <a:lnTo>
                        <a:pt x="1820" y="295"/>
                      </a:lnTo>
                      <a:lnTo>
                        <a:pt x="1816" y="296"/>
                      </a:lnTo>
                      <a:lnTo>
                        <a:pt x="1815" y="299"/>
                      </a:lnTo>
                      <a:lnTo>
                        <a:pt x="1815" y="299"/>
                      </a:lnTo>
                      <a:lnTo>
                        <a:pt x="1816" y="300"/>
                      </a:lnTo>
                      <a:lnTo>
                        <a:pt x="1817" y="303"/>
                      </a:lnTo>
                      <a:lnTo>
                        <a:pt x="1820" y="303"/>
                      </a:lnTo>
                      <a:lnTo>
                        <a:pt x="1820" y="303"/>
                      </a:lnTo>
                      <a:lnTo>
                        <a:pt x="1814" y="305"/>
                      </a:lnTo>
                      <a:lnTo>
                        <a:pt x="1814" y="305"/>
                      </a:lnTo>
                      <a:lnTo>
                        <a:pt x="1811" y="304"/>
                      </a:lnTo>
                      <a:lnTo>
                        <a:pt x="1806" y="304"/>
                      </a:lnTo>
                      <a:lnTo>
                        <a:pt x="1806" y="304"/>
                      </a:lnTo>
                      <a:lnTo>
                        <a:pt x="1805" y="304"/>
                      </a:lnTo>
                      <a:lnTo>
                        <a:pt x="1805" y="304"/>
                      </a:lnTo>
                      <a:lnTo>
                        <a:pt x="1806" y="301"/>
                      </a:lnTo>
                      <a:lnTo>
                        <a:pt x="1807" y="299"/>
                      </a:lnTo>
                      <a:lnTo>
                        <a:pt x="1810" y="296"/>
                      </a:lnTo>
                      <a:lnTo>
                        <a:pt x="1815" y="295"/>
                      </a:lnTo>
                      <a:lnTo>
                        <a:pt x="1815" y="295"/>
                      </a:lnTo>
                      <a:lnTo>
                        <a:pt x="1816" y="295"/>
                      </a:lnTo>
                      <a:lnTo>
                        <a:pt x="1818" y="295"/>
                      </a:lnTo>
                      <a:lnTo>
                        <a:pt x="1818" y="295"/>
                      </a:lnTo>
                      <a:lnTo>
                        <a:pt x="1820" y="295"/>
                      </a:lnTo>
                      <a:lnTo>
                        <a:pt x="1820" y="295"/>
                      </a:lnTo>
                      <a:close/>
                      <a:moveTo>
                        <a:pt x="1811" y="279"/>
                      </a:moveTo>
                      <a:lnTo>
                        <a:pt x="1811" y="279"/>
                      </a:lnTo>
                      <a:lnTo>
                        <a:pt x="1807" y="281"/>
                      </a:lnTo>
                      <a:lnTo>
                        <a:pt x="1807" y="281"/>
                      </a:lnTo>
                      <a:lnTo>
                        <a:pt x="1809" y="278"/>
                      </a:lnTo>
                      <a:lnTo>
                        <a:pt x="1811" y="273"/>
                      </a:lnTo>
                      <a:lnTo>
                        <a:pt x="1811" y="273"/>
                      </a:lnTo>
                      <a:lnTo>
                        <a:pt x="1815" y="272"/>
                      </a:lnTo>
                      <a:lnTo>
                        <a:pt x="1815" y="272"/>
                      </a:lnTo>
                      <a:lnTo>
                        <a:pt x="1812" y="274"/>
                      </a:lnTo>
                      <a:lnTo>
                        <a:pt x="1810" y="277"/>
                      </a:lnTo>
                      <a:lnTo>
                        <a:pt x="1810" y="279"/>
                      </a:lnTo>
                      <a:lnTo>
                        <a:pt x="1810" y="279"/>
                      </a:lnTo>
                      <a:lnTo>
                        <a:pt x="1811" y="279"/>
                      </a:lnTo>
                      <a:lnTo>
                        <a:pt x="1811" y="279"/>
                      </a:lnTo>
                      <a:close/>
                      <a:moveTo>
                        <a:pt x="1760" y="279"/>
                      </a:moveTo>
                      <a:lnTo>
                        <a:pt x="1760" y="279"/>
                      </a:lnTo>
                      <a:lnTo>
                        <a:pt x="1762" y="277"/>
                      </a:lnTo>
                      <a:lnTo>
                        <a:pt x="1765" y="276"/>
                      </a:lnTo>
                      <a:lnTo>
                        <a:pt x="1767" y="276"/>
                      </a:lnTo>
                      <a:lnTo>
                        <a:pt x="1767" y="276"/>
                      </a:lnTo>
                      <a:lnTo>
                        <a:pt x="1772" y="277"/>
                      </a:lnTo>
                      <a:lnTo>
                        <a:pt x="1773" y="277"/>
                      </a:lnTo>
                      <a:lnTo>
                        <a:pt x="1774" y="276"/>
                      </a:lnTo>
                      <a:lnTo>
                        <a:pt x="1772" y="271"/>
                      </a:lnTo>
                      <a:lnTo>
                        <a:pt x="1772" y="271"/>
                      </a:lnTo>
                      <a:lnTo>
                        <a:pt x="1772" y="271"/>
                      </a:lnTo>
                      <a:lnTo>
                        <a:pt x="1772" y="271"/>
                      </a:lnTo>
                      <a:lnTo>
                        <a:pt x="1776" y="268"/>
                      </a:lnTo>
                      <a:lnTo>
                        <a:pt x="1776" y="268"/>
                      </a:lnTo>
                      <a:lnTo>
                        <a:pt x="1777" y="267"/>
                      </a:lnTo>
                      <a:lnTo>
                        <a:pt x="1777" y="267"/>
                      </a:lnTo>
                      <a:lnTo>
                        <a:pt x="1782" y="265"/>
                      </a:lnTo>
                      <a:lnTo>
                        <a:pt x="1782" y="265"/>
                      </a:lnTo>
                      <a:lnTo>
                        <a:pt x="1783" y="260"/>
                      </a:lnTo>
                      <a:lnTo>
                        <a:pt x="1784" y="257"/>
                      </a:lnTo>
                      <a:lnTo>
                        <a:pt x="1787" y="255"/>
                      </a:lnTo>
                      <a:lnTo>
                        <a:pt x="1787" y="255"/>
                      </a:lnTo>
                      <a:lnTo>
                        <a:pt x="1788" y="255"/>
                      </a:lnTo>
                      <a:lnTo>
                        <a:pt x="1790" y="253"/>
                      </a:lnTo>
                      <a:lnTo>
                        <a:pt x="1792" y="251"/>
                      </a:lnTo>
                      <a:lnTo>
                        <a:pt x="1792" y="249"/>
                      </a:lnTo>
                      <a:lnTo>
                        <a:pt x="1792" y="245"/>
                      </a:lnTo>
                      <a:lnTo>
                        <a:pt x="1790" y="242"/>
                      </a:lnTo>
                      <a:lnTo>
                        <a:pt x="1790" y="242"/>
                      </a:lnTo>
                      <a:lnTo>
                        <a:pt x="1789" y="242"/>
                      </a:lnTo>
                      <a:lnTo>
                        <a:pt x="1789" y="242"/>
                      </a:lnTo>
                      <a:lnTo>
                        <a:pt x="1789" y="242"/>
                      </a:lnTo>
                      <a:lnTo>
                        <a:pt x="1789" y="242"/>
                      </a:lnTo>
                      <a:lnTo>
                        <a:pt x="1789" y="240"/>
                      </a:lnTo>
                      <a:lnTo>
                        <a:pt x="1787" y="239"/>
                      </a:lnTo>
                      <a:lnTo>
                        <a:pt x="1784" y="239"/>
                      </a:lnTo>
                      <a:lnTo>
                        <a:pt x="1784" y="239"/>
                      </a:lnTo>
                      <a:lnTo>
                        <a:pt x="1783" y="238"/>
                      </a:lnTo>
                      <a:lnTo>
                        <a:pt x="1783" y="238"/>
                      </a:lnTo>
                      <a:lnTo>
                        <a:pt x="1781" y="239"/>
                      </a:lnTo>
                      <a:lnTo>
                        <a:pt x="1781" y="239"/>
                      </a:lnTo>
                      <a:lnTo>
                        <a:pt x="1782" y="237"/>
                      </a:lnTo>
                      <a:lnTo>
                        <a:pt x="1782" y="237"/>
                      </a:lnTo>
                      <a:lnTo>
                        <a:pt x="1783" y="235"/>
                      </a:lnTo>
                      <a:lnTo>
                        <a:pt x="1783" y="235"/>
                      </a:lnTo>
                      <a:lnTo>
                        <a:pt x="1784" y="234"/>
                      </a:lnTo>
                      <a:lnTo>
                        <a:pt x="1787" y="233"/>
                      </a:lnTo>
                      <a:lnTo>
                        <a:pt x="1788" y="231"/>
                      </a:lnTo>
                      <a:lnTo>
                        <a:pt x="1788" y="231"/>
                      </a:lnTo>
                      <a:lnTo>
                        <a:pt x="1790" y="229"/>
                      </a:lnTo>
                      <a:lnTo>
                        <a:pt x="1790" y="229"/>
                      </a:lnTo>
                      <a:lnTo>
                        <a:pt x="1792" y="229"/>
                      </a:lnTo>
                      <a:lnTo>
                        <a:pt x="1794" y="229"/>
                      </a:lnTo>
                      <a:lnTo>
                        <a:pt x="1796" y="228"/>
                      </a:lnTo>
                      <a:lnTo>
                        <a:pt x="1796" y="228"/>
                      </a:lnTo>
                      <a:lnTo>
                        <a:pt x="1799" y="227"/>
                      </a:lnTo>
                      <a:lnTo>
                        <a:pt x="1799" y="227"/>
                      </a:lnTo>
                      <a:lnTo>
                        <a:pt x="1790" y="232"/>
                      </a:lnTo>
                      <a:lnTo>
                        <a:pt x="1790" y="232"/>
                      </a:lnTo>
                      <a:lnTo>
                        <a:pt x="1790" y="233"/>
                      </a:lnTo>
                      <a:lnTo>
                        <a:pt x="1793" y="234"/>
                      </a:lnTo>
                      <a:lnTo>
                        <a:pt x="1793" y="234"/>
                      </a:lnTo>
                      <a:lnTo>
                        <a:pt x="1788" y="234"/>
                      </a:lnTo>
                      <a:lnTo>
                        <a:pt x="1785" y="235"/>
                      </a:lnTo>
                      <a:lnTo>
                        <a:pt x="1784" y="237"/>
                      </a:lnTo>
                      <a:lnTo>
                        <a:pt x="1784" y="237"/>
                      </a:lnTo>
                      <a:lnTo>
                        <a:pt x="1788" y="237"/>
                      </a:lnTo>
                      <a:lnTo>
                        <a:pt x="1792" y="238"/>
                      </a:lnTo>
                      <a:lnTo>
                        <a:pt x="1794" y="242"/>
                      </a:lnTo>
                      <a:lnTo>
                        <a:pt x="1794" y="242"/>
                      </a:lnTo>
                      <a:lnTo>
                        <a:pt x="1795" y="246"/>
                      </a:lnTo>
                      <a:lnTo>
                        <a:pt x="1796" y="248"/>
                      </a:lnTo>
                      <a:lnTo>
                        <a:pt x="1799" y="246"/>
                      </a:lnTo>
                      <a:lnTo>
                        <a:pt x="1803" y="240"/>
                      </a:lnTo>
                      <a:lnTo>
                        <a:pt x="1803" y="240"/>
                      </a:lnTo>
                      <a:lnTo>
                        <a:pt x="1805" y="240"/>
                      </a:lnTo>
                      <a:lnTo>
                        <a:pt x="1810" y="240"/>
                      </a:lnTo>
                      <a:lnTo>
                        <a:pt x="1810" y="240"/>
                      </a:lnTo>
                      <a:lnTo>
                        <a:pt x="1809" y="242"/>
                      </a:lnTo>
                      <a:lnTo>
                        <a:pt x="1810" y="244"/>
                      </a:lnTo>
                      <a:lnTo>
                        <a:pt x="1810" y="244"/>
                      </a:lnTo>
                      <a:lnTo>
                        <a:pt x="1812" y="243"/>
                      </a:lnTo>
                      <a:lnTo>
                        <a:pt x="1814" y="243"/>
                      </a:lnTo>
                      <a:lnTo>
                        <a:pt x="1815" y="242"/>
                      </a:lnTo>
                      <a:lnTo>
                        <a:pt x="1815" y="242"/>
                      </a:lnTo>
                      <a:lnTo>
                        <a:pt x="1815" y="246"/>
                      </a:lnTo>
                      <a:lnTo>
                        <a:pt x="1815" y="249"/>
                      </a:lnTo>
                      <a:lnTo>
                        <a:pt x="1816" y="250"/>
                      </a:lnTo>
                      <a:lnTo>
                        <a:pt x="1816" y="250"/>
                      </a:lnTo>
                      <a:lnTo>
                        <a:pt x="1816" y="250"/>
                      </a:lnTo>
                      <a:lnTo>
                        <a:pt x="1816" y="250"/>
                      </a:lnTo>
                      <a:lnTo>
                        <a:pt x="1815" y="253"/>
                      </a:lnTo>
                      <a:lnTo>
                        <a:pt x="1815" y="253"/>
                      </a:lnTo>
                      <a:lnTo>
                        <a:pt x="1812" y="253"/>
                      </a:lnTo>
                      <a:lnTo>
                        <a:pt x="1810" y="254"/>
                      </a:lnTo>
                      <a:lnTo>
                        <a:pt x="1807" y="255"/>
                      </a:lnTo>
                      <a:lnTo>
                        <a:pt x="1807" y="255"/>
                      </a:lnTo>
                      <a:lnTo>
                        <a:pt x="1810" y="257"/>
                      </a:lnTo>
                      <a:lnTo>
                        <a:pt x="1811" y="259"/>
                      </a:lnTo>
                      <a:lnTo>
                        <a:pt x="1814" y="259"/>
                      </a:lnTo>
                      <a:lnTo>
                        <a:pt x="1814" y="259"/>
                      </a:lnTo>
                      <a:lnTo>
                        <a:pt x="1807" y="261"/>
                      </a:lnTo>
                      <a:lnTo>
                        <a:pt x="1805" y="262"/>
                      </a:lnTo>
                      <a:lnTo>
                        <a:pt x="1804" y="265"/>
                      </a:lnTo>
                      <a:lnTo>
                        <a:pt x="1804" y="265"/>
                      </a:lnTo>
                      <a:lnTo>
                        <a:pt x="1807" y="266"/>
                      </a:lnTo>
                      <a:lnTo>
                        <a:pt x="1811" y="266"/>
                      </a:lnTo>
                      <a:lnTo>
                        <a:pt x="1814" y="266"/>
                      </a:lnTo>
                      <a:lnTo>
                        <a:pt x="1814" y="266"/>
                      </a:lnTo>
                      <a:lnTo>
                        <a:pt x="1809" y="270"/>
                      </a:lnTo>
                      <a:lnTo>
                        <a:pt x="1809" y="270"/>
                      </a:lnTo>
                      <a:lnTo>
                        <a:pt x="1806" y="272"/>
                      </a:lnTo>
                      <a:lnTo>
                        <a:pt x="1803" y="276"/>
                      </a:lnTo>
                      <a:lnTo>
                        <a:pt x="1803" y="276"/>
                      </a:lnTo>
                      <a:lnTo>
                        <a:pt x="1800" y="274"/>
                      </a:lnTo>
                      <a:lnTo>
                        <a:pt x="1798" y="274"/>
                      </a:lnTo>
                      <a:lnTo>
                        <a:pt x="1795" y="276"/>
                      </a:lnTo>
                      <a:lnTo>
                        <a:pt x="1795" y="276"/>
                      </a:lnTo>
                      <a:lnTo>
                        <a:pt x="1795" y="278"/>
                      </a:lnTo>
                      <a:lnTo>
                        <a:pt x="1796" y="281"/>
                      </a:lnTo>
                      <a:lnTo>
                        <a:pt x="1798" y="282"/>
                      </a:lnTo>
                      <a:lnTo>
                        <a:pt x="1798" y="282"/>
                      </a:lnTo>
                      <a:lnTo>
                        <a:pt x="1793" y="282"/>
                      </a:lnTo>
                      <a:lnTo>
                        <a:pt x="1789" y="283"/>
                      </a:lnTo>
                      <a:lnTo>
                        <a:pt x="1788" y="284"/>
                      </a:lnTo>
                      <a:lnTo>
                        <a:pt x="1788" y="284"/>
                      </a:lnTo>
                      <a:lnTo>
                        <a:pt x="1790" y="287"/>
                      </a:lnTo>
                      <a:lnTo>
                        <a:pt x="1794" y="288"/>
                      </a:lnTo>
                      <a:lnTo>
                        <a:pt x="1796" y="288"/>
                      </a:lnTo>
                      <a:lnTo>
                        <a:pt x="1796" y="288"/>
                      </a:lnTo>
                      <a:lnTo>
                        <a:pt x="1793" y="289"/>
                      </a:lnTo>
                      <a:lnTo>
                        <a:pt x="1789" y="293"/>
                      </a:lnTo>
                      <a:lnTo>
                        <a:pt x="1789" y="293"/>
                      </a:lnTo>
                      <a:lnTo>
                        <a:pt x="1789" y="293"/>
                      </a:lnTo>
                      <a:lnTo>
                        <a:pt x="1792" y="294"/>
                      </a:lnTo>
                      <a:lnTo>
                        <a:pt x="1792" y="294"/>
                      </a:lnTo>
                      <a:lnTo>
                        <a:pt x="1789" y="295"/>
                      </a:lnTo>
                      <a:lnTo>
                        <a:pt x="1789" y="295"/>
                      </a:lnTo>
                      <a:lnTo>
                        <a:pt x="1787" y="294"/>
                      </a:lnTo>
                      <a:lnTo>
                        <a:pt x="1784" y="293"/>
                      </a:lnTo>
                      <a:lnTo>
                        <a:pt x="1782" y="293"/>
                      </a:lnTo>
                      <a:lnTo>
                        <a:pt x="1782" y="293"/>
                      </a:lnTo>
                      <a:lnTo>
                        <a:pt x="1782" y="295"/>
                      </a:lnTo>
                      <a:lnTo>
                        <a:pt x="1782" y="298"/>
                      </a:lnTo>
                      <a:lnTo>
                        <a:pt x="1783" y="299"/>
                      </a:lnTo>
                      <a:lnTo>
                        <a:pt x="1783" y="299"/>
                      </a:lnTo>
                      <a:lnTo>
                        <a:pt x="1777" y="296"/>
                      </a:lnTo>
                      <a:lnTo>
                        <a:pt x="1774" y="296"/>
                      </a:lnTo>
                      <a:lnTo>
                        <a:pt x="1772" y="296"/>
                      </a:lnTo>
                      <a:lnTo>
                        <a:pt x="1772" y="296"/>
                      </a:lnTo>
                      <a:lnTo>
                        <a:pt x="1773" y="300"/>
                      </a:lnTo>
                      <a:lnTo>
                        <a:pt x="1776" y="303"/>
                      </a:lnTo>
                      <a:lnTo>
                        <a:pt x="1778" y="304"/>
                      </a:lnTo>
                      <a:lnTo>
                        <a:pt x="1778" y="304"/>
                      </a:lnTo>
                      <a:lnTo>
                        <a:pt x="1776" y="304"/>
                      </a:lnTo>
                      <a:lnTo>
                        <a:pt x="1772" y="304"/>
                      </a:lnTo>
                      <a:lnTo>
                        <a:pt x="1772" y="304"/>
                      </a:lnTo>
                      <a:lnTo>
                        <a:pt x="1768" y="299"/>
                      </a:lnTo>
                      <a:lnTo>
                        <a:pt x="1768" y="299"/>
                      </a:lnTo>
                      <a:lnTo>
                        <a:pt x="1770" y="298"/>
                      </a:lnTo>
                      <a:lnTo>
                        <a:pt x="1772" y="295"/>
                      </a:lnTo>
                      <a:lnTo>
                        <a:pt x="1772" y="290"/>
                      </a:lnTo>
                      <a:lnTo>
                        <a:pt x="1772" y="287"/>
                      </a:lnTo>
                      <a:lnTo>
                        <a:pt x="1770" y="284"/>
                      </a:lnTo>
                      <a:lnTo>
                        <a:pt x="1770" y="284"/>
                      </a:lnTo>
                      <a:lnTo>
                        <a:pt x="1767" y="284"/>
                      </a:lnTo>
                      <a:lnTo>
                        <a:pt x="1765" y="285"/>
                      </a:lnTo>
                      <a:lnTo>
                        <a:pt x="1763" y="290"/>
                      </a:lnTo>
                      <a:lnTo>
                        <a:pt x="1763" y="290"/>
                      </a:lnTo>
                      <a:lnTo>
                        <a:pt x="1761" y="287"/>
                      </a:lnTo>
                      <a:lnTo>
                        <a:pt x="1760" y="284"/>
                      </a:lnTo>
                      <a:lnTo>
                        <a:pt x="1760" y="279"/>
                      </a:lnTo>
                      <a:lnTo>
                        <a:pt x="1760" y="279"/>
                      </a:lnTo>
                      <a:close/>
                      <a:moveTo>
                        <a:pt x="1739" y="222"/>
                      </a:moveTo>
                      <a:lnTo>
                        <a:pt x="1739" y="222"/>
                      </a:lnTo>
                      <a:lnTo>
                        <a:pt x="1740" y="221"/>
                      </a:lnTo>
                      <a:lnTo>
                        <a:pt x="1740" y="218"/>
                      </a:lnTo>
                      <a:lnTo>
                        <a:pt x="1740" y="218"/>
                      </a:lnTo>
                      <a:lnTo>
                        <a:pt x="1743" y="218"/>
                      </a:lnTo>
                      <a:lnTo>
                        <a:pt x="1745" y="217"/>
                      </a:lnTo>
                      <a:lnTo>
                        <a:pt x="1745" y="217"/>
                      </a:lnTo>
                      <a:lnTo>
                        <a:pt x="1743" y="221"/>
                      </a:lnTo>
                      <a:lnTo>
                        <a:pt x="1742" y="224"/>
                      </a:lnTo>
                      <a:lnTo>
                        <a:pt x="1740" y="228"/>
                      </a:lnTo>
                      <a:lnTo>
                        <a:pt x="1740" y="228"/>
                      </a:lnTo>
                      <a:lnTo>
                        <a:pt x="1744" y="227"/>
                      </a:lnTo>
                      <a:lnTo>
                        <a:pt x="1748" y="224"/>
                      </a:lnTo>
                      <a:lnTo>
                        <a:pt x="1749" y="222"/>
                      </a:lnTo>
                      <a:lnTo>
                        <a:pt x="1749" y="222"/>
                      </a:lnTo>
                      <a:lnTo>
                        <a:pt x="1749" y="228"/>
                      </a:lnTo>
                      <a:lnTo>
                        <a:pt x="1749" y="228"/>
                      </a:lnTo>
                      <a:lnTo>
                        <a:pt x="1746" y="229"/>
                      </a:lnTo>
                      <a:lnTo>
                        <a:pt x="1745" y="231"/>
                      </a:lnTo>
                      <a:lnTo>
                        <a:pt x="1744" y="233"/>
                      </a:lnTo>
                      <a:lnTo>
                        <a:pt x="1744" y="233"/>
                      </a:lnTo>
                      <a:lnTo>
                        <a:pt x="1742" y="233"/>
                      </a:lnTo>
                      <a:lnTo>
                        <a:pt x="1742" y="233"/>
                      </a:lnTo>
                      <a:lnTo>
                        <a:pt x="1740" y="231"/>
                      </a:lnTo>
                      <a:lnTo>
                        <a:pt x="1739" y="228"/>
                      </a:lnTo>
                      <a:lnTo>
                        <a:pt x="1739" y="228"/>
                      </a:lnTo>
                      <a:lnTo>
                        <a:pt x="1739" y="222"/>
                      </a:lnTo>
                      <a:lnTo>
                        <a:pt x="1739" y="222"/>
                      </a:lnTo>
                      <a:close/>
                      <a:moveTo>
                        <a:pt x="1735" y="340"/>
                      </a:moveTo>
                      <a:lnTo>
                        <a:pt x="1735" y="340"/>
                      </a:lnTo>
                      <a:lnTo>
                        <a:pt x="1734" y="340"/>
                      </a:lnTo>
                      <a:lnTo>
                        <a:pt x="1734" y="340"/>
                      </a:lnTo>
                      <a:lnTo>
                        <a:pt x="1737" y="338"/>
                      </a:lnTo>
                      <a:lnTo>
                        <a:pt x="1738" y="335"/>
                      </a:lnTo>
                      <a:lnTo>
                        <a:pt x="1738" y="335"/>
                      </a:lnTo>
                      <a:lnTo>
                        <a:pt x="1740" y="335"/>
                      </a:lnTo>
                      <a:lnTo>
                        <a:pt x="1743" y="335"/>
                      </a:lnTo>
                      <a:lnTo>
                        <a:pt x="1745" y="333"/>
                      </a:lnTo>
                      <a:lnTo>
                        <a:pt x="1745" y="333"/>
                      </a:lnTo>
                      <a:lnTo>
                        <a:pt x="1744" y="332"/>
                      </a:lnTo>
                      <a:lnTo>
                        <a:pt x="1742" y="329"/>
                      </a:lnTo>
                      <a:lnTo>
                        <a:pt x="1742" y="329"/>
                      </a:lnTo>
                      <a:lnTo>
                        <a:pt x="1743" y="328"/>
                      </a:lnTo>
                      <a:lnTo>
                        <a:pt x="1743" y="328"/>
                      </a:lnTo>
                      <a:lnTo>
                        <a:pt x="1744" y="331"/>
                      </a:lnTo>
                      <a:lnTo>
                        <a:pt x="1748" y="333"/>
                      </a:lnTo>
                      <a:lnTo>
                        <a:pt x="1748" y="333"/>
                      </a:lnTo>
                      <a:lnTo>
                        <a:pt x="1749" y="332"/>
                      </a:lnTo>
                      <a:lnTo>
                        <a:pt x="1750" y="328"/>
                      </a:lnTo>
                      <a:lnTo>
                        <a:pt x="1750" y="328"/>
                      </a:lnTo>
                      <a:lnTo>
                        <a:pt x="1751" y="328"/>
                      </a:lnTo>
                      <a:lnTo>
                        <a:pt x="1751" y="328"/>
                      </a:lnTo>
                      <a:lnTo>
                        <a:pt x="1751" y="327"/>
                      </a:lnTo>
                      <a:lnTo>
                        <a:pt x="1751" y="327"/>
                      </a:lnTo>
                      <a:lnTo>
                        <a:pt x="1751" y="326"/>
                      </a:lnTo>
                      <a:lnTo>
                        <a:pt x="1751" y="326"/>
                      </a:lnTo>
                      <a:lnTo>
                        <a:pt x="1751" y="328"/>
                      </a:lnTo>
                      <a:lnTo>
                        <a:pt x="1753" y="331"/>
                      </a:lnTo>
                      <a:lnTo>
                        <a:pt x="1755" y="333"/>
                      </a:lnTo>
                      <a:lnTo>
                        <a:pt x="1755" y="333"/>
                      </a:lnTo>
                      <a:lnTo>
                        <a:pt x="1757" y="329"/>
                      </a:lnTo>
                      <a:lnTo>
                        <a:pt x="1759" y="327"/>
                      </a:lnTo>
                      <a:lnTo>
                        <a:pt x="1760" y="322"/>
                      </a:lnTo>
                      <a:lnTo>
                        <a:pt x="1760" y="322"/>
                      </a:lnTo>
                      <a:lnTo>
                        <a:pt x="1760" y="324"/>
                      </a:lnTo>
                      <a:lnTo>
                        <a:pt x="1760" y="324"/>
                      </a:lnTo>
                      <a:lnTo>
                        <a:pt x="1760" y="326"/>
                      </a:lnTo>
                      <a:lnTo>
                        <a:pt x="1760" y="326"/>
                      </a:lnTo>
                      <a:lnTo>
                        <a:pt x="1760" y="329"/>
                      </a:lnTo>
                      <a:lnTo>
                        <a:pt x="1760" y="332"/>
                      </a:lnTo>
                      <a:lnTo>
                        <a:pt x="1761" y="332"/>
                      </a:lnTo>
                      <a:lnTo>
                        <a:pt x="1765" y="329"/>
                      </a:lnTo>
                      <a:lnTo>
                        <a:pt x="1765" y="329"/>
                      </a:lnTo>
                      <a:lnTo>
                        <a:pt x="1768" y="332"/>
                      </a:lnTo>
                      <a:lnTo>
                        <a:pt x="1768" y="332"/>
                      </a:lnTo>
                      <a:lnTo>
                        <a:pt x="1768" y="328"/>
                      </a:lnTo>
                      <a:lnTo>
                        <a:pt x="1768" y="328"/>
                      </a:lnTo>
                      <a:lnTo>
                        <a:pt x="1768" y="328"/>
                      </a:lnTo>
                      <a:lnTo>
                        <a:pt x="1768" y="328"/>
                      </a:lnTo>
                      <a:lnTo>
                        <a:pt x="1770" y="328"/>
                      </a:lnTo>
                      <a:lnTo>
                        <a:pt x="1773" y="331"/>
                      </a:lnTo>
                      <a:lnTo>
                        <a:pt x="1778" y="331"/>
                      </a:lnTo>
                      <a:lnTo>
                        <a:pt x="1782" y="329"/>
                      </a:lnTo>
                      <a:lnTo>
                        <a:pt x="1784" y="328"/>
                      </a:lnTo>
                      <a:lnTo>
                        <a:pt x="1784" y="328"/>
                      </a:lnTo>
                      <a:lnTo>
                        <a:pt x="1784" y="326"/>
                      </a:lnTo>
                      <a:lnTo>
                        <a:pt x="1782" y="323"/>
                      </a:lnTo>
                      <a:lnTo>
                        <a:pt x="1778" y="322"/>
                      </a:lnTo>
                      <a:lnTo>
                        <a:pt x="1778" y="322"/>
                      </a:lnTo>
                      <a:lnTo>
                        <a:pt x="1781" y="320"/>
                      </a:lnTo>
                      <a:lnTo>
                        <a:pt x="1785" y="317"/>
                      </a:lnTo>
                      <a:lnTo>
                        <a:pt x="1790" y="318"/>
                      </a:lnTo>
                      <a:lnTo>
                        <a:pt x="1790" y="318"/>
                      </a:lnTo>
                      <a:lnTo>
                        <a:pt x="1793" y="318"/>
                      </a:lnTo>
                      <a:lnTo>
                        <a:pt x="1793" y="318"/>
                      </a:lnTo>
                      <a:lnTo>
                        <a:pt x="1793" y="320"/>
                      </a:lnTo>
                      <a:lnTo>
                        <a:pt x="1793" y="320"/>
                      </a:lnTo>
                      <a:lnTo>
                        <a:pt x="1789" y="322"/>
                      </a:lnTo>
                      <a:lnTo>
                        <a:pt x="1788" y="323"/>
                      </a:lnTo>
                      <a:lnTo>
                        <a:pt x="1788" y="323"/>
                      </a:lnTo>
                      <a:lnTo>
                        <a:pt x="1792" y="326"/>
                      </a:lnTo>
                      <a:lnTo>
                        <a:pt x="1794" y="326"/>
                      </a:lnTo>
                      <a:lnTo>
                        <a:pt x="1798" y="324"/>
                      </a:lnTo>
                      <a:lnTo>
                        <a:pt x="1798" y="324"/>
                      </a:lnTo>
                      <a:lnTo>
                        <a:pt x="1793" y="329"/>
                      </a:lnTo>
                      <a:lnTo>
                        <a:pt x="1793" y="329"/>
                      </a:lnTo>
                      <a:lnTo>
                        <a:pt x="1789" y="331"/>
                      </a:lnTo>
                      <a:lnTo>
                        <a:pt x="1787" y="335"/>
                      </a:lnTo>
                      <a:lnTo>
                        <a:pt x="1787" y="335"/>
                      </a:lnTo>
                      <a:lnTo>
                        <a:pt x="1783" y="334"/>
                      </a:lnTo>
                      <a:lnTo>
                        <a:pt x="1781" y="334"/>
                      </a:lnTo>
                      <a:lnTo>
                        <a:pt x="1778" y="335"/>
                      </a:lnTo>
                      <a:lnTo>
                        <a:pt x="1778" y="335"/>
                      </a:lnTo>
                      <a:lnTo>
                        <a:pt x="1779" y="338"/>
                      </a:lnTo>
                      <a:lnTo>
                        <a:pt x="1781" y="340"/>
                      </a:lnTo>
                      <a:lnTo>
                        <a:pt x="1782" y="342"/>
                      </a:lnTo>
                      <a:lnTo>
                        <a:pt x="1782" y="342"/>
                      </a:lnTo>
                      <a:lnTo>
                        <a:pt x="1776" y="342"/>
                      </a:lnTo>
                      <a:lnTo>
                        <a:pt x="1773" y="342"/>
                      </a:lnTo>
                      <a:lnTo>
                        <a:pt x="1771" y="343"/>
                      </a:lnTo>
                      <a:lnTo>
                        <a:pt x="1771" y="343"/>
                      </a:lnTo>
                      <a:lnTo>
                        <a:pt x="1774" y="345"/>
                      </a:lnTo>
                      <a:lnTo>
                        <a:pt x="1777" y="348"/>
                      </a:lnTo>
                      <a:lnTo>
                        <a:pt x="1781" y="348"/>
                      </a:lnTo>
                      <a:lnTo>
                        <a:pt x="1781" y="348"/>
                      </a:lnTo>
                      <a:lnTo>
                        <a:pt x="1777" y="349"/>
                      </a:lnTo>
                      <a:lnTo>
                        <a:pt x="1772" y="351"/>
                      </a:lnTo>
                      <a:lnTo>
                        <a:pt x="1772" y="351"/>
                      </a:lnTo>
                      <a:lnTo>
                        <a:pt x="1773" y="353"/>
                      </a:lnTo>
                      <a:lnTo>
                        <a:pt x="1776" y="354"/>
                      </a:lnTo>
                      <a:lnTo>
                        <a:pt x="1776" y="354"/>
                      </a:lnTo>
                      <a:lnTo>
                        <a:pt x="1773" y="355"/>
                      </a:lnTo>
                      <a:lnTo>
                        <a:pt x="1773" y="355"/>
                      </a:lnTo>
                      <a:lnTo>
                        <a:pt x="1771" y="353"/>
                      </a:lnTo>
                      <a:lnTo>
                        <a:pt x="1768" y="351"/>
                      </a:lnTo>
                      <a:lnTo>
                        <a:pt x="1766" y="351"/>
                      </a:lnTo>
                      <a:lnTo>
                        <a:pt x="1766" y="351"/>
                      </a:lnTo>
                      <a:lnTo>
                        <a:pt x="1765" y="355"/>
                      </a:lnTo>
                      <a:lnTo>
                        <a:pt x="1766" y="356"/>
                      </a:lnTo>
                      <a:lnTo>
                        <a:pt x="1766" y="359"/>
                      </a:lnTo>
                      <a:lnTo>
                        <a:pt x="1766" y="359"/>
                      </a:lnTo>
                      <a:lnTo>
                        <a:pt x="1761" y="356"/>
                      </a:lnTo>
                      <a:lnTo>
                        <a:pt x="1759" y="355"/>
                      </a:lnTo>
                      <a:lnTo>
                        <a:pt x="1756" y="355"/>
                      </a:lnTo>
                      <a:lnTo>
                        <a:pt x="1756" y="355"/>
                      </a:lnTo>
                      <a:lnTo>
                        <a:pt x="1757" y="359"/>
                      </a:lnTo>
                      <a:lnTo>
                        <a:pt x="1759" y="361"/>
                      </a:lnTo>
                      <a:lnTo>
                        <a:pt x="1761" y="364"/>
                      </a:lnTo>
                      <a:lnTo>
                        <a:pt x="1761" y="364"/>
                      </a:lnTo>
                      <a:lnTo>
                        <a:pt x="1757" y="362"/>
                      </a:lnTo>
                      <a:lnTo>
                        <a:pt x="1753" y="364"/>
                      </a:lnTo>
                      <a:lnTo>
                        <a:pt x="1753" y="364"/>
                      </a:lnTo>
                      <a:lnTo>
                        <a:pt x="1754" y="365"/>
                      </a:lnTo>
                      <a:lnTo>
                        <a:pt x="1756" y="368"/>
                      </a:lnTo>
                      <a:lnTo>
                        <a:pt x="1756" y="368"/>
                      </a:lnTo>
                      <a:lnTo>
                        <a:pt x="1755" y="368"/>
                      </a:lnTo>
                      <a:lnTo>
                        <a:pt x="1755" y="368"/>
                      </a:lnTo>
                      <a:lnTo>
                        <a:pt x="1753" y="368"/>
                      </a:lnTo>
                      <a:lnTo>
                        <a:pt x="1750" y="368"/>
                      </a:lnTo>
                      <a:lnTo>
                        <a:pt x="1750" y="368"/>
                      </a:lnTo>
                      <a:lnTo>
                        <a:pt x="1751" y="366"/>
                      </a:lnTo>
                      <a:lnTo>
                        <a:pt x="1751" y="364"/>
                      </a:lnTo>
                      <a:lnTo>
                        <a:pt x="1751" y="364"/>
                      </a:lnTo>
                      <a:lnTo>
                        <a:pt x="1748" y="365"/>
                      </a:lnTo>
                      <a:lnTo>
                        <a:pt x="1745" y="366"/>
                      </a:lnTo>
                      <a:lnTo>
                        <a:pt x="1743" y="368"/>
                      </a:lnTo>
                      <a:lnTo>
                        <a:pt x="1743" y="368"/>
                      </a:lnTo>
                      <a:lnTo>
                        <a:pt x="1744" y="365"/>
                      </a:lnTo>
                      <a:lnTo>
                        <a:pt x="1744" y="360"/>
                      </a:lnTo>
                      <a:lnTo>
                        <a:pt x="1744" y="360"/>
                      </a:lnTo>
                      <a:lnTo>
                        <a:pt x="1742" y="360"/>
                      </a:lnTo>
                      <a:lnTo>
                        <a:pt x="1739" y="361"/>
                      </a:lnTo>
                      <a:lnTo>
                        <a:pt x="1738" y="364"/>
                      </a:lnTo>
                      <a:lnTo>
                        <a:pt x="1738" y="364"/>
                      </a:lnTo>
                      <a:lnTo>
                        <a:pt x="1739" y="360"/>
                      </a:lnTo>
                      <a:lnTo>
                        <a:pt x="1738" y="357"/>
                      </a:lnTo>
                      <a:lnTo>
                        <a:pt x="1738" y="356"/>
                      </a:lnTo>
                      <a:lnTo>
                        <a:pt x="1738" y="356"/>
                      </a:lnTo>
                      <a:lnTo>
                        <a:pt x="1737" y="356"/>
                      </a:lnTo>
                      <a:lnTo>
                        <a:pt x="1734" y="359"/>
                      </a:lnTo>
                      <a:lnTo>
                        <a:pt x="1734" y="359"/>
                      </a:lnTo>
                      <a:lnTo>
                        <a:pt x="1733" y="359"/>
                      </a:lnTo>
                      <a:lnTo>
                        <a:pt x="1733" y="359"/>
                      </a:lnTo>
                      <a:lnTo>
                        <a:pt x="1733" y="351"/>
                      </a:lnTo>
                      <a:lnTo>
                        <a:pt x="1733" y="351"/>
                      </a:lnTo>
                      <a:lnTo>
                        <a:pt x="1732" y="351"/>
                      </a:lnTo>
                      <a:lnTo>
                        <a:pt x="1729" y="353"/>
                      </a:lnTo>
                      <a:lnTo>
                        <a:pt x="1729" y="353"/>
                      </a:lnTo>
                      <a:lnTo>
                        <a:pt x="1729" y="353"/>
                      </a:lnTo>
                      <a:lnTo>
                        <a:pt x="1729" y="353"/>
                      </a:lnTo>
                      <a:lnTo>
                        <a:pt x="1734" y="351"/>
                      </a:lnTo>
                      <a:lnTo>
                        <a:pt x="1738" y="349"/>
                      </a:lnTo>
                      <a:lnTo>
                        <a:pt x="1738" y="349"/>
                      </a:lnTo>
                      <a:lnTo>
                        <a:pt x="1737" y="348"/>
                      </a:lnTo>
                      <a:lnTo>
                        <a:pt x="1733" y="346"/>
                      </a:lnTo>
                      <a:lnTo>
                        <a:pt x="1733" y="346"/>
                      </a:lnTo>
                      <a:lnTo>
                        <a:pt x="1733" y="344"/>
                      </a:lnTo>
                      <a:lnTo>
                        <a:pt x="1733" y="344"/>
                      </a:lnTo>
                      <a:lnTo>
                        <a:pt x="1732" y="345"/>
                      </a:lnTo>
                      <a:lnTo>
                        <a:pt x="1732" y="345"/>
                      </a:lnTo>
                      <a:lnTo>
                        <a:pt x="1731" y="345"/>
                      </a:lnTo>
                      <a:lnTo>
                        <a:pt x="1728" y="346"/>
                      </a:lnTo>
                      <a:lnTo>
                        <a:pt x="1728" y="346"/>
                      </a:lnTo>
                      <a:lnTo>
                        <a:pt x="1732" y="344"/>
                      </a:lnTo>
                      <a:lnTo>
                        <a:pt x="1734" y="343"/>
                      </a:lnTo>
                      <a:lnTo>
                        <a:pt x="1735" y="340"/>
                      </a:lnTo>
                      <a:lnTo>
                        <a:pt x="1735" y="340"/>
                      </a:lnTo>
                      <a:close/>
                      <a:moveTo>
                        <a:pt x="1726" y="388"/>
                      </a:moveTo>
                      <a:lnTo>
                        <a:pt x="1726" y="388"/>
                      </a:lnTo>
                      <a:lnTo>
                        <a:pt x="1728" y="390"/>
                      </a:lnTo>
                      <a:lnTo>
                        <a:pt x="1732" y="393"/>
                      </a:lnTo>
                      <a:lnTo>
                        <a:pt x="1732" y="393"/>
                      </a:lnTo>
                      <a:lnTo>
                        <a:pt x="1733" y="390"/>
                      </a:lnTo>
                      <a:lnTo>
                        <a:pt x="1734" y="388"/>
                      </a:lnTo>
                      <a:lnTo>
                        <a:pt x="1734" y="384"/>
                      </a:lnTo>
                      <a:lnTo>
                        <a:pt x="1734" y="384"/>
                      </a:lnTo>
                      <a:lnTo>
                        <a:pt x="1735" y="388"/>
                      </a:lnTo>
                      <a:lnTo>
                        <a:pt x="1737" y="390"/>
                      </a:lnTo>
                      <a:lnTo>
                        <a:pt x="1739" y="393"/>
                      </a:lnTo>
                      <a:lnTo>
                        <a:pt x="1739" y="393"/>
                      </a:lnTo>
                      <a:lnTo>
                        <a:pt x="1737" y="395"/>
                      </a:lnTo>
                      <a:lnTo>
                        <a:pt x="1735" y="399"/>
                      </a:lnTo>
                      <a:lnTo>
                        <a:pt x="1735" y="399"/>
                      </a:lnTo>
                      <a:lnTo>
                        <a:pt x="1738" y="399"/>
                      </a:lnTo>
                      <a:lnTo>
                        <a:pt x="1743" y="399"/>
                      </a:lnTo>
                      <a:lnTo>
                        <a:pt x="1743" y="399"/>
                      </a:lnTo>
                      <a:lnTo>
                        <a:pt x="1740" y="400"/>
                      </a:lnTo>
                      <a:lnTo>
                        <a:pt x="1739" y="401"/>
                      </a:lnTo>
                      <a:lnTo>
                        <a:pt x="1738" y="405"/>
                      </a:lnTo>
                      <a:lnTo>
                        <a:pt x="1738" y="405"/>
                      </a:lnTo>
                      <a:lnTo>
                        <a:pt x="1740" y="405"/>
                      </a:lnTo>
                      <a:lnTo>
                        <a:pt x="1744" y="405"/>
                      </a:lnTo>
                      <a:lnTo>
                        <a:pt x="1744" y="405"/>
                      </a:lnTo>
                      <a:lnTo>
                        <a:pt x="1744" y="410"/>
                      </a:lnTo>
                      <a:lnTo>
                        <a:pt x="1744" y="410"/>
                      </a:lnTo>
                      <a:lnTo>
                        <a:pt x="1743" y="411"/>
                      </a:lnTo>
                      <a:lnTo>
                        <a:pt x="1743" y="411"/>
                      </a:lnTo>
                      <a:lnTo>
                        <a:pt x="1742" y="410"/>
                      </a:lnTo>
                      <a:lnTo>
                        <a:pt x="1739" y="409"/>
                      </a:lnTo>
                      <a:lnTo>
                        <a:pt x="1737" y="406"/>
                      </a:lnTo>
                      <a:lnTo>
                        <a:pt x="1735" y="401"/>
                      </a:lnTo>
                      <a:lnTo>
                        <a:pt x="1735" y="401"/>
                      </a:lnTo>
                      <a:lnTo>
                        <a:pt x="1735" y="400"/>
                      </a:lnTo>
                      <a:lnTo>
                        <a:pt x="1735" y="398"/>
                      </a:lnTo>
                      <a:lnTo>
                        <a:pt x="1733" y="394"/>
                      </a:lnTo>
                      <a:lnTo>
                        <a:pt x="1732" y="393"/>
                      </a:lnTo>
                      <a:lnTo>
                        <a:pt x="1728" y="392"/>
                      </a:lnTo>
                      <a:lnTo>
                        <a:pt x="1728" y="392"/>
                      </a:lnTo>
                      <a:lnTo>
                        <a:pt x="1727" y="389"/>
                      </a:lnTo>
                      <a:lnTo>
                        <a:pt x="1724" y="388"/>
                      </a:lnTo>
                      <a:lnTo>
                        <a:pt x="1724" y="388"/>
                      </a:lnTo>
                      <a:lnTo>
                        <a:pt x="1726" y="388"/>
                      </a:lnTo>
                      <a:lnTo>
                        <a:pt x="1726" y="388"/>
                      </a:lnTo>
                      <a:close/>
                      <a:moveTo>
                        <a:pt x="1723" y="655"/>
                      </a:moveTo>
                      <a:lnTo>
                        <a:pt x="1723" y="655"/>
                      </a:lnTo>
                      <a:lnTo>
                        <a:pt x="1724" y="650"/>
                      </a:lnTo>
                      <a:lnTo>
                        <a:pt x="1724" y="648"/>
                      </a:lnTo>
                      <a:lnTo>
                        <a:pt x="1723" y="643"/>
                      </a:lnTo>
                      <a:lnTo>
                        <a:pt x="1723" y="643"/>
                      </a:lnTo>
                      <a:lnTo>
                        <a:pt x="1726" y="645"/>
                      </a:lnTo>
                      <a:lnTo>
                        <a:pt x="1729" y="648"/>
                      </a:lnTo>
                      <a:lnTo>
                        <a:pt x="1734" y="649"/>
                      </a:lnTo>
                      <a:lnTo>
                        <a:pt x="1734" y="649"/>
                      </a:lnTo>
                      <a:lnTo>
                        <a:pt x="1731" y="653"/>
                      </a:lnTo>
                      <a:lnTo>
                        <a:pt x="1731" y="653"/>
                      </a:lnTo>
                      <a:lnTo>
                        <a:pt x="1734" y="654"/>
                      </a:lnTo>
                      <a:lnTo>
                        <a:pt x="1734" y="654"/>
                      </a:lnTo>
                      <a:lnTo>
                        <a:pt x="1732" y="654"/>
                      </a:lnTo>
                      <a:lnTo>
                        <a:pt x="1732" y="654"/>
                      </a:lnTo>
                      <a:lnTo>
                        <a:pt x="1732" y="655"/>
                      </a:lnTo>
                      <a:lnTo>
                        <a:pt x="1732" y="655"/>
                      </a:lnTo>
                      <a:lnTo>
                        <a:pt x="1729" y="654"/>
                      </a:lnTo>
                      <a:lnTo>
                        <a:pt x="1727" y="653"/>
                      </a:lnTo>
                      <a:lnTo>
                        <a:pt x="1724" y="654"/>
                      </a:lnTo>
                      <a:lnTo>
                        <a:pt x="1724" y="654"/>
                      </a:lnTo>
                      <a:lnTo>
                        <a:pt x="1724" y="656"/>
                      </a:lnTo>
                      <a:lnTo>
                        <a:pt x="1724" y="656"/>
                      </a:lnTo>
                      <a:lnTo>
                        <a:pt x="1722" y="659"/>
                      </a:lnTo>
                      <a:lnTo>
                        <a:pt x="1722" y="659"/>
                      </a:lnTo>
                      <a:lnTo>
                        <a:pt x="1721" y="659"/>
                      </a:lnTo>
                      <a:lnTo>
                        <a:pt x="1721" y="659"/>
                      </a:lnTo>
                      <a:lnTo>
                        <a:pt x="1721" y="656"/>
                      </a:lnTo>
                      <a:lnTo>
                        <a:pt x="1720" y="654"/>
                      </a:lnTo>
                      <a:lnTo>
                        <a:pt x="1720" y="654"/>
                      </a:lnTo>
                      <a:lnTo>
                        <a:pt x="1723" y="655"/>
                      </a:lnTo>
                      <a:lnTo>
                        <a:pt x="1723" y="655"/>
                      </a:lnTo>
                      <a:close/>
                      <a:moveTo>
                        <a:pt x="1702" y="217"/>
                      </a:moveTo>
                      <a:lnTo>
                        <a:pt x="1702" y="217"/>
                      </a:lnTo>
                      <a:lnTo>
                        <a:pt x="1706" y="216"/>
                      </a:lnTo>
                      <a:lnTo>
                        <a:pt x="1709" y="215"/>
                      </a:lnTo>
                      <a:lnTo>
                        <a:pt x="1710" y="213"/>
                      </a:lnTo>
                      <a:lnTo>
                        <a:pt x="1710" y="213"/>
                      </a:lnTo>
                      <a:lnTo>
                        <a:pt x="1709" y="212"/>
                      </a:lnTo>
                      <a:lnTo>
                        <a:pt x="1709" y="212"/>
                      </a:lnTo>
                      <a:lnTo>
                        <a:pt x="1713" y="211"/>
                      </a:lnTo>
                      <a:lnTo>
                        <a:pt x="1713" y="211"/>
                      </a:lnTo>
                      <a:lnTo>
                        <a:pt x="1711" y="212"/>
                      </a:lnTo>
                      <a:lnTo>
                        <a:pt x="1710" y="215"/>
                      </a:lnTo>
                      <a:lnTo>
                        <a:pt x="1709" y="217"/>
                      </a:lnTo>
                      <a:lnTo>
                        <a:pt x="1709" y="217"/>
                      </a:lnTo>
                      <a:lnTo>
                        <a:pt x="1713" y="217"/>
                      </a:lnTo>
                      <a:lnTo>
                        <a:pt x="1713" y="217"/>
                      </a:lnTo>
                      <a:lnTo>
                        <a:pt x="1715" y="220"/>
                      </a:lnTo>
                      <a:lnTo>
                        <a:pt x="1715" y="220"/>
                      </a:lnTo>
                      <a:lnTo>
                        <a:pt x="1713" y="218"/>
                      </a:lnTo>
                      <a:lnTo>
                        <a:pt x="1713" y="218"/>
                      </a:lnTo>
                      <a:lnTo>
                        <a:pt x="1713" y="221"/>
                      </a:lnTo>
                      <a:lnTo>
                        <a:pt x="1713" y="226"/>
                      </a:lnTo>
                      <a:lnTo>
                        <a:pt x="1713" y="226"/>
                      </a:lnTo>
                      <a:lnTo>
                        <a:pt x="1712" y="227"/>
                      </a:lnTo>
                      <a:lnTo>
                        <a:pt x="1712" y="227"/>
                      </a:lnTo>
                      <a:lnTo>
                        <a:pt x="1710" y="226"/>
                      </a:lnTo>
                      <a:lnTo>
                        <a:pt x="1705" y="226"/>
                      </a:lnTo>
                      <a:lnTo>
                        <a:pt x="1705" y="226"/>
                      </a:lnTo>
                      <a:lnTo>
                        <a:pt x="1705" y="226"/>
                      </a:lnTo>
                      <a:lnTo>
                        <a:pt x="1705" y="226"/>
                      </a:lnTo>
                      <a:lnTo>
                        <a:pt x="1704" y="224"/>
                      </a:lnTo>
                      <a:lnTo>
                        <a:pt x="1704" y="224"/>
                      </a:lnTo>
                      <a:lnTo>
                        <a:pt x="1705" y="223"/>
                      </a:lnTo>
                      <a:lnTo>
                        <a:pt x="1705" y="223"/>
                      </a:lnTo>
                      <a:lnTo>
                        <a:pt x="1704" y="224"/>
                      </a:lnTo>
                      <a:lnTo>
                        <a:pt x="1704" y="224"/>
                      </a:lnTo>
                      <a:lnTo>
                        <a:pt x="1702" y="223"/>
                      </a:lnTo>
                      <a:lnTo>
                        <a:pt x="1702" y="223"/>
                      </a:lnTo>
                      <a:lnTo>
                        <a:pt x="1701" y="223"/>
                      </a:lnTo>
                      <a:lnTo>
                        <a:pt x="1701" y="223"/>
                      </a:lnTo>
                      <a:lnTo>
                        <a:pt x="1705" y="222"/>
                      </a:lnTo>
                      <a:lnTo>
                        <a:pt x="1709" y="220"/>
                      </a:lnTo>
                      <a:lnTo>
                        <a:pt x="1709" y="220"/>
                      </a:lnTo>
                      <a:lnTo>
                        <a:pt x="1707" y="218"/>
                      </a:lnTo>
                      <a:lnTo>
                        <a:pt x="1705" y="217"/>
                      </a:lnTo>
                      <a:lnTo>
                        <a:pt x="1702" y="217"/>
                      </a:lnTo>
                      <a:lnTo>
                        <a:pt x="1702" y="217"/>
                      </a:lnTo>
                      <a:close/>
                      <a:moveTo>
                        <a:pt x="1699" y="229"/>
                      </a:moveTo>
                      <a:lnTo>
                        <a:pt x="1699" y="229"/>
                      </a:lnTo>
                      <a:lnTo>
                        <a:pt x="1704" y="229"/>
                      </a:lnTo>
                      <a:lnTo>
                        <a:pt x="1707" y="229"/>
                      </a:lnTo>
                      <a:lnTo>
                        <a:pt x="1707" y="229"/>
                      </a:lnTo>
                      <a:lnTo>
                        <a:pt x="1710" y="232"/>
                      </a:lnTo>
                      <a:lnTo>
                        <a:pt x="1710" y="232"/>
                      </a:lnTo>
                      <a:lnTo>
                        <a:pt x="1710" y="234"/>
                      </a:lnTo>
                      <a:lnTo>
                        <a:pt x="1709" y="237"/>
                      </a:lnTo>
                      <a:lnTo>
                        <a:pt x="1710" y="239"/>
                      </a:lnTo>
                      <a:lnTo>
                        <a:pt x="1710" y="239"/>
                      </a:lnTo>
                      <a:lnTo>
                        <a:pt x="1712" y="238"/>
                      </a:lnTo>
                      <a:lnTo>
                        <a:pt x="1713" y="238"/>
                      </a:lnTo>
                      <a:lnTo>
                        <a:pt x="1715" y="237"/>
                      </a:lnTo>
                      <a:lnTo>
                        <a:pt x="1715" y="237"/>
                      </a:lnTo>
                      <a:lnTo>
                        <a:pt x="1715" y="240"/>
                      </a:lnTo>
                      <a:lnTo>
                        <a:pt x="1715" y="243"/>
                      </a:lnTo>
                      <a:lnTo>
                        <a:pt x="1716" y="245"/>
                      </a:lnTo>
                      <a:lnTo>
                        <a:pt x="1716" y="245"/>
                      </a:lnTo>
                      <a:lnTo>
                        <a:pt x="1718" y="243"/>
                      </a:lnTo>
                      <a:lnTo>
                        <a:pt x="1720" y="240"/>
                      </a:lnTo>
                      <a:lnTo>
                        <a:pt x="1720" y="238"/>
                      </a:lnTo>
                      <a:lnTo>
                        <a:pt x="1720" y="238"/>
                      </a:lnTo>
                      <a:lnTo>
                        <a:pt x="1720" y="238"/>
                      </a:lnTo>
                      <a:lnTo>
                        <a:pt x="1720" y="238"/>
                      </a:lnTo>
                      <a:lnTo>
                        <a:pt x="1721" y="240"/>
                      </a:lnTo>
                      <a:lnTo>
                        <a:pt x="1721" y="240"/>
                      </a:lnTo>
                      <a:lnTo>
                        <a:pt x="1718" y="244"/>
                      </a:lnTo>
                      <a:lnTo>
                        <a:pt x="1717" y="248"/>
                      </a:lnTo>
                      <a:lnTo>
                        <a:pt x="1717" y="251"/>
                      </a:lnTo>
                      <a:lnTo>
                        <a:pt x="1717" y="251"/>
                      </a:lnTo>
                      <a:lnTo>
                        <a:pt x="1716" y="249"/>
                      </a:lnTo>
                      <a:lnTo>
                        <a:pt x="1716" y="249"/>
                      </a:lnTo>
                      <a:lnTo>
                        <a:pt x="1717" y="246"/>
                      </a:lnTo>
                      <a:lnTo>
                        <a:pt x="1717" y="246"/>
                      </a:lnTo>
                      <a:lnTo>
                        <a:pt x="1715" y="246"/>
                      </a:lnTo>
                      <a:lnTo>
                        <a:pt x="1715" y="246"/>
                      </a:lnTo>
                      <a:lnTo>
                        <a:pt x="1712" y="245"/>
                      </a:lnTo>
                      <a:lnTo>
                        <a:pt x="1710" y="243"/>
                      </a:lnTo>
                      <a:lnTo>
                        <a:pt x="1710" y="243"/>
                      </a:lnTo>
                      <a:lnTo>
                        <a:pt x="1710" y="242"/>
                      </a:lnTo>
                      <a:lnTo>
                        <a:pt x="1710" y="242"/>
                      </a:lnTo>
                      <a:lnTo>
                        <a:pt x="1707" y="240"/>
                      </a:lnTo>
                      <a:lnTo>
                        <a:pt x="1706" y="242"/>
                      </a:lnTo>
                      <a:lnTo>
                        <a:pt x="1704" y="243"/>
                      </a:lnTo>
                      <a:lnTo>
                        <a:pt x="1704" y="243"/>
                      </a:lnTo>
                      <a:lnTo>
                        <a:pt x="1705" y="240"/>
                      </a:lnTo>
                      <a:lnTo>
                        <a:pt x="1706" y="238"/>
                      </a:lnTo>
                      <a:lnTo>
                        <a:pt x="1705" y="235"/>
                      </a:lnTo>
                      <a:lnTo>
                        <a:pt x="1705" y="235"/>
                      </a:lnTo>
                      <a:lnTo>
                        <a:pt x="1704" y="235"/>
                      </a:lnTo>
                      <a:lnTo>
                        <a:pt x="1701" y="237"/>
                      </a:lnTo>
                      <a:lnTo>
                        <a:pt x="1701" y="237"/>
                      </a:lnTo>
                      <a:lnTo>
                        <a:pt x="1700" y="237"/>
                      </a:lnTo>
                      <a:lnTo>
                        <a:pt x="1700" y="237"/>
                      </a:lnTo>
                      <a:lnTo>
                        <a:pt x="1702" y="231"/>
                      </a:lnTo>
                      <a:lnTo>
                        <a:pt x="1702" y="231"/>
                      </a:lnTo>
                      <a:lnTo>
                        <a:pt x="1701" y="229"/>
                      </a:lnTo>
                      <a:lnTo>
                        <a:pt x="1699" y="229"/>
                      </a:lnTo>
                      <a:lnTo>
                        <a:pt x="1699" y="229"/>
                      </a:lnTo>
                      <a:lnTo>
                        <a:pt x="1699" y="229"/>
                      </a:lnTo>
                      <a:lnTo>
                        <a:pt x="1699" y="229"/>
                      </a:lnTo>
                      <a:close/>
                      <a:moveTo>
                        <a:pt x="1689" y="268"/>
                      </a:moveTo>
                      <a:lnTo>
                        <a:pt x="1689" y="268"/>
                      </a:lnTo>
                      <a:lnTo>
                        <a:pt x="1690" y="267"/>
                      </a:lnTo>
                      <a:lnTo>
                        <a:pt x="1693" y="266"/>
                      </a:lnTo>
                      <a:lnTo>
                        <a:pt x="1694" y="262"/>
                      </a:lnTo>
                      <a:lnTo>
                        <a:pt x="1694" y="262"/>
                      </a:lnTo>
                      <a:lnTo>
                        <a:pt x="1694" y="265"/>
                      </a:lnTo>
                      <a:lnTo>
                        <a:pt x="1694" y="268"/>
                      </a:lnTo>
                      <a:lnTo>
                        <a:pt x="1695" y="271"/>
                      </a:lnTo>
                      <a:lnTo>
                        <a:pt x="1695" y="271"/>
                      </a:lnTo>
                      <a:lnTo>
                        <a:pt x="1699" y="268"/>
                      </a:lnTo>
                      <a:lnTo>
                        <a:pt x="1701" y="266"/>
                      </a:lnTo>
                      <a:lnTo>
                        <a:pt x="1704" y="261"/>
                      </a:lnTo>
                      <a:lnTo>
                        <a:pt x="1704" y="261"/>
                      </a:lnTo>
                      <a:lnTo>
                        <a:pt x="1704" y="263"/>
                      </a:lnTo>
                      <a:lnTo>
                        <a:pt x="1704" y="263"/>
                      </a:lnTo>
                      <a:lnTo>
                        <a:pt x="1702" y="265"/>
                      </a:lnTo>
                      <a:lnTo>
                        <a:pt x="1702" y="265"/>
                      </a:lnTo>
                      <a:lnTo>
                        <a:pt x="1701" y="267"/>
                      </a:lnTo>
                      <a:lnTo>
                        <a:pt x="1701" y="267"/>
                      </a:lnTo>
                      <a:lnTo>
                        <a:pt x="1700" y="267"/>
                      </a:lnTo>
                      <a:lnTo>
                        <a:pt x="1700" y="267"/>
                      </a:lnTo>
                      <a:lnTo>
                        <a:pt x="1701" y="268"/>
                      </a:lnTo>
                      <a:lnTo>
                        <a:pt x="1701" y="268"/>
                      </a:lnTo>
                      <a:lnTo>
                        <a:pt x="1700" y="271"/>
                      </a:lnTo>
                      <a:lnTo>
                        <a:pt x="1701" y="271"/>
                      </a:lnTo>
                      <a:lnTo>
                        <a:pt x="1701" y="271"/>
                      </a:lnTo>
                      <a:lnTo>
                        <a:pt x="1704" y="274"/>
                      </a:lnTo>
                      <a:lnTo>
                        <a:pt x="1704" y="274"/>
                      </a:lnTo>
                      <a:lnTo>
                        <a:pt x="1701" y="274"/>
                      </a:lnTo>
                      <a:lnTo>
                        <a:pt x="1701" y="274"/>
                      </a:lnTo>
                      <a:lnTo>
                        <a:pt x="1701" y="274"/>
                      </a:lnTo>
                      <a:lnTo>
                        <a:pt x="1699" y="272"/>
                      </a:lnTo>
                      <a:lnTo>
                        <a:pt x="1699" y="272"/>
                      </a:lnTo>
                      <a:lnTo>
                        <a:pt x="1698" y="274"/>
                      </a:lnTo>
                      <a:lnTo>
                        <a:pt x="1698" y="274"/>
                      </a:lnTo>
                      <a:lnTo>
                        <a:pt x="1696" y="276"/>
                      </a:lnTo>
                      <a:lnTo>
                        <a:pt x="1696" y="276"/>
                      </a:lnTo>
                      <a:lnTo>
                        <a:pt x="1691" y="276"/>
                      </a:lnTo>
                      <a:lnTo>
                        <a:pt x="1691" y="276"/>
                      </a:lnTo>
                      <a:lnTo>
                        <a:pt x="1689" y="274"/>
                      </a:lnTo>
                      <a:lnTo>
                        <a:pt x="1689" y="274"/>
                      </a:lnTo>
                      <a:lnTo>
                        <a:pt x="1689" y="273"/>
                      </a:lnTo>
                      <a:lnTo>
                        <a:pt x="1689" y="273"/>
                      </a:lnTo>
                      <a:lnTo>
                        <a:pt x="1689" y="271"/>
                      </a:lnTo>
                      <a:lnTo>
                        <a:pt x="1688" y="270"/>
                      </a:lnTo>
                      <a:lnTo>
                        <a:pt x="1685" y="267"/>
                      </a:lnTo>
                      <a:lnTo>
                        <a:pt x="1685" y="267"/>
                      </a:lnTo>
                      <a:lnTo>
                        <a:pt x="1685" y="265"/>
                      </a:lnTo>
                      <a:lnTo>
                        <a:pt x="1684" y="262"/>
                      </a:lnTo>
                      <a:lnTo>
                        <a:pt x="1684" y="262"/>
                      </a:lnTo>
                      <a:lnTo>
                        <a:pt x="1684" y="262"/>
                      </a:lnTo>
                      <a:lnTo>
                        <a:pt x="1684" y="262"/>
                      </a:lnTo>
                      <a:lnTo>
                        <a:pt x="1685" y="262"/>
                      </a:lnTo>
                      <a:lnTo>
                        <a:pt x="1685" y="262"/>
                      </a:lnTo>
                      <a:lnTo>
                        <a:pt x="1687" y="266"/>
                      </a:lnTo>
                      <a:lnTo>
                        <a:pt x="1689" y="268"/>
                      </a:lnTo>
                      <a:lnTo>
                        <a:pt x="1689" y="268"/>
                      </a:lnTo>
                      <a:close/>
                      <a:moveTo>
                        <a:pt x="1684" y="146"/>
                      </a:moveTo>
                      <a:lnTo>
                        <a:pt x="1684" y="146"/>
                      </a:lnTo>
                      <a:lnTo>
                        <a:pt x="1684" y="150"/>
                      </a:lnTo>
                      <a:lnTo>
                        <a:pt x="1684" y="152"/>
                      </a:lnTo>
                      <a:lnTo>
                        <a:pt x="1685" y="154"/>
                      </a:lnTo>
                      <a:lnTo>
                        <a:pt x="1685" y="154"/>
                      </a:lnTo>
                      <a:lnTo>
                        <a:pt x="1685" y="155"/>
                      </a:lnTo>
                      <a:lnTo>
                        <a:pt x="1685" y="155"/>
                      </a:lnTo>
                      <a:lnTo>
                        <a:pt x="1684" y="157"/>
                      </a:lnTo>
                      <a:lnTo>
                        <a:pt x="1684" y="157"/>
                      </a:lnTo>
                      <a:lnTo>
                        <a:pt x="1684" y="157"/>
                      </a:lnTo>
                      <a:lnTo>
                        <a:pt x="1684" y="157"/>
                      </a:lnTo>
                      <a:lnTo>
                        <a:pt x="1684" y="159"/>
                      </a:lnTo>
                      <a:lnTo>
                        <a:pt x="1684" y="159"/>
                      </a:lnTo>
                      <a:lnTo>
                        <a:pt x="1683" y="159"/>
                      </a:lnTo>
                      <a:lnTo>
                        <a:pt x="1683" y="159"/>
                      </a:lnTo>
                      <a:lnTo>
                        <a:pt x="1682" y="156"/>
                      </a:lnTo>
                      <a:lnTo>
                        <a:pt x="1682" y="156"/>
                      </a:lnTo>
                      <a:lnTo>
                        <a:pt x="1682" y="154"/>
                      </a:lnTo>
                      <a:lnTo>
                        <a:pt x="1681" y="150"/>
                      </a:lnTo>
                      <a:lnTo>
                        <a:pt x="1681" y="150"/>
                      </a:lnTo>
                      <a:lnTo>
                        <a:pt x="1683" y="149"/>
                      </a:lnTo>
                      <a:lnTo>
                        <a:pt x="1684" y="146"/>
                      </a:lnTo>
                      <a:lnTo>
                        <a:pt x="1684" y="146"/>
                      </a:lnTo>
                      <a:close/>
                      <a:moveTo>
                        <a:pt x="1682" y="429"/>
                      </a:moveTo>
                      <a:lnTo>
                        <a:pt x="1682" y="429"/>
                      </a:lnTo>
                      <a:lnTo>
                        <a:pt x="1679" y="433"/>
                      </a:lnTo>
                      <a:lnTo>
                        <a:pt x="1679" y="433"/>
                      </a:lnTo>
                      <a:lnTo>
                        <a:pt x="1681" y="433"/>
                      </a:lnTo>
                      <a:lnTo>
                        <a:pt x="1681" y="433"/>
                      </a:lnTo>
                      <a:lnTo>
                        <a:pt x="1679" y="434"/>
                      </a:lnTo>
                      <a:lnTo>
                        <a:pt x="1679" y="434"/>
                      </a:lnTo>
                      <a:lnTo>
                        <a:pt x="1679" y="434"/>
                      </a:lnTo>
                      <a:lnTo>
                        <a:pt x="1679" y="434"/>
                      </a:lnTo>
                      <a:lnTo>
                        <a:pt x="1679" y="434"/>
                      </a:lnTo>
                      <a:lnTo>
                        <a:pt x="1679" y="434"/>
                      </a:lnTo>
                      <a:lnTo>
                        <a:pt x="1679" y="434"/>
                      </a:lnTo>
                      <a:lnTo>
                        <a:pt x="1679" y="434"/>
                      </a:lnTo>
                      <a:lnTo>
                        <a:pt x="1677" y="436"/>
                      </a:lnTo>
                      <a:lnTo>
                        <a:pt x="1677" y="436"/>
                      </a:lnTo>
                      <a:lnTo>
                        <a:pt x="1677" y="436"/>
                      </a:lnTo>
                      <a:lnTo>
                        <a:pt x="1676" y="433"/>
                      </a:lnTo>
                      <a:lnTo>
                        <a:pt x="1676" y="433"/>
                      </a:lnTo>
                      <a:lnTo>
                        <a:pt x="1676" y="433"/>
                      </a:lnTo>
                      <a:lnTo>
                        <a:pt x="1676" y="433"/>
                      </a:lnTo>
                      <a:lnTo>
                        <a:pt x="1676" y="433"/>
                      </a:lnTo>
                      <a:lnTo>
                        <a:pt x="1679" y="432"/>
                      </a:lnTo>
                      <a:lnTo>
                        <a:pt x="1679" y="432"/>
                      </a:lnTo>
                      <a:lnTo>
                        <a:pt x="1677" y="431"/>
                      </a:lnTo>
                      <a:lnTo>
                        <a:pt x="1677" y="431"/>
                      </a:lnTo>
                      <a:lnTo>
                        <a:pt x="1677" y="429"/>
                      </a:lnTo>
                      <a:lnTo>
                        <a:pt x="1677" y="429"/>
                      </a:lnTo>
                      <a:lnTo>
                        <a:pt x="1674" y="428"/>
                      </a:lnTo>
                      <a:lnTo>
                        <a:pt x="1672" y="427"/>
                      </a:lnTo>
                      <a:lnTo>
                        <a:pt x="1672" y="427"/>
                      </a:lnTo>
                      <a:lnTo>
                        <a:pt x="1676" y="427"/>
                      </a:lnTo>
                      <a:lnTo>
                        <a:pt x="1679" y="425"/>
                      </a:lnTo>
                      <a:lnTo>
                        <a:pt x="1679" y="425"/>
                      </a:lnTo>
                      <a:lnTo>
                        <a:pt x="1679" y="425"/>
                      </a:lnTo>
                      <a:lnTo>
                        <a:pt x="1681" y="426"/>
                      </a:lnTo>
                      <a:lnTo>
                        <a:pt x="1681" y="426"/>
                      </a:lnTo>
                      <a:lnTo>
                        <a:pt x="1682" y="429"/>
                      </a:lnTo>
                      <a:lnTo>
                        <a:pt x="1682" y="429"/>
                      </a:lnTo>
                      <a:close/>
                      <a:moveTo>
                        <a:pt x="1672" y="246"/>
                      </a:moveTo>
                      <a:lnTo>
                        <a:pt x="1672" y="246"/>
                      </a:lnTo>
                      <a:lnTo>
                        <a:pt x="1672" y="244"/>
                      </a:lnTo>
                      <a:lnTo>
                        <a:pt x="1672" y="244"/>
                      </a:lnTo>
                      <a:lnTo>
                        <a:pt x="1673" y="243"/>
                      </a:lnTo>
                      <a:lnTo>
                        <a:pt x="1673" y="243"/>
                      </a:lnTo>
                      <a:lnTo>
                        <a:pt x="1672" y="243"/>
                      </a:lnTo>
                      <a:lnTo>
                        <a:pt x="1672" y="243"/>
                      </a:lnTo>
                      <a:lnTo>
                        <a:pt x="1672" y="243"/>
                      </a:lnTo>
                      <a:lnTo>
                        <a:pt x="1674" y="243"/>
                      </a:lnTo>
                      <a:lnTo>
                        <a:pt x="1674" y="243"/>
                      </a:lnTo>
                      <a:lnTo>
                        <a:pt x="1672" y="242"/>
                      </a:lnTo>
                      <a:lnTo>
                        <a:pt x="1672" y="242"/>
                      </a:lnTo>
                      <a:lnTo>
                        <a:pt x="1672" y="240"/>
                      </a:lnTo>
                      <a:lnTo>
                        <a:pt x="1672" y="240"/>
                      </a:lnTo>
                      <a:lnTo>
                        <a:pt x="1676" y="240"/>
                      </a:lnTo>
                      <a:lnTo>
                        <a:pt x="1678" y="239"/>
                      </a:lnTo>
                      <a:lnTo>
                        <a:pt x="1678" y="239"/>
                      </a:lnTo>
                      <a:lnTo>
                        <a:pt x="1679" y="239"/>
                      </a:lnTo>
                      <a:lnTo>
                        <a:pt x="1679" y="239"/>
                      </a:lnTo>
                      <a:lnTo>
                        <a:pt x="1678" y="242"/>
                      </a:lnTo>
                      <a:lnTo>
                        <a:pt x="1676" y="244"/>
                      </a:lnTo>
                      <a:lnTo>
                        <a:pt x="1672" y="246"/>
                      </a:lnTo>
                      <a:lnTo>
                        <a:pt x="1672" y="246"/>
                      </a:lnTo>
                      <a:close/>
                      <a:moveTo>
                        <a:pt x="1670" y="143"/>
                      </a:moveTo>
                      <a:lnTo>
                        <a:pt x="1670" y="143"/>
                      </a:lnTo>
                      <a:lnTo>
                        <a:pt x="1670" y="142"/>
                      </a:lnTo>
                      <a:lnTo>
                        <a:pt x="1671" y="138"/>
                      </a:lnTo>
                      <a:lnTo>
                        <a:pt x="1671" y="138"/>
                      </a:lnTo>
                      <a:lnTo>
                        <a:pt x="1673" y="138"/>
                      </a:lnTo>
                      <a:lnTo>
                        <a:pt x="1676" y="137"/>
                      </a:lnTo>
                      <a:lnTo>
                        <a:pt x="1676" y="137"/>
                      </a:lnTo>
                      <a:lnTo>
                        <a:pt x="1673" y="142"/>
                      </a:lnTo>
                      <a:lnTo>
                        <a:pt x="1671" y="145"/>
                      </a:lnTo>
                      <a:lnTo>
                        <a:pt x="1671" y="148"/>
                      </a:lnTo>
                      <a:lnTo>
                        <a:pt x="1671" y="148"/>
                      </a:lnTo>
                      <a:lnTo>
                        <a:pt x="1674" y="146"/>
                      </a:lnTo>
                      <a:lnTo>
                        <a:pt x="1678" y="145"/>
                      </a:lnTo>
                      <a:lnTo>
                        <a:pt x="1679" y="143"/>
                      </a:lnTo>
                      <a:lnTo>
                        <a:pt x="1679" y="143"/>
                      </a:lnTo>
                      <a:lnTo>
                        <a:pt x="1679" y="148"/>
                      </a:lnTo>
                      <a:lnTo>
                        <a:pt x="1679" y="148"/>
                      </a:lnTo>
                      <a:lnTo>
                        <a:pt x="1676" y="149"/>
                      </a:lnTo>
                      <a:lnTo>
                        <a:pt x="1674" y="151"/>
                      </a:lnTo>
                      <a:lnTo>
                        <a:pt x="1673" y="155"/>
                      </a:lnTo>
                      <a:lnTo>
                        <a:pt x="1673" y="155"/>
                      </a:lnTo>
                      <a:lnTo>
                        <a:pt x="1671" y="151"/>
                      </a:lnTo>
                      <a:lnTo>
                        <a:pt x="1668" y="148"/>
                      </a:lnTo>
                      <a:lnTo>
                        <a:pt x="1670" y="143"/>
                      </a:lnTo>
                      <a:lnTo>
                        <a:pt x="1670" y="143"/>
                      </a:lnTo>
                      <a:close/>
                      <a:moveTo>
                        <a:pt x="1656" y="287"/>
                      </a:moveTo>
                      <a:lnTo>
                        <a:pt x="1656" y="287"/>
                      </a:lnTo>
                      <a:lnTo>
                        <a:pt x="1656" y="288"/>
                      </a:lnTo>
                      <a:lnTo>
                        <a:pt x="1656" y="288"/>
                      </a:lnTo>
                      <a:lnTo>
                        <a:pt x="1659" y="293"/>
                      </a:lnTo>
                      <a:lnTo>
                        <a:pt x="1660" y="293"/>
                      </a:lnTo>
                      <a:lnTo>
                        <a:pt x="1662" y="289"/>
                      </a:lnTo>
                      <a:lnTo>
                        <a:pt x="1662" y="289"/>
                      </a:lnTo>
                      <a:lnTo>
                        <a:pt x="1663" y="293"/>
                      </a:lnTo>
                      <a:lnTo>
                        <a:pt x="1663" y="293"/>
                      </a:lnTo>
                      <a:lnTo>
                        <a:pt x="1666" y="292"/>
                      </a:lnTo>
                      <a:lnTo>
                        <a:pt x="1666" y="292"/>
                      </a:lnTo>
                      <a:lnTo>
                        <a:pt x="1666" y="295"/>
                      </a:lnTo>
                      <a:lnTo>
                        <a:pt x="1666" y="295"/>
                      </a:lnTo>
                      <a:lnTo>
                        <a:pt x="1666" y="296"/>
                      </a:lnTo>
                      <a:lnTo>
                        <a:pt x="1666" y="296"/>
                      </a:lnTo>
                      <a:lnTo>
                        <a:pt x="1666" y="298"/>
                      </a:lnTo>
                      <a:lnTo>
                        <a:pt x="1666" y="298"/>
                      </a:lnTo>
                      <a:lnTo>
                        <a:pt x="1667" y="299"/>
                      </a:lnTo>
                      <a:lnTo>
                        <a:pt x="1667" y="299"/>
                      </a:lnTo>
                      <a:lnTo>
                        <a:pt x="1667" y="298"/>
                      </a:lnTo>
                      <a:lnTo>
                        <a:pt x="1667" y="298"/>
                      </a:lnTo>
                      <a:lnTo>
                        <a:pt x="1670" y="299"/>
                      </a:lnTo>
                      <a:lnTo>
                        <a:pt x="1674" y="299"/>
                      </a:lnTo>
                      <a:lnTo>
                        <a:pt x="1674" y="299"/>
                      </a:lnTo>
                      <a:lnTo>
                        <a:pt x="1671" y="299"/>
                      </a:lnTo>
                      <a:lnTo>
                        <a:pt x="1668" y="301"/>
                      </a:lnTo>
                      <a:lnTo>
                        <a:pt x="1666" y="304"/>
                      </a:lnTo>
                      <a:lnTo>
                        <a:pt x="1666" y="304"/>
                      </a:lnTo>
                      <a:lnTo>
                        <a:pt x="1670" y="306"/>
                      </a:lnTo>
                      <a:lnTo>
                        <a:pt x="1670" y="306"/>
                      </a:lnTo>
                      <a:lnTo>
                        <a:pt x="1668" y="310"/>
                      </a:lnTo>
                      <a:lnTo>
                        <a:pt x="1668" y="310"/>
                      </a:lnTo>
                      <a:lnTo>
                        <a:pt x="1670" y="310"/>
                      </a:lnTo>
                      <a:lnTo>
                        <a:pt x="1672" y="311"/>
                      </a:lnTo>
                      <a:lnTo>
                        <a:pt x="1672" y="311"/>
                      </a:lnTo>
                      <a:lnTo>
                        <a:pt x="1671" y="314"/>
                      </a:lnTo>
                      <a:lnTo>
                        <a:pt x="1670" y="316"/>
                      </a:lnTo>
                      <a:lnTo>
                        <a:pt x="1670" y="316"/>
                      </a:lnTo>
                      <a:lnTo>
                        <a:pt x="1672" y="316"/>
                      </a:lnTo>
                      <a:lnTo>
                        <a:pt x="1676" y="316"/>
                      </a:lnTo>
                      <a:lnTo>
                        <a:pt x="1676" y="316"/>
                      </a:lnTo>
                      <a:lnTo>
                        <a:pt x="1674" y="318"/>
                      </a:lnTo>
                      <a:lnTo>
                        <a:pt x="1670" y="321"/>
                      </a:lnTo>
                      <a:lnTo>
                        <a:pt x="1670" y="321"/>
                      </a:lnTo>
                      <a:lnTo>
                        <a:pt x="1670" y="321"/>
                      </a:lnTo>
                      <a:lnTo>
                        <a:pt x="1667" y="321"/>
                      </a:lnTo>
                      <a:lnTo>
                        <a:pt x="1665" y="323"/>
                      </a:lnTo>
                      <a:lnTo>
                        <a:pt x="1662" y="326"/>
                      </a:lnTo>
                      <a:lnTo>
                        <a:pt x="1662" y="326"/>
                      </a:lnTo>
                      <a:lnTo>
                        <a:pt x="1662" y="329"/>
                      </a:lnTo>
                      <a:lnTo>
                        <a:pt x="1662" y="329"/>
                      </a:lnTo>
                      <a:lnTo>
                        <a:pt x="1661" y="331"/>
                      </a:lnTo>
                      <a:lnTo>
                        <a:pt x="1661" y="331"/>
                      </a:lnTo>
                      <a:lnTo>
                        <a:pt x="1662" y="333"/>
                      </a:lnTo>
                      <a:lnTo>
                        <a:pt x="1665" y="337"/>
                      </a:lnTo>
                      <a:lnTo>
                        <a:pt x="1665" y="337"/>
                      </a:lnTo>
                      <a:lnTo>
                        <a:pt x="1662" y="342"/>
                      </a:lnTo>
                      <a:lnTo>
                        <a:pt x="1662" y="342"/>
                      </a:lnTo>
                      <a:lnTo>
                        <a:pt x="1666" y="343"/>
                      </a:lnTo>
                      <a:lnTo>
                        <a:pt x="1666" y="343"/>
                      </a:lnTo>
                      <a:lnTo>
                        <a:pt x="1666" y="345"/>
                      </a:lnTo>
                      <a:lnTo>
                        <a:pt x="1666" y="345"/>
                      </a:lnTo>
                      <a:lnTo>
                        <a:pt x="1663" y="349"/>
                      </a:lnTo>
                      <a:lnTo>
                        <a:pt x="1663" y="349"/>
                      </a:lnTo>
                      <a:lnTo>
                        <a:pt x="1666" y="350"/>
                      </a:lnTo>
                      <a:lnTo>
                        <a:pt x="1666" y="350"/>
                      </a:lnTo>
                      <a:lnTo>
                        <a:pt x="1663" y="350"/>
                      </a:lnTo>
                      <a:lnTo>
                        <a:pt x="1661" y="350"/>
                      </a:lnTo>
                      <a:lnTo>
                        <a:pt x="1661" y="350"/>
                      </a:lnTo>
                      <a:lnTo>
                        <a:pt x="1660" y="349"/>
                      </a:lnTo>
                      <a:lnTo>
                        <a:pt x="1660" y="349"/>
                      </a:lnTo>
                      <a:lnTo>
                        <a:pt x="1656" y="348"/>
                      </a:lnTo>
                      <a:lnTo>
                        <a:pt x="1656" y="349"/>
                      </a:lnTo>
                      <a:lnTo>
                        <a:pt x="1656" y="349"/>
                      </a:lnTo>
                      <a:lnTo>
                        <a:pt x="1656" y="349"/>
                      </a:lnTo>
                      <a:lnTo>
                        <a:pt x="1652" y="351"/>
                      </a:lnTo>
                      <a:lnTo>
                        <a:pt x="1649" y="356"/>
                      </a:lnTo>
                      <a:lnTo>
                        <a:pt x="1649" y="356"/>
                      </a:lnTo>
                      <a:lnTo>
                        <a:pt x="1650" y="357"/>
                      </a:lnTo>
                      <a:lnTo>
                        <a:pt x="1656" y="359"/>
                      </a:lnTo>
                      <a:lnTo>
                        <a:pt x="1656" y="359"/>
                      </a:lnTo>
                      <a:lnTo>
                        <a:pt x="1655" y="359"/>
                      </a:lnTo>
                      <a:lnTo>
                        <a:pt x="1655" y="359"/>
                      </a:lnTo>
                      <a:lnTo>
                        <a:pt x="1652" y="360"/>
                      </a:lnTo>
                      <a:lnTo>
                        <a:pt x="1652" y="360"/>
                      </a:lnTo>
                      <a:lnTo>
                        <a:pt x="1651" y="361"/>
                      </a:lnTo>
                      <a:lnTo>
                        <a:pt x="1651" y="361"/>
                      </a:lnTo>
                      <a:lnTo>
                        <a:pt x="1651" y="361"/>
                      </a:lnTo>
                      <a:lnTo>
                        <a:pt x="1650" y="364"/>
                      </a:lnTo>
                      <a:lnTo>
                        <a:pt x="1650" y="364"/>
                      </a:lnTo>
                      <a:lnTo>
                        <a:pt x="1654" y="365"/>
                      </a:lnTo>
                      <a:lnTo>
                        <a:pt x="1654" y="365"/>
                      </a:lnTo>
                      <a:lnTo>
                        <a:pt x="1652" y="368"/>
                      </a:lnTo>
                      <a:lnTo>
                        <a:pt x="1652" y="368"/>
                      </a:lnTo>
                      <a:lnTo>
                        <a:pt x="1649" y="368"/>
                      </a:lnTo>
                      <a:lnTo>
                        <a:pt x="1645" y="367"/>
                      </a:lnTo>
                      <a:lnTo>
                        <a:pt x="1645" y="367"/>
                      </a:lnTo>
                      <a:lnTo>
                        <a:pt x="1645" y="367"/>
                      </a:lnTo>
                      <a:lnTo>
                        <a:pt x="1643" y="366"/>
                      </a:lnTo>
                      <a:lnTo>
                        <a:pt x="1639" y="366"/>
                      </a:lnTo>
                      <a:lnTo>
                        <a:pt x="1637" y="367"/>
                      </a:lnTo>
                      <a:lnTo>
                        <a:pt x="1634" y="370"/>
                      </a:lnTo>
                      <a:lnTo>
                        <a:pt x="1634" y="370"/>
                      </a:lnTo>
                      <a:lnTo>
                        <a:pt x="1635" y="371"/>
                      </a:lnTo>
                      <a:lnTo>
                        <a:pt x="1640" y="373"/>
                      </a:lnTo>
                      <a:lnTo>
                        <a:pt x="1640" y="373"/>
                      </a:lnTo>
                      <a:lnTo>
                        <a:pt x="1638" y="373"/>
                      </a:lnTo>
                      <a:lnTo>
                        <a:pt x="1635" y="375"/>
                      </a:lnTo>
                      <a:lnTo>
                        <a:pt x="1633" y="376"/>
                      </a:lnTo>
                      <a:lnTo>
                        <a:pt x="1633" y="376"/>
                      </a:lnTo>
                      <a:lnTo>
                        <a:pt x="1635" y="377"/>
                      </a:lnTo>
                      <a:lnTo>
                        <a:pt x="1639" y="379"/>
                      </a:lnTo>
                      <a:lnTo>
                        <a:pt x="1639" y="379"/>
                      </a:lnTo>
                      <a:lnTo>
                        <a:pt x="1637" y="383"/>
                      </a:lnTo>
                      <a:lnTo>
                        <a:pt x="1637" y="383"/>
                      </a:lnTo>
                      <a:lnTo>
                        <a:pt x="1635" y="384"/>
                      </a:lnTo>
                      <a:lnTo>
                        <a:pt x="1635" y="384"/>
                      </a:lnTo>
                      <a:lnTo>
                        <a:pt x="1634" y="383"/>
                      </a:lnTo>
                      <a:lnTo>
                        <a:pt x="1633" y="381"/>
                      </a:lnTo>
                      <a:lnTo>
                        <a:pt x="1632" y="377"/>
                      </a:lnTo>
                      <a:lnTo>
                        <a:pt x="1633" y="372"/>
                      </a:lnTo>
                      <a:lnTo>
                        <a:pt x="1633" y="372"/>
                      </a:lnTo>
                      <a:lnTo>
                        <a:pt x="1633" y="371"/>
                      </a:lnTo>
                      <a:lnTo>
                        <a:pt x="1634" y="367"/>
                      </a:lnTo>
                      <a:lnTo>
                        <a:pt x="1634" y="366"/>
                      </a:lnTo>
                      <a:lnTo>
                        <a:pt x="1633" y="364"/>
                      </a:lnTo>
                      <a:lnTo>
                        <a:pt x="1630" y="361"/>
                      </a:lnTo>
                      <a:lnTo>
                        <a:pt x="1627" y="359"/>
                      </a:lnTo>
                      <a:lnTo>
                        <a:pt x="1627" y="359"/>
                      </a:lnTo>
                      <a:lnTo>
                        <a:pt x="1626" y="361"/>
                      </a:lnTo>
                      <a:lnTo>
                        <a:pt x="1626" y="364"/>
                      </a:lnTo>
                      <a:lnTo>
                        <a:pt x="1624" y="367"/>
                      </a:lnTo>
                      <a:lnTo>
                        <a:pt x="1624" y="367"/>
                      </a:lnTo>
                      <a:lnTo>
                        <a:pt x="1624" y="365"/>
                      </a:lnTo>
                      <a:lnTo>
                        <a:pt x="1623" y="361"/>
                      </a:lnTo>
                      <a:lnTo>
                        <a:pt x="1619" y="359"/>
                      </a:lnTo>
                      <a:lnTo>
                        <a:pt x="1619" y="359"/>
                      </a:lnTo>
                      <a:lnTo>
                        <a:pt x="1617" y="364"/>
                      </a:lnTo>
                      <a:lnTo>
                        <a:pt x="1617" y="366"/>
                      </a:lnTo>
                      <a:lnTo>
                        <a:pt x="1616" y="371"/>
                      </a:lnTo>
                      <a:lnTo>
                        <a:pt x="1616" y="371"/>
                      </a:lnTo>
                      <a:lnTo>
                        <a:pt x="1615" y="367"/>
                      </a:lnTo>
                      <a:lnTo>
                        <a:pt x="1611" y="364"/>
                      </a:lnTo>
                      <a:lnTo>
                        <a:pt x="1607" y="362"/>
                      </a:lnTo>
                      <a:lnTo>
                        <a:pt x="1607" y="362"/>
                      </a:lnTo>
                      <a:lnTo>
                        <a:pt x="1607" y="366"/>
                      </a:lnTo>
                      <a:lnTo>
                        <a:pt x="1607" y="370"/>
                      </a:lnTo>
                      <a:lnTo>
                        <a:pt x="1610" y="372"/>
                      </a:lnTo>
                      <a:lnTo>
                        <a:pt x="1610" y="372"/>
                      </a:lnTo>
                      <a:lnTo>
                        <a:pt x="1607" y="375"/>
                      </a:lnTo>
                      <a:lnTo>
                        <a:pt x="1606" y="377"/>
                      </a:lnTo>
                      <a:lnTo>
                        <a:pt x="1606" y="379"/>
                      </a:lnTo>
                      <a:lnTo>
                        <a:pt x="1606" y="379"/>
                      </a:lnTo>
                      <a:lnTo>
                        <a:pt x="1608" y="381"/>
                      </a:lnTo>
                      <a:lnTo>
                        <a:pt x="1611" y="381"/>
                      </a:lnTo>
                      <a:lnTo>
                        <a:pt x="1612" y="379"/>
                      </a:lnTo>
                      <a:lnTo>
                        <a:pt x="1612" y="379"/>
                      </a:lnTo>
                      <a:lnTo>
                        <a:pt x="1610" y="384"/>
                      </a:lnTo>
                      <a:lnTo>
                        <a:pt x="1608" y="387"/>
                      </a:lnTo>
                      <a:lnTo>
                        <a:pt x="1608" y="389"/>
                      </a:lnTo>
                      <a:lnTo>
                        <a:pt x="1608" y="389"/>
                      </a:lnTo>
                      <a:lnTo>
                        <a:pt x="1612" y="388"/>
                      </a:lnTo>
                      <a:lnTo>
                        <a:pt x="1612" y="388"/>
                      </a:lnTo>
                      <a:lnTo>
                        <a:pt x="1611" y="392"/>
                      </a:lnTo>
                      <a:lnTo>
                        <a:pt x="1610" y="398"/>
                      </a:lnTo>
                      <a:lnTo>
                        <a:pt x="1610" y="398"/>
                      </a:lnTo>
                      <a:lnTo>
                        <a:pt x="1608" y="394"/>
                      </a:lnTo>
                      <a:lnTo>
                        <a:pt x="1605" y="390"/>
                      </a:lnTo>
                      <a:lnTo>
                        <a:pt x="1601" y="389"/>
                      </a:lnTo>
                      <a:lnTo>
                        <a:pt x="1601" y="389"/>
                      </a:lnTo>
                      <a:lnTo>
                        <a:pt x="1601" y="393"/>
                      </a:lnTo>
                      <a:lnTo>
                        <a:pt x="1601" y="395"/>
                      </a:lnTo>
                      <a:lnTo>
                        <a:pt x="1604" y="399"/>
                      </a:lnTo>
                      <a:lnTo>
                        <a:pt x="1604" y="399"/>
                      </a:lnTo>
                      <a:lnTo>
                        <a:pt x="1601" y="403"/>
                      </a:lnTo>
                      <a:lnTo>
                        <a:pt x="1601" y="403"/>
                      </a:lnTo>
                      <a:lnTo>
                        <a:pt x="1598" y="396"/>
                      </a:lnTo>
                      <a:lnTo>
                        <a:pt x="1598" y="396"/>
                      </a:lnTo>
                      <a:lnTo>
                        <a:pt x="1595" y="399"/>
                      </a:lnTo>
                      <a:lnTo>
                        <a:pt x="1593" y="404"/>
                      </a:lnTo>
                      <a:lnTo>
                        <a:pt x="1593" y="404"/>
                      </a:lnTo>
                      <a:lnTo>
                        <a:pt x="1593" y="401"/>
                      </a:lnTo>
                      <a:lnTo>
                        <a:pt x="1593" y="399"/>
                      </a:lnTo>
                      <a:lnTo>
                        <a:pt x="1590" y="395"/>
                      </a:lnTo>
                      <a:lnTo>
                        <a:pt x="1590" y="395"/>
                      </a:lnTo>
                      <a:lnTo>
                        <a:pt x="1587" y="398"/>
                      </a:lnTo>
                      <a:lnTo>
                        <a:pt x="1584" y="401"/>
                      </a:lnTo>
                      <a:lnTo>
                        <a:pt x="1583" y="405"/>
                      </a:lnTo>
                      <a:lnTo>
                        <a:pt x="1583" y="405"/>
                      </a:lnTo>
                      <a:lnTo>
                        <a:pt x="1582" y="401"/>
                      </a:lnTo>
                      <a:lnTo>
                        <a:pt x="1580" y="398"/>
                      </a:lnTo>
                      <a:lnTo>
                        <a:pt x="1577" y="394"/>
                      </a:lnTo>
                      <a:lnTo>
                        <a:pt x="1577" y="394"/>
                      </a:lnTo>
                      <a:lnTo>
                        <a:pt x="1577" y="396"/>
                      </a:lnTo>
                      <a:lnTo>
                        <a:pt x="1577" y="396"/>
                      </a:lnTo>
                      <a:lnTo>
                        <a:pt x="1571" y="395"/>
                      </a:lnTo>
                      <a:lnTo>
                        <a:pt x="1571" y="395"/>
                      </a:lnTo>
                      <a:lnTo>
                        <a:pt x="1574" y="395"/>
                      </a:lnTo>
                      <a:lnTo>
                        <a:pt x="1577" y="394"/>
                      </a:lnTo>
                      <a:lnTo>
                        <a:pt x="1579" y="392"/>
                      </a:lnTo>
                      <a:lnTo>
                        <a:pt x="1579" y="392"/>
                      </a:lnTo>
                      <a:lnTo>
                        <a:pt x="1576" y="389"/>
                      </a:lnTo>
                      <a:lnTo>
                        <a:pt x="1572" y="387"/>
                      </a:lnTo>
                      <a:lnTo>
                        <a:pt x="1568" y="387"/>
                      </a:lnTo>
                      <a:lnTo>
                        <a:pt x="1568" y="387"/>
                      </a:lnTo>
                      <a:lnTo>
                        <a:pt x="1572" y="384"/>
                      </a:lnTo>
                      <a:lnTo>
                        <a:pt x="1576" y="383"/>
                      </a:lnTo>
                      <a:lnTo>
                        <a:pt x="1578" y="378"/>
                      </a:lnTo>
                      <a:lnTo>
                        <a:pt x="1578" y="378"/>
                      </a:lnTo>
                      <a:lnTo>
                        <a:pt x="1574" y="378"/>
                      </a:lnTo>
                      <a:lnTo>
                        <a:pt x="1571" y="378"/>
                      </a:lnTo>
                      <a:lnTo>
                        <a:pt x="1567" y="379"/>
                      </a:lnTo>
                      <a:lnTo>
                        <a:pt x="1567" y="379"/>
                      </a:lnTo>
                      <a:lnTo>
                        <a:pt x="1565" y="377"/>
                      </a:lnTo>
                      <a:lnTo>
                        <a:pt x="1565" y="377"/>
                      </a:lnTo>
                      <a:lnTo>
                        <a:pt x="1563" y="376"/>
                      </a:lnTo>
                      <a:lnTo>
                        <a:pt x="1561" y="376"/>
                      </a:lnTo>
                      <a:lnTo>
                        <a:pt x="1561" y="376"/>
                      </a:lnTo>
                      <a:lnTo>
                        <a:pt x="1560" y="378"/>
                      </a:lnTo>
                      <a:lnTo>
                        <a:pt x="1560" y="381"/>
                      </a:lnTo>
                      <a:lnTo>
                        <a:pt x="1560" y="382"/>
                      </a:lnTo>
                      <a:lnTo>
                        <a:pt x="1560" y="382"/>
                      </a:lnTo>
                      <a:lnTo>
                        <a:pt x="1555" y="379"/>
                      </a:lnTo>
                      <a:lnTo>
                        <a:pt x="1552" y="378"/>
                      </a:lnTo>
                      <a:lnTo>
                        <a:pt x="1550" y="377"/>
                      </a:lnTo>
                      <a:lnTo>
                        <a:pt x="1550" y="377"/>
                      </a:lnTo>
                      <a:lnTo>
                        <a:pt x="1551" y="381"/>
                      </a:lnTo>
                      <a:lnTo>
                        <a:pt x="1551" y="381"/>
                      </a:lnTo>
                      <a:lnTo>
                        <a:pt x="1547" y="378"/>
                      </a:lnTo>
                      <a:lnTo>
                        <a:pt x="1541" y="377"/>
                      </a:lnTo>
                      <a:lnTo>
                        <a:pt x="1541" y="377"/>
                      </a:lnTo>
                      <a:lnTo>
                        <a:pt x="1545" y="376"/>
                      </a:lnTo>
                      <a:lnTo>
                        <a:pt x="1549" y="373"/>
                      </a:lnTo>
                      <a:lnTo>
                        <a:pt x="1551" y="370"/>
                      </a:lnTo>
                      <a:lnTo>
                        <a:pt x="1551" y="370"/>
                      </a:lnTo>
                      <a:lnTo>
                        <a:pt x="1547" y="370"/>
                      </a:lnTo>
                      <a:lnTo>
                        <a:pt x="1544" y="370"/>
                      </a:lnTo>
                      <a:lnTo>
                        <a:pt x="1540" y="371"/>
                      </a:lnTo>
                      <a:lnTo>
                        <a:pt x="1540" y="371"/>
                      </a:lnTo>
                      <a:lnTo>
                        <a:pt x="1539" y="368"/>
                      </a:lnTo>
                      <a:lnTo>
                        <a:pt x="1536" y="367"/>
                      </a:lnTo>
                      <a:lnTo>
                        <a:pt x="1534" y="366"/>
                      </a:lnTo>
                      <a:lnTo>
                        <a:pt x="1534" y="366"/>
                      </a:lnTo>
                      <a:lnTo>
                        <a:pt x="1533" y="368"/>
                      </a:lnTo>
                      <a:lnTo>
                        <a:pt x="1533" y="371"/>
                      </a:lnTo>
                      <a:lnTo>
                        <a:pt x="1533" y="373"/>
                      </a:lnTo>
                      <a:lnTo>
                        <a:pt x="1533" y="373"/>
                      </a:lnTo>
                      <a:lnTo>
                        <a:pt x="1528" y="370"/>
                      </a:lnTo>
                      <a:lnTo>
                        <a:pt x="1528" y="370"/>
                      </a:lnTo>
                      <a:lnTo>
                        <a:pt x="1526" y="368"/>
                      </a:lnTo>
                      <a:lnTo>
                        <a:pt x="1523" y="368"/>
                      </a:lnTo>
                      <a:lnTo>
                        <a:pt x="1523" y="368"/>
                      </a:lnTo>
                      <a:lnTo>
                        <a:pt x="1524" y="373"/>
                      </a:lnTo>
                      <a:lnTo>
                        <a:pt x="1524" y="373"/>
                      </a:lnTo>
                      <a:lnTo>
                        <a:pt x="1526" y="376"/>
                      </a:lnTo>
                      <a:lnTo>
                        <a:pt x="1528" y="377"/>
                      </a:lnTo>
                      <a:lnTo>
                        <a:pt x="1528" y="377"/>
                      </a:lnTo>
                      <a:lnTo>
                        <a:pt x="1522" y="376"/>
                      </a:lnTo>
                      <a:lnTo>
                        <a:pt x="1522" y="376"/>
                      </a:lnTo>
                      <a:lnTo>
                        <a:pt x="1522" y="376"/>
                      </a:lnTo>
                      <a:lnTo>
                        <a:pt x="1518" y="375"/>
                      </a:lnTo>
                      <a:lnTo>
                        <a:pt x="1513" y="375"/>
                      </a:lnTo>
                      <a:lnTo>
                        <a:pt x="1513" y="375"/>
                      </a:lnTo>
                      <a:lnTo>
                        <a:pt x="1512" y="371"/>
                      </a:lnTo>
                      <a:lnTo>
                        <a:pt x="1511" y="370"/>
                      </a:lnTo>
                      <a:lnTo>
                        <a:pt x="1508" y="368"/>
                      </a:lnTo>
                      <a:lnTo>
                        <a:pt x="1508" y="368"/>
                      </a:lnTo>
                      <a:lnTo>
                        <a:pt x="1507" y="370"/>
                      </a:lnTo>
                      <a:lnTo>
                        <a:pt x="1506" y="372"/>
                      </a:lnTo>
                      <a:lnTo>
                        <a:pt x="1506" y="375"/>
                      </a:lnTo>
                      <a:lnTo>
                        <a:pt x="1506" y="375"/>
                      </a:lnTo>
                      <a:lnTo>
                        <a:pt x="1502" y="370"/>
                      </a:lnTo>
                      <a:lnTo>
                        <a:pt x="1500" y="367"/>
                      </a:lnTo>
                      <a:lnTo>
                        <a:pt x="1497" y="367"/>
                      </a:lnTo>
                      <a:lnTo>
                        <a:pt x="1497" y="367"/>
                      </a:lnTo>
                      <a:lnTo>
                        <a:pt x="1497" y="371"/>
                      </a:lnTo>
                      <a:lnTo>
                        <a:pt x="1497" y="373"/>
                      </a:lnTo>
                      <a:lnTo>
                        <a:pt x="1500" y="377"/>
                      </a:lnTo>
                      <a:lnTo>
                        <a:pt x="1500" y="377"/>
                      </a:lnTo>
                      <a:lnTo>
                        <a:pt x="1496" y="375"/>
                      </a:lnTo>
                      <a:lnTo>
                        <a:pt x="1491" y="373"/>
                      </a:lnTo>
                      <a:lnTo>
                        <a:pt x="1491" y="373"/>
                      </a:lnTo>
                      <a:lnTo>
                        <a:pt x="1491" y="373"/>
                      </a:lnTo>
                      <a:lnTo>
                        <a:pt x="1491" y="376"/>
                      </a:lnTo>
                      <a:lnTo>
                        <a:pt x="1491" y="376"/>
                      </a:lnTo>
                      <a:lnTo>
                        <a:pt x="1489" y="375"/>
                      </a:lnTo>
                      <a:lnTo>
                        <a:pt x="1489" y="375"/>
                      </a:lnTo>
                      <a:lnTo>
                        <a:pt x="1489" y="372"/>
                      </a:lnTo>
                      <a:lnTo>
                        <a:pt x="1489" y="370"/>
                      </a:lnTo>
                      <a:lnTo>
                        <a:pt x="1488" y="367"/>
                      </a:lnTo>
                      <a:lnTo>
                        <a:pt x="1488" y="367"/>
                      </a:lnTo>
                      <a:lnTo>
                        <a:pt x="1485" y="368"/>
                      </a:lnTo>
                      <a:lnTo>
                        <a:pt x="1483" y="370"/>
                      </a:lnTo>
                      <a:lnTo>
                        <a:pt x="1483" y="372"/>
                      </a:lnTo>
                      <a:lnTo>
                        <a:pt x="1483" y="372"/>
                      </a:lnTo>
                      <a:lnTo>
                        <a:pt x="1482" y="366"/>
                      </a:lnTo>
                      <a:lnTo>
                        <a:pt x="1480" y="364"/>
                      </a:lnTo>
                      <a:lnTo>
                        <a:pt x="1479" y="361"/>
                      </a:lnTo>
                      <a:lnTo>
                        <a:pt x="1479" y="361"/>
                      </a:lnTo>
                      <a:lnTo>
                        <a:pt x="1477" y="365"/>
                      </a:lnTo>
                      <a:lnTo>
                        <a:pt x="1475" y="368"/>
                      </a:lnTo>
                      <a:lnTo>
                        <a:pt x="1475" y="371"/>
                      </a:lnTo>
                      <a:lnTo>
                        <a:pt x="1475" y="371"/>
                      </a:lnTo>
                      <a:lnTo>
                        <a:pt x="1474" y="367"/>
                      </a:lnTo>
                      <a:lnTo>
                        <a:pt x="1471" y="364"/>
                      </a:lnTo>
                      <a:lnTo>
                        <a:pt x="1471" y="364"/>
                      </a:lnTo>
                      <a:lnTo>
                        <a:pt x="1469" y="366"/>
                      </a:lnTo>
                      <a:lnTo>
                        <a:pt x="1468" y="367"/>
                      </a:lnTo>
                      <a:lnTo>
                        <a:pt x="1468" y="371"/>
                      </a:lnTo>
                      <a:lnTo>
                        <a:pt x="1468" y="371"/>
                      </a:lnTo>
                      <a:lnTo>
                        <a:pt x="1467" y="368"/>
                      </a:lnTo>
                      <a:lnTo>
                        <a:pt x="1464" y="365"/>
                      </a:lnTo>
                      <a:lnTo>
                        <a:pt x="1464" y="365"/>
                      </a:lnTo>
                      <a:lnTo>
                        <a:pt x="1467" y="365"/>
                      </a:lnTo>
                      <a:lnTo>
                        <a:pt x="1469" y="364"/>
                      </a:lnTo>
                      <a:lnTo>
                        <a:pt x="1469" y="364"/>
                      </a:lnTo>
                      <a:lnTo>
                        <a:pt x="1467" y="361"/>
                      </a:lnTo>
                      <a:lnTo>
                        <a:pt x="1463" y="359"/>
                      </a:lnTo>
                      <a:lnTo>
                        <a:pt x="1461" y="359"/>
                      </a:lnTo>
                      <a:lnTo>
                        <a:pt x="1461" y="359"/>
                      </a:lnTo>
                      <a:lnTo>
                        <a:pt x="1464" y="357"/>
                      </a:lnTo>
                      <a:lnTo>
                        <a:pt x="1468" y="355"/>
                      </a:lnTo>
                      <a:lnTo>
                        <a:pt x="1468" y="355"/>
                      </a:lnTo>
                      <a:lnTo>
                        <a:pt x="1466" y="353"/>
                      </a:lnTo>
                      <a:lnTo>
                        <a:pt x="1464" y="353"/>
                      </a:lnTo>
                      <a:lnTo>
                        <a:pt x="1462" y="353"/>
                      </a:lnTo>
                      <a:lnTo>
                        <a:pt x="1462" y="353"/>
                      </a:lnTo>
                      <a:lnTo>
                        <a:pt x="1464" y="351"/>
                      </a:lnTo>
                      <a:lnTo>
                        <a:pt x="1467" y="349"/>
                      </a:lnTo>
                      <a:lnTo>
                        <a:pt x="1468" y="348"/>
                      </a:lnTo>
                      <a:lnTo>
                        <a:pt x="1468" y="348"/>
                      </a:lnTo>
                      <a:lnTo>
                        <a:pt x="1467" y="346"/>
                      </a:lnTo>
                      <a:lnTo>
                        <a:pt x="1463" y="345"/>
                      </a:lnTo>
                      <a:lnTo>
                        <a:pt x="1463" y="345"/>
                      </a:lnTo>
                      <a:lnTo>
                        <a:pt x="1463" y="345"/>
                      </a:lnTo>
                      <a:lnTo>
                        <a:pt x="1463" y="345"/>
                      </a:lnTo>
                      <a:lnTo>
                        <a:pt x="1469" y="342"/>
                      </a:lnTo>
                      <a:lnTo>
                        <a:pt x="1469" y="342"/>
                      </a:lnTo>
                      <a:lnTo>
                        <a:pt x="1468" y="340"/>
                      </a:lnTo>
                      <a:lnTo>
                        <a:pt x="1466" y="339"/>
                      </a:lnTo>
                      <a:lnTo>
                        <a:pt x="1467" y="339"/>
                      </a:lnTo>
                      <a:lnTo>
                        <a:pt x="1467" y="339"/>
                      </a:lnTo>
                      <a:lnTo>
                        <a:pt x="1471" y="343"/>
                      </a:lnTo>
                      <a:lnTo>
                        <a:pt x="1474" y="344"/>
                      </a:lnTo>
                      <a:lnTo>
                        <a:pt x="1474" y="344"/>
                      </a:lnTo>
                      <a:lnTo>
                        <a:pt x="1474" y="342"/>
                      </a:lnTo>
                      <a:lnTo>
                        <a:pt x="1473" y="338"/>
                      </a:lnTo>
                      <a:lnTo>
                        <a:pt x="1473" y="338"/>
                      </a:lnTo>
                      <a:lnTo>
                        <a:pt x="1474" y="337"/>
                      </a:lnTo>
                      <a:lnTo>
                        <a:pt x="1474" y="337"/>
                      </a:lnTo>
                      <a:lnTo>
                        <a:pt x="1473" y="337"/>
                      </a:lnTo>
                      <a:lnTo>
                        <a:pt x="1473" y="337"/>
                      </a:lnTo>
                      <a:lnTo>
                        <a:pt x="1472" y="335"/>
                      </a:lnTo>
                      <a:lnTo>
                        <a:pt x="1471" y="334"/>
                      </a:lnTo>
                      <a:lnTo>
                        <a:pt x="1471" y="334"/>
                      </a:lnTo>
                      <a:lnTo>
                        <a:pt x="1474" y="335"/>
                      </a:lnTo>
                      <a:lnTo>
                        <a:pt x="1477" y="337"/>
                      </a:lnTo>
                      <a:lnTo>
                        <a:pt x="1479" y="337"/>
                      </a:lnTo>
                      <a:lnTo>
                        <a:pt x="1479" y="337"/>
                      </a:lnTo>
                      <a:lnTo>
                        <a:pt x="1479" y="334"/>
                      </a:lnTo>
                      <a:lnTo>
                        <a:pt x="1479" y="333"/>
                      </a:lnTo>
                      <a:lnTo>
                        <a:pt x="1477" y="331"/>
                      </a:lnTo>
                      <a:lnTo>
                        <a:pt x="1477" y="331"/>
                      </a:lnTo>
                      <a:lnTo>
                        <a:pt x="1480" y="332"/>
                      </a:lnTo>
                      <a:lnTo>
                        <a:pt x="1483" y="333"/>
                      </a:lnTo>
                      <a:lnTo>
                        <a:pt x="1485" y="332"/>
                      </a:lnTo>
                      <a:lnTo>
                        <a:pt x="1485" y="332"/>
                      </a:lnTo>
                      <a:lnTo>
                        <a:pt x="1484" y="329"/>
                      </a:lnTo>
                      <a:lnTo>
                        <a:pt x="1483" y="327"/>
                      </a:lnTo>
                      <a:lnTo>
                        <a:pt x="1480" y="326"/>
                      </a:lnTo>
                      <a:lnTo>
                        <a:pt x="1480" y="326"/>
                      </a:lnTo>
                      <a:lnTo>
                        <a:pt x="1490" y="329"/>
                      </a:lnTo>
                      <a:lnTo>
                        <a:pt x="1490" y="329"/>
                      </a:lnTo>
                      <a:lnTo>
                        <a:pt x="1490" y="328"/>
                      </a:lnTo>
                      <a:lnTo>
                        <a:pt x="1490" y="326"/>
                      </a:lnTo>
                      <a:lnTo>
                        <a:pt x="1490" y="326"/>
                      </a:lnTo>
                      <a:lnTo>
                        <a:pt x="1494" y="328"/>
                      </a:lnTo>
                      <a:lnTo>
                        <a:pt x="1496" y="329"/>
                      </a:lnTo>
                      <a:lnTo>
                        <a:pt x="1497" y="331"/>
                      </a:lnTo>
                      <a:lnTo>
                        <a:pt x="1497" y="331"/>
                      </a:lnTo>
                      <a:lnTo>
                        <a:pt x="1495" y="327"/>
                      </a:lnTo>
                      <a:lnTo>
                        <a:pt x="1494" y="323"/>
                      </a:lnTo>
                      <a:lnTo>
                        <a:pt x="1495" y="320"/>
                      </a:lnTo>
                      <a:lnTo>
                        <a:pt x="1495" y="320"/>
                      </a:lnTo>
                      <a:lnTo>
                        <a:pt x="1500" y="318"/>
                      </a:lnTo>
                      <a:lnTo>
                        <a:pt x="1500" y="318"/>
                      </a:lnTo>
                      <a:lnTo>
                        <a:pt x="1497" y="320"/>
                      </a:lnTo>
                      <a:lnTo>
                        <a:pt x="1496" y="322"/>
                      </a:lnTo>
                      <a:lnTo>
                        <a:pt x="1495" y="326"/>
                      </a:lnTo>
                      <a:lnTo>
                        <a:pt x="1495" y="326"/>
                      </a:lnTo>
                      <a:lnTo>
                        <a:pt x="1500" y="326"/>
                      </a:lnTo>
                      <a:lnTo>
                        <a:pt x="1504" y="326"/>
                      </a:lnTo>
                      <a:lnTo>
                        <a:pt x="1507" y="324"/>
                      </a:lnTo>
                      <a:lnTo>
                        <a:pt x="1507" y="324"/>
                      </a:lnTo>
                      <a:lnTo>
                        <a:pt x="1505" y="328"/>
                      </a:lnTo>
                      <a:lnTo>
                        <a:pt x="1504" y="332"/>
                      </a:lnTo>
                      <a:lnTo>
                        <a:pt x="1504" y="335"/>
                      </a:lnTo>
                      <a:lnTo>
                        <a:pt x="1504" y="335"/>
                      </a:lnTo>
                      <a:lnTo>
                        <a:pt x="1507" y="334"/>
                      </a:lnTo>
                      <a:lnTo>
                        <a:pt x="1510" y="333"/>
                      </a:lnTo>
                      <a:lnTo>
                        <a:pt x="1512" y="329"/>
                      </a:lnTo>
                      <a:lnTo>
                        <a:pt x="1512" y="329"/>
                      </a:lnTo>
                      <a:lnTo>
                        <a:pt x="1515" y="331"/>
                      </a:lnTo>
                      <a:lnTo>
                        <a:pt x="1517" y="331"/>
                      </a:lnTo>
                      <a:lnTo>
                        <a:pt x="1519" y="329"/>
                      </a:lnTo>
                      <a:lnTo>
                        <a:pt x="1519" y="329"/>
                      </a:lnTo>
                      <a:lnTo>
                        <a:pt x="1519" y="327"/>
                      </a:lnTo>
                      <a:lnTo>
                        <a:pt x="1518" y="324"/>
                      </a:lnTo>
                      <a:lnTo>
                        <a:pt x="1517" y="323"/>
                      </a:lnTo>
                      <a:lnTo>
                        <a:pt x="1517" y="323"/>
                      </a:lnTo>
                      <a:lnTo>
                        <a:pt x="1522" y="323"/>
                      </a:lnTo>
                      <a:lnTo>
                        <a:pt x="1526" y="323"/>
                      </a:lnTo>
                      <a:lnTo>
                        <a:pt x="1528" y="322"/>
                      </a:lnTo>
                      <a:lnTo>
                        <a:pt x="1528" y="322"/>
                      </a:lnTo>
                      <a:lnTo>
                        <a:pt x="1524" y="320"/>
                      </a:lnTo>
                      <a:lnTo>
                        <a:pt x="1522" y="318"/>
                      </a:lnTo>
                      <a:lnTo>
                        <a:pt x="1518" y="317"/>
                      </a:lnTo>
                      <a:lnTo>
                        <a:pt x="1518" y="317"/>
                      </a:lnTo>
                      <a:lnTo>
                        <a:pt x="1522" y="317"/>
                      </a:lnTo>
                      <a:lnTo>
                        <a:pt x="1526" y="315"/>
                      </a:lnTo>
                      <a:lnTo>
                        <a:pt x="1526" y="315"/>
                      </a:lnTo>
                      <a:lnTo>
                        <a:pt x="1526" y="317"/>
                      </a:lnTo>
                      <a:lnTo>
                        <a:pt x="1526" y="317"/>
                      </a:lnTo>
                      <a:lnTo>
                        <a:pt x="1526" y="318"/>
                      </a:lnTo>
                      <a:lnTo>
                        <a:pt x="1526" y="318"/>
                      </a:lnTo>
                      <a:lnTo>
                        <a:pt x="1527" y="318"/>
                      </a:lnTo>
                      <a:lnTo>
                        <a:pt x="1527" y="318"/>
                      </a:lnTo>
                      <a:lnTo>
                        <a:pt x="1527" y="320"/>
                      </a:lnTo>
                      <a:lnTo>
                        <a:pt x="1527" y="320"/>
                      </a:lnTo>
                      <a:lnTo>
                        <a:pt x="1528" y="318"/>
                      </a:lnTo>
                      <a:lnTo>
                        <a:pt x="1528" y="318"/>
                      </a:lnTo>
                      <a:lnTo>
                        <a:pt x="1533" y="318"/>
                      </a:lnTo>
                      <a:lnTo>
                        <a:pt x="1533" y="318"/>
                      </a:lnTo>
                      <a:lnTo>
                        <a:pt x="1534" y="320"/>
                      </a:lnTo>
                      <a:lnTo>
                        <a:pt x="1534" y="320"/>
                      </a:lnTo>
                      <a:lnTo>
                        <a:pt x="1536" y="317"/>
                      </a:lnTo>
                      <a:lnTo>
                        <a:pt x="1536" y="317"/>
                      </a:lnTo>
                      <a:lnTo>
                        <a:pt x="1538" y="316"/>
                      </a:lnTo>
                      <a:lnTo>
                        <a:pt x="1538" y="316"/>
                      </a:lnTo>
                      <a:lnTo>
                        <a:pt x="1538" y="317"/>
                      </a:lnTo>
                      <a:lnTo>
                        <a:pt x="1538" y="317"/>
                      </a:lnTo>
                      <a:lnTo>
                        <a:pt x="1534" y="321"/>
                      </a:lnTo>
                      <a:lnTo>
                        <a:pt x="1534" y="324"/>
                      </a:lnTo>
                      <a:lnTo>
                        <a:pt x="1534" y="327"/>
                      </a:lnTo>
                      <a:lnTo>
                        <a:pt x="1534" y="327"/>
                      </a:lnTo>
                      <a:lnTo>
                        <a:pt x="1538" y="326"/>
                      </a:lnTo>
                      <a:lnTo>
                        <a:pt x="1540" y="324"/>
                      </a:lnTo>
                      <a:lnTo>
                        <a:pt x="1543" y="321"/>
                      </a:lnTo>
                      <a:lnTo>
                        <a:pt x="1543" y="321"/>
                      </a:lnTo>
                      <a:lnTo>
                        <a:pt x="1546" y="322"/>
                      </a:lnTo>
                      <a:lnTo>
                        <a:pt x="1546" y="322"/>
                      </a:lnTo>
                      <a:lnTo>
                        <a:pt x="1546" y="324"/>
                      </a:lnTo>
                      <a:lnTo>
                        <a:pt x="1547" y="327"/>
                      </a:lnTo>
                      <a:lnTo>
                        <a:pt x="1547" y="327"/>
                      </a:lnTo>
                      <a:lnTo>
                        <a:pt x="1547" y="326"/>
                      </a:lnTo>
                      <a:lnTo>
                        <a:pt x="1549" y="322"/>
                      </a:lnTo>
                      <a:lnTo>
                        <a:pt x="1549" y="322"/>
                      </a:lnTo>
                      <a:lnTo>
                        <a:pt x="1551" y="322"/>
                      </a:lnTo>
                      <a:lnTo>
                        <a:pt x="1551" y="322"/>
                      </a:lnTo>
                      <a:lnTo>
                        <a:pt x="1550" y="321"/>
                      </a:lnTo>
                      <a:lnTo>
                        <a:pt x="1550" y="321"/>
                      </a:lnTo>
                      <a:lnTo>
                        <a:pt x="1551" y="320"/>
                      </a:lnTo>
                      <a:lnTo>
                        <a:pt x="1551" y="320"/>
                      </a:lnTo>
                      <a:lnTo>
                        <a:pt x="1554" y="322"/>
                      </a:lnTo>
                      <a:lnTo>
                        <a:pt x="1554" y="322"/>
                      </a:lnTo>
                      <a:lnTo>
                        <a:pt x="1556" y="318"/>
                      </a:lnTo>
                      <a:lnTo>
                        <a:pt x="1556" y="318"/>
                      </a:lnTo>
                      <a:lnTo>
                        <a:pt x="1556" y="318"/>
                      </a:lnTo>
                      <a:lnTo>
                        <a:pt x="1556" y="318"/>
                      </a:lnTo>
                      <a:lnTo>
                        <a:pt x="1557" y="318"/>
                      </a:lnTo>
                      <a:lnTo>
                        <a:pt x="1557" y="318"/>
                      </a:lnTo>
                      <a:lnTo>
                        <a:pt x="1558" y="321"/>
                      </a:lnTo>
                      <a:lnTo>
                        <a:pt x="1561" y="323"/>
                      </a:lnTo>
                      <a:lnTo>
                        <a:pt x="1561" y="323"/>
                      </a:lnTo>
                      <a:lnTo>
                        <a:pt x="1563" y="321"/>
                      </a:lnTo>
                      <a:lnTo>
                        <a:pt x="1566" y="317"/>
                      </a:lnTo>
                      <a:lnTo>
                        <a:pt x="1567" y="314"/>
                      </a:lnTo>
                      <a:lnTo>
                        <a:pt x="1567" y="314"/>
                      </a:lnTo>
                      <a:lnTo>
                        <a:pt x="1568" y="316"/>
                      </a:lnTo>
                      <a:lnTo>
                        <a:pt x="1568" y="316"/>
                      </a:lnTo>
                      <a:lnTo>
                        <a:pt x="1567" y="317"/>
                      </a:lnTo>
                      <a:lnTo>
                        <a:pt x="1567" y="317"/>
                      </a:lnTo>
                      <a:lnTo>
                        <a:pt x="1566" y="321"/>
                      </a:lnTo>
                      <a:lnTo>
                        <a:pt x="1565" y="323"/>
                      </a:lnTo>
                      <a:lnTo>
                        <a:pt x="1566" y="323"/>
                      </a:lnTo>
                      <a:lnTo>
                        <a:pt x="1571" y="322"/>
                      </a:lnTo>
                      <a:lnTo>
                        <a:pt x="1571" y="322"/>
                      </a:lnTo>
                      <a:lnTo>
                        <a:pt x="1573" y="324"/>
                      </a:lnTo>
                      <a:lnTo>
                        <a:pt x="1573" y="324"/>
                      </a:lnTo>
                      <a:lnTo>
                        <a:pt x="1574" y="321"/>
                      </a:lnTo>
                      <a:lnTo>
                        <a:pt x="1574" y="321"/>
                      </a:lnTo>
                      <a:lnTo>
                        <a:pt x="1574" y="321"/>
                      </a:lnTo>
                      <a:lnTo>
                        <a:pt x="1574" y="321"/>
                      </a:lnTo>
                      <a:lnTo>
                        <a:pt x="1576" y="322"/>
                      </a:lnTo>
                      <a:lnTo>
                        <a:pt x="1578" y="324"/>
                      </a:lnTo>
                      <a:lnTo>
                        <a:pt x="1582" y="326"/>
                      </a:lnTo>
                      <a:lnTo>
                        <a:pt x="1584" y="326"/>
                      </a:lnTo>
                      <a:lnTo>
                        <a:pt x="1588" y="326"/>
                      </a:lnTo>
                      <a:lnTo>
                        <a:pt x="1588" y="326"/>
                      </a:lnTo>
                      <a:lnTo>
                        <a:pt x="1590" y="324"/>
                      </a:lnTo>
                      <a:lnTo>
                        <a:pt x="1590" y="324"/>
                      </a:lnTo>
                      <a:lnTo>
                        <a:pt x="1590" y="323"/>
                      </a:lnTo>
                      <a:lnTo>
                        <a:pt x="1590" y="323"/>
                      </a:lnTo>
                      <a:lnTo>
                        <a:pt x="1589" y="321"/>
                      </a:lnTo>
                      <a:lnTo>
                        <a:pt x="1585" y="317"/>
                      </a:lnTo>
                      <a:lnTo>
                        <a:pt x="1585" y="317"/>
                      </a:lnTo>
                      <a:lnTo>
                        <a:pt x="1589" y="316"/>
                      </a:lnTo>
                      <a:lnTo>
                        <a:pt x="1593" y="315"/>
                      </a:lnTo>
                      <a:lnTo>
                        <a:pt x="1599" y="316"/>
                      </a:lnTo>
                      <a:lnTo>
                        <a:pt x="1599" y="316"/>
                      </a:lnTo>
                      <a:lnTo>
                        <a:pt x="1600" y="317"/>
                      </a:lnTo>
                      <a:lnTo>
                        <a:pt x="1600" y="318"/>
                      </a:lnTo>
                      <a:lnTo>
                        <a:pt x="1600" y="318"/>
                      </a:lnTo>
                      <a:lnTo>
                        <a:pt x="1600" y="320"/>
                      </a:lnTo>
                      <a:lnTo>
                        <a:pt x="1602" y="320"/>
                      </a:lnTo>
                      <a:lnTo>
                        <a:pt x="1602" y="320"/>
                      </a:lnTo>
                      <a:lnTo>
                        <a:pt x="1607" y="318"/>
                      </a:lnTo>
                      <a:lnTo>
                        <a:pt x="1612" y="315"/>
                      </a:lnTo>
                      <a:lnTo>
                        <a:pt x="1612" y="315"/>
                      </a:lnTo>
                      <a:lnTo>
                        <a:pt x="1612" y="315"/>
                      </a:lnTo>
                      <a:lnTo>
                        <a:pt x="1612" y="315"/>
                      </a:lnTo>
                      <a:lnTo>
                        <a:pt x="1612" y="315"/>
                      </a:lnTo>
                      <a:lnTo>
                        <a:pt x="1612" y="315"/>
                      </a:lnTo>
                      <a:lnTo>
                        <a:pt x="1615" y="316"/>
                      </a:lnTo>
                      <a:lnTo>
                        <a:pt x="1618" y="315"/>
                      </a:lnTo>
                      <a:lnTo>
                        <a:pt x="1618" y="315"/>
                      </a:lnTo>
                      <a:lnTo>
                        <a:pt x="1621" y="314"/>
                      </a:lnTo>
                      <a:lnTo>
                        <a:pt x="1623" y="310"/>
                      </a:lnTo>
                      <a:lnTo>
                        <a:pt x="1623" y="310"/>
                      </a:lnTo>
                      <a:lnTo>
                        <a:pt x="1623" y="309"/>
                      </a:lnTo>
                      <a:lnTo>
                        <a:pt x="1621" y="306"/>
                      </a:lnTo>
                      <a:lnTo>
                        <a:pt x="1616" y="306"/>
                      </a:lnTo>
                      <a:lnTo>
                        <a:pt x="1616" y="306"/>
                      </a:lnTo>
                      <a:lnTo>
                        <a:pt x="1618" y="303"/>
                      </a:lnTo>
                      <a:lnTo>
                        <a:pt x="1622" y="300"/>
                      </a:lnTo>
                      <a:lnTo>
                        <a:pt x="1627" y="299"/>
                      </a:lnTo>
                      <a:lnTo>
                        <a:pt x="1627" y="299"/>
                      </a:lnTo>
                      <a:lnTo>
                        <a:pt x="1628" y="300"/>
                      </a:lnTo>
                      <a:lnTo>
                        <a:pt x="1630" y="300"/>
                      </a:lnTo>
                      <a:lnTo>
                        <a:pt x="1630" y="300"/>
                      </a:lnTo>
                      <a:lnTo>
                        <a:pt x="1632" y="303"/>
                      </a:lnTo>
                      <a:lnTo>
                        <a:pt x="1633" y="304"/>
                      </a:lnTo>
                      <a:lnTo>
                        <a:pt x="1635" y="301"/>
                      </a:lnTo>
                      <a:lnTo>
                        <a:pt x="1639" y="295"/>
                      </a:lnTo>
                      <a:lnTo>
                        <a:pt x="1639" y="295"/>
                      </a:lnTo>
                      <a:lnTo>
                        <a:pt x="1640" y="295"/>
                      </a:lnTo>
                      <a:lnTo>
                        <a:pt x="1644" y="295"/>
                      </a:lnTo>
                      <a:lnTo>
                        <a:pt x="1644" y="295"/>
                      </a:lnTo>
                      <a:lnTo>
                        <a:pt x="1648" y="294"/>
                      </a:lnTo>
                      <a:lnTo>
                        <a:pt x="1650" y="292"/>
                      </a:lnTo>
                      <a:lnTo>
                        <a:pt x="1651" y="288"/>
                      </a:lnTo>
                      <a:lnTo>
                        <a:pt x="1651" y="288"/>
                      </a:lnTo>
                      <a:lnTo>
                        <a:pt x="1654" y="292"/>
                      </a:lnTo>
                      <a:lnTo>
                        <a:pt x="1654" y="292"/>
                      </a:lnTo>
                      <a:lnTo>
                        <a:pt x="1655" y="290"/>
                      </a:lnTo>
                      <a:lnTo>
                        <a:pt x="1656" y="287"/>
                      </a:lnTo>
                      <a:lnTo>
                        <a:pt x="1656" y="287"/>
                      </a:lnTo>
                      <a:close/>
                      <a:moveTo>
                        <a:pt x="1497" y="300"/>
                      </a:moveTo>
                      <a:lnTo>
                        <a:pt x="1497" y="300"/>
                      </a:lnTo>
                      <a:lnTo>
                        <a:pt x="1504" y="299"/>
                      </a:lnTo>
                      <a:lnTo>
                        <a:pt x="1504" y="299"/>
                      </a:lnTo>
                      <a:lnTo>
                        <a:pt x="1505" y="300"/>
                      </a:lnTo>
                      <a:lnTo>
                        <a:pt x="1507" y="301"/>
                      </a:lnTo>
                      <a:lnTo>
                        <a:pt x="1511" y="301"/>
                      </a:lnTo>
                      <a:lnTo>
                        <a:pt x="1511" y="301"/>
                      </a:lnTo>
                      <a:lnTo>
                        <a:pt x="1510" y="305"/>
                      </a:lnTo>
                      <a:lnTo>
                        <a:pt x="1507" y="307"/>
                      </a:lnTo>
                      <a:lnTo>
                        <a:pt x="1502" y="310"/>
                      </a:lnTo>
                      <a:lnTo>
                        <a:pt x="1502" y="310"/>
                      </a:lnTo>
                      <a:lnTo>
                        <a:pt x="1501" y="310"/>
                      </a:lnTo>
                      <a:lnTo>
                        <a:pt x="1497" y="310"/>
                      </a:lnTo>
                      <a:lnTo>
                        <a:pt x="1497" y="310"/>
                      </a:lnTo>
                      <a:lnTo>
                        <a:pt x="1496" y="307"/>
                      </a:lnTo>
                      <a:lnTo>
                        <a:pt x="1495" y="306"/>
                      </a:lnTo>
                      <a:lnTo>
                        <a:pt x="1495" y="306"/>
                      </a:lnTo>
                      <a:lnTo>
                        <a:pt x="1501" y="307"/>
                      </a:lnTo>
                      <a:lnTo>
                        <a:pt x="1504" y="306"/>
                      </a:lnTo>
                      <a:lnTo>
                        <a:pt x="1506" y="305"/>
                      </a:lnTo>
                      <a:lnTo>
                        <a:pt x="1506" y="305"/>
                      </a:lnTo>
                      <a:lnTo>
                        <a:pt x="1504" y="303"/>
                      </a:lnTo>
                      <a:lnTo>
                        <a:pt x="1500" y="301"/>
                      </a:lnTo>
                      <a:lnTo>
                        <a:pt x="1497" y="300"/>
                      </a:lnTo>
                      <a:lnTo>
                        <a:pt x="1497" y="300"/>
                      </a:lnTo>
                      <a:close/>
                      <a:moveTo>
                        <a:pt x="1510" y="290"/>
                      </a:moveTo>
                      <a:lnTo>
                        <a:pt x="1510" y="290"/>
                      </a:lnTo>
                      <a:lnTo>
                        <a:pt x="1513" y="289"/>
                      </a:lnTo>
                      <a:lnTo>
                        <a:pt x="1513" y="289"/>
                      </a:lnTo>
                      <a:lnTo>
                        <a:pt x="1512" y="289"/>
                      </a:lnTo>
                      <a:lnTo>
                        <a:pt x="1510" y="292"/>
                      </a:lnTo>
                      <a:lnTo>
                        <a:pt x="1510" y="292"/>
                      </a:lnTo>
                      <a:lnTo>
                        <a:pt x="1507" y="294"/>
                      </a:lnTo>
                      <a:lnTo>
                        <a:pt x="1505" y="296"/>
                      </a:lnTo>
                      <a:lnTo>
                        <a:pt x="1505" y="296"/>
                      </a:lnTo>
                      <a:lnTo>
                        <a:pt x="1502" y="294"/>
                      </a:lnTo>
                      <a:lnTo>
                        <a:pt x="1500" y="294"/>
                      </a:lnTo>
                      <a:lnTo>
                        <a:pt x="1500" y="294"/>
                      </a:lnTo>
                      <a:lnTo>
                        <a:pt x="1502" y="293"/>
                      </a:lnTo>
                      <a:lnTo>
                        <a:pt x="1505" y="292"/>
                      </a:lnTo>
                      <a:lnTo>
                        <a:pt x="1506" y="290"/>
                      </a:lnTo>
                      <a:lnTo>
                        <a:pt x="1506" y="290"/>
                      </a:lnTo>
                      <a:lnTo>
                        <a:pt x="1507" y="290"/>
                      </a:lnTo>
                      <a:lnTo>
                        <a:pt x="1507" y="290"/>
                      </a:lnTo>
                      <a:lnTo>
                        <a:pt x="1510" y="290"/>
                      </a:lnTo>
                      <a:lnTo>
                        <a:pt x="1510" y="290"/>
                      </a:lnTo>
                      <a:lnTo>
                        <a:pt x="1510" y="290"/>
                      </a:lnTo>
                      <a:lnTo>
                        <a:pt x="1510" y="290"/>
                      </a:lnTo>
                      <a:close/>
                      <a:moveTo>
                        <a:pt x="1566" y="270"/>
                      </a:moveTo>
                      <a:lnTo>
                        <a:pt x="1566" y="270"/>
                      </a:lnTo>
                      <a:lnTo>
                        <a:pt x="1571" y="268"/>
                      </a:lnTo>
                      <a:lnTo>
                        <a:pt x="1573" y="267"/>
                      </a:lnTo>
                      <a:lnTo>
                        <a:pt x="1576" y="265"/>
                      </a:lnTo>
                      <a:lnTo>
                        <a:pt x="1576" y="265"/>
                      </a:lnTo>
                      <a:lnTo>
                        <a:pt x="1576" y="262"/>
                      </a:lnTo>
                      <a:lnTo>
                        <a:pt x="1573" y="261"/>
                      </a:lnTo>
                      <a:lnTo>
                        <a:pt x="1569" y="260"/>
                      </a:lnTo>
                      <a:lnTo>
                        <a:pt x="1569" y="260"/>
                      </a:lnTo>
                      <a:lnTo>
                        <a:pt x="1572" y="260"/>
                      </a:lnTo>
                      <a:lnTo>
                        <a:pt x="1572" y="260"/>
                      </a:lnTo>
                      <a:lnTo>
                        <a:pt x="1571" y="257"/>
                      </a:lnTo>
                      <a:lnTo>
                        <a:pt x="1571" y="257"/>
                      </a:lnTo>
                      <a:lnTo>
                        <a:pt x="1572" y="256"/>
                      </a:lnTo>
                      <a:lnTo>
                        <a:pt x="1572" y="256"/>
                      </a:lnTo>
                      <a:lnTo>
                        <a:pt x="1576" y="256"/>
                      </a:lnTo>
                      <a:lnTo>
                        <a:pt x="1578" y="255"/>
                      </a:lnTo>
                      <a:lnTo>
                        <a:pt x="1578" y="255"/>
                      </a:lnTo>
                      <a:lnTo>
                        <a:pt x="1574" y="255"/>
                      </a:lnTo>
                      <a:lnTo>
                        <a:pt x="1574" y="255"/>
                      </a:lnTo>
                      <a:lnTo>
                        <a:pt x="1580" y="254"/>
                      </a:lnTo>
                      <a:lnTo>
                        <a:pt x="1580" y="254"/>
                      </a:lnTo>
                      <a:lnTo>
                        <a:pt x="1580" y="255"/>
                      </a:lnTo>
                      <a:lnTo>
                        <a:pt x="1584" y="255"/>
                      </a:lnTo>
                      <a:lnTo>
                        <a:pt x="1584" y="255"/>
                      </a:lnTo>
                      <a:lnTo>
                        <a:pt x="1585" y="259"/>
                      </a:lnTo>
                      <a:lnTo>
                        <a:pt x="1587" y="259"/>
                      </a:lnTo>
                      <a:lnTo>
                        <a:pt x="1588" y="257"/>
                      </a:lnTo>
                      <a:lnTo>
                        <a:pt x="1591" y="251"/>
                      </a:lnTo>
                      <a:lnTo>
                        <a:pt x="1591" y="251"/>
                      </a:lnTo>
                      <a:lnTo>
                        <a:pt x="1594" y="251"/>
                      </a:lnTo>
                      <a:lnTo>
                        <a:pt x="1598" y="251"/>
                      </a:lnTo>
                      <a:lnTo>
                        <a:pt x="1601" y="249"/>
                      </a:lnTo>
                      <a:lnTo>
                        <a:pt x="1604" y="248"/>
                      </a:lnTo>
                      <a:lnTo>
                        <a:pt x="1606" y="244"/>
                      </a:lnTo>
                      <a:lnTo>
                        <a:pt x="1606" y="244"/>
                      </a:lnTo>
                      <a:lnTo>
                        <a:pt x="1605" y="242"/>
                      </a:lnTo>
                      <a:lnTo>
                        <a:pt x="1601" y="242"/>
                      </a:lnTo>
                      <a:lnTo>
                        <a:pt x="1598" y="242"/>
                      </a:lnTo>
                      <a:lnTo>
                        <a:pt x="1598" y="242"/>
                      </a:lnTo>
                      <a:lnTo>
                        <a:pt x="1599" y="238"/>
                      </a:lnTo>
                      <a:lnTo>
                        <a:pt x="1601" y="234"/>
                      </a:lnTo>
                      <a:lnTo>
                        <a:pt x="1606" y="233"/>
                      </a:lnTo>
                      <a:lnTo>
                        <a:pt x="1606" y="233"/>
                      </a:lnTo>
                      <a:lnTo>
                        <a:pt x="1607" y="233"/>
                      </a:lnTo>
                      <a:lnTo>
                        <a:pt x="1611" y="232"/>
                      </a:lnTo>
                      <a:lnTo>
                        <a:pt x="1611" y="232"/>
                      </a:lnTo>
                      <a:lnTo>
                        <a:pt x="1611" y="232"/>
                      </a:lnTo>
                      <a:lnTo>
                        <a:pt x="1611" y="232"/>
                      </a:lnTo>
                      <a:lnTo>
                        <a:pt x="1606" y="234"/>
                      </a:lnTo>
                      <a:lnTo>
                        <a:pt x="1606" y="234"/>
                      </a:lnTo>
                      <a:lnTo>
                        <a:pt x="1606" y="235"/>
                      </a:lnTo>
                      <a:lnTo>
                        <a:pt x="1608" y="237"/>
                      </a:lnTo>
                      <a:lnTo>
                        <a:pt x="1608" y="237"/>
                      </a:lnTo>
                      <a:lnTo>
                        <a:pt x="1604" y="238"/>
                      </a:lnTo>
                      <a:lnTo>
                        <a:pt x="1601" y="238"/>
                      </a:lnTo>
                      <a:lnTo>
                        <a:pt x="1600" y="239"/>
                      </a:lnTo>
                      <a:lnTo>
                        <a:pt x="1600" y="239"/>
                      </a:lnTo>
                      <a:lnTo>
                        <a:pt x="1602" y="239"/>
                      </a:lnTo>
                      <a:lnTo>
                        <a:pt x="1605" y="239"/>
                      </a:lnTo>
                      <a:lnTo>
                        <a:pt x="1607" y="242"/>
                      </a:lnTo>
                      <a:lnTo>
                        <a:pt x="1607" y="242"/>
                      </a:lnTo>
                      <a:lnTo>
                        <a:pt x="1607" y="244"/>
                      </a:lnTo>
                      <a:lnTo>
                        <a:pt x="1607" y="244"/>
                      </a:lnTo>
                      <a:lnTo>
                        <a:pt x="1610" y="244"/>
                      </a:lnTo>
                      <a:lnTo>
                        <a:pt x="1610" y="244"/>
                      </a:lnTo>
                      <a:lnTo>
                        <a:pt x="1610" y="244"/>
                      </a:lnTo>
                      <a:lnTo>
                        <a:pt x="1610" y="244"/>
                      </a:lnTo>
                      <a:lnTo>
                        <a:pt x="1611" y="248"/>
                      </a:lnTo>
                      <a:lnTo>
                        <a:pt x="1611" y="248"/>
                      </a:lnTo>
                      <a:lnTo>
                        <a:pt x="1610" y="250"/>
                      </a:lnTo>
                      <a:lnTo>
                        <a:pt x="1610" y="250"/>
                      </a:lnTo>
                      <a:lnTo>
                        <a:pt x="1615" y="251"/>
                      </a:lnTo>
                      <a:lnTo>
                        <a:pt x="1618" y="251"/>
                      </a:lnTo>
                      <a:lnTo>
                        <a:pt x="1623" y="250"/>
                      </a:lnTo>
                      <a:lnTo>
                        <a:pt x="1623" y="250"/>
                      </a:lnTo>
                      <a:lnTo>
                        <a:pt x="1619" y="253"/>
                      </a:lnTo>
                      <a:lnTo>
                        <a:pt x="1618" y="256"/>
                      </a:lnTo>
                      <a:lnTo>
                        <a:pt x="1617" y="261"/>
                      </a:lnTo>
                      <a:lnTo>
                        <a:pt x="1617" y="261"/>
                      </a:lnTo>
                      <a:lnTo>
                        <a:pt x="1621" y="260"/>
                      </a:lnTo>
                      <a:lnTo>
                        <a:pt x="1624" y="259"/>
                      </a:lnTo>
                      <a:lnTo>
                        <a:pt x="1627" y="255"/>
                      </a:lnTo>
                      <a:lnTo>
                        <a:pt x="1627" y="255"/>
                      </a:lnTo>
                      <a:lnTo>
                        <a:pt x="1629" y="256"/>
                      </a:lnTo>
                      <a:lnTo>
                        <a:pt x="1629" y="256"/>
                      </a:lnTo>
                      <a:lnTo>
                        <a:pt x="1628" y="259"/>
                      </a:lnTo>
                      <a:lnTo>
                        <a:pt x="1628" y="262"/>
                      </a:lnTo>
                      <a:lnTo>
                        <a:pt x="1628" y="262"/>
                      </a:lnTo>
                      <a:lnTo>
                        <a:pt x="1632" y="262"/>
                      </a:lnTo>
                      <a:lnTo>
                        <a:pt x="1632" y="262"/>
                      </a:lnTo>
                      <a:lnTo>
                        <a:pt x="1633" y="263"/>
                      </a:lnTo>
                      <a:lnTo>
                        <a:pt x="1633" y="263"/>
                      </a:lnTo>
                      <a:lnTo>
                        <a:pt x="1633" y="265"/>
                      </a:lnTo>
                      <a:lnTo>
                        <a:pt x="1633" y="265"/>
                      </a:lnTo>
                      <a:lnTo>
                        <a:pt x="1627" y="265"/>
                      </a:lnTo>
                      <a:lnTo>
                        <a:pt x="1623" y="267"/>
                      </a:lnTo>
                      <a:lnTo>
                        <a:pt x="1623" y="267"/>
                      </a:lnTo>
                      <a:lnTo>
                        <a:pt x="1627" y="270"/>
                      </a:lnTo>
                      <a:lnTo>
                        <a:pt x="1630" y="271"/>
                      </a:lnTo>
                      <a:lnTo>
                        <a:pt x="1633" y="271"/>
                      </a:lnTo>
                      <a:lnTo>
                        <a:pt x="1633" y="271"/>
                      </a:lnTo>
                      <a:lnTo>
                        <a:pt x="1628" y="273"/>
                      </a:lnTo>
                      <a:lnTo>
                        <a:pt x="1628" y="273"/>
                      </a:lnTo>
                      <a:lnTo>
                        <a:pt x="1624" y="274"/>
                      </a:lnTo>
                      <a:lnTo>
                        <a:pt x="1621" y="278"/>
                      </a:lnTo>
                      <a:lnTo>
                        <a:pt x="1621" y="278"/>
                      </a:lnTo>
                      <a:lnTo>
                        <a:pt x="1617" y="277"/>
                      </a:lnTo>
                      <a:lnTo>
                        <a:pt x="1615" y="276"/>
                      </a:lnTo>
                      <a:lnTo>
                        <a:pt x="1612" y="277"/>
                      </a:lnTo>
                      <a:lnTo>
                        <a:pt x="1612" y="277"/>
                      </a:lnTo>
                      <a:lnTo>
                        <a:pt x="1612" y="279"/>
                      </a:lnTo>
                      <a:lnTo>
                        <a:pt x="1613" y="281"/>
                      </a:lnTo>
                      <a:lnTo>
                        <a:pt x="1615" y="283"/>
                      </a:lnTo>
                      <a:lnTo>
                        <a:pt x="1615" y="283"/>
                      </a:lnTo>
                      <a:lnTo>
                        <a:pt x="1615" y="283"/>
                      </a:lnTo>
                      <a:lnTo>
                        <a:pt x="1615" y="283"/>
                      </a:lnTo>
                      <a:lnTo>
                        <a:pt x="1612" y="282"/>
                      </a:lnTo>
                      <a:lnTo>
                        <a:pt x="1612" y="282"/>
                      </a:lnTo>
                      <a:lnTo>
                        <a:pt x="1607" y="282"/>
                      </a:lnTo>
                      <a:lnTo>
                        <a:pt x="1604" y="282"/>
                      </a:lnTo>
                      <a:lnTo>
                        <a:pt x="1604" y="282"/>
                      </a:lnTo>
                      <a:lnTo>
                        <a:pt x="1604" y="282"/>
                      </a:lnTo>
                      <a:lnTo>
                        <a:pt x="1606" y="285"/>
                      </a:lnTo>
                      <a:lnTo>
                        <a:pt x="1608" y="288"/>
                      </a:lnTo>
                      <a:lnTo>
                        <a:pt x="1611" y="288"/>
                      </a:lnTo>
                      <a:lnTo>
                        <a:pt x="1611" y="288"/>
                      </a:lnTo>
                      <a:lnTo>
                        <a:pt x="1607" y="289"/>
                      </a:lnTo>
                      <a:lnTo>
                        <a:pt x="1602" y="292"/>
                      </a:lnTo>
                      <a:lnTo>
                        <a:pt x="1602" y="292"/>
                      </a:lnTo>
                      <a:lnTo>
                        <a:pt x="1604" y="292"/>
                      </a:lnTo>
                      <a:lnTo>
                        <a:pt x="1605" y="294"/>
                      </a:lnTo>
                      <a:lnTo>
                        <a:pt x="1605" y="294"/>
                      </a:lnTo>
                      <a:lnTo>
                        <a:pt x="1602" y="294"/>
                      </a:lnTo>
                      <a:lnTo>
                        <a:pt x="1602" y="294"/>
                      </a:lnTo>
                      <a:lnTo>
                        <a:pt x="1601" y="292"/>
                      </a:lnTo>
                      <a:lnTo>
                        <a:pt x="1599" y="290"/>
                      </a:lnTo>
                      <a:lnTo>
                        <a:pt x="1596" y="289"/>
                      </a:lnTo>
                      <a:lnTo>
                        <a:pt x="1596" y="289"/>
                      </a:lnTo>
                      <a:lnTo>
                        <a:pt x="1595" y="292"/>
                      </a:lnTo>
                      <a:lnTo>
                        <a:pt x="1595" y="294"/>
                      </a:lnTo>
                      <a:lnTo>
                        <a:pt x="1595" y="296"/>
                      </a:lnTo>
                      <a:lnTo>
                        <a:pt x="1595" y="296"/>
                      </a:lnTo>
                      <a:lnTo>
                        <a:pt x="1590" y="293"/>
                      </a:lnTo>
                      <a:lnTo>
                        <a:pt x="1588" y="292"/>
                      </a:lnTo>
                      <a:lnTo>
                        <a:pt x="1585" y="290"/>
                      </a:lnTo>
                      <a:lnTo>
                        <a:pt x="1585" y="290"/>
                      </a:lnTo>
                      <a:lnTo>
                        <a:pt x="1587" y="295"/>
                      </a:lnTo>
                      <a:lnTo>
                        <a:pt x="1588" y="298"/>
                      </a:lnTo>
                      <a:lnTo>
                        <a:pt x="1590" y="300"/>
                      </a:lnTo>
                      <a:lnTo>
                        <a:pt x="1590" y="300"/>
                      </a:lnTo>
                      <a:lnTo>
                        <a:pt x="1585" y="299"/>
                      </a:lnTo>
                      <a:lnTo>
                        <a:pt x="1580" y="298"/>
                      </a:lnTo>
                      <a:lnTo>
                        <a:pt x="1580" y="298"/>
                      </a:lnTo>
                      <a:lnTo>
                        <a:pt x="1580" y="300"/>
                      </a:lnTo>
                      <a:lnTo>
                        <a:pt x="1582" y="303"/>
                      </a:lnTo>
                      <a:lnTo>
                        <a:pt x="1584" y="304"/>
                      </a:lnTo>
                      <a:lnTo>
                        <a:pt x="1584" y="304"/>
                      </a:lnTo>
                      <a:lnTo>
                        <a:pt x="1582" y="304"/>
                      </a:lnTo>
                      <a:lnTo>
                        <a:pt x="1577" y="303"/>
                      </a:lnTo>
                      <a:lnTo>
                        <a:pt x="1577" y="303"/>
                      </a:lnTo>
                      <a:lnTo>
                        <a:pt x="1579" y="300"/>
                      </a:lnTo>
                      <a:lnTo>
                        <a:pt x="1579" y="298"/>
                      </a:lnTo>
                      <a:lnTo>
                        <a:pt x="1579" y="298"/>
                      </a:lnTo>
                      <a:lnTo>
                        <a:pt x="1576" y="298"/>
                      </a:lnTo>
                      <a:lnTo>
                        <a:pt x="1572" y="299"/>
                      </a:lnTo>
                      <a:lnTo>
                        <a:pt x="1569" y="301"/>
                      </a:lnTo>
                      <a:lnTo>
                        <a:pt x="1569" y="301"/>
                      </a:lnTo>
                      <a:lnTo>
                        <a:pt x="1571" y="300"/>
                      </a:lnTo>
                      <a:lnTo>
                        <a:pt x="1571" y="300"/>
                      </a:lnTo>
                      <a:lnTo>
                        <a:pt x="1572" y="296"/>
                      </a:lnTo>
                      <a:lnTo>
                        <a:pt x="1573" y="293"/>
                      </a:lnTo>
                      <a:lnTo>
                        <a:pt x="1573" y="293"/>
                      </a:lnTo>
                      <a:lnTo>
                        <a:pt x="1571" y="293"/>
                      </a:lnTo>
                      <a:lnTo>
                        <a:pt x="1568" y="293"/>
                      </a:lnTo>
                      <a:lnTo>
                        <a:pt x="1566" y="295"/>
                      </a:lnTo>
                      <a:lnTo>
                        <a:pt x="1566" y="295"/>
                      </a:lnTo>
                      <a:lnTo>
                        <a:pt x="1568" y="292"/>
                      </a:lnTo>
                      <a:lnTo>
                        <a:pt x="1568" y="289"/>
                      </a:lnTo>
                      <a:lnTo>
                        <a:pt x="1567" y="287"/>
                      </a:lnTo>
                      <a:lnTo>
                        <a:pt x="1567" y="287"/>
                      </a:lnTo>
                      <a:lnTo>
                        <a:pt x="1566" y="288"/>
                      </a:lnTo>
                      <a:lnTo>
                        <a:pt x="1563" y="289"/>
                      </a:lnTo>
                      <a:lnTo>
                        <a:pt x="1563" y="289"/>
                      </a:lnTo>
                      <a:lnTo>
                        <a:pt x="1562" y="288"/>
                      </a:lnTo>
                      <a:lnTo>
                        <a:pt x="1562" y="288"/>
                      </a:lnTo>
                      <a:lnTo>
                        <a:pt x="1565" y="283"/>
                      </a:lnTo>
                      <a:lnTo>
                        <a:pt x="1565" y="283"/>
                      </a:lnTo>
                      <a:lnTo>
                        <a:pt x="1563" y="282"/>
                      </a:lnTo>
                      <a:lnTo>
                        <a:pt x="1561" y="282"/>
                      </a:lnTo>
                      <a:lnTo>
                        <a:pt x="1561" y="282"/>
                      </a:lnTo>
                      <a:lnTo>
                        <a:pt x="1561" y="282"/>
                      </a:lnTo>
                      <a:lnTo>
                        <a:pt x="1561" y="282"/>
                      </a:lnTo>
                      <a:lnTo>
                        <a:pt x="1566" y="282"/>
                      </a:lnTo>
                      <a:lnTo>
                        <a:pt x="1569" y="281"/>
                      </a:lnTo>
                      <a:lnTo>
                        <a:pt x="1569" y="281"/>
                      </a:lnTo>
                      <a:lnTo>
                        <a:pt x="1568" y="279"/>
                      </a:lnTo>
                      <a:lnTo>
                        <a:pt x="1566" y="277"/>
                      </a:lnTo>
                      <a:lnTo>
                        <a:pt x="1566" y="277"/>
                      </a:lnTo>
                      <a:lnTo>
                        <a:pt x="1566" y="276"/>
                      </a:lnTo>
                      <a:lnTo>
                        <a:pt x="1566" y="276"/>
                      </a:lnTo>
                      <a:lnTo>
                        <a:pt x="1565" y="276"/>
                      </a:lnTo>
                      <a:lnTo>
                        <a:pt x="1565" y="276"/>
                      </a:lnTo>
                      <a:lnTo>
                        <a:pt x="1563" y="276"/>
                      </a:lnTo>
                      <a:lnTo>
                        <a:pt x="1561" y="276"/>
                      </a:lnTo>
                      <a:lnTo>
                        <a:pt x="1561" y="276"/>
                      </a:lnTo>
                      <a:lnTo>
                        <a:pt x="1565" y="274"/>
                      </a:lnTo>
                      <a:lnTo>
                        <a:pt x="1567" y="273"/>
                      </a:lnTo>
                      <a:lnTo>
                        <a:pt x="1569" y="272"/>
                      </a:lnTo>
                      <a:lnTo>
                        <a:pt x="1569" y="272"/>
                      </a:lnTo>
                      <a:lnTo>
                        <a:pt x="1568" y="271"/>
                      </a:lnTo>
                      <a:lnTo>
                        <a:pt x="1566" y="270"/>
                      </a:lnTo>
                      <a:lnTo>
                        <a:pt x="1566" y="270"/>
                      </a:lnTo>
                      <a:close/>
                      <a:moveTo>
                        <a:pt x="1580" y="238"/>
                      </a:moveTo>
                      <a:lnTo>
                        <a:pt x="1580" y="238"/>
                      </a:lnTo>
                      <a:lnTo>
                        <a:pt x="1578" y="238"/>
                      </a:lnTo>
                      <a:lnTo>
                        <a:pt x="1578" y="238"/>
                      </a:lnTo>
                      <a:lnTo>
                        <a:pt x="1580" y="237"/>
                      </a:lnTo>
                      <a:lnTo>
                        <a:pt x="1584" y="233"/>
                      </a:lnTo>
                      <a:lnTo>
                        <a:pt x="1584" y="233"/>
                      </a:lnTo>
                      <a:lnTo>
                        <a:pt x="1587" y="233"/>
                      </a:lnTo>
                      <a:lnTo>
                        <a:pt x="1587" y="233"/>
                      </a:lnTo>
                      <a:lnTo>
                        <a:pt x="1584" y="234"/>
                      </a:lnTo>
                      <a:lnTo>
                        <a:pt x="1582" y="235"/>
                      </a:lnTo>
                      <a:lnTo>
                        <a:pt x="1580" y="238"/>
                      </a:lnTo>
                      <a:lnTo>
                        <a:pt x="1580" y="238"/>
                      </a:lnTo>
                      <a:lnTo>
                        <a:pt x="1580" y="238"/>
                      </a:lnTo>
                      <a:lnTo>
                        <a:pt x="1580" y="238"/>
                      </a:lnTo>
                      <a:close/>
                      <a:moveTo>
                        <a:pt x="1598" y="200"/>
                      </a:moveTo>
                      <a:lnTo>
                        <a:pt x="1598" y="200"/>
                      </a:lnTo>
                      <a:lnTo>
                        <a:pt x="1600" y="198"/>
                      </a:lnTo>
                      <a:lnTo>
                        <a:pt x="1601" y="195"/>
                      </a:lnTo>
                      <a:lnTo>
                        <a:pt x="1601" y="193"/>
                      </a:lnTo>
                      <a:lnTo>
                        <a:pt x="1601" y="193"/>
                      </a:lnTo>
                      <a:lnTo>
                        <a:pt x="1602" y="196"/>
                      </a:lnTo>
                      <a:lnTo>
                        <a:pt x="1605" y="200"/>
                      </a:lnTo>
                      <a:lnTo>
                        <a:pt x="1605" y="200"/>
                      </a:lnTo>
                      <a:lnTo>
                        <a:pt x="1605" y="200"/>
                      </a:lnTo>
                      <a:lnTo>
                        <a:pt x="1604" y="204"/>
                      </a:lnTo>
                      <a:lnTo>
                        <a:pt x="1604" y="204"/>
                      </a:lnTo>
                      <a:lnTo>
                        <a:pt x="1604" y="204"/>
                      </a:lnTo>
                      <a:lnTo>
                        <a:pt x="1604" y="204"/>
                      </a:lnTo>
                      <a:lnTo>
                        <a:pt x="1604" y="204"/>
                      </a:lnTo>
                      <a:lnTo>
                        <a:pt x="1602" y="205"/>
                      </a:lnTo>
                      <a:lnTo>
                        <a:pt x="1602" y="205"/>
                      </a:lnTo>
                      <a:lnTo>
                        <a:pt x="1604" y="205"/>
                      </a:lnTo>
                      <a:lnTo>
                        <a:pt x="1604" y="205"/>
                      </a:lnTo>
                      <a:lnTo>
                        <a:pt x="1604" y="207"/>
                      </a:lnTo>
                      <a:lnTo>
                        <a:pt x="1606" y="210"/>
                      </a:lnTo>
                      <a:lnTo>
                        <a:pt x="1606" y="210"/>
                      </a:lnTo>
                      <a:lnTo>
                        <a:pt x="1606" y="210"/>
                      </a:lnTo>
                      <a:lnTo>
                        <a:pt x="1602" y="209"/>
                      </a:lnTo>
                      <a:lnTo>
                        <a:pt x="1602" y="209"/>
                      </a:lnTo>
                      <a:lnTo>
                        <a:pt x="1602" y="206"/>
                      </a:lnTo>
                      <a:lnTo>
                        <a:pt x="1602" y="206"/>
                      </a:lnTo>
                      <a:lnTo>
                        <a:pt x="1599" y="207"/>
                      </a:lnTo>
                      <a:lnTo>
                        <a:pt x="1599" y="207"/>
                      </a:lnTo>
                      <a:lnTo>
                        <a:pt x="1601" y="205"/>
                      </a:lnTo>
                      <a:lnTo>
                        <a:pt x="1602" y="204"/>
                      </a:lnTo>
                      <a:lnTo>
                        <a:pt x="1602" y="204"/>
                      </a:lnTo>
                      <a:lnTo>
                        <a:pt x="1598" y="203"/>
                      </a:lnTo>
                      <a:lnTo>
                        <a:pt x="1595" y="204"/>
                      </a:lnTo>
                      <a:lnTo>
                        <a:pt x="1593" y="205"/>
                      </a:lnTo>
                      <a:lnTo>
                        <a:pt x="1593" y="205"/>
                      </a:lnTo>
                      <a:lnTo>
                        <a:pt x="1594" y="203"/>
                      </a:lnTo>
                      <a:lnTo>
                        <a:pt x="1595" y="198"/>
                      </a:lnTo>
                      <a:lnTo>
                        <a:pt x="1595" y="198"/>
                      </a:lnTo>
                      <a:lnTo>
                        <a:pt x="1593" y="198"/>
                      </a:lnTo>
                      <a:lnTo>
                        <a:pt x="1591" y="198"/>
                      </a:lnTo>
                      <a:lnTo>
                        <a:pt x="1589" y="199"/>
                      </a:lnTo>
                      <a:lnTo>
                        <a:pt x="1589" y="199"/>
                      </a:lnTo>
                      <a:lnTo>
                        <a:pt x="1590" y="196"/>
                      </a:lnTo>
                      <a:lnTo>
                        <a:pt x="1591" y="193"/>
                      </a:lnTo>
                      <a:lnTo>
                        <a:pt x="1591" y="193"/>
                      </a:lnTo>
                      <a:lnTo>
                        <a:pt x="1591" y="194"/>
                      </a:lnTo>
                      <a:lnTo>
                        <a:pt x="1591" y="194"/>
                      </a:lnTo>
                      <a:lnTo>
                        <a:pt x="1594" y="193"/>
                      </a:lnTo>
                      <a:lnTo>
                        <a:pt x="1595" y="193"/>
                      </a:lnTo>
                      <a:lnTo>
                        <a:pt x="1596" y="192"/>
                      </a:lnTo>
                      <a:lnTo>
                        <a:pt x="1596" y="192"/>
                      </a:lnTo>
                      <a:lnTo>
                        <a:pt x="1596" y="196"/>
                      </a:lnTo>
                      <a:lnTo>
                        <a:pt x="1596" y="199"/>
                      </a:lnTo>
                      <a:lnTo>
                        <a:pt x="1598" y="200"/>
                      </a:lnTo>
                      <a:lnTo>
                        <a:pt x="1598" y="200"/>
                      </a:lnTo>
                      <a:close/>
                      <a:moveTo>
                        <a:pt x="1627" y="283"/>
                      </a:moveTo>
                      <a:lnTo>
                        <a:pt x="1627" y="283"/>
                      </a:lnTo>
                      <a:lnTo>
                        <a:pt x="1623" y="284"/>
                      </a:lnTo>
                      <a:lnTo>
                        <a:pt x="1623" y="284"/>
                      </a:lnTo>
                      <a:lnTo>
                        <a:pt x="1626" y="282"/>
                      </a:lnTo>
                      <a:lnTo>
                        <a:pt x="1629" y="277"/>
                      </a:lnTo>
                      <a:lnTo>
                        <a:pt x="1629" y="277"/>
                      </a:lnTo>
                      <a:lnTo>
                        <a:pt x="1632" y="277"/>
                      </a:lnTo>
                      <a:lnTo>
                        <a:pt x="1632" y="277"/>
                      </a:lnTo>
                      <a:lnTo>
                        <a:pt x="1629" y="279"/>
                      </a:lnTo>
                      <a:lnTo>
                        <a:pt x="1627" y="281"/>
                      </a:lnTo>
                      <a:lnTo>
                        <a:pt x="1627" y="283"/>
                      </a:lnTo>
                      <a:lnTo>
                        <a:pt x="1627" y="283"/>
                      </a:lnTo>
                      <a:lnTo>
                        <a:pt x="1627" y="283"/>
                      </a:lnTo>
                      <a:lnTo>
                        <a:pt x="1627" y="283"/>
                      </a:lnTo>
                      <a:close/>
                      <a:moveTo>
                        <a:pt x="1646" y="142"/>
                      </a:moveTo>
                      <a:lnTo>
                        <a:pt x="1646" y="142"/>
                      </a:lnTo>
                      <a:lnTo>
                        <a:pt x="1646" y="143"/>
                      </a:lnTo>
                      <a:lnTo>
                        <a:pt x="1646" y="143"/>
                      </a:lnTo>
                      <a:lnTo>
                        <a:pt x="1645" y="144"/>
                      </a:lnTo>
                      <a:lnTo>
                        <a:pt x="1644" y="146"/>
                      </a:lnTo>
                      <a:lnTo>
                        <a:pt x="1644" y="146"/>
                      </a:lnTo>
                      <a:lnTo>
                        <a:pt x="1641" y="145"/>
                      </a:lnTo>
                      <a:lnTo>
                        <a:pt x="1639" y="145"/>
                      </a:lnTo>
                      <a:lnTo>
                        <a:pt x="1639" y="145"/>
                      </a:lnTo>
                      <a:lnTo>
                        <a:pt x="1641" y="144"/>
                      </a:lnTo>
                      <a:lnTo>
                        <a:pt x="1646" y="142"/>
                      </a:lnTo>
                      <a:lnTo>
                        <a:pt x="1646" y="142"/>
                      </a:lnTo>
                      <a:close/>
                      <a:moveTo>
                        <a:pt x="1644" y="150"/>
                      </a:moveTo>
                      <a:lnTo>
                        <a:pt x="1644" y="150"/>
                      </a:lnTo>
                      <a:lnTo>
                        <a:pt x="1648" y="150"/>
                      </a:lnTo>
                      <a:lnTo>
                        <a:pt x="1650" y="149"/>
                      </a:lnTo>
                      <a:lnTo>
                        <a:pt x="1650" y="149"/>
                      </a:lnTo>
                      <a:lnTo>
                        <a:pt x="1648" y="154"/>
                      </a:lnTo>
                      <a:lnTo>
                        <a:pt x="1646" y="157"/>
                      </a:lnTo>
                      <a:lnTo>
                        <a:pt x="1646" y="159"/>
                      </a:lnTo>
                      <a:lnTo>
                        <a:pt x="1646" y="159"/>
                      </a:lnTo>
                      <a:lnTo>
                        <a:pt x="1650" y="157"/>
                      </a:lnTo>
                      <a:lnTo>
                        <a:pt x="1652" y="156"/>
                      </a:lnTo>
                      <a:lnTo>
                        <a:pt x="1655" y="154"/>
                      </a:lnTo>
                      <a:lnTo>
                        <a:pt x="1655" y="154"/>
                      </a:lnTo>
                      <a:lnTo>
                        <a:pt x="1654" y="157"/>
                      </a:lnTo>
                      <a:lnTo>
                        <a:pt x="1655" y="162"/>
                      </a:lnTo>
                      <a:lnTo>
                        <a:pt x="1655" y="162"/>
                      </a:lnTo>
                      <a:lnTo>
                        <a:pt x="1651" y="160"/>
                      </a:lnTo>
                      <a:lnTo>
                        <a:pt x="1651" y="160"/>
                      </a:lnTo>
                      <a:lnTo>
                        <a:pt x="1650" y="161"/>
                      </a:lnTo>
                      <a:lnTo>
                        <a:pt x="1650" y="161"/>
                      </a:lnTo>
                      <a:lnTo>
                        <a:pt x="1648" y="160"/>
                      </a:lnTo>
                      <a:lnTo>
                        <a:pt x="1648" y="160"/>
                      </a:lnTo>
                      <a:lnTo>
                        <a:pt x="1646" y="160"/>
                      </a:lnTo>
                      <a:lnTo>
                        <a:pt x="1645" y="162"/>
                      </a:lnTo>
                      <a:lnTo>
                        <a:pt x="1645" y="166"/>
                      </a:lnTo>
                      <a:lnTo>
                        <a:pt x="1645" y="166"/>
                      </a:lnTo>
                      <a:lnTo>
                        <a:pt x="1644" y="166"/>
                      </a:lnTo>
                      <a:lnTo>
                        <a:pt x="1644" y="166"/>
                      </a:lnTo>
                      <a:lnTo>
                        <a:pt x="1640" y="163"/>
                      </a:lnTo>
                      <a:lnTo>
                        <a:pt x="1640" y="163"/>
                      </a:lnTo>
                      <a:lnTo>
                        <a:pt x="1639" y="161"/>
                      </a:lnTo>
                      <a:lnTo>
                        <a:pt x="1638" y="157"/>
                      </a:lnTo>
                      <a:lnTo>
                        <a:pt x="1638" y="157"/>
                      </a:lnTo>
                      <a:lnTo>
                        <a:pt x="1638" y="155"/>
                      </a:lnTo>
                      <a:lnTo>
                        <a:pt x="1638" y="155"/>
                      </a:lnTo>
                      <a:lnTo>
                        <a:pt x="1639" y="155"/>
                      </a:lnTo>
                      <a:lnTo>
                        <a:pt x="1639" y="155"/>
                      </a:lnTo>
                      <a:lnTo>
                        <a:pt x="1639" y="152"/>
                      </a:lnTo>
                      <a:lnTo>
                        <a:pt x="1639" y="150"/>
                      </a:lnTo>
                      <a:lnTo>
                        <a:pt x="1638" y="149"/>
                      </a:lnTo>
                      <a:lnTo>
                        <a:pt x="1638" y="149"/>
                      </a:lnTo>
                      <a:lnTo>
                        <a:pt x="1644" y="150"/>
                      </a:lnTo>
                      <a:lnTo>
                        <a:pt x="1644" y="150"/>
                      </a:lnTo>
                      <a:close/>
                      <a:moveTo>
                        <a:pt x="1585" y="120"/>
                      </a:moveTo>
                      <a:lnTo>
                        <a:pt x="1585" y="120"/>
                      </a:lnTo>
                      <a:lnTo>
                        <a:pt x="1588" y="120"/>
                      </a:lnTo>
                      <a:lnTo>
                        <a:pt x="1590" y="118"/>
                      </a:lnTo>
                      <a:lnTo>
                        <a:pt x="1593" y="117"/>
                      </a:lnTo>
                      <a:lnTo>
                        <a:pt x="1593" y="117"/>
                      </a:lnTo>
                      <a:lnTo>
                        <a:pt x="1595" y="117"/>
                      </a:lnTo>
                      <a:lnTo>
                        <a:pt x="1595" y="117"/>
                      </a:lnTo>
                      <a:lnTo>
                        <a:pt x="1585" y="121"/>
                      </a:lnTo>
                      <a:lnTo>
                        <a:pt x="1585" y="121"/>
                      </a:lnTo>
                      <a:lnTo>
                        <a:pt x="1587" y="122"/>
                      </a:lnTo>
                      <a:lnTo>
                        <a:pt x="1588" y="124"/>
                      </a:lnTo>
                      <a:lnTo>
                        <a:pt x="1588" y="124"/>
                      </a:lnTo>
                      <a:lnTo>
                        <a:pt x="1584" y="124"/>
                      </a:lnTo>
                      <a:lnTo>
                        <a:pt x="1582" y="124"/>
                      </a:lnTo>
                      <a:lnTo>
                        <a:pt x="1580" y="126"/>
                      </a:lnTo>
                      <a:lnTo>
                        <a:pt x="1580" y="126"/>
                      </a:lnTo>
                      <a:lnTo>
                        <a:pt x="1584" y="126"/>
                      </a:lnTo>
                      <a:lnTo>
                        <a:pt x="1588" y="128"/>
                      </a:lnTo>
                      <a:lnTo>
                        <a:pt x="1590" y="132"/>
                      </a:lnTo>
                      <a:lnTo>
                        <a:pt x="1590" y="132"/>
                      </a:lnTo>
                      <a:lnTo>
                        <a:pt x="1591" y="135"/>
                      </a:lnTo>
                      <a:lnTo>
                        <a:pt x="1593" y="138"/>
                      </a:lnTo>
                      <a:lnTo>
                        <a:pt x="1595" y="135"/>
                      </a:lnTo>
                      <a:lnTo>
                        <a:pt x="1599" y="129"/>
                      </a:lnTo>
                      <a:lnTo>
                        <a:pt x="1599" y="129"/>
                      </a:lnTo>
                      <a:lnTo>
                        <a:pt x="1601" y="129"/>
                      </a:lnTo>
                      <a:lnTo>
                        <a:pt x="1605" y="129"/>
                      </a:lnTo>
                      <a:lnTo>
                        <a:pt x="1605" y="129"/>
                      </a:lnTo>
                      <a:lnTo>
                        <a:pt x="1605" y="131"/>
                      </a:lnTo>
                      <a:lnTo>
                        <a:pt x="1606" y="133"/>
                      </a:lnTo>
                      <a:lnTo>
                        <a:pt x="1606" y="133"/>
                      </a:lnTo>
                      <a:lnTo>
                        <a:pt x="1608" y="133"/>
                      </a:lnTo>
                      <a:lnTo>
                        <a:pt x="1610" y="132"/>
                      </a:lnTo>
                      <a:lnTo>
                        <a:pt x="1611" y="131"/>
                      </a:lnTo>
                      <a:lnTo>
                        <a:pt x="1611" y="131"/>
                      </a:lnTo>
                      <a:lnTo>
                        <a:pt x="1611" y="135"/>
                      </a:lnTo>
                      <a:lnTo>
                        <a:pt x="1611" y="138"/>
                      </a:lnTo>
                      <a:lnTo>
                        <a:pt x="1611" y="139"/>
                      </a:lnTo>
                      <a:lnTo>
                        <a:pt x="1611" y="139"/>
                      </a:lnTo>
                      <a:lnTo>
                        <a:pt x="1613" y="138"/>
                      </a:lnTo>
                      <a:lnTo>
                        <a:pt x="1616" y="135"/>
                      </a:lnTo>
                      <a:lnTo>
                        <a:pt x="1616" y="133"/>
                      </a:lnTo>
                      <a:lnTo>
                        <a:pt x="1616" y="133"/>
                      </a:lnTo>
                      <a:lnTo>
                        <a:pt x="1617" y="135"/>
                      </a:lnTo>
                      <a:lnTo>
                        <a:pt x="1618" y="139"/>
                      </a:lnTo>
                      <a:lnTo>
                        <a:pt x="1618" y="139"/>
                      </a:lnTo>
                      <a:lnTo>
                        <a:pt x="1618" y="139"/>
                      </a:lnTo>
                      <a:lnTo>
                        <a:pt x="1618" y="142"/>
                      </a:lnTo>
                      <a:lnTo>
                        <a:pt x="1617" y="145"/>
                      </a:lnTo>
                      <a:lnTo>
                        <a:pt x="1617" y="145"/>
                      </a:lnTo>
                      <a:lnTo>
                        <a:pt x="1619" y="145"/>
                      </a:lnTo>
                      <a:lnTo>
                        <a:pt x="1624" y="144"/>
                      </a:lnTo>
                      <a:lnTo>
                        <a:pt x="1624" y="144"/>
                      </a:lnTo>
                      <a:lnTo>
                        <a:pt x="1622" y="145"/>
                      </a:lnTo>
                      <a:lnTo>
                        <a:pt x="1621" y="148"/>
                      </a:lnTo>
                      <a:lnTo>
                        <a:pt x="1619" y="150"/>
                      </a:lnTo>
                      <a:lnTo>
                        <a:pt x="1619" y="150"/>
                      </a:lnTo>
                      <a:lnTo>
                        <a:pt x="1623" y="150"/>
                      </a:lnTo>
                      <a:lnTo>
                        <a:pt x="1626" y="150"/>
                      </a:lnTo>
                      <a:lnTo>
                        <a:pt x="1629" y="149"/>
                      </a:lnTo>
                      <a:lnTo>
                        <a:pt x="1629" y="149"/>
                      </a:lnTo>
                      <a:lnTo>
                        <a:pt x="1627" y="152"/>
                      </a:lnTo>
                      <a:lnTo>
                        <a:pt x="1627" y="152"/>
                      </a:lnTo>
                      <a:lnTo>
                        <a:pt x="1624" y="151"/>
                      </a:lnTo>
                      <a:lnTo>
                        <a:pt x="1624" y="151"/>
                      </a:lnTo>
                      <a:lnTo>
                        <a:pt x="1624" y="155"/>
                      </a:lnTo>
                      <a:lnTo>
                        <a:pt x="1624" y="159"/>
                      </a:lnTo>
                      <a:lnTo>
                        <a:pt x="1626" y="162"/>
                      </a:lnTo>
                      <a:lnTo>
                        <a:pt x="1626" y="162"/>
                      </a:lnTo>
                      <a:lnTo>
                        <a:pt x="1623" y="160"/>
                      </a:lnTo>
                      <a:lnTo>
                        <a:pt x="1619" y="159"/>
                      </a:lnTo>
                      <a:lnTo>
                        <a:pt x="1616" y="157"/>
                      </a:lnTo>
                      <a:lnTo>
                        <a:pt x="1616" y="157"/>
                      </a:lnTo>
                      <a:lnTo>
                        <a:pt x="1617" y="161"/>
                      </a:lnTo>
                      <a:lnTo>
                        <a:pt x="1618" y="163"/>
                      </a:lnTo>
                      <a:lnTo>
                        <a:pt x="1621" y="165"/>
                      </a:lnTo>
                      <a:lnTo>
                        <a:pt x="1621" y="165"/>
                      </a:lnTo>
                      <a:lnTo>
                        <a:pt x="1619" y="167"/>
                      </a:lnTo>
                      <a:lnTo>
                        <a:pt x="1619" y="170"/>
                      </a:lnTo>
                      <a:lnTo>
                        <a:pt x="1621" y="172"/>
                      </a:lnTo>
                      <a:lnTo>
                        <a:pt x="1621" y="172"/>
                      </a:lnTo>
                      <a:lnTo>
                        <a:pt x="1623" y="171"/>
                      </a:lnTo>
                      <a:lnTo>
                        <a:pt x="1624" y="171"/>
                      </a:lnTo>
                      <a:lnTo>
                        <a:pt x="1626" y="170"/>
                      </a:lnTo>
                      <a:lnTo>
                        <a:pt x="1626" y="170"/>
                      </a:lnTo>
                      <a:lnTo>
                        <a:pt x="1626" y="173"/>
                      </a:lnTo>
                      <a:lnTo>
                        <a:pt x="1626" y="176"/>
                      </a:lnTo>
                      <a:lnTo>
                        <a:pt x="1627" y="178"/>
                      </a:lnTo>
                      <a:lnTo>
                        <a:pt x="1627" y="178"/>
                      </a:lnTo>
                      <a:lnTo>
                        <a:pt x="1628" y="176"/>
                      </a:lnTo>
                      <a:lnTo>
                        <a:pt x="1630" y="173"/>
                      </a:lnTo>
                      <a:lnTo>
                        <a:pt x="1630" y="171"/>
                      </a:lnTo>
                      <a:lnTo>
                        <a:pt x="1630" y="171"/>
                      </a:lnTo>
                      <a:lnTo>
                        <a:pt x="1632" y="174"/>
                      </a:lnTo>
                      <a:lnTo>
                        <a:pt x="1633" y="178"/>
                      </a:lnTo>
                      <a:lnTo>
                        <a:pt x="1633" y="178"/>
                      </a:lnTo>
                      <a:lnTo>
                        <a:pt x="1635" y="177"/>
                      </a:lnTo>
                      <a:lnTo>
                        <a:pt x="1635" y="176"/>
                      </a:lnTo>
                      <a:lnTo>
                        <a:pt x="1637" y="173"/>
                      </a:lnTo>
                      <a:lnTo>
                        <a:pt x="1637" y="173"/>
                      </a:lnTo>
                      <a:lnTo>
                        <a:pt x="1638" y="177"/>
                      </a:lnTo>
                      <a:lnTo>
                        <a:pt x="1638" y="177"/>
                      </a:lnTo>
                      <a:lnTo>
                        <a:pt x="1637" y="179"/>
                      </a:lnTo>
                      <a:lnTo>
                        <a:pt x="1637" y="179"/>
                      </a:lnTo>
                      <a:lnTo>
                        <a:pt x="1640" y="181"/>
                      </a:lnTo>
                      <a:lnTo>
                        <a:pt x="1641" y="181"/>
                      </a:lnTo>
                      <a:lnTo>
                        <a:pt x="1644" y="179"/>
                      </a:lnTo>
                      <a:lnTo>
                        <a:pt x="1644" y="181"/>
                      </a:lnTo>
                      <a:lnTo>
                        <a:pt x="1644" y="181"/>
                      </a:lnTo>
                      <a:lnTo>
                        <a:pt x="1643" y="181"/>
                      </a:lnTo>
                      <a:lnTo>
                        <a:pt x="1643" y="181"/>
                      </a:lnTo>
                      <a:lnTo>
                        <a:pt x="1640" y="181"/>
                      </a:lnTo>
                      <a:lnTo>
                        <a:pt x="1635" y="182"/>
                      </a:lnTo>
                      <a:lnTo>
                        <a:pt x="1635" y="182"/>
                      </a:lnTo>
                      <a:lnTo>
                        <a:pt x="1637" y="184"/>
                      </a:lnTo>
                      <a:lnTo>
                        <a:pt x="1637" y="184"/>
                      </a:lnTo>
                      <a:lnTo>
                        <a:pt x="1637" y="184"/>
                      </a:lnTo>
                      <a:lnTo>
                        <a:pt x="1637" y="187"/>
                      </a:lnTo>
                      <a:lnTo>
                        <a:pt x="1637" y="187"/>
                      </a:lnTo>
                      <a:lnTo>
                        <a:pt x="1634" y="187"/>
                      </a:lnTo>
                      <a:lnTo>
                        <a:pt x="1634" y="187"/>
                      </a:lnTo>
                      <a:lnTo>
                        <a:pt x="1633" y="184"/>
                      </a:lnTo>
                      <a:lnTo>
                        <a:pt x="1633" y="184"/>
                      </a:lnTo>
                      <a:lnTo>
                        <a:pt x="1632" y="181"/>
                      </a:lnTo>
                      <a:lnTo>
                        <a:pt x="1632" y="178"/>
                      </a:lnTo>
                      <a:lnTo>
                        <a:pt x="1629" y="179"/>
                      </a:lnTo>
                      <a:lnTo>
                        <a:pt x="1626" y="184"/>
                      </a:lnTo>
                      <a:lnTo>
                        <a:pt x="1626" y="184"/>
                      </a:lnTo>
                      <a:lnTo>
                        <a:pt x="1624" y="184"/>
                      </a:lnTo>
                      <a:lnTo>
                        <a:pt x="1621" y="183"/>
                      </a:lnTo>
                      <a:lnTo>
                        <a:pt x="1621" y="183"/>
                      </a:lnTo>
                      <a:lnTo>
                        <a:pt x="1618" y="182"/>
                      </a:lnTo>
                      <a:lnTo>
                        <a:pt x="1618" y="182"/>
                      </a:lnTo>
                      <a:lnTo>
                        <a:pt x="1617" y="182"/>
                      </a:lnTo>
                      <a:lnTo>
                        <a:pt x="1616" y="183"/>
                      </a:lnTo>
                      <a:lnTo>
                        <a:pt x="1616" y="185"/>
                      </a:lnTo>
                      <a:lnTo>
                        <a:pt x="1616" y="185"/>
                      </a:lnTo>
                      <a:lnTo>
                        <a:pt x="1615" y="188"/>
                      </a:lnTo>
                      <a:lnTo>
                        <a:pt x="1615" y="188"/>
                      </a:lnTo>
                      <a:lnTo>
                        <a:pt x="1611" y="185"/>
                      </a:lnTo>
                      <a:lnTo>
                        <a:pt x="1610" y="183"/>
                      </a:lnTo>
                      <a:lnTo>
                        <a:pt x="1610" y="181"/>
                      </a:lnTo>
                      <a:lnTo>
                        <a:pt x="1610" y="181"/>
                      </a:lnTo>
                      <a:lnTo>
                        <a:pt x="1610" y="179"/>
                      </a:lnTo>
                      <a:lnTo>
                        <a:pt x="1608" y="176"/>
                      </a:lnTo>
                      <a:lnTo>
                        <a:pt x="1607" y="173"/>
                      </a:lnTo>
                      <a:lnTo>
                        <a:pt x="1605" y="172"/>
                      </a:lnTo>
                      <a:lnTo>
                        <a:pt x="1601" y="172"/>
                      </a:lnTo>
                      <a:lnTo>
                        <a:pt x="1601" y="172"/>
                      </a:lnTo>
                      <a:lnTo>
                        <a:pt x="1601" y="173"/>
                      </a:lnTo>
                      <a:lnTo>
                        <a:pt x="1601" y="178"/>
                      </a:lnTo>
                      <a:lnTo>
                        <a:pt x="1601" y="178"/>
                      </a:lnTo>
                      <a:lnTo>
                        <a:pt x="1600" y="177"/>
                      </a:lnTo>
                      <a:lnTo>
                        <a:pt x="1599" y="174"/>
                      </a:lnTo>
                      <a:lnTo>
                        <a:pt x="1595" y="174"/>
                      </a:lnTo>
                      <a:lnTo>
                        <a:pt x="1595" y="174"/>
                      </a:lnTo>
                      <a:lnTo>
                        <a:pt x="1595" y="176"/>
                      </a:lnTo>
                      <a:lnTo>
                        <a:pt x="1595" y="181"/>
                      </a:lnTo>
                      <a:lnTo>
                        <a:pt x="1595" y="181"/>
                      </a:lnTo>
                      <a:lnTo>
                        <a:pt x="1591" y="181"/>
                      </a:lnTo>
                      <a:lnTo>
                        <a:pt x="1591" y="181"/>
                      </a:lnTo>
                      <a:lnTo>
                        <a:pt x="1590" y="181"/>
                      </a:lnTo>
                      <a:lnTo>
                        <a:pt x="1590" y="181"/>
                      </a:lnTo>
                      <a:lnTo>
                        <a:pt x="1590" y="181"/>
                      </a:lnTo>
                      <a:lnTo>
                        <a:pt x="1590" y="179"/>
                      </a:lnTo>
                      <a:lnTo>
                        <a:pt x="1590" y="179"/>
                      </a:lnTo>
                      <a:lnTo>
                        <a:pt x="1590" y="179"/>
                      </a:lnTo>
                      <a:lnTo>
                        <a:pt x="1590" y="178"/>
                      </a:lnTo>
                      <a:lnTo>
                        <a:pt x="1590" y="178"/>
                      </a:lnTo>
                      <a:lnTo>
                        <a:pt x="1594" y="177"/>
                      </a:lnTo>
                      <a:lnTo>
                        <a:pt x="1594" y="177"/>
                      </a:lnTo>
                      <a:lnTo>
                        <a:pt x="1593" y="174"/>
                      </a:lnTo>
                      <a:lnTo>
                        <a:pt x="1593" y="174"/>
                      </a:lnTo>
                      <a:lnTo>
                        <a:pt x="1595" y="172"/>
                      </a:lnTo>
                      <a:lnTo>
                        <a:pt x="1599" y="171"/>
                      </a:lnTo>
                      <a:lnTo>
                        <a:pt x="1599" y="171"/>
                      </a:lnTo>
                      <a:lnTo>
                        <a:pt x="1600" y="171"/>
                      </a:lnTo>
                      <a:lnTo>
                        <a:pt x="1604" y="171"/>
                      </a:lnTo>
                      <a:lnTo>
                        <a:pt x="1605" y="170"/>
                      </a:lnTo>
                      <a:lnTo>
                        <a:pt x="1606" y="167"/>
                      </a:lnTo>
                      <a:lnTo>
                        <a:pt x="1607" y="165"/>
                      </a:lnTo>
                      <a:lnTo>
                        <a:pt x="1607" y="160"/>
                      </a:lnTo>
                      <a:lnTo>
                        <a:pt x="1607" y="160"/>
                      </a:lnTo>
                      <a:lnTo>
                        <a:pt x="1604" y="161"/>
                      </a:lnTo>
                      <a:lnTo>
                        <a:pt x="1604" y="161"/>
                      </a:lnTo>
                      <a:lnTo>
                        <a:pt x="1601" y="160"/>
                      </a:lnTo>
                      <a:lnTo>
                        <a:pt x="1601" y="160"/>
                      </a:lnTo>
                      <a:lnTo>
                        <a:pt x="1602" y="157"/>
                      </a:lnTo>
                      <a:lnTo>
                        <a:pt x="1604" y="154"/>
                      </a:lnTo>
                      <a:lnTo>
                        <a:pt x="1604" y="154"/>
                      </a:lnTo>
                      <a:lnTo>
                        <a:pt x="1600" y="154"/>
                      </a:lnTo>
                      <a:lnTo>
                        <a:pt x="1595" y="155"/>
                      </a:lnTo>
                      <a:lnTo>
                        <a:pt x="1595" y="155"/>
                      </a:lnTo>
                      <a:lnTo>
                        <a:pt x="1595" y="154"/>
                      </a:lnTo>
                      <a:lnTo>
                        <a:pt x="1595" y="154"/>
                      </a:lnTo>
                      <a:lnTo>
                        <a:pt x="1594" y="151"/>
                      </a:lnTo>
                      <a:lnTo>
                        <a:pt x="1594" y="151"/>
                      </a:lnTo>
                      <a:lnTo>
                        <a:pt x="1595" y="148"/>
                      </a:lnTo>
                      <a:lnTo>
                        <a:pt x="1595" y="148"/>
                      </a:lnTo>
                      <a:lnTo>
                        <a:pt x="1598" y="148"/>
                      </a:lnTo>
                      <a:lnTo>
                        <a:pt x="1598" y="146"/>
                      </a:lnTo>
                      <a:lnTo>
                        <a:pt x="1595" y="144"/>
                      </a:lnTo>
                      <a:lnTo>
                        <a:pt x="1589" y="140"/>
                      </a:lnTo>
                      <a:lnTo>
                        <a:pt x="1589" y="140"/>
                      </a:lnTo>
                      <a:lnTo>
                        <a:pt x="1589" y="138"/>
                      </a:lnTo>
                      <a:lnTo>
                        <a:pt x="1588" y="134"/>
                      </a:lnTo>
                      <a:lnTo>
                        <a:pt x="1585" y="131"/>
                      </a:lnTo>
                      <a:lnTo>
                        <a:pt x="1585" y="131"/>
                      </a:lnTo>
                      <a:lnTo>
                        <a:pt x="1585" y="129"/>
                      </a:lnTo>
                      <a:lnTo>
                        <a:pt x="1582" y="128"/>
                      </a:lnTo>
                      <a:lnTo>
                        <a:pt x="1582" y="128"/>
                      </a:lnTo>
                      <a:lnTo>
                        <a:pt x="1580" y="128"/>
                      </a:lnTo>
                      <a:lnTo>
                        <a:pt x="1580" y="128"/>
                      </a:lnTo>
                      <a:lnTo>
                        <a:pt x="1580" y="128"/>
                      </a:lnTo>
                      <a:lnTo>
                        <a:pt x="1580" y="128"/>
                      </a:lnTo>
                      <a:lnTo>
                        <a:pt x="1577" y="128"/>
                      </a:lnTo>
                      <a:lnTo>
                        <a:pt x="1577" y="128"/>
                      </a:lnTo>
                      <a:lnTo>
                        <a:pt x="1578" y="124"/>
                      </a:lnTo>
                      <a:lnTo>
                        <a:pt x="1580" y="122"/>
                      </a:lnTo>
                      <a:lnTo>
                        <a:pt x="1585" y="120"/>
                      </a:lnTo>
                      <a:lnTo>
                        <a:pt x="1585" y="120"/>
                      </a:lnTo>
                      <a:close/>
                      <a:moveTo>
                        <a:pt x="1555" y="102"/>
                      </a:moveTo>
                      <a:lnTo>
                        <a:pt x="1555" y="102"/>
                      </a:lnTo>
                      <a:lnTo>
                        <a:pt x="1556" y="105"/>
                      </a:lnTo>
                      <a:lnTo>
                        <a:pt x="1556" y="105"/>
                      </a:lnTo>
                      <a:lnTo>
                        <a:pt x="1558" y="102"/>
                      </a:lnTo>
                      <a:lnTo>
                        <a:pt x="1558" y="102"/>
                      </a:lnTo>
                      <a:lnTo>
                        <a:pt x="1556" y="106"/>
                      </a:lnTo>
                      <a:lnTo>
                        <a:pt x="1556" y="106"/>
                      </a:lnTo>
                      <a:lnTo>
                        <a:pt x="1554" y="102"/>
                      </a:lnTo>
                      <a:lnTo>
                        <a:pt x="1554" y="102"/>
                      </a:lnTo>
                      <a:lnTo>
                        <a:pt x="1555" y="102"/>
                      </a:lnTo>
                      <a:lnTo>
                        <a:pt x="1555" y="102"/>
                      </a:lnTo>
                      <a:close/>
                      <a:moveTo>
                        <a:pt x="1556" y="151"/>
                      </a:moveTo>
                      <a:lnTo>
                        <a:pt x="1556" y="151"/>
                      </a:lnTo>
                      <a:lnTo>
                        <a:pt x="1555" y="150"/>
                      </a:lnTo>
                      <a:lnTo>
                        <a:pt x="1555" y="150"/>
                      </a:lnTo>
                      <a:lnTo>
                        <a:pt x="1556" y="150"/>
                      </a:lnTo>
                      <a:lnTo>
                        <a:pt x="1556" y="150"/>
                      </a:lnTo>
                      <a:lnTo>
                        <a:pt x="1557" y="149"/>
                      </a:lnTo>
                      <a:lnTo>
                        <a:pt x="1556" y="146"/>
                      </a:lnTo>
                      <a:lnTo>
                        <a:pt x="1556" y="146"/>
                      </a:lnTo>
                      <a:lnTo>
                        <a:pt x="1557" y="146"/>
                      </a:lnTo>
                      <a:lnTo>
                        <a:pt x="1557" y="146"/>
                      </a:lnTo>
                      <a:lnTo>
                        <a:pt x="1557" y="151"/>
                      </a:lnTo>
                      <a:lnTo>
                        <a:pt x="1558" y="154"/>
                      </a:lnTo>
                      <a:lnTo>
                        <a:pt x="1560" y="155"/>
                      </a:lnTo>
                      <a:lnTo>
                        <a:pt x="1560" y="155"/>
                      </a:lnTo>
                      <a:lnTo>
                        <a:pt x="1561" y="154"/>
                      </a:lnTo>
                      <a:lnTo>
                        <a:pt x="1562" y="150"/>
                      </a:lnTo>
                      <a:lnTo>
                        <a:pt x="1562" y="150"/>
                      </a:lnTo>
                      <a:lnTo>
                        <a:pt x="1565" y="150"/>
                      </a:lnTo>
                      <a:lnTo>
                        <a:pt x="1565" y="150"/>
                      </a:lnTo>
                      <a:lnTo>
                        <a:pt x="1563" y="149"/>
                      </a:lnTo>
                      <a:lnTo>
                        <a:pt x="1563" y="149"/>
                      </a:lnTo>
                      <a:lnTo>
                        <a:pt x="1563" y="146"/>
                      </a:lnTo>
                      <a:lnTo>
                        <a:pt x="1563" y="145"/>
                      </a:lnTo>
                      <a:lnTo>
                        <a:pt x="1563" y="145"/>
                      </a:lnTo>
                      <a:lnTo>
                        <a:pt x="1565" y="149"/>
                      </a:lnTo>
                      <a:lnTo>
                        <a:pt x="1566" y="151"/>
                      </a:lnTo>
                      <a:lnTo>
                        <a:pt x="1568" y="152"/>
                      </a:lnTo>
                      <a:lnTo>
                        <a:pt x="1568" y="152"/>
                      </a:lnTo>
                      <a:lnTo>
                        <a:pt x="1569" y="151"/>
                      </a:lnTo>
                      <a:lnTo>
                        <a:pt x="1571" y="149"/>
                      </a:lnTo>
                      <a:lnTo>
                        <a:pt x="1571" y="146"/>
                      </a:lnTo>
                      <a:lnTo>
                        <a:pt x="1571" y="146"/>
                      </a:lnTo>
                      <a:lnTo>
                        <a:pt x="1572" y="150"/>
                      </a:lnTo>
                      <a:lnTo>
                        <a:pt x="1573" y="151"/>
                      </a:lnTo>
                      <a:lnTo>
                        <a:pt x="1576" y="152"/>
                      </a:lnTo>
                      <a:lnTo>
                        <a:pt x="1576" y="152"/>
                      </a:lnTo>
                      <a:lnTo>
                        <a:pt x="1577" y="150"/>
                      </a:lnTo>
                      <a:lnTo>
                        <a:pt x="1577" y="148"/>
                      </a:lnTo>
                      <a:lnTo>
                        <a:pt x="1577" y="145"/>
                      </a:lnTo>
                      <a:lnTo>
                        <a:pt x="1577" y="145"/>
                      </a:lnTo>
                      <a:lnTo>
                        <a:pt x="1580" y="151"/>
                      </a:lnTo>
                      <a:lnTo>
                        <a:pt x="1580" y="151"/>
                      </a:lnTo>
                      <a:lnTo>
                        <a:pt x="1578" y="152"/>
                      </a:lnTo>
                      <a:lnTo>
                        <a:pt x="1578" y="152"/>
                      </a:lnTo>
                      <a:lnTo>
                        <a:pt x="1578" y="154"/>
                      </a:lnTo>
                      <a:lnTo>
                        <a:pt x="1578" y="154"/>
                      </a:lnTo>
                      <a:lnTo>
                        <a:pt x="1574" y="155"/>
                      </a:lnTo>
                      <a:lnTo>
                        <a:pt x="1571" y="159"/>
                      </a:lnTo>
                      <a:lnTo>
                        <a:pt x="1571" y="159"/>
                      </a:lnTo>
                      <a:lnTo>
                        <a:pt x="1572" y="160"/>
                      </a:lnTo>
                      <a:lnTo>
                        <a:pt x="1572" y="160"/>
                      </a:lnTo>
                      <a:lnTo>
                        <a:pt x="1572" y="160"/>
                      </a:lnTo>
                      <a:lnTo>
                        <a:pt x="1572" y="161"/>
                      </a:lnTo>
                      <a:lnTo>
                        <a:pt x="1572" y="161"/>
                      </a:lnTo>
                      <a:lnTo>
                        <a:pt x="1573" y="161"/>
                      </a:lnTo>
                      <a:lnTo>
                        <a:pt x="1573" y="161"/>
                      </a:lnTo>
                      <a:lnTo>
                        <a:pt x="1574" y="162"/>
                      </a:lnTo>
                      <a:lnTo>
                        <a:pt x="1574" y="162"/>
                      </a:lnTo>
                      <a:lnTo>
                        <a:pt x="1571" y="163"/>
                      </a:lnTo>
                      <a:lnTo>
                        <a:pt x="1565" y="166"/>
                      </a:lnTo>
                      <a:lnTo>
                        <a:pt x="1565" y="166"/>
                      </a:lnTo>
                      <a:lnTo>
                        <a:pt x="1565" y="166"/>
                      </a:lnTo>
                      <a:lnTo>
                        <a:pt x="1565" y="166"/>
                      </a:lnTo>
                      <a:lnTo>
                        <a:pt x="1567" y="161"/>
                      </a:lnTo>
                      <a:lnTo>
                        <a:pt x="1568" y="157"/>
                      </a:lnTo>
                      <a:lnTo>
                        <a:pt x="1568" y="154"/>
                      </a:lnTo>
                      <a:lnTo>
                        <a:pt x="1568" y="154"/>
                      </a:lnTo>
                      <a:lnTo>
                        <a:pt x="1566" y="155"/>
                      </a:lnTo>
                      <a:lnTo>
                        <a:pt x="1562" y="157"/>
                      </a:lnTo>
                      <a:lnTo>
                        <a:pt x="1562" y="157"/>
                      </a:lnTo>
                      <a:lnTo>
                        <a:pt x="1558" y="160"/>
                      </a:lnTo>
                      <a:lnTo>
                        <a:pt x="1558" y="160"/>
                      </a:lnTo>
                      <a:lnTo>
                        <a:pt x="1556" y="160"/>
                      </a:lnTo>
                      <a:lnTo>
                        <a:pt x="1556" y="160"/>
                      </a:lnTo>
                      <a:lnTo>
                        <a:pt x="1555" y="160"/>
                      </a:lnTo>
                      <a:lnTo>
                        <a:pt x="1555" y="160"/>
                      </a:lnTo>
                      <a:lnTo>
                        <a:pt x="1552" y="159"/>
                      </a:lnTo>
                      <a:lnTo>
                        <a:pt x="1552" y="159"/>
                      </a:lnTo>
                      <a:lnTo>
                        <a:pt x="1549" y="156"/>
                      </a:lnTo>
                      <a:lnTo>
                        <a:pt x="1549" y="156"/>
                      </a:lnTo>
                      <a:lnTo>
                        <a:pt x="1552" y="155"/>
                      </a:lnTo>
                      <a:lnTo>
                        <a:pt x="1556" y="151"/>
                      </a:lnTo>
                      <a:lnTo>
                        <a:pt x="1556" y="151"/>
                      </a:lnTo>
                      <a:close/>
                      <a:moveTo>
                        <a:pt x="1557" y="199"/>
                      </a:moveTo>
                      <a:lnTo>
                        <a:pt x="1557" y="199"/>
                      </a:lnTo>
                      <a:lnTo>
                        <a:pt x="1557" y="199"/>
                      </a:lnTo>
                      <a:lnTo>
                        <a:pt x="1557" y="199"/>
                      </a:lnTo>
                      <a:lnTo>
                        <a:pt x="1560" y="199"/>
                      </a:lnTo>
                      <a:lnTo>
                        <a:pt x="1563" y="199"/>
                      </a:lnTo>
                      <a:lnTo>
                        <a:pt x="1563" y="199"/>
                      </a:lnTo>
                      <a:lnTo>
                        <a:pt x="1561" y="201"/>
                      </a:lnTo>
                      <a:lnTo>
                        <a:pt x="1558" y="203"/>
                      </a:lnTo>
                      <a:lnTo>
                        <a:pt x="1555" y="204"/>
                      </a:lnTo>
                      <a:lnTo>
                        <a:pt x="1555" y="204"/>
                      </a:lnTo>
                      <a:lnTo>
                        <a:pt x="1557" y="200"/>
                      </a:lnTo>
                      <a:lnTo>
                        <a:pt x="1557" y="200"/>
                      </a:lnTo>
                      <a:lnTo>
                        <a:pt x="1558" y="199"/>
                      </a:lnTo>
                      <a:lnTo>
                        <a:pt x="1558" y="199"/>
                      </a:lnTo>
                      <a:lnTo>
                        <a:pt x="1557" y="199"/>
                      </a:lnTo>
                      <a:lnTo>
                        <a:pt x="1557" y="199"/>
                      </a:lnTo>
                      <a:close/>
                      <a:moveTo>
                        <a:pt x="1536" y="88"/>
                      </a:moveTo>
                      <a:lnTo>
                        <a:pt x="1536" y="88"/>
                      </a:lnTo>
                      <a:lnTo>
                        <a:pt x="1538" y="90"/>
                      </a:lnTo>
                      <a:lnTo>
                        <a:pt x="1539" y="93"/>
                      </a:lnTo>
                      <a:lnTo>
                        <a:pt x="1541" y="94"/>
                      </a:lnTo>
                      <a:lnTo>
                        <a:pt x="1541" y="94"/>
                      </a:lnTo>
                      <a:lnTo>
                        <a:pt x="1541" y="95"/>
                      </a:lnTo>
                      <a:lnTo>
                        <a:pt x="1541" y="95"/>
                      </a:lnTo>
                      <a:lnTo>
                        <a:pt x="1541" y="98"/>
                      </a:lnTo>
                      <a:lnTo>
                        <a:pt x="1541" y="98"/>
                      </a:lnTo>
                      <a:lnTo>
                        <a:pt x="1541" y="98"/>
                      </a:lnTo>
                      <a:lnTo>
                        <a:pt x="1541" y="98"/>
                      </a:lnTo>
                      <a:lnTo>
                        <a:pt x="1544" y="101"/>
                      </a:lnTo>
                      <a:lnTo>
                        <a:pt x="1544" y="101"/>
                      </a:lnTo>
                      <a:lnTo>
                        <a:pt x="1543" y="100"/>
                      </a:lnTo>
                      <a:lnTo>
                        <a:pt x="1540" y="98"/>
                      </a:lnTo>
                      <a:lnTo>
                        <a:pt x="1540" y="98"/>
                      </a:lnTo>
                      <a:lnTo>
                        <a:pt x="1538" y="95"/>
                      </a:lnTo>
                      <a:lnTo>
                        <a:pt x="1535" y="94"/>
                      </a:lnTo>
                      <a:lnTo>
                        <a:pt x="1535" y="94"/>
                      </a:lnTo>
                      <a:lnTo>
                        <a:pt x="1536" y="91"/>
                      </a:lnTo>
                      <a:lnTo>
                        <a:pt x="1536" y="88"/>
                      </a:lnTo>
                      <a:lnTo>
                        <a:pt x="1536" y="88"/>
                      </a:lnTo>
                      <a:close/>
                      <a:moveTo>
                        <a:pt x="1533" y="118"/>
                      </a:moveTo>
                      <a:lnTo>
                        <a:pt x="1533" y="118"/>
                      </a:lnTo>
                      <a:lnTo>
                        <a:pt x="1534" y="120"/>
                      </a:lnTo>
                      <a:lnTo>
                        <a:pt x="1534" y="121"/>
                      </a:lnTo>
                      <a:lnTo>
                        <a:pt x="1534" y="121"/>
                      </a:lnTo>
                      <a:lnTo>
                        <a:pt x="1536" y="121"/>
                      </a:lnTo>
                      <a:lnTo>
                        <a:pt x="1536" y="121"/>
                      </a:lnTo>
                      <a:lnTo>
                        <a:pt x="1538" y="123"/>
                      </a:lnTo>
                      <a:lnTo>
                        <a:pt x="1538" y="123"/>
                      </a:lnTo>
                      <a:lnTo>
                        <a:pt x="1538" y="120"/>
                      </a:lnTo>
                      <a:lnTo>
                        <a:pt x="1538" y="120"/>
                      </a:lnTo>
                      <a:lnTo>
                        <a:pt x="1539" y="118"/>
                      </a:lnTo>
                      <a:lnTo>
                        <a:pt x="1540" y="117"/>
                      </a:lnTo>
                      <a:lnTo>
                        <a:pt x="1540" y="117"/>
                      </a:lnTo>
                      <a:lnTo>
                        <a:pt x="1540" y="122"/>
                      </a:lnTo>
                      <a:lnTo>
                        <a:pt x="1540" y="122"/>
                      </a:lnTo>
                      <a:lnTo>
                        <a:pt x="1538" y="122"/>
                      </a:lnTo>
                      <a:lnTo>
                        <a:pt x="1538" y="122"/>
                      </a:lnTo>
                      <a:lnTo>
                        <a:pt x="1539" y="124"/>
                      </a:lnTo>
                      <a:lnTo>
                        <a:pt x="1541" y="127"/>
                      </a:lnTo>
                      <a:lnTo>
                        <a:pt x="1543" y="128"/>
                      </a:lnTo>
                      <a:lnTo>
                        <a:pt x="1543" y="128"/>
                      </a:lnTo>
                      <a:lnTo>
                        <a:pt x="1544" y="129"/>
                      </a:lnTo>
                      <a:lnTo>
                        <a:pt x="1544" y="129"/>
                      </a:lnTo>
                      <a:lnTo>
                        <a:pt x="1541" y="129"/>
                      </a:lnTo>
                      <a:lnTo>
                        <a:pt x="1541" y="129"/>
                      </a:lnTo>
                      <a:lnTo>
                        <a:pt x="1538" y="127"/>
                      </a:lnTo>
                      <a:lnTo>
                        <a:pt x="1535" y="124"/>
                      </a:lnTo>
                      <a:lnTo>
                        <a:pt x="1533" y="121"/>
                      </a:lnTo>
                      <a:lnTo>
                        <a:pt x="1533" y="121"/>
                      </a:lnTo>
                      <a:lnTo>
                        <a:pt x="1533" y="118"/>
                      </a:lnTo>
                      <a:lnTo>
                        <a:pt x="1533" y="118"/>
                      </a:lnTo>
                      <a:lnTo>
                        <a:pt x="1533" y="118"/>
                      </a:lnTo>
                      <a:lnTo>
                        <a:pt x="1533" y="118"/>
                      </a:lnTo>
                      <a:close/>
                      <a:moveTo>
                        <a:pt x="1523" y="85"/>
                      </a:moveTo>
                      <a:lnTo>
                        <a:pt x="1523" y="85"/>
                      </a:lnTo>
                      <a:lnTo>
                        <a:pt x="1523" y="91"/>
                      </a:lnTo>
                      <a:lnTo>
                        <a:pt x="1524" y="94"/>
                      </a:lnTo>
                      <a:lnTo>
                        <a:pt x="1526" y="96"/>
                      </a:lnTo>
                      <a:lnTo>
                        <a:pt x="1526" y="96"/>
                      </a:lnTo>
                      <a:lnTo>
                        <a:pt x="1528" y="93"/>
                      </a:lnTo>
                      <a:lnTo>
                        <a:pt x="1529" y="90"/>
                      </a:lnTo>
                      <a:lnTo>
                        <a:pt x="1529" y="87"/>
                      </a:lnTo>
                      <a:lnTo>
                        <a:pt x="1529" y="87"/>
                      </a:lnTo>
                      <a:lnTo>
                        <a:pt x="1533" y="93"/>
                      </a:lnTo>
                      <a:lnTo>
                        <a:pt x="1533" y="93"/>
                      </a:lnTo>
                      <a:lnTo>
                        <a:pt x="1530" y="95"/>
                      </a:lnTo>
                      <a:lnTo>
                        <a:pt x="1530" y="98"/>
                      </a:lnTo>
                      <a:lnTo>
                        <a:pt x="1532" y="100"/>
                      </a:lnTo>
                      <a:lnTo>
                        <a:pt x="1532" y="100"/>
                      </a:lnTo>
                      <a:lnTo>
                        <a:pt x="1527" y="100"/>
                      </a:lnTo>
                      <a:lnTo>
                        <a:pt x="1523" y="98"/>
                      </a:lnTo>
                      <a:lnTo>
                        <a:pt x="1521" y="93"/>
                      </a:lnTo>
                      <a:lnTo>
                        <a:pt x="1521" y="93"/>
                      </a:lnTo>
                      <a:lnTo>
                        <a:pt x="1521" y="91"/>
                      </a:lnTo>
                      <a:lnTo>
                        <a:pt x="1521" y="89"/>
                      </a:lnTo>
                      <a:lnTo>
                        <a:pt x="1521" y="89"/>
                      </a:lnTo>
                      <a:lnTo>
                        <a:pt x="1522" y="88"/>
                      </a:lnTo>
                      <a:lnTo>
                        <a:pt x="1523" y="85"/>
                      </a:lnTo>
                      <a:lnTo>
                        <a:pt x="1523" y="85"/>
                      </a:lnTo>
                      <a:close/>
                      <a:moveTo>
                        <a:pt x="1521" y="226"/>
                      </a:moveTo>
                      <a:lnTo>
                        <a:pt x="1521" y="226"/>
                      </a:lnTo>
                      <a:lnTo>
                        <a:pt x="1524" y="226"/>
                      </a:lnTo>
                      <a:lnTo>
                        <a:pt x="1528" y="224"/>
                      </a:lnTo>
                      <a:lnTo>
                        <a:pt x="1528" y="224"/>
                      </a:lnTo>
                      <a:lnTo>
                        <a:pt x="1527" y="226"/>
                      </a:lnTo>
                      <a:lnTo>
                        <a:pt x="1524" y="231"/>
                      </a:lnTo>
                      <a:lnTo>
                        <a:pt x="1524" y="231"/>
                      </a:lnTo>
                      <a:lnTo>
                        <a:pt x="1521" y="227"/>
                      </a:lnTo>
                      <a:lnTo>
                        <a:pt x="1521" y="227"/>
                      </a:lnTo>
                      <a:lnTo>
                        <a:pt x="1521" y="226"/>
                      </a:lnTo>
                      <a:lnTo>
                        <a:pt x="1521" y="226"/>
                      </a:lnTo>
                      <a:close/>
                      <a:moveTo>
                        <a:pt x="1523" y="232"/>
                      </a:moveTo>
                      <a:lnTo>
                        <a:pt x="1523" y="232"/>
                      </a:lnTo>
                      <a:lnTo>
                        <a:pt x="1523" y="235"/>
                      </a:lnTo>
                      <a:lnTo>
                        <a:pt x="1523" y="235"/>
                      </a:lnTo>
                      <a:lnTo>
                        <a:pt x="1527" y="234"/>
                      </a:lnTo>
                      <a:lnTo>
                        <a:pt x="1529" y="233"/>
                      </a:lnTo>
                      <a:lnTo>
                        <a:pt x="1533" y="231"/>
                      </a:lnTo>
                      <a:lnTo>
                        <a:pt x="1533" y="231"/>
                      </a:lnTo>
                      <a:lnTo>
                        <a:pt x="1535" y="231"/>
                      </a:lnTo>
                      <a:lnTo>
                        <a:pt x="1538" y="232"/>
                      </a:lnTo>
                      <a:lnTo>
                        <a:pt x="1540" y="231"/>
                      </a:lnTo>
                      <a:lnTo>
                        <a:pt x="1540" y="231"/>
                      </a:lnTo>
                      <a:lnTo>
                        <a:pt x="1540" y="228"/>
                      </a:lnTo>
                      <a:lnTo>
                        <a:pt x="1539" y="226"/>
                      </a:lnTo>
                      <a:lnTo>
                        <a:pt x="1538" y="224"/>
                      </a:lnTo>
                      <a:lnTo>
                        <a:pt x="1538" y="224"/>
                      </a:lnTo>
                      <a:lnTo>
                        <a:pt x="1543" y="226"/>
                      </a:lnTo>
                      <a:lnTo>
                        <a:pt x="1546" y="224"/>
                      </a:lnTo>
                      <a:lnTo>
                        <a:pt x="1549" y="224"/>
                      </a:lnTo>
                      <a:lnTo>
                        <a:pt x="1549" y="224"/>
                      </a:lnTo>
                      <a:lnTo>
                        <a:pt x="1546" y="221"/>
                      </a:lnTo>
                      <a:lnTo>
                        <a:pt x="1543" y="220"/>
                      </a:lnTo>
                      <a:lnTo>
                        <a:pt x="1540" y="218"/>
                      </a:lnTo>
                      <a:lnTo>
                        <a:pt x="1540" y="218"/>
                      </a:lnTo>
                      <a:lnTo>
                        <a:pt x="1544" y="218"/>
                      </a:lnTo>
                      <a:lnTo>
                        <a:pt x="1549" y="216"/>
                      </a:lnTo>
                      <a:lnTo>
                        <a:pt x="1549" y="216"/>
                      </a:lnTo>
                      <a:lnTo>
                        <a:pt x="1546" y="220"/>
                      </a:lnTo>
                      <a:lnTo>
                        <a:pt x="1546" y="220"/>
                      </a:lnTo>
                      <a:lnTo>
                        <a:pt x="1551" y="220"/>
                      </a:lnTo>
                      <a:lnTo>
                        <a:pt x="1555" y="220"/>
                      </a:lnTo>
                      <a:lnTo>
                        <a:pt x="1560" y="218"/>
                      </a:lnTo>
                      <a:lnTo>
                        <a:pt x="1560" y="218"/>
                      </a:lnTo>
                      <a:lnTo>
                        <a:pt x="1556" y="222"/>
                      </a:lnTo>
                      <a:lnTo>
                        <a:pt x="1555" y="226"/>
                      </a:lnTo>
                      <a:lnTo>
                        <a:pt x="1555" y="229"/>
                      </a:lnTo>
                      <a:lnTo>
                        <a:pt x="1555" y="229"/>
                      </a:lnTo>
                      <a:lnTo>
                        <a:pt x="1557" y="228"/>
                      </a:lnTo>
                      <a:lnTo>
                        <a:pt x="1561" y="227"/>
                      </a:lnTo>
                      <a:lnTo>
                        <a:pt x="1563" y="224"/>
                      </a:lnTo>
                      <a:lnTo>
                        <a:pt x="1563" y="224"/>
                      </a:lnTo>
                      <a:lnTo>
                        <a:pt x="1566" y="226"/>
                      </a:lnTo>
                      <a:lnTo>
                        <a:pt x="1569" y="226"/>
                      </a:lnTo>
                      <a:lnTo>
                        <a:pt x="1572" y="224"/>
                      </a:lnTo>
                      <a:lnTo>
                        <a:pt x="1572" y="224"/>
                      </a:lnTo>
                      <a:lnTo>
                        <a:pt x="1571" y="222"/>
                      </a:lnTo>
                      <a:lnTo>
                        <a:pt x="1569" y="220"/>
                      </a:lnTo>
                      <a:lnTo>
                        <a:pt x="1568" y="218"/>
                      </a:lnTo>
                      <a:lnTo>
                        <a:pt x="1568" y="218"/>
                      </a:lnTo>
                      <a:lnTo>
                        <a:pt x="1571" y="218"/>
                      </a:lnTo>
                      <a:lnTo>
                        <a:pt x="1571" y="218"/>
                      </a:lnTo>
                      <a:lnTo>
                        <a:pt x="1572" y="222"/>
                      </a:lnTo>
                      <a:lnTo>
                        <a:pt x="1574" y="226"/>
                      </a:lnTo>
                      <a:lnTo>
                        <a:pt x="1574" y="226"/>
                      </a:lnTo>
                      <a:lnTo>
                        <a:pt x="1576" y="224"/>
                      </a:lnTo>
                      <a:lnTo>
                        <a:pt x="1579" y="218"/>
                      </a:lnTo>
                      <a:lnTo>
                        <a:pt x="1579" y="218"/>
                      </a:lnTo>
                      <a:lnTo>
                        <a:pt x="1579" y="221"/>
                      </a:lnTo>
                      <a:lnTo>
                        <a:pt x="1579" y="224"/>
                      </a:lnTo>
                      <a:lnTo>
                        <a:pt x="1580" y="228"/>
                      </a:lnTo>
                      <a:lnTo>
                        <a:pt x="1580" y="228"/>
                      </a:lnTo>
                      <a:lnTo>
                        <a:pt x="1584" y="226"/>
                      </a:lnTo>
                      <a:lnTo>
                        <a:pt x="1584" y="226"/>
                      </a:lnTo>
                      <a:lnTo>
                        <a:pt x="1585" y="226"/>
                      </a:lnTo>
                      <a:lnTo>
                        <a:pt x="1585" y="226"/>
                      </a:lnTo>
                      <a:lnTo>
                        <a:pt x="1585" y="227"/>
                      </a:lnTo>
                      <a:lnTo>
                        <a:pt x="1585" y="227"/>
                      </a:lnTo>
                      <a:lnTo>
                        <a:pt x="1583" y="228"/>
                      </a:lnTo>
                      <a:lnTo>
                        <a:pt x="1583" y="228"/>
                      </a:lnTo>
                      <a:lnTo>
                        <a:pt x="1579" y="229"/>
                      </a:lnTo>
                      <a:lnTo>
                        <a:pt x="1574" y="232"/>
                      </a:lnTo>
                      <a:lnTo>
                        <a:pt x="1574" y="232"/>
                      </a:lnTo>
                      <a:lnTo>
                        <a:pt x="1572" y="231"/>
                      </a:lnTo>
                      <a:lnTo>
                        <a:pt x="1569" y="229"/>
                      </a:lnTo>
                      <a:lnTo>
                        <a:pt x="1567" y="231"/>
                      </a:lnTo>
                      <a:lnTo>
                        <a:pt x="1567" y="231"/>
                      </a:lnTo>
                      <a:lnTo>
                        <a:pt x="1567" y="233"/>
                      </a:lnTo>
                      <a:lnTo>
                        <a:pt x="1567" y="235"/>
                      </a:lnTo>
                      <a:lnTo>
                        <a:pt x="1568" y="237"/>
                      </a:lnTo>
                      <a:lnTo>
                        <a:pt x="1568" y="237"/>
                      </a:lnTo>
                      <a:lnTo>
                        <a:pt x="1563" y="235"/>
                      </a:lnTo>
                      <a:lnTo>
                        <a:pt x="1560" y="235"/>
                      </a:lnTo>
                      <a:lnTo>
                        <a:pt x="1557" y="235"/>
                      </a:lnTo>
                      <a:lnTo>
                        <a:pt x="1557" y="235"/>
                      </a:lnTo>
                      <a:lnTo>
                        <a:pt x="1560" y="239"/>
                      </a:lnTo>
                      <a:lnTo>
                        <a:pt x="1562" y="242"/>
                      </a:lnTo>
                      <a:lnTo>
                        <a:pt x="1566" y="243"/>
                      </a:lnTo>
                      <a:lnTo>
                        <a:pt x="1566" y="243"/>
                      </a:lnTo>
                      <a:lnTo>
                        <a:pt x="1561" y="243"/>
                      </a:lnTo>
                      <a:lnTo>
                        <a:pt x="1556" y="244"/>
                      </a:lnTo>
                      <a:lnTo>
                        <a:pt x="1556" y="244"/>
                      </a:lnTo>
                      <a:lnTo>
                        <a:pt x="1558" y="246"/>
                      </a:lnTo>
                      <a:lnTo>
                        <a:pt x="1558" y="246"/>
                      </a:lnTo>
                      <a:lnTo>
                        <a:pt x="1556" y="248"/>
                      </a:lnTo>
                      <a:lnTo>
                        <a:pt x="1556" y="248"/>
                      </a:lnTo>
                      <a:lnTo>
                        <a:pt x="1555" y="245"/>
                      </a:lnTo>
                      <a:lnTo>
                        <a:pt x="1552" y="243"/>
                      </a:lnTo>
                      <a:lnTo>
                        <a:pt x="1550" y="243"/>
                      </a:lnTo>
                      <a:lnTo>
                        <a:pt x="1550" y="243"/>
                      </a:lnTo>
                      <a:lnTo>
                        <a:pt x="1549" y="245"/>
                      </a:lnTo>
                      <a:lnTo>
                        <a:pt x="1547" y="246"/>
                      </a:lnTo>
                      <a:lnTo>
                        <a:pt x="1549" y="249"/>
                      </a:lnTo>
                      <a:lnTo>
                        <a:pt x="1549" y="249"/>
                      </a:lnTo>
                      <a:lnTo>
                        <a:pt x="1544" y="245"/>
                      </a:lnTo>
                      <a:lnTo>
                        <a:pt x="1541" y="243"/>
                      </a:lnTo>
                      <a:lnTo>
                        <a:pt x="1539" y="243"/>
                      </a:lnTo>
                      <a:lnTo>
                        <a:pt x="1539" y="243"/>
                      </a:lnTo>
                      <a:lnTo>
                        <a:pt x="1540" y="246"/>
                      </a:lnTo>
                      <a:lnTo>
                        <a:pt x="1540" y="250"/>
                      </a:lnTo>
                      <a:lnTo>
                        <a:pt x="1543" y="253"/>
                      </a:lnTo>
                      <a:lnTo>
                        <a:pt x="1543" y="253"/>
                      </a:lnTo>
                      <a:lnTo>
                        <a:pt x="1539" y="250"/>
                      </a:lnTo>
                      <a:lnTo>
                        <a:pt x="1534" y="250"/>
                      </a:lnTo>
                      <a:lnTo>
                        <a:pt x="1534" y="250"/>
                      </a:lnTo>
                      <a:lnTo>
                        <a:pt x="1534" y="251"/>
                      </a:lnTo>
                      <a:lnTo>
                        <a:pt x="1534" y="254"/>
                      </a:lnTo>
                      <a:lnTo>
                        <a:pt x="1536" y="255"/>
                      </a:lnTo>
                      <a:lnTo>
                        <a:pt x="1536" y="255"/>
                      </a:lnTo>
                      <a:lnTo>
                        <a:pt x="1536" y="255"/>
                      </a:lnTo>
                      <a:lnTo>
                        <a:pt x="1536" y="255"/>
                      </a:lnTo>
                      <a:lnTo>
                        <a:pt x="1533" y="255"/>
                      </a:lnTo>
                      <a:lnTo>
                        <a:pt x="1529" y="254"/>
                      </a:lnTo>
                      <a:lnTo>
                        <a:pt x="1529" y="254"/>
                      </a:lnTo>
                      <a:lnTo>
                        <a:pt x="1532" y="251"/>
                      </a:lnTo>
                      <a:lnTo>
                        <a:pt x="1533" y="249"/>
                      </a:lnTo>
                      <a:lnTo>
                        <a:pt x="1533" y="249"/>
                      </a:lnTo>
                      <a:lnTo>
                        <a:pt x="1529" y="249"/>
                      </a:lnTo>
                      <a:lnTo>
                        <a:pt x="1526" y="250"/>
                      </a:lnTo>
                      <a:lnTo>
                        <a:pt x="1523" y="251"/>
                      </a:lnTo>
                      <a:lnTo>
                        <a:pt x="1523" y="251"/>
                      </a:lnTo>
                      <a:lnTo>
                        <a:pt x="1526" y="249"/>
                      </a:lnTo>
                      <a:lnTo>
                        <a:pt x="1527" y="244"/>
                      </a:lnTo>
                      <a:lnTo>
                        <a:pt x="1527" y="244"/>
                      </a:lnTo>
                      <a:lnTo>
                        <a:pt x="1526" y="243"/>
                      </a:lnTo>
                      <a:lnTo>
                        <a:pt x="1522" y="244"/>
                      </a:lnTo>
                      <a:lnTo>
                        <a:pt x="1522" y="244"/>
                      </a:lnTo>
                      <a:lnTo>
                        <a:pt x="1522" y="240"/>
                      </a:lnTo>
                      <a:lnTo>
                        <a:pt x="1522" y="240"/>
                      </a:lnTo>
                      <a:lnTo>
                        <a:pt x="1522" y="240"/>
                      </a:lnTo>
                      <a:lnTo>
                        <a:pt x="1522" y="240"/>
                      </a:lnTo>
                      <a:lnTo>
                        <a:pt x="1522" y="239"/>
                      </a:lnTo>
                      <a:lnTo>
                        <a:pt x="1522" y="238"/>
                      </a:lnTo>
                      <a:lnTo>
                        <a:pt x="1522" y="238"/>
                      </a:lnTo>
                      <a:lnTo>
                        <a:pt x="1517" y="239"/>
                      </a:lnTo>
                      <a:lnTo>
                        <a:pt x="1517" y="239"/>
                      </a:lnTo>
                      <a:lnTo>
                        <a:pt x="1518" y="234"/>
                      </a:lnTo>
                      <a:lnTo>
                        <a:pt x="1518" y="234"/>
                      </a:lnTo>
                      <a:lnTo>
                        <a:pt x="1518" y="234"/>
                      </a:lnTo>
                      <a:lnTo>
                        <a:pt x="1519" y="233"/>
                      </a:lnTo>
                      <a:lnTo>
                        <a:pt x="1519" y="233"/>
                      </a:lnTo>
                      <a:lnTo>
                        <a:pt x="1518" y="233"/>
                      </a:lnTo>
                      <a:lnTo>
                        <a:pt x="1516" y="232"/>
                      </a:lnTo>
                      <a:lnTo>
                        <a:pt x="1516" y="232"/>
                      </a:lnTo>
                      <a:lnTo>
                        <a:pt x="1516" y="232"/>
                      </a:lnTo>
                      <a:lnTo>
                        <a:pt x="1519" y="232"/>
                      </a:lnTo>
                      <a:lnTo>
                        <a:pt x="1523" y="232"/>
                      </a:lnTo>
                      <a:lnTo>
                        <a:pt x="1523" y="232"/>
                      </a:lnTo>
                      <a:close/>
                      <a:moveTo>
                        <a:pt x="1508" y="109"/>
                      </a:moveTo>
                      <a:lnTo>
                        <a:pt x="1508" y="109"/>
                      </a:lnTo>
                      <a:lnTo>
                        <a:pt x="1510" y="115"/>
                      </a:lnTo>
                      <a:lnTo>
                        <a:pt x="1510" y="115"/>
                      </a:lnTo>
                      <a:lnTo>
                        <a:pt x="1507" y="113"/>
                      </a:lnTo>
                      <a:lnTo>
                        <a:pt x="1505" y="112"/>
                      </a:lnTo>
                      <a:lnTo>
                        <a:pt x="1505" y="112"/>
                      </a:lnTo>
                      <a:lnTo>
                        <a:pt x="1507" y="111"/>
                      </a:lnTo>
                      <a:lnTo>
                        <a:pt x="1508" y="109"/>
                      </a:lnTo>
                      <a:lnTo>
                        <a:pt x="1508" y="109"/>
                      </a:lnTo>
                      <a:close/>
                      <a:moveTo>
                        <a:pt x="1502" y="126"/>
                      </a:moveTo>
                      <a:lnTo>
                        <a:pt x="1502" y="126"/>
                      </a:lnTo>
                      <a:lnTo>
                        <a:pt x="1504" y="127"/>
                      </a:lnTo>
                      <a:lnTo>
                        <a:pt x="1504" y="127"/>
                      </a:lnTo>
                      <a:lnTo>
                        <a:pt x="1505" y="126"/>
                      </a:lnTo>
                      <a:lnTo>
                        <a:pt x="1506" y="123"/>
                      </a:lnTo>
                      <a:lnTo>
                        <a:pt x="1506" y="121"/>
                      </a:lnTo>
                      <a:lnTo>
                        <a:pt x="1506" y="121"/>
                      </a:lnTo>
                      <a:lnTo>
                        <a:pt x="1507" y="126"/>
                      </a:lnTo>
                      <a:lnTo>
                        <a:pt x="1507" y="126"/>
                      </a:lnTo>
                      <a:lnTo>
                        <a:pt x="1507" y="126"/>
                      </a:lnTo>
                      <a:lnTo>
                        <a:pt x="1507" y="126"/>
                      </a:lnTo>
                      <a:lnTo>
                        <a:pt x="1508" y="128"/>
                      </a:lnTo>
                      <a:lnTo>
                        <a:pt x="1508" y="128"/>
                      </a:lnTo>
                      <a:lnTo>
                        <a:pt x="1508" y="129"/>
                      </a:lnTo>
                      <a:lnTo>
                        <a:pt x="1508" y="129"/>
                      </a:lnTo>
                      <a:lnTo>
                        <a:pt x="1508" y="129"/>
                      </a:lnTo>
                      <a:lnTo>
                        <a:pt x="1511" y="132"/>
                      </a:lnTo>
                      <a:lnTo>
                        <a:pt x="1511" y="132"/>
                      </a:lnTo>
                      <a:lnTo>
                        <a:pt x="1511" y="134"/>
                      </a:lnTo>
                      <a:lnTo>
                        <a:pt x="1511" y="134"/>
                      </a:lnTo>
                      <a:lnTo>
                        <a:pt x="1512" y="132"/>
                      </a:lnTo>
                      <a:lnTo>
                        <a:pt x="1512" y="132"/>
                      </a:lnTo>
                      <a:lnTo>
                        <a:pt x="1515" y="133"/>
                      </a:lnTo>
                      <a:lnTo>
                        <a:pt x="1515" y="133"/>
                      </a:lnTo>
                      <a:lnTo>
                        <a:pt x="1513" y="137"/>
                      </a:lnTo>
                      <a:lnTo>
                        <a:pt x="1513" y="139"/>
                      </a:lnTo>
                      <a:lnTo>
                        <a:pt x="1515" y="142"/>
                      </a:lnTo>
                      <a:lnTo>
                        <a:pt x="1515" y="142"/>
                      </a:lnTo>
                      <a:lnTo>
                        <a:pt x="1516" y="142"/>
                      </a:lnTo>
                      <a:lnTo>
                        <a:pt x="1516" y="142"/>
                      </a:lnTo>
                      <a:lnTo>
                        <a:pt x="1516" y="142"/>
                      </a:lnTo>
                      <a:lnTo>
                        <a:pt x="1516" y="143"/>
                      </a:lnTo>
                      <a:lnTo>
                        <a:pt x="1516" y="143"/>
                      </a:lnTo>
                      <a:lnTo>
                        <a:pt x="1513" y="142"/>
                      </a:lnTo>
                      <a:lnTo>
                        <a:pt x="1510" y="140"/>
                      </a:lnTo>
                      <a:lnTo>
                        <a:pt x="1510" y="140"/>
                      </a:lnTo>
                      <a:lnTo>
                        <a:pt x="1512" y="138"/>
                      </a:lnTo>
                      <a:lnTo>
                        <a:pt x="1513" y="137"/>
                      </a:lnTo>
                      <a:lnTo>
                        <a:pt x="1513" y="137"/>
                      </a:lnTo>
                      <a:lnTo>
                        <a:pt x="1508" y="135"/>
                      </a:lnTo>
                      <a:lnTo>
                        <a:pt x="1506" y="137"/>
                      </a:lnTo>
                      <a:lnTo>
                        <a:pt x="1504" y="138"/>
                      </a:lnTo>
                      <a:lnTo>
                        <a:pt x="1504" y="138"/>
                      </a:lnTo>
                      <a:lnTo>
                        <a:pt x="1505" y="135"/>
                      </a:lnTo>
                      <a:lnTo>
                        <a:pt x="1506" y="133"/>
                      </a:lnTo>
                      <a:lnTo>
                        <a:pt x="1506" y="131"/>
                      </a:lnTo>
                      <a:lnTo>
                        <a:pt x="1506" y="131"/>
                      </a:lnTo>
                      <a:lnTo>
                        <a:pt x="1504" y="131"/>
                      </a:lnTo>
                      <a:lnTo>
                        <a:pt x="1502" y="131"/>
                      </a:lnTo>
                      <a:lnTo>
                        <a:pt x="1500" y="132"/>
                      </a:lnTo>
                      <a:lnTo>
                        <a:pt x="1500" y="132"/>
                      </a:lnTo>
                      <a:lnTo>
                        <a:pt x="1501" y="129"/>
                      </a:lnTo>
                      <a:lnTo>
                        <a:pt x="1502" y="127"/>
                      </a:lnTo>
                      <a:lnTo>
                        <a:pt x="1502" y="126"/>
                      </a:lnTo>
                      <a:lnTo>
                        <a:pt x="1502" y="126"/>
                      </a:lnTo>
                      <a:close/>
                      <a:moveTo>
                        <a:pt x="1490" y="159"/>
                      </a:moveTo>
                      <a:lnTo>
                        <a:pt x="1490" y="159"/>
                      </a:lnTo>
                      <a:lnTo>
                        <a:pt x="1491" y="161"/>
                      </a:lnTo>
                      <a:lnTo>
                        <a:pt x="1491" y="161"/>
                      </a:lnTo>
                      <a:lnTo>
                        <a:pt x="1494" y="159"/>
                      </a:lnTo>
                      <a:lnTo>
                        <a:pt x="1497" y="155"/>
                      </a:lnTo>
                      <a:lnTo>
                        <a:pt x="1497" y="155"/>
                      </a:lnTo>
                      <a:lnTo>
                        <a:pt x="1499" y="155"/>
                      </a:lnTo>
                      <a:lnTo>
                        <a:pt x="1499" y="155"/>
                      </a:lnTo>
                      <a:lnTo>
                        <a:pt x="1496" y="157"/>
                      </a:lnTo>
                      <a:lnTo>
                        <a:pt x="1496" y="160"/>
                      </a:lnTo>
                      <a:lnTo>
                        <a:pt x="1497" y="161"/>
                      </a:lnTo>
                      <a:lnTo>
                        <a:pt x="1502" y="160"/>
                      </a:lnTo>
                      <a:lnTo>
                        <a:pt x="1502" y="160"/>
                      </a:lnTo>
                      <a:lnTo>
                        <a:pt x="1505" y="162"/>
                      </a:lnTo>
                      <a:lnTo>
                        <a:pt x="1505" y="162"/>
                      </a:lnTo>
                      <a:lnTo>
                        <a:pt x="1506" y="159"/>
                      </a:lnTo>
                      <a:lnTo>
                        <a:pt x="1506" y="159"/>
                      </a:lnTo>
                      <a:lnTo>
                        <a:pt x="1506" y="159"/>
                      </a:lnTo>
                      <a:lnTo>
                        <a:pt x="1506" y="159"/>
                      </a:lnTo>
                      <a:lnTo>
                        <a:pt x="1507" y="160"/>
                      </a:lnTo>
                      <a:lnTo>
                        <a:pt x="1511" y="163"/>
                      </a:lnTo>
                      <a:lnTo>
                        <a:pt x="1511" y="163"/>
                      </a:lnTo>
                      <a:lnTo>
                        <a:pt x="1506" y="167"/>
                      </a:lnTo>
                      <a:lnTo>
                        <a:pt x="1506" y="167"/>
                      </a:lnTo>
                      <a:lnTo>
                        <a:pt x="1507" y="168"/>
                      </a:lnTo>
                      <a:lnTo>
                        <a:pt x="1513" y="171"/>
                      </a:lnTo>
                      <a:lnTo>
                        <a:pt x="1513" y="171"/>
                      </a:lnTo>
                      <a:lnTo>
                        <a:pt x="1512" y="171"/>
                      </a:lnTo>
                      <a:lnTo>
                        <a:pt x="1510" y="171"/>
                      </a:lnTo>
                      <a:lnTo>
                        <a:pt x="1506" y="172"/>
                      </a:lnTo>
                      <a:lnTo>
                        <a:pt x="1506" y="172"/>
                      </a:lnTo>
                      <a:lnTo>
                        <a:pt x="1506" y="170"/>
                      </a:lnTo>
                      <a:lnTo>
                        <a:pt x="1505" y="168"/>
                      </a:lnTo>
                      <a:lnTo>
                        <a:pt x="1504" y="170"/>
                      </a:lnTo>
                      <a:lnTo>
                        <a:pt x="1500" y="173"/>
                      </a:lnTo>
                      <a:lnTo>
                        <a:pt x="1500" y="173"/>
                      </a:lnTo>
                      <a:lnTo>
                        <a:pt x="1499" y="173"/>
                      </a:lnTo>
                      <a:lnTo>
                        <a:pt x="1495" y="173"/>
                      </a:lnTo>
                      <a:lnTo>
                        <a:pt x="1495" y="173"/>
                      </a:lnTo>
                      <a:lnTo>
                        <a:pt x="1493" y="171"/>
                      </a:lnTo>
                      <a:lnTo>
                        <a:pt x="1493" y="171"/>
                      </a:lnTo>
                      <a:lnTo>
                        <a:pt x="1491" y="171"/>
                      </a:lnTo>
                      <a:lnTo>
                        <a:pt x="1490" y="172"/>
                      </a:lnTo>
                      <a:lnTo>
                        <a:pt x="1490" y="174"/>
                      </a:lnTo>
                      <a:lnTo>
                        <a:pt x="1490" y="174"/>
                      </a:lnTo>
                      <a:lnTo>
                        <a:pt x="1489" y="177"/>
                      </a:lnTo>
                      <a:lnTo>
                        <a:pt x="1489" y="177"/>
                      </a:lnTo>
                      <a:lnTo>
                        <a:pt x="1486" y="174"/>
                      </a:lnTo>
                      <a:lnTo>
                        <a:pt x="1486" y="174"/>
                      </a:lnTo>
                      <a:lnTo>
                        <a:pt x="1486" y="173"/>
                      </a:lnTo>
                      <a:lnTo>
                        <a:pt x="1486" y="173"/>
                      </a:lnTo>
                      <a:lnTo>
                        <a:pt x="1485" y="174"/>
                      </a:lnTo>
                      <a:lnTo>
                        <a:pt x="1485" y="174"/>
                      </a:lnTo>
                      <a:lnTo>
                        <a:pt x="1485" y="173"/>
                      </a:lnTo>
                      <a:lnTo>
                        <a:pt x="1485" y="173"/>
                      </a:lnTo>
                      <a:lnTo>
                        <a:pt x="1484" y="173"/>
                      </a:lnTo>
                      <a:lnTo>
                        <a:pt x="1484" y="173"/>
                      </a:lnTo>
                      <a:lnTo>
                        <a:pt x="1488" y="172"/>
                      </a:lnTo>
                      <a:lnTo>
                        <a:pt x="1490" y="170"/>
                      </a:lnTo>
                      <a:lnTo>
                        <a:pt x="1490" y="170"/>
                      </a:lnTo>
                      <a:lnTo>
                        <a:pt x="1489" y="168"/>
                      </a:lnTo>
                      <a:lnTo>
                        <a:pt x="1488" y="167"/>
                      </a:lnTo>
                      <a:lnTo>
                        <a:pt x="1484" y="167"/>
                      </a:lnTo>
                      <a:lnTo>
                        <a:pt x="1484" y="167"/>
                      </a:lnTo>
                      <a:lnTo>
                        <a:pt x="1488" y="166"/>
                      </a:lnTo>
                      <a:lnTo>
                        <a:pt x="1490" y="165"/>
                      </a:lnTo>
                      <a:lnTo>
                        <a:pt x="1491" y="163"/>
                      </a:lnTo>
                      <a:lnTo>
                        <a:pt x="1491" y="163"/>
                      </a:lnTo>
                      <a:lnTo>
                        <a:pt x="1489" y="161"/>
                      </a:lnTo>
                      <a:lnTo>
                        <a:pt x="1486" y="160"/>
                      </a:lnTo>
                      <a:lnTo>
                        <a:pt x="1484" y="161"/>
                      </a:lnTo>
                      <a:lnTo>
                        <a:pt x="1484" y="161"/>
                      </a:lnTo>
                      <a:lnTo>
                        <a:pt x="1490" y="159"/>
                      </a:lnTo>
                      <a:lnTo>
                        <a:pt x="1490" y="159"/>
                      </a:lnTo>
                      <a:close/>
                      <a:moveTo>
                        <a:pt x="1451" y="68"/>
                      </a:moveTo>
                      <a:lnTo>
                        <a:pt x="1451" y="68"/>
                      </a:lnTo>
                      <a:lnTo>
                        <a:pt x="1452" y="68"/>
                      </a:lnTo>
                      <a:lnTo>
                        <a:pt x="1455" y="67"/>
                      </a:lnTo>
                      <a:lnTo>
                        <a:pt x="1457" y="66"/>
                      </a:lnTo>
                      <a:lnTo>
                        <a:pt x="1457" y="66"/>
                      </a:lnTo>
                      <a:lnTo>
                        <a:pt x="1460" y="66"/>
                      </a:lnTo>
                      <a:lnTo>
                        <a:pt x="1460" y="66"/>
                      </a:lnTo>
                      <a:lnTo>
                        <a:pt x="1450" y="70"/>
                      </a:lnTo>
                      <a:lnTo>
                        <a:pt x="1450" y="70"/>
                      </a:lnTo>
                      <a:lnTo>
                        <a:pt x="1451" y="71"/>
                      </a:lnTo>
                      <a:lnTo>
                        <a:pt x="1452" y="73"/>
                      </a:lnTo>
                      <a:lnTo>
                        <a:pt x="1452" y="73"/>
                      </a:lnTo>
                      <a:lnTo>
                        <a:pt x="1449" y="73"/>
                      </a:lnTo>
                      <a:lnTo>
                        <a:pt x="1446" y="73"/>
                      </a:lnTo>
                      <a:lnTo>
                        <a:pt x="1445" y="74"/>
                      </a:lnTo>
                      <a:lnTo>
                        <a:pt x="1445" y="74"/>
                      </a:lnTo>
                      <a:lnTo>
                        <a:pt x="1449" y="74"/>
                      </a:lnTo>
                      <a:lnTo>
                        <a:pt x="1452" y="77"/>
                      </a:lnTo>
                      <a:lnTo>
                        <a:pt x="1455" y="81"/>
                      </a:lnTo>
                      <a:lnTo>
                        <a:pt x="1455" y="81"/>
                      </a:lnTo>
                      <a:lnTo>
                        <a:pt x="1456" y="84"/>
                      </a:lnTo>
                      <a:lnTo>
                        <a:pt x="1457" y="87"/>
                      </a:lnTo>
                      <a:lnTo>
                        <a:pt x="1460" y="84"/>
                      </a:lnTo>
                      <a:lnTo>
                        <a:pt x="1463" y="78"/>
                      </a:lnTo>
                      <a:lnTo>
                        <a:pt x="1463" y="78"/>
                      </a:lnTo>
                      <a:lnTo>
                        <a:pt x="1466" y="78"/>
                      </a:lnTo>
                      <a:lnTo>
                        <a:pt x="1469" y="78"/>
                      </a:lnTo>
                      <a:lnTo>
                        <a:pt x="1469" y="78"/>
                      </a:lnTo>
                      <a:lnTo>
                        <a:pt x="1469" y="79"/>
                      </a:lnTo>
                      <a:lnTo>
                        <a:pt x="1471" y="82"/>
                      </a:lnTo>
                      <a:lnTo>
                        <a:pt x="1471" y="82"/>
                      </a:lnTo>
                      <a:lnTo>
                        <a:pt x="1473" y="82"/>
                      </a:lnTo>
                      <a:lnTo>
                        <a:pt x="1474" y="81"/>
                      </a:lnTo>
                      <a:lnTo>
                        <a:pt x="1475" y="79"/>
                      </a:lnTo>
                      <a:lnTo>
                        <a:pt x="1475" y="79"/>
                      </a:lnTo>
                      <a:lnTo>
                        <a:pt x="1475" y="84"/>
                      </a:lnTo>
                      <a:lnTo>
                        <a:pt x="1475" y="87"/>
                      </a:lnTo>
                      <a:lnTo>
                        <a:pt x="1475" y="88"/>
                      </a:lnTo>
                      <a:lnTo>
                        <a:pt x="1475" y="88"/>
                      </a:lnTo>
                      <a:lnTo>
                        <a:pt x="1478" y="87"/>
                      </a:lnTo>
                      <a:lnTo>
                        <a:pt x="1480" y="84"/>
                      </a:lnTo>
                      <a:lnTo>
                        <a:pt x="1480" y="82"/>
                      </a:lnTo>
                      <a:lnTo>
                        <a:pt x="1480" y="82"/>
                      </a:lnTo>
                      <a:lnTo>
                        <a:pt x="1482" y="84"/>
                      </a:lnTo>
                      <a:lnTo>
                        <a:pt x="1483" y="88"/>
                      </a:lnTo>
                      <a:lnTo>
                        <a:pt x="1483" y="88"/>
                      </a:lnTo>
                      <a:lnTo>
                        <a:pt x="1483" y="88"/>
                      </a:lnTo>
                      <a:lnTo>
                        <a:pt x="1482" y="91"/>
                      </a:lnTo>
                      <a:lnTo>
                        <a:pt x="1482" y="91"/>
                      </a:lnTo>
                      <a:lnTo>
                        <a:pt x="1482" y="91"/>
                      </a:lnTo>
                      <a:lnTo>
                        <a:pt x="1482" y="91"/>
                      </a:lnTo>
                      <a:lnTo>
                        <a:pt x="1482" y="93"/>
                      </a:lnTo>
                      <a:lnTo>
                        <a:pt x="1482" y="93"/>
                      </a:lnTo>
                      <a:lnTo>
                        <a:pt x="1482" y="94"/>
                      </a:lnTo>
                      <a:lnTo>
                        <a:pt x="1482" y="94"/>
                      </a:lnTo>
                      <a:lnTo>
                        <a:pt x="1483" y="94"/>
                      </a:lnTo>
                      <a:lnTo>
                        <a:pt x="1483" y="94"/>
                      </a:lnTo>
                      <a:lnTo>
                        <a:pt x="1485" y="95"/>
                      </a:lnTo>
                      <a:lnTo>
                        <a:pt x="1485" y="95"/>
                      </a:lnTo>
                      <a:lnTo>
                        <a:pt x="1484" y="99"/>
                      </a:lnTo>
                      <a:lnTo>
                        <a:pt x="1484" y="99"/>
                      </a:lnTo>
                      <a:lnTo>
                        <a:pt x="1488" y="99"/>
                      </a:lnTo>
                      <a:lnTo>
                        <a:pt x="1488" y="99"/>
                      </a:lnTo>
                      <a:lnTo>
                        <a:pt x="1485" y="101"/>
                      </a:lnTo>
                      <a:lnTo>
                        <a:pt x="1480" y="102"/>
                      </a:lnTo>
                      <a:lnTo>
                        <a:pt x="1480" y="102"/>
                      </a:lnTo>
                      <a:lnTo>
                        <a:pt x="1477" y="101"/>
                      </a:lnTo>
                      <a:lnTo>
                        <a:pt x="1475" y="99"/>
                      </a:lnTo>
                      <a:lnTo>
                        <a:pt x="1475" y="96"/>
                      </a:lnTo>
                      <a:lnTo>
                        <a:pt x="1475" y="96"/>
                      </a:lnTo>
                      <a:lnTo>
                        <a:pt x="1474" y="93"/>
                      </a:lnTo>
                      <a:lnTo>
                        <a:pt x="1474" y="90"/>
                      </a:lnTo>
                      <a:lnTo>
                        <a:pt x="1472" y="90"/>
                      </a:lnTo>
                      <a:lnTo>
                        <a:pt x="1469" y="94"/>
                      </a:lnTo>
                      <a:lnTo>
                        <a:pt x="1469" y="94"/>
                      </a:lnTo>
                      <a:lnTo>
                        <a:pt x="1469" y="94"/>
                      </a:lnTo>
                      <a:lnTo>
                        <a:pt x="1469" y="94"/>
                      </a:lnTo>
                      <a:lnTo>
                        <a:pt x="1464" y="93"/>
                      </a:lnTo>
                      <a:lnTo>
                        <a:pt x="1464" y="93"/>
                      </a:lnTo>
                      <a:lnTo>
                        <a:pt x="1463" y="91"/>
                      </a:lnTo>
                      <a:lnTo>
                        <a:pt x="1463" y="91"/>
                      </a:lnTo>
                      <a:lnTo>
                        <a:pt x="1458" y="88"/>
                      </a:lnTo>
                      <a:lnTo>
                        <a:pt x="1458" y="88"/>
                      </a:lnTo>
                      <a:lnTo>
                        <a:pt x="1455" y="89"/>
                      </a:lnTo>
                      <a:lnTo>
                        <a:pt x="1452" y="89"/>
                      </a:lnTo>
                      <a:lnTo>
                        <a:pt x="1449" y="88"/>
                      </a:lnTo>
                      <a:lnTo>
                        <a:pt x="1449" y="88"/>
                      </a:lnTo>
                      <a:lnTo>
                        <a:pt x="1446" y="85"/>
                      </a:lnTo>
                      <a:lnTo>
                        <a:pt x="1446" y="85"/>
                      </a:lnTo>
                      <a:lnTo>
                        <a:pt x="1449" y="83"/>
                      </a:lnTo>
                      <a:lnTo>
                        <a:pt x="1450" y="79"/>
                      </a:lnTo>
                      <a:lnTo>
                        <a:pt x="1450" y="79"/>
                      </a:lnTo>
                      <a:lnTo>
                        <a:pt x="1449" y="78"/>
                      </a:lnTo>
                      <a:lnTo>
                        <a:pt x="1446" y="77"/>
                      </a:lnTo>
                      <a:lnTo>
                        <a:pt x="1441" y="77"/>
                      </a:lnTo>
                      <a:lnTo>
                        <a:pt x="1441" y="77"/>
                      </a:lnTo>
                      <a:lnTo>
                        <a:pt x="1443" y="73"/>
                      </a:lnTo>
                      <a:lnTo>
                        <a:pt x="1445" y="71"/>
                      </a:lnTo>
                      <a:lnTo>
                        <a:pt x="1451" y="68"/>
                      </a:lnTo>
                      <a:lnTo>
                        <a:pt x="1451" y="68"/>
                      </a:lnTo>
                      <a:close/>
                      <a:moveTo>
                        <a:pt x="1434" y="127"/>
                      </a:moveTo>
                      <a:lnTo>
                        <a:pt x="1434" y="127"/>
                      </a:lnTo>
                      <a:lnTo>
                        <a:pt x="1438" y="126"/>
                      </a:lnTo>
                      <a:lnTo>
                        <a:pt x="1440" y="123"/>
                      </a:lnTo>
                      <a:lnTo>
                        <a:pt x="1440" y="123"/>
                      </a:lnTo>
                      <a:lnTo>
                        <a:pt x="1441" y="123"/>
                      </a:lnTo>
                      <a:lnTo>
                        <a:pt x="1441" y="123"/>
                      </a:lnTo>
                      <a:lnTo>
                        <a:pt x="1443" y="123"/>
                      </a:lnTo>
                      <a:lnTo>
                        <a:pt x="1443" y="123"/>
                      </a:lnTo>
                      <a:lnTo>
                        <a:pt x="1443" y="123"/>
                      </a:lnTo>
                      <a:lnTo>
                        <a:pt x="1443" y="123"/>
                      </a:lnTo>
                      <a:lnTo>
                        <a:pt x="1447" y="122"/>
                      </a:lnTo>
                      <a:lnTo>
                        <a:pt x="1447" y="122"/>
                      </a:lnTo>
                      <a:lnTo>
                        <a:pt x="1446" y="123"/>
                      </a:lnTo>
                      <a:lnTo>
                        <a:pt x="1444" y="126"/>
                      </a:lnTo>
                      <a:lnTo>
                        <a:pt x="1444" y="126"/>
                      </a:lnTo>
                      <a:lnTo>
                        <a:pt x="1440" y="127"/>
                      </a:lnTo>
                      <a:lnTo>
                        <a:pt x="1438" y="129"/>
                      </a:lnTo>
                      <a:lnTo>
                        <a:pt x="1438" y="129"/>
                      </a:lnTo>
                      <a:lnTo>
                        <a:pt x="1436" y="127"/>
                      </a:lnTo>
                      <a:lnTo>
                        <a:pt x="1433" y="127"/>
                      </a:lnTo>
                      <a:lnTo>
                        <a:pt x="1433" y="127"/>
                      </a:lnTo>
                      <a:lnTo>
                        <a:pt x="1434" y="127"/>
                      </a:lnTo>
                      <a:lnTo>
                        <a:pt x="1434" y="127"/>
                      </a:lnTo>
                      <a:close/>
                      <a:moveTo>
                        <a:pt x="1439" y="139"/>
                      </a:moveTo>
                      <a:lnTo>
                        <a:pt x="1439" y="139"/>
                      </a:lnTo>
                      <a:lnTo>
                        <a:pt x="1436" y="135"/>
                      </a:lnTo>
                      <a:lnTo>
                        <a:pt x="1434" y="134"/>
                      </a:lnTo>
                      <a:lnTo>
                        <a:pt x="1430" y="133"/>
                      </a:lnTo>
                      <a:lnTo>
                        <a:pt x="1430" y="133"/>
                      </a:lnTo>
                      <a:lnTo>
                        <a:pt x="1436" y="132"/>
                      </a:lnTo>
                      <a:lnTo>
                        <a:pt x="1436" y="132"/>
                      </a:lnTo>
                      <a:lnTo>
                        <a:pt x="1439" y="133"/>
                      </a:lnTo>
                      <a:lnTo>
                        <a:pt x="1441" y="134"/>
                      </a:lnTo>
                      <a:lnTo>
                        <a:pt x="1445" y="134"/>
                      </a:lnTo>
                      <a:lnTo>
                        <a:pt x="1445" y="134"/>
                      </a:lnTo>
                      <a:lnTo>
                        <a:pt x="1443" y="138"/>
                      </a:lnTo>
                      <a:lnTo>
                        <a:pt x="1440" y="140"/>
                      </a:lnTo>
                      <a:lnTo>
                        <a:pt x="1434" y="143"/>
                      </a:lnTo>
                      <a:lnTo>
                        <a:pt x="1434" y="143"/>
                      </a:lnTo>
                      <a:lnTo>
                        <a:pt x="1433" y="142"/>
                      </a:lnTo>
                      <a:lnTo>
                        <a:pt x="1430" y="142"/>
                      </a:lnTo>
                      <a:lnTo>
                        <a:pt x="1430" y="142"/>
                      </a:lnTo>
                      <a:lnTo>
                        <a:pt x="1429" y="140"/>
                      </a:lnTo>
                      <a:lnTo>
                        <a:pt x="1428" y="139"/>
                      </a:lnTo>
                      <a:lnTo>
                        <a:pt x="1428" y="139"/>
                      </a:lnTo>
                      <a:lnTo>
                        <a:pt x="1434" y="139"/>
                      </a:lnTo>
                      <a:lnTo>
                        <a:pt x="1436" y="139"/>
                      </a:lnTo>
                      <a:lnTo>
                        <a:pt x="1439" y="139"/>
                      </a:lnTo>
                      <a:lnTo>
                        <a:pt x="1439" y="139"/>
                      </a:lnTo>
                      <a:close/>
                      <a:moveTo>
                        <a:pt x="1427" y="195"/>
                      </a:moveTo>
                      <a:lnTo>
                        <a:pt x="1427" y="195"/>
                      </a:lnTo>
                      <a:lnTo>
                        <a:pt x="1430" y="195"/>
                      </a:lnTo>
                      <a:lnTo>
                        <a:pt x="1430" y="195"/>
                      </a:lnTo>
                      <a:lnTo>
                        <a:pt x="1429" y="199"/>
                      </a:lnTo>
                      <a:lnTo>
                        <a:pt x="1425" y="201"/>
                      </a:lnTo>
                      <a:lnTo>
                        <a:pt x="1421" y="203"/>
                      </a:lnTo>
                      <a:lnTo>
                        <a:pt x="1421" y="203"/>
                      </a:lnTo>
                      <a:lnTo>
                        <a:pt x="1419" y="203"/>
                      </a:lnTo>
                      <a:lnTo>
                        <a:pt x="1416" y="203"/>
                      </a:lnTo>
                      <a:lnTo>
                        <a:pt x="1416" y="203"/>
                      </a:lnTo>
                      <a:lnTo>
                        <a:pt x="1416" y="201"/>
                      </a:lnTo>
                      <a:lnTo>
                        <a:pt x="1416" y="201"/>
                      </a:lnTo>
                      <a:lnTo>
                        <a:pt x="1416" y="201"/>
                      </a:lnTo>
                      <a:lnTo>
                        <a:pt x="1416" y="200"/>
                      </a:lnTo>
                      <a:lnTo>
                        <a:pt x="1416" y="200"/>
                      </a:lnTo>
                      <a:lnTo>
                        <a:pt x="1421" y="200"/>
                      </a:lnTo>
                      <a:lnTo>
                        <a:pt x="1423" y="200"/>
                      </a:lnTo>
                      <a:lnTo>
                        <a:pt x="1424" y="199"/>
                      </a:lnTo>
                      <a:lnTo>
                        <a:pt x="1424" y="199"/>
                      </a:lnTo>
                      <a:lnTo>
                        <a:pt x="1422" y="196"/>
                      </a:lnTo>
                      <a:lnTo>
                        <a:pt x="1419" y="194"/>
                      </a:lnTo>
                      <a:lnTo>
                        <a:pt x="1417" y="194"/>
                      </a:lnTo>
                      <a:lnTo>
                        <a:pt x="1417" y="194"/>
                      </a:lnTo>
                      <a:lnTo>
                        <a:pt x="1422" y="192"/>
                      </a:lnTo>
                      <a:lnTo>
                        <a:pt x="1422" y="192"/>
                      </a:lnTo>
                      <a:lnTo>
                        <a:pt x="1423" y="193"/>
                      </a:lnTo>
                      <a:lnTo>
                        <a:pt x="1424" y="194"/>
                      </a:lnTo>
                      <a:lnTo>
                        <a:pt x="1424" y="194"/>
                      </a:lnTo>
                      <a:lnTo>
                        <a:pt x="1425" y="195"/>
                      </a:lnTo>
                      <a:lnTo>
                        <a:pt x="1427" y="195"/>
                      </a:lnTo>
                      <a:lnTo>
                        <a:pt x="1427" y="195"/>
                      </a:lnTo>
                      <a:close/>
                      <a:moveTo>
                        <a:pt x="1423" y="146"/>
                      </a:moveTo>
                      <a:lnTo>
                        <a:pt x="1423" y="146"/>
                      </a:lnTo>
                      <a:lnTo>
                        <a:pt x="1421" y="150"/>
                      </a:lnTo>
                      <a:lnTo>
                        <a:pt x="1421" y="150"/>
                      </a:lnTo>
                      <a:lnTo>
                        <a:pt x="1422" y="151"/>
                      </a:lnTo>
                      <a:lnTo>
                        <a:pt x="1425" y="154"/>
                      </a:lnTo>
                      <a:lnTo>
                        <a:pt x="1425" y="154"/>
                      </a:lnTo>
                      <a:lnTo>
                        <a:pt x="1425" y="154"/>
                      </a:lnTo>
                      <a:lnTo>
                        <a:pt x="1425" y="154"/>
                      </a:lnTo>
                      <a:lnTo>
                        <a:pt x="1422" y="154"/>
                      </a:lnTo>
                      <a:lnTo>
                        <a:pt x="1418" y="157"/>
                      </a:lnTo>
                      <a:lnTo>
                        <a:pt x="1418" y="157"/>
                      </a:lnTo>
                      <a:lnTo>
                        <a:pt x="1419" y="157"/>
                      </a:lnTo>
                      <a:lnTo>
                        <a:pt x="1419" y="157"/>
                      </a:lnTo>
                      <a:lnTo>
                        <a:pt x="1419" y="159"/>
                      </a:lnTo>
                      <a:lnTo>
                        <a:pt x="1419" y="159"/>
                      </a:lnTo>
                      <a:lnTo>
                        <a:pt x="1418" y="155"/>
                      </a:lnTo>
                      <a:lnTo>
                        <a:pt x="1418" y="155"/>
                      </a:lnTo>
                      <a:lnTo>
                        <a:pt x="1418" y="152"/>
                      </a:lnTo>
                      <a:lnTo>
                        <a:pt x="1418" y="152"/>
                      </a:lnTo>
                      <a:lnTo>
                        <a:pt x="1419" y="151"/>
                      </a:lnTo>
                      <a:lnTo>
                        <a:pt x="1419" y="151"/>
                      </a:lnTo>
                      <a:lnTo>
                        <a:pt x="1419" y="148"/>
                      </a:lnTo>
                      <a:lnTo>
                        <a:pt x="1419" y="148"/>
                      </a:lnTo>
                      <a:lnTo>
                        <a:pt x="1421" y="146"/>
                      </a:lnTo>
                      <a:lnTo>
                        <a:pt x="1421" y="146"/>
                      </a:lnTo>
                      <a:lnTo>
                        <a:pt x="1423" y="146"/>
                      </a:lnTo>
                      <a:lnTo>
                        <a:pt x="1423" y="146"/>
                      </a:lnTo>
                      <a:close/>
                      <a:moveTo>
                        <a:pt x="1407" y="55"/>
                      </a:moveTo>
                      <a:lnTo>
                        <a:pt x="1407" y="55"/>
                      </a:lnTo>
                      <a:lnTo>
                        <a:pt x="1408" y="57"/>
                      </a:lnTo>
                      <a:lnTo>
                        <a:pt x="1408" y="57"/>
                      </a:lnTo>
                      <a:lnTo>
                        <a:pt x="1411" y="56"/>
                      </a:lnTo>
                      <a:lnTo>
                        <a:pt x="1411" y="56"/>
                      </a:lnTo>
                      <a:lnTo>
                        <a:pt x="1408" y="60"/>
                      </a:lnTo>
                      <a:lnTo>
                        <a:pt x="1408" y="60"/>
                      </a:lnTo>
                      <a:lnTo>
                        <a:pt x="1407" y="57"/>
                      </a:lnTo>
                      <a:lnTo>
                        <a:pt x="1406" y="55"/>
                      </a:lnTo>
                      <a:lnTo>
                        <a:pt x="1406" y="55"/>
                      </a:lnTo>
                      <a:lnTo>
                        <a:pt x="1407" y="55"/>
                      </a:lnTo>
                      <a:lnTo>
                        <a:pt x="1407" y="55"/>
                      </a:lnTo>
                      <a:close/>
                      <a:moveTo>
                        <a:pt x="1399" y="107"/>
                      </a:moveTo>
                      <a:lnTo>
                        <a:pt x="1399" y="107"/>
                      </a:lnTo>
                      <a:lnTo>
                        <a:pt x="1403" y="107"/>
                      </a:lnTo>
                      <a:lnTo>
                        <a:pt x="1408" y="104"/>
                      </a:lnTo>
                      <a:lnTo>
                        <a:pt x="1408" y="104"/>
                      </a:lnTo>
                      <a:lnTo>
                        <a:pt x="1410" y="105"/>
                      </a:lnTo>
                      <a:lnTo>
                        <a:pt x="1410" y="105"/>
                      </a:lnTo>
                      <a:lnTo>
                        <a:pt x="1412" y="107"/>
                      </a:lnTo>
                      <a:lnTo>
                        <a:pt x="1412" y="107"/>
                      </a:lnTo>
                      <a:lnTo>
                        <a:pt x="1414" y="105"/>
                      </a:lnTo>
                      <a:lnTo>
                        <a:pt x="1414" y="105"/>
                      </a:lnTo>
                      <a:lnTo>
                        <a:pt x="1417" y="102"/>
                      </a:lnTo>
                      <a:lnTo>
                        <a:pt x="1417" y="102"/>
                      </a:lnTo>
                      <a:lnTo>
                        <a:pt x="1418" y="105"/>
                      </a:lnTo>
                      <a:lnTo>
                        <a:pt x="1418" y="105"/>
                      </a:lnTo>
                      <a:lnTo>
                        <a:pt x="1416" y="106"/>
                      </a:lnTo>
                      <a:lnTo>
                        <a:pt x="1416" y="106"/>
                      </a:lnTo>
                      <a:lnTo>
                        <a:pt x="1418" y="110"/>
                      </a:lnTo>
                      <a:lnTo>
                        <a:pt x="1418" y="110"/>
                      </a:lnTo>
                      <a:lnTo>
                        <a:pt x="1416" y="112"/>
                      </a:lnTo>
                      <a:lnTo>
                        <a:pt x="1416" y="112"/>
                      </a:lnTo>
                      <a:lnTo>
                        <a:pt x="1417" y="113"/>
                      </a:lnTo>
                      <a:lnTo>
                        <a:pt x="1419" y="116"/>
                      </a:lnTo>
                      <a:lnTo>
                        <a:pt x="1419" y="116"/>
                      </a:lnTo>
                      <a:lnTo>
                        <a:pt x="1417" y="117"/>
                      </a:lnTo>
                      <a:lnTo>
                        <a:pt x="1416" y="120"/>
                      </a:lnTo>
                      <a:lnTo>
                        <a:pt x="1416" y="120"/>
                      </a:lnTo>
                      <a:lnTo>
                        <a:pt x="1421" y="121"/>
                      </a:lnTo>
                      <a:lnTo>
                        <a:pt x="1421" y="121"/>
                      </a:lnTo>
                      <a:lnTo>
                        <a:pt x="1419" y="121"/>
                      </a:lnTo>
                      <a:lnTo>
                        <a:pt x="1419" y="121"/>
                      </a:lnTo>
                      <a:lnTo>
                        <a:pt x="1418" y="121"/>
                      </a:lnTo>
                      <a:lnTo>
                        <a:pt x="1416" y="120"/>
                      </a:lnTo>
                      <a:lnTo>
                        <a:pt x="1416" y="120"/>
                      </a:lnTo>
                      <a:lnTo>
                        <a:pt x="1413" y="118"/>
                      </a:lnTo>
                      <a:lnTo>
                        <a:pt x="1413" y="118"/>
                      </a:lnTo>
                      <a:lnTo>
                        <a:pt x="1412" y="118"/>
                      </a:lnTo>
                      <a:lnTo>
                        <a:pt x="1411" y="120"/>
                      </a:lnTo>
                      <a:lnTo>
                        <a:pt x="1410" y="122"/>
                      </a:lnTo>
                      <a:lnTo>
                        <a:pt x="1410" y="122"/>
                      </a:lnTo>
                      <a:lnTo>
                        <a:pt x="1408" y="124"/>
                      </a:lnTo>
                      <a:lnTo>
                        <a:pt x="1408" y="124"/>
                      </a:lnTo>
                      <a:lnTo>
                        <a:pt x="1408" y="124"/>
                      </a:lnTo>
                      <a:lnTo>
                        <a:pt x="1406" y="122"/>
                      </a:lnTo>
                      <a:lnTo>
                        <a:pt x="1405" y="120"/>
                      </a:lnTo>
                      <a:lnTo>
                        <a:pt x="1403" y="117"/>
                      </a:lnTo>
                      <a:lnTo>
                        <a:pt x="1403" y="117"/>
                      </a:lnTo>
                      <a:lnTo>
                        <a:pt x="1403" y="113"/>
                      </a:lnTo>
                      <a:lnTo>
                        <a:pt x="1402" y="111"/>
                      </a:lnTo>
                      <a:lnTo>
                        <a:pt x="1399" y="109"/>
                      </a:lnTo>
                      <a:lnTo>
                        <a:pt x="1399" y="109"/>
                      </a:lnTo>
                      <a:lnTo>
                        <a:pt x="1399" y="107"/>
                      </a:lnTo>
                      <a:lnTo>
                        <a:pt x="1399" y="107"/>
                      </a:lnTo>
                      <a:lnTo>
                        <a:pt x="1399" y="107"/>
                      </a:lnTo>
                      <a:lnTo>
                        <a:pt x="1399" y="107"/>
                      </a:lnTo>
                      <a:close/>
                      <a:moveTo>
                        <a:pt x="1389" y="41"/>
                      </a:moveTo>
                      <a:lnTo>
                        <a:pt x="1389" y="41"/>
                      </a:lnTo>
                      <a:lnTo>
                        <a:pt x="1390" y="44"/>
                      </a:lnTo>
                      <a:lnTo>
                        <a:pt x="1391" y="46"/>
                      </a:lnTo>
                      <a:lnTo>
                        <a:pt x="1394" y="46"/>
                      </a:lnTo>
                      <a:lnTo>
                        <a:pt x="1394" y="46"/>
                      </a:lnTo>
                      <a:lnTo>
                        <a:pt x="1394" y="49"/>
                      </a:lnTo>
                      <a:lnTo>
                        <a:pt x="1394" y="49"/>
                      </a:lnTo>
                      <a:lnTo>
                        <a:pt x="1394" y="50"/>
                      </a:lnTo>
                      <a:lnTo>
                        <a:pt x="1394" y="50"/>
                      </a:lnTo>
                      <a:lnTo>
                        <a:pt x="1394" y="50"/>
                      </a:lnTo>
                      <a:lnTo>
                        <a:pt x="1394" y="50"/>
                      </a:lnTo>
                      <a:lnTo>
                        <a:pt x="1396" y="54"/>
                      </a:lnTo>
                      <a:lnTo>
                        <a:pt x="1396" y="54"/>
                      </a:lnTo>
                      <a:lnTo>
                        <a:pt x="1395" y="52"/>
                      </a:lnTo>
                      <a:lnTo>
                        <a:pt x="1391" y="50"/>
                      </a:lnTo>
                      <a:lnTo>
                        <a:pt x="1391" y="50"/>
                      </a:lnTo>
                      <a:lnTo>
                        <a:pt x="1390" y="49"/>
                      </a:lnTo>
                      <a:lnTo>
                        <a:pt x="1388" y="46"/>
                      </a:lnTo>
                      <a:lnTo>
                        <a:pt x="1388" y="46"/>
                      </a:lnTo>
                      <a:lnTo>
                        <a:pt x="1389" y="44"/>
                      </a:lnTo>
                      <a:lnTo>
                        <a:pt x="1389" y="41"/>
                      </a:lnTo>
                      <a:lnTo>
                        <a:pt x="1389" y="41"/>
                      </a:lnTo>
                      <a:close/>
                      <a:moveTo>
                        <a:pt x="1385" y="71"/>
                      </a:moveTo>
                      <a:lnTo>
                        <a:pt x="1385" y="71"/>
                      </a:lnTo>
                      <a:lnTo>
                        <a:pt x="1385" y="72"/>
                      </a:lnTo>
                      <a:lnTo>
                        <a:pt x="1386" y="74"/>
                      </a:lnTo>
                      <a:lnTo>
                        <a:pt x="1386" y="74"/>
                      </a:lnTo>
                      <a:lnTo>
                        <a:pt x="1389" y="73"/>
                      </a:lnTo>
                      <a:lnTo>
                        <a:pt x="1389" y="73"/>
                      </a:lnTo>
                      <a:lnTo>
                        <a:pt x="1390" y="77"/>
                      </a:lnTo>
                      <a:lnTo>
                        <a:pt x="1390" y="77"/>
                      </a:lnTo>
                      <a:lnTo>
                        <a:pt x="1390" y="73"/>
                      </a:lnTo>
                      <a:lnTo>
                        <a:pt x="1390" y="73"/>
                      </a:lnTo>
                      <a:lnTo>
                        <a:pt x="1391" y="72"/>
                      </a:lnTo>
                      <a:lnTo>
                        <a:pt x="1392" y="71"/>
                      </a:lnTo>
                      <a:lnTo>
                        <a:pt x="1392" y="71"/>
                      </a:lnTo>
                      <a:lnTo>
                        <a:pt x="1392" y="74"/>
                      </a:lnTo>
                      <a:lnTo>
                        <a:pt x="1394" y="79"/>
                      </a:lnTo>
                      <a:lnTo>
                        <a:pt x="1394" y="79"/>
                      </a:lnTo>
                      <a:lnTo>
                        <a:pt x="1392" y="82"/>
                      </a:lnTo>
                      <a:lnTo>
                        <a:pt x="1392" y="82"/>
                      </a:lnTo>
                      <a:lnTo>
                        <a:pt x="1389" y="79"/>
                      </a:lnTo>
                      <a:lnTo>
                        <a:pt x="1386" y="77"/>
                      </a:lnTo>
                      <a:lnTo>
                        <a:pt x="1385" y="74"/>
                      </a:lnTo>
                      <a:lnTo>
                        <a:pt x="1385" y="74"/>
                      </a:lnTo>
                      <a:lnTo>
                        <a:pt x="1385" y="71"/>
                      </a:lnTo>
                      <a:lnTo>
                        <a:pt x="1385" y="71"/>
                      </a:lnTo>
                      <a:close/>
                      <a:moveTo>
                        <a:pt x="1375" y="43"/>
                      </a:moveTo>
                      <a:lnTo>
                        <a:pt x="1375" y="43"/>
                      </a:lnTo>
                      <a:lnTo>
                        <a:pt x="1377" y="46"/>
                      </a:lnTo>
                      <a:lnTo>
                        <a:pt x="1378" y="49"/>
                      </a:lnTo>
                      <a:lnTo>
                        <a:pt x="1378" y="49"/>
                      </a:lnTo>
                      <a:lnTo>
                        <a:pt x="1380" y="46"/>
                      </a:lnTo>
                      <a:lnTo>
                        <a:pt x="1382" y="43"/>
                      </a:lnTo>
                      <a:lnTo>
                        <a:pt x="1382" y="40"/>
                      </a:lnTo>
                      <a:lnTo>
                        <a:pt x="1382" y="40"/>
                      </a:lnTo>
                      <a:lnTo>
                        <a:pt x="1384" y="45"/>
                      </a:lnTo>
                      <a:lnTo>
                        <a:pt x="1384" y="45"/>
                      </a:lnTo>
                      <a:lnTo>
                        <a:pt x="1383" y="48"/>
                      </a:lnTo>
                      <a:lnTo>
                        <a:pt x="1383" y="50"/>
                      </a:lnTo>
                      <a:lnTo>
                        <a:pt x="1383" y="54"/>
                      </a:lnTo>
                      <a:lnTo>
                        <a:pt x="1383" y="54"/>
                      </a:lnTo>
                      <a:lnTo>
                        <a:pt x="1379" y="52"/>
                      </a:lnTo>
                      <a:lnTo>
                        <a:pt x="1375" y="50"/>
                      </a:lnTo>
                      <a:lnTo>
                        <a:pt x="1373" y="45"/>
                      </a:lnTo>
                      <a:lnTo>
                        <a:pt x="1373" y="45"/>
                      </a:lnTo>
                      <a:lnTo>
                        <a:pt x="1373" y="43"/>
                      </a:lnTo>
                      <a:lnTo>
                        <a:pt x="1373" y="43"/>
                      </a:lnTo>
                      <a:lnTo>
                        <a:pt x="1375" y="43"/>
                      </a:lnTo>
                      <a:lnTo>
                        <a:pt x="1375" y="43"/>
                      </a:lnTo>
                      <a:close/>
                      <a:moveTo>
                        <a:pt x="1362" y="71"/>
                      </a:moveTo>
                      <a:lnTo>
                        <a:pt x="1362" y="71"/>
                      </a:lnTo>
                      <a:lnTo>
                        <a:pt x="1363" y="72"/>
                      </a:lnTo>
                      <a:lnTo>
                        <a:pt x="1363" y="72"/>
                      </a:lnTo>
                      <a:lnTo>
                        <a:pt x="1367" y="67"/>
                      </a:lnTo>
                      <a:lnTo>
                        <a:pt x="1367" y="67"/>
                      </a:lnTo>
                      <a:lnTo>
                        <a:pt x="1369" y="67"/>
                      </a:lnTo>
                      <a:lnTo>
                        <a:pt x="1369" y="67"/>
                      </a:lnTo>
                      <a:lnTo>
                        <a:pt x="1372" y="70"/>
                      </a:lnTo>
                      <a:lnTo>
                        <a:pt x="1372" y="70"/>
                      </a:lnTo>
                      <a:lnTo>
                        <a:pt x="1368" y="70"/>
                      </a:lnTo>
                      <a:lnTo>
                        <a:pt x="1368" y="70"/>
                      </a:lnTo>
                      <a:lnTo>
                        <a:pt x="1368" y="73"/>
                      </a:lnTo>
                      <a:lnTo>
                        <a:pt x="1368" y="76"/>
                      </a:lnTo>
                      <a:lnTo>
                        <a:pt x="1369" y="79"/>
                      </a:lnTo>
                      <a:lnTo>
                        <a:pt x="1369" y="79"/>
                      </a:lnTo>
                      <a:lnTo>
                        <a:pt x="1367" y="79"/>
                      </a:lnTo>
                      <a:lnTo>
                        <a:pt x="1367" y="79"/>
                      </a:lnTo>
                      <a:lnTo>
                        <a:pt x="1366" y="78"/>
                      </a:lnTo>
                      <a:lnTo>
                        <a:pt x="1366" y="78"/>
                      </a:lnTo>
                      <a:lnTo>
                        <a:pt x="1367" y="76"/>
                      </a:lnTo>
                      <a:lnTo>
                        <a:pt x="1366" y="73"/>
                      </a:lnTo>
                      <a:lnTo>
                        <a:pt x="1366" y="73"/>
                      </a:lnTo>
                      <a:lnTo>
                        <a:pt x="1364" y="73"/>
                      </a:lnTo>
                      <a:lnTo>
                        <a:pt x="1362" y="74"/>
                      </a:lnTo>
                      <a:lnTo>
                        <a:pt x="1362" y="74"/>
                      </a:lnTo>
                      <a:lnTo>
                        <a:pt x="1361" y="74"/>
                      </a:lnTo>
                      <a:lnTo>
                        <a:pt x="1361" y="74"/>
                      </a:lnTo>
                      <a:lnTo>
                        <a:pt x="1362" y="71"/>
                      </a:lnTo>
                      <a:lnTo>
                        <a:pt x="1362" y="71"/>
                      </a:lnTo>
                      <a:close/>
                      <a:moveTo>
                        <a:pt x="1355" y="168"/>
                      </a:moveTo>
                      <a:lnTo>
                        <a:pt x="1355" y="168"/>
                      </a:lnTo>
                      <a:lnTo>
                        <a:pt x="1361" y="168"/>
                      </a:lnTo>
                      <a:lnTo>
                        <a:pt x="1364" y="168"/>
                      </a:lnTo>
                      <a:lnTo>
                        <a:pt x="1364" y="168"/>
                      </a:lnTo>
                      <a:lnTo>
                        <a:pt x="1363" y="166"/>
                      </a:lnTo>
                      <a:lnTo>
                        <a:pt x="1360" y="163"/>
                      </a:lnTo>
                      <a:lnTo>
                        <a:pt x="1360" y="163"/>
                      </a:lnTo>
                      <a:lnTo>
                        <a:pt x="1361" y="162"/>
                      </a:lnTo>
                      <a:lnTo>
                        <a:pt x="1361" y="162"/>
                      </a:lnTo>
                      <a:lnTo>
                        <a:pt x="1360" y="163"/>
                      </a:lnTo>
                      <a:lnTo>
                        <a:pt x="1360" y="163"/>
                      </a:lnTo>
                      <a:lnTo>
                        <a:pt x="1357" y="162"/>
                      </a:lnTo>
                      <a:lnTo>
                        <a:pt x="1356" y="162"/>
                      </a:lnTo>
                      <a:lnTo>
                        <a:pt x="1356" y="162"/>
                      </a:lnTo>
                      <a:lnTo>
                        <a:pt x="1358" y="162"/>
                      </a:lnTo>
                      <a:lnTo>
                        <a:pt x="1362" y="161"/>
                      </a:lnTo>
                      <a:lnTo>
                        <a:pt x="1364" y="159"/>
                      </a:lnTo>
                      <a:lnTo>
                        <a:pt x="1364" y="159"/>
                      </a:lnTo>
                      <a:lnTo>
                        <a:pt x="1363" y="157"/>
                      </a:lnTo>
                      <a:lnTo>
                        <a:pt x="1361" y="156"/>
                      </a:lnTo>
                      <a:lnTo>
                        <a:pt x="1358" y="156"/>
                      </a:lnTo>
                      <a:lnTo>
                        <a:pt x="1358" y="156"/>
                      </a:lnTo>
                      <a:lnTo>
                        <a:pt x="1362" y="155"/>
                      </a:lnTo>
                      <a:lnTo>
                        <a:pt x="1364" y="154"/>
                      </a:lnTo>
                      <a:lnTo>
                        <a:pt x="1366" y="152"/>
                      </a:lnTo>
                      <a:lnTo>
                        <a:pt x="1366" y="152"/>
                      </a:lnTo>
                      <a:lnTo>
                        <a:pt x="1363" y="150"/>
                      </a:lnTo>
                      <a:lnTo>
                        <a:pt x="1361" y="150"/>
                      </a:lnTo>
                      <a:lnTo>
                        <a:pt x="1357" y="150"/>
                      </a:lnTo>
                      <a:lnTo>
                        <a:pt x="1357" y="150"/>
                      </a:lnTo>
                      <a:lnTo>
                        <a:pt x="1368" y="146"/>
                      </a:lnTo>
                      <a:lnTo>
                        <a:pt x="1368" y="146"/>
                      </a:lnTo>
                      <a:lnTo>
                        <a:pt x="1367" y="145"/>
                      </a:lnTo>
                      <a:lnTo>
                        <a:pt x="1366" y="144"/>
                      </a:lnTo>
                      <a:lnTo>
                        <a:pt x="1366" y="144"/>
                      </a:lnTo>
                      <a:lnTo>
                        <a:pt x="1371" y="144"/>
                      </a:lnTo>
                      <a:lnTo>
                        <a:pt x="1373" y="144"/>
                      </a:lnTo>
                      <a:lnTo>
                        <a:pt x="1374" y="143"/>
                      </a:lnTo>
                      <a:lnTo>
                        <a:pt x="1374" y="143"/>
                      </a:lnTo>
                      <a:lnTo>
                        <a:pt x="1371" y="143"/>
                      </a:lnTo>
                      <a:lnTo>
                        <a:pt x="1367" y="140"/>
                      </a:lnTo>
                      <a:lnTo>
                        <a:pt x="1366" y="137"/>
                      </a:lnTo>
                      <a:lnTo>
                        <a:pt x="1366" y="137"/>
                      </a:lnTo>
                      <a:lnTo>
                        <a:pt x="1364" y="131"/>
                      </a:lnTo>
                      <a:lnTo>
                        <a:pt x="1364" y="131"/>
                      </a:lnTo>
                      <a:lnTo>
                        <a:pt x="1366" y="128"/>
                      </a:lnTo>
                      <a:lnTo>
                        <a:pt x="1366" y="128"/>
                      </a:lnTo>
                      <a:lnTo>
                        <a:pt x="1364" y="126"/>
                      </a:lnTo>
                      <a:lnTo>
                        <a:pt x="1362" y="126"/>
                      </a:lnTo>
                      <a:lnTo>
                        <a:pt x="1357" y="126"/>
                      </a:lnTo>
                      <a:lnTo>
                        <a:pt x="1357" y="126"/>
                      </a:lnTo>
                      <a:lnTo>
                        <a:pt x="1358" y="122"/>
                      </a:lnTo>
                      <a:lnTo>
                        <a:pt x="1361" y="118"/>
                      </a:lnTo>
                      <a:lnTo>
                        <a:pt x="1366" y="116"/>
                      </a:lnTo>
                      <a:lnTo>
                        <a:pt x="1366" y="116"/>
                      </a:lnTo>
                      <a:lnTo>
                        <a:pt x="1367" y="116"/>
                      </a:lnTo>
                      <a:lnTo>
                        <a:pt x="1367" y="116"/>
                      </a:lnTo>
                      <a:lnTo>
                        <a:pt x="1368" y="117"/>
                      </a:lnTo>
                      <a:lnTo>
                        <a:pt x="1368" y="117"/>
                      </a:lnTo>
                      <a:lnTo>
                        <a:pt x="1366" y="118"/>
                      </a:lnTo>
                      <a:lnTo>
                        <a:pt x="1366" y="118"/>
                      </a:lnTo>
                      <a:lnTo>
                        <a:pt x="1368" y="121"/>
                      </a:lnTo>
                      <a:lnTo>
                        <a:pt x="1368" y="121"/>
                      </a:lnTo>
                      <a:lnTo>
                        <a:pt x="1368" y="121"/>
                      </a:lnTo>
                      <a:lnTo>
                        <a:pt x="1363" y="121"/>
                      </a:lnTo>
                      <a:lnTo>
                        <a:pt x="1361" y="122"/>
                      </a:lnTo>
                      <a:lnTo>
                        <a:pt x="1360" y="123"/>
                      </a:lnTo>
                      <a:lnTo>
                        <a:pt x="1360" y="123"/>
                      </a:lnTo>
                      <a:lnTo>
                        <a:pt x="1362" y="123"/>
                      </a:lnTo>
                      <a:lnTo>
                        <a:pt x="1367" y="124"/>
                      </a:lnTo>
                      <a:lnTo>
                        <a:pt x="1367" y="124"/>
                      </a:lnTo>
                      <a:lnTo>
                        <a:pt x="1367" y="129"/>
                      </a:lnTo>
                      <a:lnTo>
                        <a:pt x="1371" y="128"/>
                      </a:lnTo>
                      <a:lnTo>
                        <a:pt x="1371" y="128"/>
                      </a:lnTo>
                      <a:lnTo>
                        <a:pt x="1372" y="133"/>
                      </a:lnTo>
                      <a:lnTo>
                        <a:pt x="1373" y="134"/>
                      </a:lnTo>
                      <a:lnTo>
                        <a:pt x="1374" y="133"/>
                      </a:lnTo>
                      <a:lnTo>
                        <a:pt x="1378" y="127"/>
                      </a:lnTo>
                      <a:lnTo>
                        <a:pt x="1380" y="127"/>
                      </a:lnTo>
                      <a:lnTo>
                        <a:pt x="1380" y="127"/>
                      </a:lnTo>
                      <a:lnTo>
                        <a:pt x="1383" y="127"/>
                      </a:lnTo>
                      <a:lnTo>
                        <a:pt x="1385" y="126"/>
                      </a:lnTo>
                      <a:lnTo>
                        <a:pt x="1385" y="126"/>
                      </a:lnTo>
                      <a:lnTo>
                        <a:pt x="1385" y="128"/>
                      </a:lnTo>
                      <a:lnTo>
                        <a:pt x="1386" y="131"/>
                      </a:lnTo>
                      <a:lnTo>
                        <a:pt x="1386" y="131"/>
                      </a:lnTo>
                      <a:lnTo>
                        <a:pt x="1388" y="129"/>
                      </a:lnTo>
                      <a:lnTo>
                        <a:pt x="1390" y="129"/>
                      </a:lnTo>
                      <a:lnTo>
                        <a:pt x="1391" y="128"/>
                      </a:lnTo>
                      <a:lnTo>
                        <a:pt x="1391" y="128"/>
                      </a:lnTo>
                      <a:lnTo>
                        <a:pt x="1390" y="133"/>
                      </a:lnTo>
                      <a:lnTo>
                        <a:pt x="1391" y="135"/>
                      </a:lnTo>
                      <a:lnTo>
                        <a:pt x="1391" y="137"/>
                      </a:lnTo>
                      <a:lnTo>
                        <a:pt x="1391" y="137"/>
                      </a:lnTo>
                      <a:lnTo>
                        <a:pt x="1394" y="134"/>
                      </a:lnTo>
                      <a:lnTo>
                        <a:pt x="1395" y="132"/>
                      </a:lnTo>
                      <a:lnTo>
                        <a:pt x="1396" y="129"/>
                      </a:lnTo>
                      <a:lnTo>
                        <a:pt x="1396" y="129"/>
                      </a:lnTo>
                      <a:lnTo>
                        <a:pt x="1396" y="133"/>
                      </a:lnTo>
                      <a:lnTo>
                        <a:pt x="1399" y="137"/>
                      </a:lnTo>
                      <a:lnTo>
                        <a:pt x="1399" y="137"/>
                      </a:lnTo>
                      <a:lnTo>
                        <a:pt x="1399" y="137"/>
                      </a:lnTo>
                      <a:lnTo>
                        <a:pt x="1399" y="137"/>
                      </a:lnTo>
                      <a:lnTo>
                        <a:pt x="1397" y="139"/>
                      </a:lnTo>
                      <a:lnTo>
                        <a:pt x="1397" y="142"/>
                      </a:lnTo>
                      <a:lnTo>
                        <a:pt x="1397" y="142"/>
                      </a:lnTo>
                      <a:lnTo>
                        <a:pt x="1399" y="143"/>
                      </a:lnTo>
                      <a:lnTo>
                        <a:pt x="1405" y="142"/>
                      </a:lnTo>
                      <a:lnTo>
                        <a:pt x="1405" y="142"/>
                      </a:lnTo>
                      <a:lnTo>
                        <a:pt x="1402" y="143"/>
                      </a:lnTo>
                      <a:lnTo>
                        <a:pt x="1401" y="144"/>
                      </a:lnTo>
                      <a:lnTo>
                        <a:pt x="1400" y="148"/>
                      </a:lnTo>
                      <a:lnTo>
                        <a:pt x="1400" y="148"/>
                      </a:lnTo>
                      <a:lnTo>
                        <a:pt x="1403" y="148"/>
                      </a:lnTo>
                      <a:lnTo>
                        <a:pt x="1406" y="148"/>
                      </a:lnTo>
                      <a:lnTo>
                        <a:pt x="1410" y="146"/>
                      </a:lnTo>
                      <a:lnTo>
                        <a:pt x="1410" y="146"/>
                      </a:lnTo>
                      <a:lnTo>
                        <a:pt x="1407" y="150"/>
                      </a:lnTo>
                      <a:lnTo>
                        <a:pt x="1407" y="150"/>
                      </a:lnTo>
                      <a:lnTo>
                        <a:pt x="1405" y="149"/>
                      </a:lnTo>
                      <a:lnTo>
                        <a:pt x="1405" y="149"/>
                      </a:lnTo>
                      <a:lnTo>
                        <a:pt x="1405" y="152"/>
                      </a:lnTo>
                      <a:lnTo>
                        <a:pt x="1405" y="155"/>
                      </a:lnTo>
                      <a:lnTo>
                        <a:pt x="1405" y="157"/>
                      </a:lnTo>
                      <a:lnTo>
                        <a:pt x="1405" y="159"/>
                      </a:lnTo>
                      <a:lnTo>
                        <a:pt x="1405" y="159"/>
                      </a:lnTo>
                      <a:lnTo>
                        <a:pt x="1401" y="156"/>
                      </a:lnTo>
                      <a:lnTo>
                        <a:pt x="1399" y="155"/>
                      </a:lnTo>
                      <a:lnTo>
                        <a:pt x="1396" y="155"/>
                      </a:lnTo>
                      <a:lnTo>
                        <a:pt x="1396" y="155"/>
                      </a:lnTo>
                      <a:lnTo>
                        <a:pt x="1397" y="157"/>
                      </a:lnTo>
                      <a:lnTo>
                        <a:pt x="1399" y="160"/>
                      </a:lnTo>
                      <a:lnTo>
                        <a:pt x="1401" y="162"/>
                      </a:lnTo>
                      <a:lnTo>
                        <a:pt x="1401" y="162"/>
                      </a:lnTo>
                      <a:lnTo>
                        <a:pt x="1400" y="165"/>
                      </a:lnTo>
                      <a:lnTo>
                        <a:pt x="1400" y="167"/>
                      </a:lnTo>
                      <a:lnTo>
                        <a:pt x="1401" y="168"/>
                      </a:lnTo>
                      <a:lnTo>
                        <a:pt x="1401" y="168"/>
                      </a:lnTo>
                      <a:lnTo>
                        <a:pt x="1402" y="168"/>
                      </a:lnTo>
                      <a:lnTo>
                        <a:pt x="1402" y="168"/>
                      </a:lnTo>
                      <a:lnTo>
                        <a:pt x="1405" y="170"/>
                      </a:lnTo>
                      <a:lnTo>
                        <a:pt x="1405" y="170"/>
                      </a:lnTo>
                      <a:lnTo>
                        <a:pt x="1403" y="172"/>
                      </a:lnTo>
                      <a:lnTo>
                        <a:pt x="1403" y="172"/>
                      </a:lnTo>
                      <a:lnTo>
                        <a:pt x="1400" y="172"/>
                      </a:lnTo>
                      <a:lnTo>
                        <a:pt x="1397" y="172"/>
                      </a:lnTo>
                      <a:lnTo>
                        <a:pt x="1397" y="172"/>
                      </a:lnTo>
                      <a:lnTo>
                        <a:pt x="1399" y="174"/>
                      </a:lnTo>
                      <a:lnTo>
                        <a:pt x="1402" y="178"/>
                      </a:lnTo>
                      <a:lnTo>
                        <a:pt x="1402" y="178"/>
                      </a:lnTo>
                      <a:lnTo>
                        <a:pt x="1402" y="179"/>
                      </a:lnTo>
                      <a:lnTo>
                        <a:pt x="1402" y="179"/>
                      </a:lnTo>
                      <a:lnTo>
                        <a:pt x="1399" y="179"/>
                      </a:lnTo>
                      <a:lnTo>
                        <a:pt x="1396" y="181"/>
                      </a:lnTo>
                      <a:lnTo>
                        <a:pt x="1396" y="181"/>
                      </a:lnTo>
                      <a:lnTo>
                        <a:pt x="1397" y="182"/>
                      </a:lnTo>
                      <a:lnTo>
                        <a:pt x="1397" y="182"/>
                      </a:lnTo>
                      <a:lnTo>
                        <a:pt x="1395" y="182"/>
                      </a:lnTo>
                      <a:lnTo>
                        <a:pt x="1395" y="182"/>
                      </a:lnTo>
                      <a:lnTo>
                        <a:pt x="1392" y="181"/>
                      </a:lnTo>
                      <a:lnTo>
                        <a:pt x="1390" y="179"/>
                      </a:lnTo>
                      <a:lnTo>
                        <a:pt x="1390" y="179"/>
                      </a:lnTo>
                      <a:lnTo>
                        <a:pt x="1390" y="176"/>
                      </a:lnTo>
                      <a:lnTo>
                        <a:pt x="1390" y="173"/>
                      </a:lnTo>
                      <a:lnTo>
                        <a:pt x="1390" y="173"/>
                      </a:lnTo>
                      <a:lnTo>
                        <a:pt x="1386" y="174"/>
                      </a:lnTo>
                      <a:lnTo>
                        <a:pt x="1384" y="177"/>
                      </a:lnTo>
                      <a:lnTo>
                        <a:pt x="1382" y="181"/>
                      </a:lnTo>
                      <a:lnTo>
                        <a:pt x="1382" y="181"/>
                      </a:lnTo>
                      <a:lnTo>
                        <a:pt x="1382" y="179"/>
                      </a:lnTo>
                      <a:lnTo>
                        <a:pt x="1382" y="179"/>
                      </a:lnTo>
                      <a:lnTo>
                        <a:pt x="1379" y="179"/>
                      </a:lnTo>
                      <a:lnTo>
                        <a:pt x="1379" y="179"/>
                      </a:lnTo>
                      <a:lnTo>
                        <a:pt x="1379" y="179"/>
                      </a:lnTo>
                      <a:lnTo>
                        <a:pt x="1379" y="179"/>
                      </a:lnTo>
                      <a:lnTo>
                        <a:pt x="1377" y="179"/>
                      </a:lnTo>
                      <a:lnTo>
                        <a:pt x="1374" y="181"/>
                      </a:lnTo>
                      <a:lnTo>
                        <a:pt x="1374" y="181"/>
                      </a:lnTo>
                      <a:lnTo>
                        <a:pt x="1374" y="183"/>
                      </a:lnTo>
                      <a:lnTo>
                        <a:pt x="1375" y="185"/>
                      </a:lnTo>
                      <a:lnTo>
                        <a:pt x="1378" y="187"/>
                      </a:lnTo>
                      <a:lnTo>
                        <a:pt x="1378" y="187"/>
                      </a:lnTo>
                      <a:lnTo>
                        <a:pt x="1375" y="187"/>
                      </a:lnTo>
                      <a:lnTo>
                        <a:pt x="1375" y="187"/>
                      </a:lnTo>
                      <a:lnTo>
                        <a:pt x="1374" y="187"/>
                      </a:lnTo>
                      <a:lnTo>
                        <a:pt x="1374" y="187"/>
                      </a:lnTo>
                      <a:lnTo>
                        <a:pt x="1374" y="187"/>
                      </a:lnTo>
                      <a:lnTo>
                        <a:pt x="1372" y="187"/>
                      </a:lnTo>
                      <a:lnTo>
                        <a:pt x="1372" y="187"/>
                      </a:lnTo>
                      <a:lnTo>
                        <a:pt x="1373" y="185"/>
                      </a:lnTo>
                      <a:lnTo>
                        <a:pt x="1373" y="185"/>
                      </a:lnTo>
                      <a:lnTo>
                        <a:pt x="1369" y="185"/>
                      </a:lnTo>
                      <a:lnTo>
                        <a:pt x="1366" y="187"/>
                      </a:lnTo>
                      <a:lnTo>
                        <a:pt x="1363" y="188"/>
                      </a:lnTo>
                      <a:lnTo>
                        <a:pt x="1363" y="188"/>
                      </a:lnTo>
                      <a:lnTo>
                        <a:pt x="1363" y="188"/>
                      </a:lnTo>
                      <a:lnTo>
                        <a:pt x="1363" y="188"/>
                      </a:lnTo>
                      <a:lnTo>
                        <a:pt x="1366" y="184"/>
                      </a:lnTo>
                      <a:lnTo>
                        <a:pt x="1366" y="181"/>
                      </a:lnTo>
                      <a:lnTo>
                        <a:pt x="1366" y="181"/>
                      </a:lnTo>
                      <a:lnTo>
                        <a:pt x="1363" y="179"/>
                      </a:lnTo>
                      <a:lnTo>
                        <a:pt x="1362" y="181"/>
                      </a:lnTo>
                      <a:lnTo>
                        <a:pt x="1360" y="182"/>
                      </a:lnTo>
                      <a:lnTo>
                        <a:pt x="1360" y="182"/>
                      </a:lnTo>
                      <a:lnTo>
                        <a:pt x="1361" y="179"/>
                      </a:lnTo>
                      <a:lnTo>
                        <a:pt x="1362" y="177"/>
                      </a:lnTo>
                      <a:lnTo>
                        <a:pt x="1361" y="174"/>
                      </a:lnTo>
                      <a:lnTo>
                        <a:pt x="1361" y="174"/>
                      </a:lnTo>
                      <a:lnTo>
                        <a:pt x="1360" y="174"/>
                      </a:lnTo>
                      <a:lnTo>
                        <a:pt x="1357" y="176"/>
                      </a:lnTo>
                      <a:lnTo>
                        <a:pt x="1357" y="176"/>
                      </a:lnTo>
                      <a:lnTo>
                        <a:pt x="1356" y="176"/>
                      </a:lnTo>
                      <a:lnTo>
                        <a:pt x="1356" y="176"/>
                      </a:lnTo>
                      <a:lnTo>
                        <a:pt x="1358" y="170"/>
                      </a:lnTo>
                      <a:lnTo>
                        <a:pt x="1358" y="170"/>
                      </a:lnTo>
                      <a:lnTo>
                        <a:pt x="1357" y="170"/>
                      </a:lnTo>
                      <a:lnTo>
                        <a:pt x="1355" y="168"/>
                      </a:lnTo>
                      <a:lnTo>
                        <a:pt x="1355" y="168"/>
                      </a:lnTo>
                      <a:lnTo>
                        <a:pt x="1355" y="168"/>
                      </a:lnTo>
                      <a:lnTo>
                        <a:pt x="1355" y="168"/>
                      </a:lnTo>
                      <a:close/>
                      <a:moveTo>
                        <a:pt x="1353" y="227"/>
                      </a:moveTo>
                      <a:lnTo>
                        <a:pt x="1353" y="227"/>
                      </a:lnTo>
                      <a:lnTo>
                        <a:pt x="1355" y="227"/>
                      </a:lnTo>
                      <a:lnTo>
                        <a:pt x="1358" y="227"/>
                      </a:lnTo>
                      <a:lnTo>
                        <a:pt x="1363" y="224"/>
                      </a:lnTo>
                      <a:lnTo>
                        <a:pt x="1364" y="222"/>
                      </a:lnTo>
                      <a:lnTo>
                        <a:pt x="1367" y="220"/>
                      </a:lnTo>
                      <a:lnTo>
                        <a:pt x="1367" y="220"/>
                      </a:lnTo>
                      <a:lnTo>
                        <a:pt x="1366" y="217"/>
                      </a:lnTo>
                      <a:lnTo>
                        <a:pt x="1363" y="217"/>
                      </a:lnTo>
                      <a:lnTo>
                        <a:pt x="1358" y="217"/>
                      </a:lnTo>
                      <a:lnTo>
                        <a:pt x="1358" y="217"/>
                      </a:lnTo>
                      <a:lnTo>
                        <a:pt x="1358" y="215"/>
                      </a:lnTo>
                      <a:lnTo>
                        <a:pt x="1360" y="212"/>
                      </a:lnTo>
                      <a:lnTo>
                        <a:pt x="1362" y="210"/>
                      </a:lnTo>
                      <a:lnTo>
                        <a:pt x="1362" y="210"/>
                      </a:lnTo>
                      <a:lnTo>
                        <a:pt x="1364" y="212"/>
                      </a:lnTo>
                      <a:lnTo>
                        <a:pt x="1364" y="212"/>
                      </a:lnTo>
                      <a:lnTo>
                        <a:pt x="1366" y="209"/>
                      </a:lnTo>
                      <a:lnTo>
                        <a:pt x="1366" y="209"/>
                      </a:lnTo>
                      <a:lnTo>
                        <a:pt x="1366" y="209"/>
                      </a:lnTo>
                      <a:lnTo>
                        <a:pt x="1366" y="209"/>
                      </a:lnTo>
                      <a:lnTo>
                        <a:pt x="1368" y="211"/>
                      </a:lnTo>
                      <a:lnTo>
                        <a:pt x="1368" y="211"/>
                      </a:lnTo>
                      <a:lnTo>
                        <a:pt x="1369" y="212"/>
                      </a:lnTo>
                      <a:lnTo>
                        <a:pt x="1369" y="212"/>
                      </a:lnTo>
                      <a:lnTo>
                        <a:pt x="1364" y="212"/>
                      </a:lnTo>
                      <a:lnTo>
                        <a:pt x="1362" y="213"/>
                      </a:lnTo>
                      <a:lnTo>
                        <a:pt x="1361" y="215"/>
                      </a:lnTo>
                      <a:lnTo>
                        <a:pt x="1361" y="215"/>
                      </a:lnTo>
                      <a:lnTo>
                        <a:pt x="1366" y="215"/>
                      </a:lnTo>
                      <a:lnTo>
                        <a:pt x="1368" y="216"/>
                      </a:lnTo>
                      <a:lnTo>
                        <a:pt x="1371" y="220"/>
                      </a:lnTo>
                      <a:lnTo>
                        <a:pt x="1371" y="220"/>
                      </a:lnTo>
                      <a:lnTo>
                        <a:pt x="1372" y="224"/>
                      </a:lnTo>
                      <a:lnTo>
                        <a:pt x="1373" y="226"/>
                      </a:lnTo>
                      <a:lnTo>
                        <a:pt x="1375" y="224"/>
                      </a:lnTo>
                      <a:lnTo>
                        <a:pt x="1379" y="218"/>
                      </a:lnTo>
                      <a:lnTo>
                        <a:pt x="1379" y="218"/>
                      </a:lnTo>
                      <a:lnTo>
                        <a:pt x="1382" y="218"/>
                      </a:lnTo>
                      <a:lnTo>
                        <a:pt x="1386" y="217"/>
                      </a:lnTo>
                      <a:lnTo>
                        <a:pt x="1386" y="217"/>
                      </a:lnTo>
                      <a:lnTo>
                        <a:pt x="1386" y="220"/>
                      </a:lnTo>
                      <a:lnTo>
                        <a:pt x="1386" y="222"/>
                      </a:lnTo>
                      <a:lnTo>
                        <a:pt x="1386" y="222"/>
                      </a:lnTo>
                      <a:lnTo>
                        <a:pt x="1389" y="221"/>
                      </a:lnTo>
                      <a:lnTo>
                        <a:pt x="1391" y="221"/>
                      </a:lnTo>
                      <a:lnTo>
                        <a:pt x="1392" y="220"/>
                      </a:lnTo>
                      <a:lnTo>
                        <a:pt x="1392" y="220"/>
                      </a:lnTo>
                      <a:lnTo>
                        <a:pt x="1391" y="223"/>
                      </a:lnTo>
                      <a:lnTo>
                        <a:pt x="1392" y="227"/>
                      </a:lnTo>
                      <a:lnTo>
                        <a:pt x="1392" y="227"/>
                      </a:lnTo>
                      <a:lnTo>
                        <a:pt x="1388" y="228"/>
                      </a:lnTo>
                      <a:lnTo>
                        <a:pt x="1385" y="231"/>
                      </a:lnTo>
                      <a:lnTo>
                        <a:pt x="1383" y="233"/>
                      </a:lnTo>
                      <a:lnTo>
                        <a:pt x="1383" y="233"/>
                      </a:lnTo>
                      <a:lnTo>
                        <a:pt x="1384" y="235"/>
                      </a:lnTo>
                      <a:lnTo>
                        <a:pt x="1386" y="237"/>
                      </a:lnTo>
                      <a:lnTo>
                        <a:pt x="1390" y="237"/>
                      </a:lnTo>
                      <a:lnTo>
                        <a:pt x="1390" y="237"/>
                      </a:lnTo>
                      <a:lnTo>
                        <a:pt x="1389" y="240"/>
                      </a:lnTo>
                      <a:lnTo>
                        <a:pt x="1386" y="243"/>
                      </a:lnTo>
                      <a:lnTo>
                        <a:pt x="1382" y="244"/>
                      </a:lnTo>
                      <a:lnTo>
                        <a:pt x="1382" y="244"/>
                      </a:lnTo>
                      <a:lnTo>
                        <a:pt x="1378" y="243"/>
                      </a:lnTo>
                      <a:lnTo>
                        <a:pt x="1377" y="240"/>
                      </a:lnTo>
                      <a:lnTo>
                        <a:pt x="1375" y="238"/>
                      </a:lnTo>
                      <a:lnTo>
                        <a:pt x="1375" y="238"/>
                      </a:lnTo>
                      <a:lnTo>
                        <a:pt x="1375" y="234"/>
                      </a:lnTo>
                      <a:lnTo>
                        <a:pt x="1374" y="232"/>
                      </a:lnTo>
                      <a:lnTo>
                        <a:pt x="1373" y="232"/>
                      </a:lnTo>
                      <a:lnTo>
                        <a:pt x="1369" y="235"/>
                      </a:lnTo>
                      <a:lnTo>
                        <a:pt x="1369" y="235"/>
                      </a:lnTo>
                      <a:lnTo>
                        <a:pt x="1369" y="235"/>
                      </a:lnTo>
                      <a:lnTo>
                        <a:pt x="1366" y="234"/>
                      </a:lnTo>
                      <a:lnTo>
                        <a:pt x="1366" y="234"/>
                      </a:lnTo>
                      <a:lnTo>
                        <a:pt x="1364" y="233"/>
                      </a:lnTo>
                      <a:lnTo>
                        <a:pt x="1364" y="233"/>
                      </a:lnTo>
                      <a:lnTo>
                        <a:pt x="1360" y="229"/>
                      </a:lnTo>
                      <a:lnTo>
                        <a:pt x="1360" y="229"/>
                      </a:lnTo>
                      <a:lnTo>
                        <a:pt x="1356" y="231"/>
                      </a:lnTo>
                      <a:lnTo>
                        <a:pt x="1351" y="229"/>
                      </a:lnTo>
                      <a:lnTo>
                        <a:pt x="1351" y="229"/>
                      </a:lnTo>
                      <a:lnTo>
                        <a:pt x="1353" y="227"/>
                      </a:lnTo>
                      <a:lnTo>
                        <a:pt x="1353" y="227"/>
                      </a:lnTo>
                      <a:close/>
                      <a:moveTo>
                        <a:pt x="1351" y="254"/>
                      </a:moveTo>
                      <a:lnTo>
                        <a:pt x="1351" y="254"/>
                      </a:lnTo>
                      <a:lnTo>
                        <a:pt x="1353" y="253"/>
                      </a:lnTo>
                      <a:lnTo>
                        <a:pt x="1353" y="253"/>
                      </a:lnTo>
                      <a:lnTo>
                        <a:pt x="1353" y="250"/>
                      </a:lnTo>
                      <a:lnTo>
                        <a:pt x="1353" y="250"/>
                      </a:lnTo>
                      <a:lnTo>
                        <a:pt x="1356" y="253"/>
                      </a:lnTo>
                      <a:lnTo>
                        <a:pt x="1356" y="253"/>
                      </a:lnTo>
                      <a:lnTo>
                        <a:pt x="1353" y="254"/>
                      </a:lnTo>
                      <a:lnTo>
                        <a:pt x="1351" y="255"/>
                      </a:lnTo>
                      <a:lnTo>
                        <a:pt x="1351" y="255"/>
                      </a:lnTo>
                      <a:lnTo>
                        <a:pt x="1351" y="254"/>
                      </a:lnTo>
                      <a:lnTo>
                        <a:pt x="1351" y="254"/>
                      </a:lnTo>
                      <a:close/>
                      <a:moveTo>
                        <a:pt x="1350" y="145"/>
                      </a:moveTo>
                      <a:lnTo>
                        <a:pt x="1350" y="145"/>
                      </a:lnTo>
                      <a:lnTo>
                        <a:pt x="1347" y="149"/>
                      </a:lnTo>
                      <a:lnTo>
                        <a:pt x="1345" y="151"/>
                      </a:lnTo>
                      <a:lnTo>
                        <a:pt x="1340" y="152"/>
                      </a:lnTo>
                      <a:lnTo>
                        <a:pt x="1340" y="152"/>
                      </a:lnTo>
                      <a:lnTo>
                        <a:pt x="1338" y="151"/>
                      </a:lnTo>
                      <a:lnTo>
                        <a:pt x="1335" y="149"/>
                      </a:lnTo>
                      <a:lnTo>
                        <a:pt x="1335" y="149"/>
                      </a:lnTo>
                      <a:lnTo>
                        <a:pt x="1336" y="149"/>
                      </a:lnTo>
                      <a:lnTo>
                        <a:pt x="1336" y="149"/>
                      </a:lnTo>
                      <a:lnTo>
                        <a:pt x="1336" y="148"/>
                      </a:lnTo>
                      <a:lnTo>
                        <a:pt x="1335" y="146"/>
                      </a:lnTo>
                      <a:lnTo>
                        <a:pt x="1335" y="146"/>
                      </a:lnTo>
                      <a:lnTo>
                        <a:pt x="1334" y="143"/>
                      </a:lnTo>
                      <a:lnTo>
                        <a:pt x="1334" y="140"/>
                      </a:lnTo>
                      <a:lnTo>
                        <a:pt x="1331" y="140"/>
                      </a:lnTo>
                      <a:lnTo>
                        <a:pt x="1329" y="144"/>
                      </a:lnTo>
                      <a:lnTo>
                        <a:pt x="1329" y="144"/>
                      </a:lnTo>
                      <a:lnTo>
                        <a:pt x="1329" y="144"/>
                      </a:lnTo>
                      <a:lnTo>
                        <a:pt x="1329" y="143"/>
                      </a:lnTo>
                      <a:lnTo>
                        <a:pt x="1331" y="140"/>
                      </a:lnTo>
                      <a:lnTo>
                        <a:pt x="1335" y="138"/>
                      </a:lnTo>
                      <a:lnTo>
                        <a:pt x="1340" y="138"/>
                      </a:lnTo>
                      <a:lnTo>
                        <a:pt x="1340" y="138"/>
                      </a:lnTo>
                      <a:lnTo>
                        <a:pt x="1341" y="138"/>
                      </a:lnTo>
                      <a:lnTo>
                        <a:pt x="1344" y="139"/>
                      </a:lnTo>
                      <a:lnTo>
                        <a:pt x="1344" y="139"/>
                      </a:lnTo>
                      <a:lnTo>
                        <a:pt x="1344" y="139"/>
                      </a:lnTo>
                      <a:lnTo>
                        <a:pt x="1344" y="139"/>
                      </a:lnTo>
                      <a:lnTo>
                        <a:pt x="1341" y="142"/>
                      </a:lnTo>
                      <a:lnTo>
                        <a:pt x="1341" y="142"/>
                      </a:lnTo>
                      <a:lnTo>
                        <a:pt x="1342" y="144"/>
                      </a:lnTo>
                      <a:lnTo>
                        <a:pt x="1345" y="145"/>
                      </a:lnTo>
                      <a:lnTo>
                        <a:pt x="1350" y="145"/>
                      </a:lnTo>
                      <a:lnTo>
                        <a:pt x="1350" y="145"/>
                      </a:lnTo>
                      <a:close/>
                      <a:moveTo>
                        <a:pt x="1317" y="123"/>
                      </a:moveTo>
                      <a:lnTo>
                        <a:pt x="1317" y="123"/>
                      </a:lnTo>
                      <a:lnTo>
                        <a:pt x="1316" y="118"/>
                      </a:lnTo>
                      <a:lnTo>
                        <a:pt x="1316" y="118"/>
                      </a:lnTo>
                      <a:lnTo>
                        <a:pt x="1318" y="118"/>
                      </a:lnTo>
                      <a:lnTo>
                        <a:pt x="1318" y="118"/>
                      </a:lnTo>
                      <a:lnTo>
                        <a:pt x="1316" y="116"/>
                      </a:lnTo>
                      <a:lnTo>
                        <a:pt x="1316" y="116"/>
                      </a:lnTo>
                      <a:lnTo>
                        <a:pt x="1318" y="116"/>
                      </a:lnTo>
                      <a:lnTo>
                        <a:pt x="1320" y="116"/>
                      </a:lnTo>
                      <a:lnTo>
                        <a:pt x="1320" y="116"/>
                      </a:lnTo>
                      <a:lnTo>
                        <a:pt x="1320" y="113"/>
                      </a:lnTo>
                      <a:lnTo>
                        <a:pt x="1319" y="112"/>
                      </a:lnTo>
                      <a:lnTo>
                        <a:pt x="1318" y="110"/>
                      </a:lnTo>
                      <a:lnTo>
                        <a:pt x="1318" y="110"/>
                      </a:lnTo>
                      <a:lnTo>
                        <a:pt x="1320" y="111"/>
                      </a:lnTo>
                      <a:lnTo>
                        <a:pt x="1324" y="111"/>
                      </a:lnTo>
                      <a:lnTo>
                        <a:pt x="1325" y="110"/>
                      </a:lnTo>
                      <a:lnTo>
                        <a:pt x="1325" y="110"/>
                      </a:lnTo>
                      <a:lnTo>
                        <a:pt x="1325" y="109"/>
                      </a:lnTo>
                      <a:lnTo>
                        <a:pt x="1324" y="106"/>
                      </a:lnTo>
                      <a:lnTo>
                        <a:pt x="1324" y="106"/>
                      </a:lnTo>
                      <a:lnTo>
                        <a:pt x="1324" y="105"/>
                      </a:lnTo>
                      <a:lnTo>
                        <a:pt x="1324" y="105"/>
                      </a:lnTo>
                      <a:lnTo>
                        <a:pt x="1330" y="107"/>
                      </a:lnTo>
                      <a:lnTo>
                        <a:pt x="1330" y="107"/>
                      </a:lnTo>
                      <a:lnTo>
                        <a:pt x="1329" y="111"/>
                      </a:lnTo>
                      <a:lnTo>
                        <a:pt x="1329" y="111"/>
                      </a:lnTo>
                      <a:lnTo>
                        <a:pt x="1331" y="111"/>
                      </a:lnTo>
                      <a:lnTo>
                        <a:pt x="1331" y="111"/>
                      </a:lnTo>
                      <a:lnTo>
                        <a:pt x="1333" y="112"/>
                      </a:lnTo>
                      <a:lnTo>
                        <a:pt x="1333" y="112"/>
                      </a:lnTo>
                      <a:lnTo>
                        <a:pt x="1335" y="110"/>
                      </a:lnTo>
                      <a:lnTo>
                        <a:pt x="1335" y="110"/>
                      </a:lnTo>
                      <a:lnTo>
                        <a:pt x="1339" y="106"/>
                      </a:lnTo>
                      <a:lnTo>
                        <a:pt x="1339" y="106"/>
                      </a:lnTo>
                      <a:lnTo>
                        <a:pt x="1341" y="110"/>
                      </a:lnTo>
                      <a:lnTo>
                        <a:pt x="1341" y="110"/>
                      </a:lnTo>
                      <a:lnTo>
                        <a:pt x="1342" y="109"/>
                      </a:lnTo>
                      <a:lnTo>
                        <a:pt x="1342" y="109"/>
                      </a:lnTo>
                      <a:lnTo>
                        <a:pt x="1346" y="110"/>
                      </a:lnTo>
                      <a:lnTo>
                        <a:pt x="1349" y="110"/>
                      </a:lnTo>
                      <a:lnTo>
                        <a:pt x="1349" y="110"/>
                      </a:lnTo>
                      <a:lnTo>
                        <a:pt x="1349" y="110"/>
                      </a:lnTo>
                      <a:lnTo>
                        <a:pt x="1342" y="112"/>
                      </a:lnTo>
                      <a:lnTo>
                        <a:pt x="1342" y="112"/>
                      </a:lnTo>
                      <a:lnTo>
                        <a:pt x="1339" y="113"/>
                      </a:lnTo>
                      <a:lnTo>
                        <a:pt x="1335" y="116"/>
                      </a:lnTo>
                      <a:lnTo>
                        <a:pt x="1335" y="116"/>
                      </a:lnTo>
                      <a:lnTo>
                        <a:pt x="1333" y="115"/>
                      </a:lnTo>
                      <a:lnTo>
                        <a:pt x="1329" y="113"/>
                      </a:lnTo>
                      <a:lnTo>
                        <a:pt x="1327" y="115"/>
                      </a:lnTo>
                      <a:lnTo>
                        <a:pt x="1327" y="115"/>
                      </a:lnTo>
                      <a:lnTo>
                        <a:pt x="1327" y="117"/>
                      </a:lnTo>
                      <a:lnTo>
                        <a:pt x="1328" y="120"/>
                      </a:lnTo>
                      <a:lnTo>
                        <a:pt x="1329" y="121"/>
                      </a:lnTo>
                      <a:lnTo>
                        <a:pt x="1329" y="121"/>
                      </a:lnTo>
                      <a:lnTo>
                        <a:pt x="1323" y="120"/>
                      </a:lnTo>
                      <a:lnTo>
                        <a:pt x="1320" y="118"/>
                      </a:lnTo>
                      <a:lnTo>
                        <a:pt x="1318" y="120"/>
                      </a:lnTo>
                      <a:lnTo>
                        <a:pt x="1318" y="120"/>
                      </a:lnTo>
                      <a:lnTo>
                        <a:pt x="1320" y="123"/>
                      </a:lnTo>
                      <a:lnTo>
                        <a:pt x="1323" y="124"/>
                      </a:lnTo>
                      <a:lnTo>
                        <a:pt x="1325" y="126"/>
                      </a:lnTo>
                      <a:lnTo>
                        <a:pt x="1325" y="126"/>
                      </a:lnTo>
                      <a:lnTo>
                        <a:pt x="1322" y="127"/>
                      </a:lnTo>
                      <a:lnTo>
                        <a:pt x="1317" y="128"/>
                      </a:lnTo>
                      <a:lnTo>
                        <a:pt x="1317" y="128"/>
                      </a:lnTo>
                      <a:lnTo>
                        <a:pt x="1317" y="124"/>
                      </a:lnTo>
                      <a:lnTo>
                        <a:pt x="1317" y="124"/>
                      </a:lnTo>
                      <a:lnTo>
                        <a:pt x="1314" y="124"/>
                      </a:lnTo>
                      <a:lnTo>
                        <a:pt x="1312" y="127"/>
                      </a:lnTo>
                      <a:lnTo>
                        <a:pt x="1312" y="127"/>
                      </a:lnTo>
                      <a:lnTo>
                        <a:pt x="1311" y="127"/>
                      </a:lnTo>
                      <a:lnTo>
                        <a:pt x="1311" y="127"/>
                      </a:lnTo>
                      <a:lnTo>
                        <a:pt x="1311" y="123"/>
                      </a:lnTo>
                      <a:lnTo>
                        <a:pt x="1311" y="121"/>
                      </a:lnTo>
                      <a:lnTo>
                        <a:pt x="1311" y="121"/>
                      </a:lnTo>
                      <a:lnTo>
                        <a:pt x="1314" y="123"/>
                      </a:lnTo>
                      <a:lnTo>
                        <a:pt x="1317" y="123"/>
                      </a:lnTo>
                      <a:lnTo>
                        <a:pt x="1317" y="123"/>
                      </a:lnTo>
                      <a:close/>
                      <a:moveTo>
                        <a:pt x="1318" y="199"/>
                      </a:moveTo>
                      <a:lnTo>
                        <a:pt x="1318" y="199"/>
                      </a:lnTo>
                      <a:lnTo>
                        <a:pt x="1317" y="203"/>
                      </a:lnTo>
                      <a:lnTo>
                        <a:pt x="1317" y="203"/>
                      </a:lnTo>
                      <a:lnTo>
                        <a:pt x="1319" y="203"/>
                      </a:lnTo>
                      <a:lnTo>
                        <a:pt x="1323" y="203"/>
                      </a:lnTo>
                      <a:lnTo>
                        <a:pt x="1323" y="203"/>
                      </a:lnTo>
                      <a:lnTo>
                        <a:pt x="1324" y="206"/>
                      </a:lnTo>
                      <a:lnTo>
                        <a:pt x="1324" y="210"/>
                      </a:lnTo>
                      <a:lnTo>
                        <a:pt x="1324" y="210"/>
                      </a:lnTo>
                      <a:lnTo>
                        <a:pt x="1324" y="210"/>
                      </a:lnTo>
                      <a:lnTo>
                        <a:pt x="1324" y="210"/>
                      </a:lnTo>
                      <a:lnTo>
                        <a:pt x="1323" y="207"/>
                      </a:lnTo>
                      <a:lnTo>
                        <a:pt x="1318" y="206"/>
                      </a:lnTo>
                      <a:lnTo>
                        <a:pt x="1318" y="206"/>
                      </a:lnTo>
                      <a:lnTo>
                        <a:pt x="1316" y="203"/>
                      </a:lnTo>
                      <a:lnTo>
                        <a:pt x="1313" y="201"/>
                      </a:lnTo>
                      <a:lnTo>
                        <a:pt x="1309" y="201"/>
                      </a:lnTo>
                      <a:lnTo>
                        <a:pt x="1309" y="201"/>
                      </a:lnTo>
                      <a:lnTo>
                        <a:pt x="1313" y="201"/>
                      </a:lnTo>
                      <a:lnTo>
                        <a:pt x="1316" y="200"/>
                      </a:lnTo>
                      <a:lnTo>
                        <a:pt x="1318" y="199"/>
                      </a:lnTo>
                      <a:lnTo>
                        <a:pt x="1318" y="199"/>
                      </a:lnTo>
                      <a:close/>
                      <a:moveTo>
                        <a:pt x="1294" y="184"/>
                      </a:moveTo>
                      <a:lnTo>
                        <a:pt x="1294" y="184"/>
                      </a:lnTo>
                      <a:lnTo>
                        <a:pt x="1295" y="182"/>
                      </a:lnTo>
                      <a:lnTo>
                        <a:pt x="1295" y="182"/>
                      </a:lnTo>
                      <a:lnTo>
                        <a:pt x="1296" y="182"/>
                      </a:lnTo>
                      <a:lnTo>
                        <a:pt x="1296" y="182"/>
                      </a:lnTo>
                      <a:lnTo>
                        <a:pt x="1295" y="182"/>
                      </a:lnTo>
                      <a:lnTo>
                        <a:pt x="1295" y="182"/>
                      </a:lnTo>
                      <a:lnTo>
                        <a:pt x="1295" y="182"/>
                      </a:lnTo>
                      <a:lnTo>
                        <a:pt x="1295" y="182"/>
                      </a:lnTo>
                      <a:lnTo>
                        <a:pt x="1296" y="182"/>
                      </a:lnTo>
                      <a:lnTo>
                        <a:pt x="1296" y="182"/>
                      </a:lnTo>
                      <a:lnTo>
                        <a:pt x="1299" y="183"/>
                      </a:lnTo>
                      <a:lnTo>
                        <a:pt x="1301" y="184"/>
                      </a:lnTo>
                      <a:lnTo>
                        <a:pt x="1305" y="184"/>
                      </a:lnTo>
                      <a:lnTo>
                        <a:pt x="1305" y="184"/>
                      </a:lnTo>
                      <a:lnTo>
                        <a:pt x="1302" y="188"/>
                      </a:lnTo>
                      <a:lnTo>
                        <a:pt x="1300" y="190"/>
                      </a:lnTo>
                      <a:lnTo>
                        <a:pt x="1294" y="192"/>
                      </a:lnTo>
                      <a:lnTo>
                        <a:pt x="1294" y="192"/>
                      </a:lnTo>
                      <a:lnTo>
                        <a:pt x="1292" y="192"/>
                      </a:lnTo>
                      <a:lnTo>
                        <a:pt x="1290" y="192"/>
                      </a:lnTo>
                      <a:lnTo>
                        <a:pt x="1290" y="192"/>
                      </a:lnTo>
                      <a:lnTo>
                        <a:pt x="1289" y="190"/>
                      </a:lnTo>
                      <a:lnTo>
                        <a:pt x="1288" y="189"/>
                      </a:lnTo>
                      <a:lnTo>
                        <a:pt x="1288" y="189"/>
                      </a:lnTo>
                      <a:lnTo>
                        <a:pt x="1294" y="189"/>
                      </a:lnTo>
                      <a:lnTo>
                        <a:pt x="1296" y="189"/>
                      </a:lnTo>
                      <a:lnTo>
                        <a:pt x="1299" y="188"/>
                      </a:lnTo>
                      <a:lnTo>
                        <a:pt x="1299" y="188"/>
                      </a:lnTo>
                      <a:lnTo>
                        <a:pt x="1297" y="187"/>
                      </a:lnTo>
                      <a:lnTo>
                        <a:pt x="1294" y="184"/>
                      </a:lnTo>
                      <a:lnTo>
                        <a:pt x="1294" y="184"/>
                      </a:lnTo>
                      <a:close/>
                      <a:moveTo>
                        <a:pt x="1278" y="120"/>
                      </a:moveTo>
                      <a:lnTo>
                        <a:pt x="1278" y="120"/>
                      </a:lnTo>
                      <a:lnTo>
                        <a:pt x="1278" y="121"/>
                      </a:lnTo>
                      <a:lnTo>
                        <a:pt x="1278" y="121"/>
                      </a:lnTo>
                      <a:lnTo>
                        <a:pt x="1278" y="120"/>
                      </a:lnTo>
                      <a:lnTo>
                        <a:pt x="1278" y="120"/>
                      </a:lnTo>
                      <a:lnTo>
                        <a:pt x="1279" y="117"/>
                      </a:lnTo>
                      <a:lnTo>
                        <a:pt x="1279" y="117"/>
                      </a:lnTo>
                      <a:lnTo>
                        <a:pt x="1279" y="117"/>
                      </a:lnTo>
                      <a:lnTo>
                        <a:pt x="1279" y="116"/>
                      </a:lnTo>
                      <a:lnTo>
                        <a:pt x="1279" y="116"/>
                      </a:lnTo>
                      <a:lnTo>
                        <a:pt x="1283" y="116"/>
                      </a:lnTo>
                      <a:lnTo>
                        <a:pt x="1285" y="115"/>
                      </a:lnTo>
                      <a:lnTo>
                        <a:pt x="1285" y="115"/>
                      </a:lnTo>
                      <a:lnTo>
                        <a:pt x="1283" y="113"/>
                      </a:lnTo>
                      <a:lnTo>
                        <a:pt x="1283" y="113"/>
                      </a:lnTo>
                      <a:lnTo>
                        <a:pt x="1284" y="113"/>
                      </a:lnTo>
                      <a:lnTo>
                        <a:pt x="1284" y="113"/>
                      </a:lnTo>
                      <a:lnTo>
                        <a:pt x="1288" y="112"/>
                      </a:lnTo>
                      <a:lnTo>
                        <a:pt x="1289" y="112"/>
                      </a:lnTo>
                      <a:lnTo>
                        <a:pt x="1289" y="111"/>
                      </a:lnTo>
                      <a:lnTo>
                        <a:pt x="1284" y="107"/>
                      </a:lnTo>
                      <a:lnTo>
                        <a:pt x="1284" y="107"/>
                      </a:lnTo>
                      <a:lnTo>
                        <a:pt x="1286" y="105"/>
                      </a:lnTo>
                      <a:lnTo>
                        <a:pt x="1288" y="104"/>
                      </a:lnTo>
                      <a:lnTo>
                        <a:pt x="1288" y="101"/>
                      </a:lnTo>
                      <a:lnTo>
                        <a:pt x="1288" y="101"/>
                      </a:lnTo>
                      <a:lnTo>
                        <a:pt x="1289" y="106"/>
                      </a:lnTo>
                      <a:lnTo>
                        <a:pt x="1289" y="106"/>
                      </a:lnTo>
                      <a:lnTo>
                        <a:pt x="1288" y="109"/>
                      </a:lnTo>
                      <a:lnTo>
                        <a:pt x="1288" y="109"/>
                      </a:lnTo>
                      <a:lnTo>
                        <a:pt x="1290" y="110"/>
                      </a:lnTo>
                      <a:lnTo>
                        <a:pt x="1290" y="110"/>
                      </a:lnTo>
                      <a:lnTo>
                        <a:pt x="1289" y="112"/>
                      </a:lnTo>
                      <a:lnTo>
                        <a:pt x="1289" y="112"/>
                      </a:lnTo>
                      <a:lnTo>
                        <a:pt x="1289" y="113"/>
                      </a:lnTo>
                      <a:lnTo>
                        <a:pt x="1289" y="113"/>
                      </a:lnTo>
                      <a:lnTo>
                        <a:pt x="1289" y="113"/>
                      </a:lnTo>
                      <a:lnTo>
                        <a:pt x="1289" y="113"/>
                      </a:lnTo>
                      <a:lnTo>
                        <a:pt x="1290" y="118"/>
                      </a:lnTo>
                      <a:lnTo>
                        <a:pt x="1290" y="118"/>
                      </a:lnTo>
                      <a:lnTo>
                        <a:pt x="1289" y="121"/>
                      </a:lnTo>
                      <a:lnTo>
                        <a:pt x="1289" y="121"/>
                      </a:lnTo>
                      <a:lnTo>
                        <a:pt x="1292" y="122"/>
                      </a:lnTo>
                      <a:lnTo>
                        <a:pt x="1292" y="122"/>
                      </a:lnTo>
                      <a:lnTo>
                        <a:pt x="1292" y="122"/>
                      </a:lnTo>
                      <a:lnTo>
                        <a:pt x="1291" y="123"/>
                      </a:lnTo>
                      <a:lnTo>
                        <a:pt x="1289" y="127"/>
                      </a:lnTo>
                      <a:lnTo>
                        <a:pt x="1289" y="127"/>
                      </a:lnTo>
                      <a:lnTo>
                        <a:pt x="1288" y="127"/>
                      </a:lnTo>
                      <a:lnTo>
                        <a:pt x="1288" y="127"/>
                      </a:lnTo>
                      <a:lnTo>
                        <a:pt x="1288" y="128"/>
                      </a:lnTo>
                      <a:lnTo>
                        <a:pt x="1288" y="128"/>
                      </a:lnTo>
                      <a:lnTo>
                        <a:pt x="1289" y="133"/>
                      </a:lnTo>
                      <a:lnTo>
                        <a:pt x="1289" y="133"/>
                      </a:lnTo>
                      <a:lnTo>
                        <a:pt x="1285" y="134"/>
                      </a:lnTo>
                      <a:lnTo>
                        <a:pt x="1283" y="135"/>
                      </a:lnTo>
                      <a:lnTo>
                        <a:pt x="1283" y="135"/>
                      </a:lnTo>
                      <a:lnTo>
                        <a:pt x="1285" y="132"/>
                      </a:lnTo>
                      <a:lnTo>
                        <a:pt x="1286" y="127"/>
                      </a:lnTo>
                      <a:lnTo>
                        <a:pt x="1286" y="127"/>
                      </a:lnTo>
                      <a:lnTo>
                        <a:pt x="1284" y="127"/>
                      </a:lnTo>
                      <a:lnTo>
                        <a:pt x="1281" y="128"/>
                      </a:lnTo>
                      <a:lnTo>
                        <a:pt x="1280" y="129"/>
                      </a:lnTo>
                      <a:lnTo>
                        <a:pt x="1280" y="129"/>
                      </a:lnTo>
                      <a:lnTo>
                        <a:pt x="1281" y="127"/>
                      </a:lnTo>
                      <a:lnTo>
                        <a:pt x="1283" y="123"/>
                      </a:lnTo>
                      <a:lnTo>
                        <a:pt x="1281" y="122"/>
                      </a:lnTo>
                      <a:lnTo>
                        <a:pt x="1281" y="122"/>
                      </a:lnTo>
                      <a:lnTo>
                        <a:pt x="1280" y="122"/>
                      </a:lnTo>
                      <a:lnTo>
                        <a:pt x="1278" y="123"/>
                      </a:lnTo>
                      <a:lnTo>
                        <a:pt x="1278" y="123"/>
                      </a:lnTo>
                      <a:lnTo>
                        <a:pt x="1277" y="123"/>
                      </a:lnTo>
                      <a:lnTo>
                        <a:pt x="1277" y="123"/>
                      </a:lnTo>
                      <a:lnTo>
                        <a:pt x="1278" y="120"/>
                      </a:lnTo>
                      <a:lnTo>
                        <a:pt x="1278" y="120"/>
                      </a:lnTo>
                      <a:close/>
                      <a:moveTo>
                        <a:pt x="1277" y="207"/>
                      </a:moveTo>
                      <a:lnTo>
                        <a:pt x="1277" y="207"/>
                      </a:lnTo>
                      <a:lnTo>
                        <a:pt x="1281" y="207"/>
                      </a:lnTo>
                      <a:lnTo>
                        <a:pt x="1285" y="206"/>
                      </a:lnTo>
                      <a:lnTo>
                        <a:pt x="1285" y="206"/>
                      </a:lnTo>
                      <a:lnTo>
                        <a:pt x="1284" y="205"/>
                      </a:lnTo>
                      <a:lnTo>
                        <a:pt x="1281" y="203"/>
                      </a:lnTo>
                      <a:lnTo>
                        <a:pt x="1281" y="203"/>
                      </a:lnTo>
                      <a:lnTo>
                        <a:pt x="1281" y="201"/>
                      </a:lnTo>
                      <a:lnTo>
                        <a:pt x="1281" y="201"/>
                      </a:lnTo>
                      <a:lnTo>
                        <a:pt x="1280" y="203"/>
                      </a:lnTo>
                      <a:lnTo>
                        <a:pt x="1280" y="203"/>
                      </a:lnTo>
                      <a:lnTo>
                        <a:pt x="1279" y="201"/>
                      </a:lnTo>
                      <a:lnTo>
                        <a:pt x="1277" y="201"/>
                      </a:lnTo>
                      <a:lnTo>
                        <a:pt x="1277" y="201"/>
                      </a:lnTo>
                      <a:lnTo>
                        <a:pt x="1279" y="201"/>
                      </a:lnTo>
                      <a:lnTo>
                        <a:pt x="1284" y="199"/>
                      </a:lnTo>
                      <a:lnTo>
                        <a:pt x="1284" y="199"/>
                      </a:lnTo>
                      <a:lnTo>
                        <a:pt x="1283" y="201"/>
                      </a:lnTo>
                      <a:lnTo>
                        <a:pt x="1283" y="201"/>
                      </a:lnTo>
                      <a:lnTo>
                        <a:pt x="1285" y="201"/>
                      </a:lnTo>
                      <a:lnTo>
                        <a:pt x="1292" y="201"/>
                      </a:lnTo>
                      <a:lnTo>
                        <a:pt x="1292" y="201"/>
                      </a:lnTo>
                      <a:lnTo>
                        <a:pt x="1290" y="203"/>
                      </a:lnTo>
                      <a:lnTo>
                        <a:pt x="1288" y="205"/>
                      </a:lnTo>
                      <a:lnTo>
                        <a:pt x="1286" y="209"/>
                      </a:lnTo>
                      <a:lnTo>
                        <a:pt x="1286" y="209"/>
                      </a:lnTo>
                      <a:lnTo>
                        <a:pt x="1290" y="209"/>
                      </a:lnTo>
                      <a:lnTo>
                        <a:pt x="1295" y="209"/>
                      </a:lnTo>
                      <a:lnTo>
                        <a:pt x="1299" y="207"/>
                      </a:lnTo>
                      <a:lnTo>
                        <a:pt x="1299" y="207"/>
                      </a:lnTo>
                      <a:lnTo>
                        <a:pt x="1296" y="210"/>
                      </a:lnTo>
                      <a:lnTo>
                        <a:pt x="1294" y="213"/>
                      </a:lnTo>
                      <a:lnTo>
                        <a:pt x="1294" y="218"/>
                      </a:lnTo>
                      <a:lnTo>
                        <a:pt x="1294" y="218"/>
                      </a:lnTo>
                      <a:lnTo>
                        <a:pt x="1297" y="217"/>
                      </a:lnTo>
                      <a:lnTo>
                        <a:pt x="1300" y="216"/>
                      </a:lnTo>
                      <a:lnTo>
                        <a:pt x="1302" y="212"/>
                      </a:lnTo>
                      <a:lnTo>
                        <a:pt x="1302" y="212"/>
                      </a:lnTo>
                      <a:lnTo>
                        <a:pt x="1306" y="213"/>
                      </a:lnTo>
                      <a:lnTo>
                        <a:pt x="1308" y="215"/>
                      </a:lnTo>
                      <a:lnTo>
                        <a:pt x="1311" y="213"/>
                      </a:lnTo>
                      <a:lnTo>
                        <a:pt x="1311" y="213"/>
                      </a:lnTo>
                      <a:lnTo>
                        <a:pt x="1311" y="211"/>
                      </a:lnTo>
                      <a:lnTo>
                        <a:pt x="1309" y="209"/>
                      </a:lnTo>
                      <a:lnTo>
                        <a:pt x="1308" y="207"/>
                      </a:lnTo>
                      <a:lnTo>
                        <a:pt x="1308" y="207"/>
                      </a:lnTo>
                      <a:lnTo>
                        <a:pt x="1316" y="207"/>
                      </a:lnTo>
                      <a:lnTo>
                        <a:pt x="1316" y="207"/>
                      </a:lnTo>
                      <a:lnTo>
                        <a:pt x="1317" y="211"/>
                      </a:lnTo>
                      <a:lnTo>
                        <a:pt x="1320" y="213"/>
                      </a:lnTo>
                      <a:lnTo>
                        <a:pt x="1320" y="213"/>
                      </a:lnTo>
                      <a:lnTo>
                        <a:pt x="1319" y="215"/>
                      </a:lnTo>
                      <a:lnTo>
                        <a:pt x="1319" y="218"/>
                      </a:lnTo>
                      <a:lnTo>
                        <a:pt x="1319" y="218"/>
                      </a:lnTo>
                      <a:lnTo>
                        <a:pt x="1317" y="220"/>
                      </a:lnTo>
                      <a:lnTo>
                        <a:pt x="1317" y="220"/>
                      </a:lnTo>
                      <a:lnTo>
                        <a:pt x="1318" y="221"/>
                      </a:lnTo>
                      <a:lnTo>
                        <a:pt x="1319" y="222"/>
                      </a:lnTo>
                      <a:lnTo>
                        <a:pt x="1319" y="222"/>
                      </a:lnTo>
                      <a:lnTo>
                        <a:pt x="1317" y="223"/>
                      </a:lnTo>
                      <a:lnTo>
                        <a:pt x="1317" y="223"/>
                      </a:lnTo>
                      <a:lnTo>
                        <a:pt x="1316" y="221"/>
                      </a:lnTo>
                      <a:lnTo>
                        <a:pt x="1313" y="218"/>
                      </a:lnTo>
                      <a:lnTo>
                        <a:pt x="1311" y="217"/>
                      </a:lnTo>
                      <a:lnTo>
                        <a:pt x="1311" y="217"/>
                      </a:lnTo>
                      <a:lnTo>
                        <a:pt x="1309" y="220"/>
                      </a:lnTo>
                      <a:lnTo>
                        <a:pt x="1309" y="222"/>
                      </a:lnTo>
                      <a:lnTo>
                        <a:pt x="1309" y="224"/>
                      </a:lnTo>
                      <a:lnTo>
                        <a:pt x="1309" y="224"/>
                      </a:lnTo>
                      <a:lnTo>
                        <a:pt x="1306" y="221"/>
                      </a:lnTo>
                      <a:lnTo>
                        <a:pt x="1302" y="218"/>
                      </a:lnTo>
                      <a:lnTo>
                        <a:pt x="1301" y="218"/>
                      </a:lnTo>
                      <a:lnTo>
                        <a:pt x="1301" y="218"/>
                      </a:lnTo>
                      <a:lnTo>
                        <a:pt x="1301" y="222"/>
                      </a:lnTo>
                      <a:lnTo>
                        <a:pt x="1302" y="226"/>
                      </a:lnTo>
                      <a:lnTo>
                        <a:pt x="1303" y="227"/>
                      </a:lnTo>
                      <a:lnTo>
                        <a:pt x="1303" y="227"/>
                      </a:lnTo>
                      <a:lnTo>
                        <a:pt x="1300" y="226"/>
                      </a:lnTo>
                      <a:lnTo>
                        <a:pt x="1295" y="224"/>
                      </a:lnTo>
                      <a:lnTo>
                        <a:pt x="1295" y="224"/>
                      </a:lnTo>
                      <a:lnTo>
                        <a:pt x="1295" y="227"/>
                      </a:lnTo>
                      <a:lnTo>
                        <a:pt x="1296" y="229"/>
                      </a:lnTo>
                      <a:lnTo>
                        <a:pt x="1297" y="231"/>
                      </a:lnTo>
                      <a:lnTo>
                        <a:pt x="1297" y="231"/>
                      </a:lnTo>
                      <a:lnTo>
                        <a:pt x="1295" y="231"/>
                      </a:lnTo>
                      <a:lnTo>
                        <a:pt x="1291" y="229"/>
                      </a:lnTo>
                      <a:lnTo>
                        <a:pt x="1291" y="229"/>
                      </a:lnTo>
                      <a:lnTo>
                        <a:pt x="1292" y="227"/>
                      </a:lnTo>
                      <a:lnTo>
                        <a:pt x="1294" y="224"/>
                      </a:lnTo>
                      <a:lnTo>
                        <a:pt x="1294" y="224"/>
                      </a:lnTo>
                      <a:lnTo>
                        <a:pt x="1290" y="224"/>
                      </a:lnTo>
                      <a:lnTo>
                        <a:pt x="1286" y="226"/>
                      </a:lnTo>
                      <a:lnTo>
                        <a:pt x="1284" y="227"/>
                      </a:lnTo>
                      <a:lnTo>
                        <a:pt x="1284" y="227"/>
                      </a:lnTo>
                      <a:lnTo>
                        <a:pt x="1286" y="223"/>
                      </a:lnTo>
                      <a:lnTo>
                        <a:pt x="1288" y="218"/>
                      </a:lnTo>
                      <a:lnTo>
                        <a:pt x="1288" y="218"/>
                      </a:lnTo>
                      <a:lnTo>
                        <a:pt x="1285" y="218"/>
                      </a:lnTo>
                      <a:lnTo>
                        <a:pt x="1283" y="220"/>
                      </a:lnTo>
                      <a:lnTo>
                        <a:pt x="1281" y="221"/>
                      </a:lnTo>
                      <a:lnTo>
                        <a:pt x="1281" y="221"/>
                      </a:lnTo>
                      <a:lnTo>
                        <a:pt x="1283" y="218"/>
                      </a:lnTo>
                      <a:lnTo>
                        <a:pt x="1283" y="215"/>
                      </a:lnTo>
                      <a:lnTo>
                        <a:pt x="1283" y="213"/>
                      </a:lnTo>
                      <a:lnTo>
                        <a:pt x="1283" y="213"/>
                      </a:lnTo>
                      <a:lnTo>
                        <a:pt x="1281" y="213"/>
                      </a:lnTo>
                      <a:lnTo>
                        <a:pt x="1278" y="215"/>
                      </a:lnTo>
                      <a:lnTo>
                        <a:pt x="1278" y="215"/>
                      </a:lnTo>
                      <a:lnTo>
                        <a:pt x="1278" y="215"/>
                      </a:lnTo>
                      <a:lnTo>
                        <a:pt x="1278" y="215"/>
                      </a:lnTo>
                      <a:lnTo>
                        <a:pt x="1280" y="209"/>
                      </a:lnTo>
                      <a:lnTo>
                        <a:pt x="1280" y="209"/>
                      </a:lnTo>
                      <a:lnTo>
                        <a:pt x="1279" y="207"/>
                      </a:lnTo>
                      <a:lnTo>
                        <a:pt x="1277" y="207"/>
                      </a:lnTo>
                      <a:lnTo>
                        <a:pt x="1277" y="207"/>
                      </a:lnTo>
                      <a:lnTo>
                        <a:pt x="1277" y="207"/>
                      </a:lnTo>
                      <a:lnTo>
                        <a:pt x="1277" y="207"/>
                      </a:lnTo>
                      <a:close/>
                      <a:moveTo>
                        <a:pt x="1272" y="240"/>
                      </a:moveTo>
                      <a:lnTo>
                        <a:pt x="1272" y="240"/>
                      </a:lnTo>
                      <a:lnTo>
                        <a:pt x="1270" y="243"/>
                      </a:lnTo>
                      <a:lnTo>
                        <a:pt x="1270" y="245"/>
                      </a:lnTo>
                      <a:lnTo>
                        <a:pt x="1273" y="249"/>
                      </a:lnTo>
                      <a:lnTo>
                        <a:pt x="1273" y="249"/>
                      </a:lnTo>
                      <a:lnTo>
                        <a:pt x="1277" y="246"/>
                      </a:lnTo>
                      <a:lnTo>
                        <a:pt x="1279" y="244"/>
                      </a:lnTo>
                      <a:lnTo>
                        <a:pt x="1280" y="239"/>
                      </a:lnTo>
                      <a:lnTo>
                        <a:pt x="1280" y="239"/>
                      </a:lnTo>
                      <a:lnTo>
                        <a:pt x="1280" y="242"/>
                      </a:lnTo>
                      <a:lnTo>
                        <a:pt x="1280" y="242"/>
                      </a:lnTo>
                      <a:lnTo>
                        <a:pt x="1280" y="243"/>
                      </a:lnTo>
                      <a:lnTo>
                        <a:pt x="1280" y="243"/>
                      </a:lnTo>
                      <a:lnTo>
                        <a:pt x="1278" y="246"/>
                      </a:lnTo>
                      <a:lnTo>
                        <a:pt x="1278" y="249"/>
                      </a:lnTo>
                      <a:lnTo>
                        <a:pt x="1279" y="249"/>
                      </a:lnTo>
                      <a:lnTo>
                        <a:pt x="1284" y="249"/>
                      </a:lnTo>
                      <a:lnTo>
                        <a:pt x="1284" y="249"/>
                      </a:lnTo>
                      <a:lnTo>
                        <a:pt x="1286" y="250"/>
                      </a:lnTo>
                      <a:lnTo>
                        <a:pt x="1286" y="250"/>
                      </a:lnTo>
                      <a:lnTo>
                        <a:pt x="1288" y="248"/>
                      </a:lnTo>
                      <a:lnTo>
                        <a:pt x="1288" y="248"/>
                      </a:lnTo>
                      <a:lnTo>
                        <a:pt x="1288" y="248"/>
                      </a:lnTo>
                      <a:lnTo>
                        <a:pt x="1288" y="248"/>
                      </a:lnTo>
                      <a:lnTo>
                        <a:pt x="1289" y="249"/>
                      </a:lnTo>
                      <a:lnTo>
                        <a:pt x="1291" y="251"/>
                      </a:lnTo>
                      <a:lnTo>
                        <a:pt x="1296" y="254"/>
                      </a:lnTo>
                      <a:lnTo>
                        <a:pt x="1299" y="254"/>
                      </a:lnTo>
                      <a:lnTo>
                        <a:pt x="1302" y="253"/>
                      </a:lnTo>
                      <a:lnTo>
                        <a:pt x="1302" y="253"/>
                      </a:lnTo>
                      <a:lnTo>
                        <a:pt x="1303" y="250"/>
                      </a:lnTo>
                      <a:lnTo>
                        <a:pt x="1302" y="248"/>
                      </a:lnTo>
                      <a:lnTo>
                        <a:pt x="1299" y="245"/>
                      </a:lnTo>
                      <a:lnTo>
                        <a:pt x="1299" y="245"/>
                      </a:lnTo>
                      <a:lnTo>
                        <a:pt x="1302" y="243"/>
                      </a:lnTo>
                      <a:lnTo>
                        <a:pt x="1306" y="243"/>
                      </a:lnTo>
                      <a:lnTo>
                        <a:pt x="1311" y="244"/>
                      </a:lnTo>
                      <a:lnTo>
                        <a:pt x="1311" y="244"/>
                      </a:lnTo>
                      <a:lnTo>
                        <a:pt x="1312" y="246"/>
                      </a:lnTo>
                      <a:lnTo>
                        <a:pt x="1312" y="246"/>
                      </a:lnTo>
                      <a:lnTo>
                        <a:pt x="1313" y="249"/>
                      </a:lnTo>
                      <a:lnTo>
                        <a:pt x="1316" y="248"/>
                      </a:lnTo>
                      <a:lnTo>
                        <a:pt x="1316" y="248"/>
                      </a:lnTo>
                      <a:lnTo>
                        <a:pt x="1317" y="248"/>
                      </a:lnTo>
                      <a:lnTo>
                        <a:pt x="1317" y="248"/>
                      </a:lnTo>
                      <a:lnTo>
                        <a:pt x="1316" y="248"/>
                      </a:lnTo>
                      <a:lnTo>
                        <a:pt x="1316" y="248"/>
                      </a:lnTo>
                      <a:lnTo>
                        <a:pt x="1319" y="251"/>
                      </a:lnTo>
                      <a:lnTo>
                        <a:pt x="1319" y="251"/>
                      </a:lnTo>
                      <a:lnTo>
                        <a:pt x="1317" y="254"/>
                      </a:lnTo>
                      <a:lnTo>
                        <a:pt x="1317" y="254"/>
                      </a:lnTo>
                      <a:lnTo>
                        <a:pt x="1314" y="253"/>
                      </a:lnTo>
                      <a:lnTo>
                        <a:pt x="1314" y="253"/>
                      </a:lnTo>
                      <a:lnTo>
                        <a:pt x="1312" y="250"/>
                      </a:lnTo>
                      <a:lnTo>
                        <a:pt x="1311" y="250"/>
                      </a:lnTo>
                      <a:lnTo>
                        <a:pt x="1309" y="251"/>
                      </a:lnTo>
                      <a:lnTo>
                        <a:pt x="1309" y="257"/>
                      </a:lnTo>
                      <a:lnTo>
                        <a:pt x="1309" y="257"/>
                      </a:lnTo>
                      <a:lnTo>
                        <a:pt x="1308" y="259"/>
                      </a:lnTo>
                      <a:lnTo>
                        <a:pt x="1306" y="260"/>
                      </a:lnTo>
                      <a:lnTo>
                        <a:pt x="1306" y="260"/>
                      </a:lnTo>
                      <a:lnTo>
                        <a:pt x="1302" y="260"/>
                      </a:lnTo>
                      <a:lnTo>
                        <a:pt x="1302" y="260"/>
                      </a:lnTo>
                      <a:lnTo>
                        <a:pt x="1302" y="261"/>
                      </a:lnTo>
                      <a:lnTo>
                        <a:pt x="1302" y="263"/>
                      </a:lnTo>
                      <a:lnTo>
                        <a:pt x="1303" y="265"/>
                      </a:lnTo>
                      <a:lnTo>
                        <a:pt x="1303" y="265"/>
                      </a:lnTo>
                      <a:lnTo>
                        <a:pt x="1303" y="267"/>
                      </a:lnTo>
                      <a:lnTo>
                        <a:pt x="1303" y="267"/>
                      </a:lnTo>
                      <a:lnTo>
                        <a:pt x="1300" y="267"/>
                      </a:lnTo>
                      <a:lnTo>
                        <a:pt x="1297" y="267"/>
                      </a:lnTo>
                      <a:lnTo>
                        <a:pt x="1295" y="265"/>
                      </a:lnTo>
                      <a:lnTo>
                        <a:pt x="1295" y="265"/>
                      </a:lnTo>
                      <a:lnTo>
                        <a:pt x="1294" y="265"/>
                      </a:lnTo>
                      <a:lnTo>
                        <a:pt x="1292" y="262"/>
                      </a:lnTo>
                      <a:lnTo>
                        <a:pt x="1289" y="262"/>
                      </a:lnTo>
                      <a:lnTo>
                        <a:pt x="1286" y="262"/>
                      </a:lnTo>
                      <a:lnTo>
                        <a:pt x="1283" y="265"/>
                      </a:lnTo>
                      <a:lnTo>
                        <a:pt x="1283" y="265"/>
                      </a:lnTo>
                      <a:lnTo>
                        <a:pt x="1284" y="266"/>
                      </a:lnTo>
                      <a:lnTo>
                        <a:pt x="1289" y="270"/>
                      </a:lnTo>
                      <a:lnTo>
                        <a:pt x="1289" y="270"/>
                      </a:lnTo>
                      <a:lnTo>
                        <a:pt x="1286" y="268"/>
                      </a:lnTo>
                      <a:lnTo>
                        <a:pt x="1284" y="268"/>
                      </a:lnTo>
                      <a:lnTo>
                        <a:pt x="1280" y="270"/>
                      </a:lnTo>
                      <a:lnTo>
                        <a:pt x="1280" y="270"/>
                      </a:lnTo>
                      <a:lnTo>
                        <a:pt x="1281" y="272"/>
                      </a:lnTo>
                      <a:lnTo>
                        <a:pt x="1285" y="274"/>
                      </a:lnTo>
                      <a:lnTo>
                        <a:pt x="1285" y="274"/>
                      </a:lnTo>
                      <a:lnTo>
                        <a:pt x="1281" y="277"/>
                      </a:lnTo>
                      <a:lnTo>
                        <a:pt x="1281" y="277"/>
                      </a:lnTo>
                      <a:lnTo>
                        <a:pt x="1280" y="278"/>
                      </a:lnTo>
                      <a:lnTo>
                        <a:pt x="1280" y="278"/>
                      </a:lnTo>
                      <a:lnTo>
                        <a:pt x="1279" y="277"/>
                      </a:lnTo>
                      <a:lnTo>
                        <a:pt x="1279" y="273"/>
                      </a:lnTo>
                      <a:lnTo>
                        <a:pt x="1279" y="270"/>
                      </a:lnTo>
                      <a:lnTo>
                        <a:pt x="1280" y="266"/>
                      </a:lnTo>
                      <a:lnTo>
                        <a:pt x="1280" y="266"/>
                      </a:lnTo>
                      <a:lnTo>
                        <a:pt x="1281" y="265"/>
                      </a:lnTo>
                      <a:lnTo>
                        <a:pt x="1284" y="262"/>
                      </a:lnTo>
                      <a:lnTo>
                        <a:pt x="1284" y="260"/>
                      </a:lnTo>
                      <a:lnTo>
                        <a:pt x="1284" y="257"/>
                      </a:lnTo>
                      <a:lnTo>
                        <a:pt x="1283" y="255"/>
                      </a:lnTo>
                      <a:lnTo>
                        <a:pt x="1280" y="251"/>
                      </a:lnTo>
                      <a:lnTo>
                        <a:pt x="1280" y="251"/>
                      </a:lnTo>
                      <a:lnTo>
                        <a:pt x="1278" y="254"/>
                      </a:lnTo>
                      <a:lnTo>
                        <a:pt x="1275" y="259"/>
                      </a:lnTo>
                      <a:lnTo>
                        <a:pt x="1275" y="259"/>
                      </a:lnTo>
                      <a:lnTo>
                        <a:pt x="1275" y="256"/>
                      </a:lnTo>
                      <a:lnTo>
                        <a:pt x="1274" y="253"/>
                      </a:lnTo>
                      <a:lnTo>
                        <a:pt x="1273" y="250"/>
                      </a:lnTo>
                      <a:lnTo>
                        <a:pt x="1273" y="250"/>
                      </a:lnTo>
                      <a:lnTo>
                        <a:pt x="1269" y="253"/>
                      </a:lnTo>
                      <a:lnTo>
                        <a:pt x="1267" y="256"/>
                      </a:lnTo>
                      <a:lnTo>
                        <a:pt x="1266" y="260"/>
                      </a:lnTo>
                      <a:lnTo>
                        <a:pt x="1266" y="260"/>
                      </a:lnTo>
                      <a:lnTo>
                        <a:pt x="1264" y="256"/>
                      </a:lnTo>
                      <a:lnTo>
                        <a:pt x="1263" y="253"/>
                      </a:lnTo>
                      <a:lnTo>
                        <a:pt x="1259" y="249"/>
                      </a:lnTo>
                      <a:lnTo>
                        <a:pt x="1259" y="249"/>
                      </a:lnTo>
                      <a:lnTo>
                        <a:pt x="1258" y="253"/>
                      </a:lnTo>
                      <a:lnTo>
                        <a:pt x="1258" y="256"/>
                      </a:lnTo>
                      <a:lnTo>
                        <a:pt x="1258" y="260"/>
                      </a:lnTo>
                      <a:lnTo>
                        <a:pt x="1258" y="260"/>
                      </a:lnTo>
                      <a:lnTo>
                        <a:pt x="1256" y="261"/>
                      </a:lnTo>
                      <a:lnTo>
                        <a:pt x="1255" y="263"/>
                      </a:lnTo>
                      <a:lnTo>
                        <a:pt x="1253" y="265"/>
                      </a:lnTo>
                      <a:lnTo>
                        <a:pt x="1253" y="265"/>
                      </a:lnTo>
                      <a:lnTo>
                        <a:pt x="1256" y="267"/>
                      </a:lnTo>
                      <a:lnTo>
                        <a:pt x="1258" y="267"/>
                      </a:lnTo>
                      <a:lnTo>
                        <a:pt x="1259" y="267"/>
                      </a:lnTo>
                      <a:lnTo>
                        <a:pt x="1259" y="267"/>
                      </a:lnTo>
                      <a:lnTo>
                        <a:pt x="1256" y="271"/>
                      </a:lnTo>
                      <a:lnTo>
                        <a:pt x="1253" y="273"/>
                      </a:lnTo>
                      <a:lnTo>
                        <a:pt x="1253" y="276"/>
                      </a:lnTo>
                      <a:lnTo>
                        <a:pt x="1253" y="276"/>
                      </a:lnTo>
                      <a:lnTo>
                        <a:pt x="1257" y="276"/>
                      </a:lnTo>
                      <a:lnTo>
                        <a:pt x="1257" y="276"/>
                      </a:lnTo>
                      <a:lnTo>
                        <a:pt x="1253" y="279"/>
                      </a:lnTo>
                      <a:lnTo>
                        <a:pt x="1253" y="279"/>
                      </a:lnTo>
                      <a:lnTo>
                        <a:pt x="1251" y="279"/>
                      </a:lnTo>
                      <a:lnTo>
                        <a:pt x="1251" y="279"/>
                      </a:lnTo>
                      <a:lnTo>
                        <a:pt x="1250" y="276"/>
                      </a:lnTo>
                      <a:lnTo>
                        <a:pt x="1246" y="273"/>
                      </a:lnTo>
                      <a:lnTo>
                        <a:pt x="1246" y="273"/>
                      </a:lnTo>
                      <a:lnTo>
                        <a:pt x="1245" y="274"/>
                      </a:lnTo>
                      <a:lnTo>
                        <a:pt x="1244" y="279"/>
                      </a:lnTo>
                      <a:lnTo>
                        <a:pt x="1244" y="279"/>
                      </a:lnTo>
                      <a:lnTo>
                        <a:pt x="1242" y="281"/>
                      </a:lnTo>
                      <a:lnTo>
                        <a:pt x="1242" y="281"/>
                      </a:lnTo>
                      <a:lnTo>
                        <a:pt x="1241" y="278"/>
                      </a:lnTo>
                      <a:lnTo>
                        <a:pt x="1239" y="277"/>
                      </a:lnTo>
                      <a:lnTo>
                        <a:pt x="1236" y="277"/>
                      </a:lnTo>
                      <a:lnTo>
                        <a:pt x="1236" y="277"/>
                      </a:lnTo>
                      <a:lnTo>
                        <a:pt x="1235" y="279"/>
                      </a:lnTo>
                      <a:lnTo>
                        <a:pt x="1235" y="281"/>
                      </a:lnTo>
                      <a:lnTo>
                        <a:pt x="1235" y="283"/>
                      </a:lnTo>
                      <a:lnTo>
                        <a:pt x="1235" y="283"/>
                      </a:lnTo>
                      <a:lnTo>
                        <a:pt x="1231" y="279"/>
                      </a:lnTo>
                      <a:lnTo>
                        <a:pt x="1228" y="278"/>
                      </a:lnTo>
                      <a:lnTo>
                        <a:pt x="1225" y="278"/>
                      </a:lnTo>
                      <a:lnTo>
                        <a:pt x="1225" y="278"/>
                      </a:lnTo>
                      <a:lnTo>
                        <a:pt x="1227" y="282"/>
                      </a:lnTo>
                      <a:lnTo>
                        <a:pt x="1227" y="282"/>
                      </a:lnTo>
                      <a:lnTo>
                        <a:pt x="1223" y="279"/>
                      </a:lnTo>
                      <a:lnTo>
                        <a:pt x="1217" y="278"/>
                      </a:lnTo>
                      <a:lnTo>
                        <a:pt x="1217" y="278"/>
                      </a:lnTo>
                      <a:lnTo>
                        <a:pt x="1222" y="277"/>
                      </a:lnTo>
                      <a:lnTo>
                        <a:pt x="1222" y="277"/>
                      </a:lnTo>
                      <a:lnTo>
                        <a:pt x="1223" y="277"/>
                      </a:lnTo>
                      <a:lnTo>
                        <a:pt x="1223" y="277"/>
                      </a:lnTo>
                      <a:lnTo>
                        <a:pt x="1223" y="276"/>
                      </a:lnTo>
                      <a:lnTo>
                        <a:pt x="1223" y="276"/>
                      </a:lnTo>
                      <a:lnTo>
                        <a:pt x="1225" y="274"/>
                      </a:lnTo>
                      <a:lnTo>
                        <a:pt x="1227" y="271"/>
                      </a:lnTo>
                      <a:lnTo>
                        <a:pt x="1227" y="271"/>
                      </a:lnTo>
                      <a:lnTo>
                        <a:pt x="1225" y="271"/>
                      </a:lnTo>
                      <a:lnTo>
                        <a:pt x="1222" y="270"/>
                      </a:lnTo>
                      <a:lnTo>
                        <a:pt x="1222" y="270"/>
                      </a:lnTo>
                      <a:lnTo>
                        <a:pt x="1219" y="268"/>
                      </a:lnTo>
                      <a:lnTo>
                        <a:pt x="1219" y="268"/>
                      </a:lnTo>
                      <a:lnTo>
                        <a:pt x="1223" y="270"/>
                      </a:lnTo>
                      <a:lnTo>
                        <a:pt x="1225" y="271"/>
                      </a:lnTo>
                      <a:lnTo>
                        <a:pt x="1229" y="271"/>
                      </a:lnTo>
                      <a:lnTo>
                        <a:pt x="1229" y="271"/>
                      </a:lnTo>
                      <a:lnTo>
                        <a:pt x="1229" y="268"/>
                      </a:lnTo>
                      <a:lnTo>
                        <a:pt x="1228" y="266"/>
                      </a:lnTo>
                      <a:lnTo>
                        <a:pt x="1225" y="265"/>
                      </a:lnTo>
                      <a:lnTo>
                        <a:pt x="1225" y="265"/>
                      </a:lnTo>
                      <a:lnTo>
                        <a:pt x="1229" y="266"/>
                      </a:lnTo>
                      <a:lnTo>
                        <a:pt x="1231" y="266"/>
                      </a:lnTo>
                      <a:lnTo>
                        <a:pt x="1234" y="266"/>
                      </a:lnTo>
                      <a:lnTo>
                        <a:pt x="1234" y="266"/>
                      </a:lnTo>
                      <a:lnTo>
                        <a:pt x="1233" y="262"/>
                      </a:lnTo>
                      <a:lnTo>
                        <a:pt x="1231" y="261"/>
                      </a:lnTo>
                      <a:lnTo>
                        <a:pt x="1229" y="259"/>
                      </a:lnTo>
                      <a:lnTo>
                        <a:pt x="1229" y="259"/>
                      </a:lnTo>
                      <a:lnTo>
                        <a:pt x="1239" y="262"/>
                      </a:lnTo>
                      <a:lnTo>
                        <a:pt x="1239" y="262"/>
                      </a:lnTo>
                      <a:lnTo>
                        <a:pt x="1239" y="261"/>
                      </a:lnTo>
                      <a:lnTo>
                        <a:pt x="1239" y="259"/>
                      </a:lnTo>
                      <a:lnTo>
                        <a:pt x="1239" y="259"/>
                      </a:lnTo>
                      <a:lnTo>
                        <a:pt x="1242" y="262"/>
                      </a:lnTo>
                      <a:lnTo>
                        <a:pt x="1245" y="263"/>
                      </a:lnTo>
                      <a:lnTo>
                        <a:pt x="1246" y="263"/>
                      </a:lnTo>
                      <a:lnTo>
                        <a:pt x="1246" y="263"/>
                      </a:lnTo>
                      <a:lnTo>
                        <a:pt x="1244" y="260"/>
                      </a:lnTo>
                      <a:lnTo>
                        <a:pt x="1242" y="257"/>
                      </a:lnTo>
                      <a:lnTo>
                        <a:pt x="1244" y="253"/>
                      </a:lnTo>
                      <a:lnTo>
                        <a:pt x="1244" y="253"/>
                      </a:lnTo>
                      <a:lnTo>
                        <a:pt x="1246" y="249"/>
                      </a:lnTo>
                      <a:lnTo>
                        <a:pt x="1246" y="249"/>
                      </a:lnTo>
                      <a:lnTo>
                        <a:pt x="1246" y="251"/>
                      </a:lnTo>
                      <a:lnTo>
                        <a:pt x="1246" y="251"/>
                      </a:lnTo>
                      <a:lnTo>
                        <a:pt x="1250" y="250"/>
                      </a:lnTo>
                      <a:lnTo>
                        <a:pt x="1252" y="249"/>
                      </a:lnTo>
                      <a:lnTo>
                        <a:pt x="1256" y="245"/>
                      </a:lnTo>
                      <a:lnTo>
                        <a:pt x="1256" y="245"/>
                      </a:lnTo>
                      <a:lnTo>
                        <a:pt x="1258" y="246"/>
                      </a:lnTo>
                      <a:lnTo>
                        <a:pt x="1261" y="246"/>
                      </a:lnTo>
                      <a:lnTo>
                        <a:pt x="1263" y="246"/>
                      </a:lnTo>
                      <a:lnTo>
                        <a:pt x="1263" y="246"/>
                      </a:lnTo>
                      <a:lnTo>
                        <a:pt x="1263" y="244"/>
                      </a:lnTo>
                      <a:lnTo>
                        <a:pt x="1262" y="242"/>
                      </a:lnTo>
                      <a:lnTo>
                        <a:pt x="1261" y="240"/>
                      </a:lnTo>
                      <a:lnTo>
                        <a:pt x="1261" y="240"/>
                      </a:lnTo>
                      <a:lnTo>
                        <a:pt x="1262" y="240"/>
                      </a:lnTo>
                      <a:lnTo>
                        <a:pt x="1262" y="240"/>
                      </a:lnTo>
                      <a:lnTo>
                        <a:pt x="1263" y="243"/>
                      </a:lnTo>
                      <a:lnTo>
                        <a:pt x="1266" y="246"/>
                      </a:lnTo>
                      <a:lnTo>
                        <a:pt x="1266" y="246"/>
                      </a:lnTo>
                      <a:lnTo>
                        <a:pt x="1268" y="245"/>
                      </a:lnTo>
                      <a:lnTo>
                        <a:pt x="1269" y="244"/>
                      </a:lnTo>
                      <a:lnTo>
                        <a:pt x="1272" y="240"/>
                      </a:lnTo>
                      <a:lnTo>
                        <a:pt x="1272" y="240"/>
                      </a:lnTo>
                      <a:close/>
                      <a:moveTo>
                        <a:pt x="1212" y="222"/>
                      </a:moveTo>
                      <a:lnTo>
                        <a:pt x="1212" y="222"/>
                      </a:lnTo>
                      <a:lnTo>
                        <a:pt x="1218" y="220"/>
                      </a:lnTo>
                      <a:lnTo>
                        <a:pt x="1218" y="220"/>
                      </a:lnTo>
                      <a:lnTo>
                        <a:pt x="1219" y="222"/>
                      </a:lnTo>
                      <a:lnTo>
                        <a:pt x="1222" y="223"/>
                      </a:lnTo>
                      <a:lnTo>
                        <a:pt x="1225" y="223"/>
                      </a:lnTo>
                      <a:lnTo>
                        <a:pt x="1225" y="223"/>
                      </a:lnTo>
                      <a:lnTo>
                        <a:pt x="1224" y="227"/>
                      </a:lnTo>
                      <a:lnTo>
                        <a:pt x="1220" y="229"/>
                      </a:lnTo>
                      <a:lnTo>
                        <a:pt x="1216" y="231"/>
                      </a:lnTo>
                      <a:lnTo>
                        <a:pt x="1216" y="231"/>
                      </a:lnTo>
                      <a:lnTo>
                        <a:pt x="1214" y="231"/>
                      </a:lnTo>
                      <a:lnTo>
                        <a:pt x="1212" y="231"/>
                      </a:lnTo>
                      <a:lnTo>
                        <a:pt x="1212" y="231"/>
                      </a:lnTo>
                      <a:lnTo>
                        <a:pt x="1211" y="229"/>
                      </a:lnTo>
                      <a:lnTo>
                        <a:pt x="1209" y="228"/>
                      </a:lnTo>
                      <a:lnTo>
                        <a:pt x="1209" y="228"/>
                      </a:lnTo>
                      <a:lnTo>
                        <a:pt x="1214" y="228"/>
                      </a:lnTo>
                      <a:lnTo>
                        <a:pt x="1218" y="228"/>
                      </a:lnTo>
                      <a:lnTo>
                        <a:pt x="1220" y="227"/>
                      </a:lnTo>
                      <a:lnTo>
                        <a:pt x="1220" y="227"/>
                      </a:lnTo>
                      <a:lnTo>
                        <a:pt x="1218" y="224"/>
                      </a:lnTo>
                      <a:lnTo>
                        <a:pt x="1214" y="222"/>
                      </a:lnTo>
                      <a:lnTo>
                        <a:pt x="1212" y="222"/>
                      </a:lnTo>
                      <a:lnTo>
                        <a:pt x="1212" y="222"/>
                      </a:lnTo>
                      <a:close/>
                      <a:moveTo>
                        <a:pt x="1214" y="216"/>
                      </a:moveTo>
                      <a:lnTo>
                        <a:pt x="1214" y="216"/>
                      </a:lnTo>
                      <a:lnTo>
                        <a:pt x="1217" y="215"/>
                      </a:lnTo>
                      <a:lnTo>
                        <a:pt x="1219" y="213"/>
                      </a:lnTo>
                      <a:lnTo>
                        <a:pt x="1220" y="212"/>
                      </a:lnTo>
                      <a:lnTo>
                        <a:pt x="1220" y="212"/>
                      </a:lnTo>
                      <a:lnTo>
                        <a:pt x="1223" y="212"/>
                      </a:lnTo>
                      <a:lnTo>
                        <a:pt x="1223" y="212"/>
                      </a:lnTo>
                      <a:lnTo>
                        <a:pt x="1224" y="212"/>
                      </a:lnTo>
                      <a:lnTo>
                        <a:pt x="1224" y="212"/>
                      </a:lnTo>
                      <a:lnTo>
                        <a:pt x="1224" y="212"/>
                      </a:lnTo>
                      <a:lnTo>
                        <a:pt x="1224" y="212"/>
                      </a:lnTo>
                      <a:lnTo>
                        <a:pt x="1229" y="211"/>
                      </a:lnTo>
                      <a:lnTo>
                        <a:pt x="1229" y="211"/>
                      </a:lnTo>
                      <a:lnTo>
                        <a:pt x="1227" y="211"/>
                      </a:lnTo>
                      <a:lnTo>
                        <a:pt x="1224" y="213"/>
                      </a:lnTo>
                      <a:lnTo>
                        <a:pt x="1224" y="213"/>
                      </a:lnTo>
                      <a:lnTo>
                        <a:pt x="1222" y="215"/>
                      </a:lnTo>
                      <a:lnTo>
                        <a:pt x="1219" y="217"/>
                      </a:lnTo>
                      <a:lnTo>
                        <a:pt x="1219" y="217"/>
                      </a:lnTo>
                      <a:lnTo>
                        <a:pt x="1218" y="216"/>
                      </a:lnTo>
                      <a:lnTo>
                        <a:pt x="1214" y="216"/>
                      </a:lnTo>
                      <a:lnTo>
                        <a:pt x="1214" y="216"/>
                      </a:lnTo>
                      <a:close/>
                      <a:moveTo>
                        <a:pt x="1220" y="246"/>
                      </a:moveTo>
                      <a:lnTo>
                        <a:pt x="1220" y="246"/>
                      </a:lnTo>
                      <a:lnTo>
                        <a:pt x="1218" y="248"/>
                      </a:lnTo>
                      <a:lnTo>
                        <a:pt x="1216" y="253"/>
                      </a:lnTo>
                      <a:lnTo>
                        <a:pt x="1216" y="253"/>
                      </a:lnTo>
                      <a:lnTo>
                        <a:pt x="1213" y="251"/>
                      </a:lnTo>
                      <a:lnTo>
                        <a:pt x="1213" y="251"/>
                      </a:lnTo>
                      <a:lnTo>
                        <a:pt x="1212" y="248"/>
                      </a:lnTo>
                      <a:lnTo>
                        <a:pt x="1212" y="248"/>
                      </a:lnTo>
                      <a:lnTo>
                        <a:pt x="1216" y="248"/>
                      </a:lnTo>
                      <a:lnTo>
                        <a:pt x="1220" y="246"/>
                      </a:lnTo>
                      <a:lnTo>
                        <a:pt x="1220" y="246"/>
                      </a:lnTo>
                      <a:close/>
                      <a:moveTo>
                        <a:pt x="1251" y="240"/>
                      </a:moveTo>
                      <a:lnTo>
                        <a:pt x="1251" y="240"/>
                      </a:lnTo>
                      <a:lnTo>
                        <a:pt x="1250" y="242"/>
                      </a:lnTo>
                      <a:lnTo>
                        <a:pt x="1247" y="244"/>
                      </a:lnTo>
                      <a:lnTo>
                        <a:pt x="1246" y="246"/>
                      </a:lnTo>
                      <a:lnTo>
                        <a:pt x="1246" y="246"/>
                      </a:lnTo>
                      <a:lnTo>
                        <a:pt x="1244" y="246"/>
                      </a:lnTo>
                      <a:lnTo>
                        <a:pt x="1236" y="248"/>
                      </a:lnTo>
                      <a:lnTo>
                        <a:pt x="1236" y="248"/>
                      </a:lnTo>
                      <a:lnTo>
                        <a:pt x="1235" y="246"/>
                      </a:lnTo>
                      <a:lnTo>
                        <a:pt x="1235" y="246"/>
                      </a:lnTo>
                      <a:lnTo>
                        <a:pt x="1239" y="246"/>
                      </a:lnTo>
                      <a:lnTo>
                        <a:pt x="1240" y="245"/>
                      </a:lnTo>
                      <a:lnTo>
                        <a:pt x="1240" y="245"/>
                      </a:lnTo>
                      <a:lnTo>
                        <a:pt x="1237" y="243"/>
                      </a:lnTo>
                      <a:lnTo>
                        <a:pt x="1235" y="240"/>
                      </a:lnTo>
                      <a:lnTo>
                        <a:pt x="1231" y="240"/>
                      </a:lnTo>
                      <a:lnTo>
                        <a:pt x="1231" y="240"/>
                      </a:lnTo>
                      <a:lnTo>
                        <a:pt x="1235" y="239"/>
                      </a:lnTo>
                      <a:lnTo>
                        <a:pt x="1240" y="237"/>
                      </a:lnTo>
                      <a:lnTo>
                        <a:pt x="1240" y="237"/>
                      </a:lnTo>
                      <a:lnTo>
                        <a:pt x="1239" y="240"/>
                      </a:lnTo>
                      <a:lnTo>
                        <a:pt x="1239" y="240"/>
                      </a:lnTo>
                      <a:lnTo>
                        <a:pt x="1244" y="242"/>
                      </a:lnTo>
                      <a:lnTo>
                        <a:pt x="1247" y="242"/>
                      </a:lnTo>
                      <a:lnTo>
                        <a:pt x="1251" y="240"/>
                      </a:lnTo>
                      <a:lnTo>
                        <a:pt x="1251" y="240"/>
                      </a:lnTo>
                      <a:close/>
                      <a:moveTo>
                        <a:pt x="1247" y="222"/>
                      </a:moveTo>
                      <a:lnTo>
                        <a:pt x="1247" y="222"/>
                      </a:lnTo>
                      <a:lnTo>
                        <a:pt x="1250" y="221"/>
                      </a:lnTo>
                      <a:lnTo>
                        <a:pt x="1250" y="221"/>
                      </a:lnTo>
                      <a:lnTo>
                        <a:pt x="1246" y="220"/>
                      </a:lnTo>
                      <a:lnTo>
                        <a:pt x="1246" y="220"/>
                      </a:lnTo>
                      <a:lnTo>
                        <a:pt x="1246" y="218"/>
                      </a:lnTo>
                      <a:lnTo>
                        <a:pt x="1245" y="217"/>
                      </a:lnTo>
                      <a:lnTo>
                        <a:pt x="1245" y="217"/>
                      </a:lnTo>
                      <a:lnTo>
                        <a:pt x="1250" y="218"/>
                      </a:lnTo>
                      <a:lnTo>
                        <a:pt x="1253" y="218"/>
                      </a:lnTo>
                      <a:lnTo>
                        <a:pt x="1256" y="217"/>
                      </a:lnTo>
                      <a:lnTo>
                        <a:pt x="1256" y="217"/>
                      </a:lnTo>
                      <a:lnTo>
                        <a:pt x="1257" y="217"/>
                      </a:lnTo>
                      <a:lnTo>
                        <a:pt x="1257" y="217"/>
                      </a:lnTo>
                      <a:lnTo>
                        <a:pt x="1255" y="221"/>
                      </a:lnTo>
                      <a:lnTo>
                        <a:pt x="1252" y="223"/>
                      </a:lnTo>
                      <a:lnTo>
                        <a:pt x="1246" y="224"/>
                      </a:lnTo>
                      <a:lnTo>
                        <a:pt x="1246" y="224"/>
                      </a:lnTo>
                      <a:lnTo>
                        <a:pt x="1244" y="224"/>
                      </a:lnTo>
                      <a:lnTo>
                        <a:pt x="1244" y="224"/>
                      </a:lnTo>
                      <a:lnTo>
                        <a:pt x="1244" y="224"/>
                      </a:lnTo>
                      <a:lnTo>
                        <a:pt x="1244" y="224"/>
                      </a:lnTo>
                      <a:lnTo>
                        <a:pt x="1245" y="224"/>
                      </a:lnTo>
                      <a:lnTo>
                        <a:pt x="1247" y="223"/>
                      </a:lnTo>
                      <a:lnTo>
                        <a:pt x="1247" y="223"/>
                      </a:lnTo>
                      <a:lnTo>
                        <a:pt x="1247" y="222"/>
                      </a:lnTo>
                      <a:lnTo>
                        <a:pt x="1247" y="222"/>
                      </a:lnTo>
                      <a:close/>
                      <a:moveTo>
                        <a:pt x="1261" y="173"/>
                      </a:moveTo>
                      <a:lnTo>
                        <a:pt x="1261" y="173"/>
                      </a:lnTo>
                      <a:lnTo>
                        <a:pt x="1257" y="173"/>
                      </a:lnTo>
                      <a:lnTo>
                        <a:pt x="1257" y="173"/>
                      </a:lnTo>
                      <a:lnTo>
                        <a:pt x="1259" y="172"/>
                      </a:lnTo>
                      <a:lnTo>
                        <a:pt x="1263" y="167"/>
                      </a:lnTo>
                      <a:lnTo>
                        <a:pt x="1263" y="167"/>
                      </a:lnTo>
                      <a:lnTo>
                        <a:pt x="1266" y="167"/>
                      </a:lnTo>
                      <a:lnTo>
                        <a:pt x="1266" y="167"/>
                      </a:lnTo>
                      <a:lnTo>
                        <a:pt x="1263" y="170"/>
                      </a:lnTo>
                      <a:lnTo>
                        <a:pt x="1261" y="171"/>
                      </a:lnTo>
                      <a:lnTo>
                        <a:pt x="1259" y="172"/>
                      </a:lnTo>
                      <a:lnTo>
                        <a:pt x="1259" y="172"/>
                      </a:lnTo>
                      <a:lnTo>
                        <a:pt x="1261" y="173"/>
                      </a:lnTo>
                      <a:lnTo>
                        <a:pt x="1261" y="173"/>
                      </a:lnTo>
                      <a:close/>
                      <a:moveTo>
                        <a:pt x="1256" y="110"/>
                      </a:moveTo>
                      <a:lnTo>
                        <a:pt x="1256" y="110"/>
                      </a:lnTo>
                      <a:lnTo>
                        <a:pt x="1256" y="110"/>
                      </a:lnTo>
                      <a:lnTo>
                        <a:pt x="1256" y="110"/>
                      </a:lnTo>
                      <a:lnTo>
                        <a:pt x="1256" y="110"/>
                      </a:lnTo>
                      <a:lnTo>
                        <a:pt x="1256" y="110"/>
                      </a:lnTo>
                      <a:lnTo>
                        <a:pt x="1256" y="110"/>
                      </a:lnTo>
                      <a:lnTo>
                        <a:pt x="1255" y="111"/>
                      </a:lnTo>
                      <a:lnTo>
                        <a:pt x="1252" y="115"/>
                      </a:lnTo>
                      <a:lnTo>
                        <a:pt x="1252" y="115"/>
                      </a:lnTo>
                      <a:lnTo>
                        <a:pt x="1251" y="113"/>
                      </a:lnTo>
                      <a:lnTo>
                        <a:pt x="1248" y="113"/>
                      </a:lnTo>
                      <a:lnTo>
                        <a:pt x="1248" y="113"/>
                      </a:lnTo>
                      <a:lnTo>
                        <a:pt x="1252" y="112"/>
                      </a:lnTo>
                      <a:lnTo>
                        <a:pt x="1255" y="111"/>
                      </a:lnTo>
                      <a:lnTo>
                        <a:pt x="1256" y="110"/>
                      </a:lnTo>
                      <a:lnTo>
                        <a:pt x="1256" y="110"/>
                      </a:lnTo>
                      <a:close/>
                      <a:moveTo>
                        <a:pt x="1246" y="131"/>
                      </a:moveTo>
                      <a:lnTo>
                        <a:pt x="1246" y="131"/>
                      </a:lnTo>
                      <a:lnTo>
                        <a:pt x="1248" y="129"/>
                      </a:lnTo>
                      <a:lnTo>
                        <a:pt x="1248" y="129"/>
                      </a:lnTo>
                      <a:lnTo>
                        <a:pt x="1246" y="128"/>
                      </a:lnTo>
                      <a:lnTo>
                        <a:pt x="1246" y="128"/>
                      </a:lnTo>
                      <a:lnTo>
                        <a:pt x="1245" y="127"/>
                      </a:lnTo>
                      <a:lnTo>
                        <a:pt x="1244" y="126"/>
                      </a:lnTo>
                      <a:lnTo>
                        <a:pt x="1244" y="126"/>
                      </a:lnTo>
                      <a:lnTo>
                        <a:pt x="1248" y="127"/>
                      </a:lnTo>
                      <a:lnTo>
                        <a:pt x="1252" y="127"/>
                      </a:lnTo>
                      <a:lnTo>
                        <a:pt x="1255" y="126"/>
                      </a:lnTo>
                      <a:lnTo>
                        <a:pt x="1255" y="126"/>
                      </a:lnTo>
                      <a:lnTo>
                        <a:pt x="1255" y="126"/>
                      </a:lnTo>
                      <a:lnTo>
                        <a:pt x="1256" y="126"/>
                      </a:lnTo>
                      <a:lnTo>
                        <a:pt x="1256" y="126"/>
                      </a:lnTo>
                      <a:lnTo>
                        <a:pt x="1255" y="129"/>
                      </a:lnTo>
                      <a:lnTo>
                        <a:pt x="1251" y="132"/>
                      </a:lnTo>
                      <a:lnTo>
                        <a:pt x="1246" y="133"/>
                      </a:lnTo>
                      <a:lnTo>
                        <a:pt x="1246" y="133"/>
                      </a:lnTo>
                      <a:lnTo>
                        <a:pt x="1242" y="133"/>
                      </a:lnTo>
                      <a:lnTo>
                        <a:pt x="1242" y="133"/>
                      </a:lnTo>
                      <a:lnTo>
                        <a:pt x="1242" y="133"/>
                      </a:lnTo>
                      <a:lnTo>
                        <a:pt x="1242" y="133"/>
                      </a:lnTo>
                      <a:lnTo>
                        <a:pt x="1245" y="133"/>
                      </a:lnTo>
                      <a:lnTo>
                        <a:pt x="1246" y="132"/>
                      </a:lnTo>
                      <a:lnTo>
                        <a:pt x="1246" y="132"/>
                      </a:lnTo>
                      <a:lnTo>
                        <a:pt x="1246" y="131"/>
                      </a:lnTo>
                      <a:lnTo>
                        <a:pt x="1246" y="131"/>
                      </a:lnTo>
                      <a:close/>
                      <a:moveTo>
                        <a:pt x="1208" y="63"/>
                      </a:moveTo>
                      <a:lnTo>
                        <a:pt x="1208" y="63"/>
                      </a:lnTo>
                      <a:lnTo>
                        <a:pt x="1209" y="60"/>
                      </a:lnTo>
                      <a:lnTo>
                        <a:pt x="1212" y="57"/>
                      </a:lnTo>
                      <a:lnTo>
                        <a:pt x="1217" y="55"/>
                      </a:lnTo>
                      <a:lnTo>
                        <a:pt x="1217" y="55"/>
                      </a:lnTo>
                      <a:lnTo>
                        <a:pt x="1219" y="55"/>
                      </a:lnTo>
                      <a:lnTo>
                        <a:pt x="1222" y="54"/>
                      </a:lnTo>
                      <a:lnTo>
                        <a:pt x="1223" y="52"/>
                      </a:lnTo>
                      <a:lnTo>
                        <a:pt x="1223" y="52"/>
                      </a:lnTo>
                      <a:lnTo>
                        <a:pt x="1225" y="52"/>
                      </a:lnTo>
                      <a:lnTo>
                        <a:pt x="1225" y="52"/>
                      </a:lnTo>
                      <a:lnTo>
                        <a:pt x="1217" y="56"/>
                      </a:lnTo>
                      <a:lnTo>
                        <a:pt x="1217" y="56"/>
                      </a:lnTo>
                      <a:lnTo>
                        <a:pt x="1218" y="57"/>
                      </a:lnTo>
                      <a:lnTo>
                        <a:pt x="1219" y="59"/>
                      </a:lnTo>
                      <a:lnTo>
                        <a:pt x="1219" y="59"/>
                      </a:lnTo>
                      <a:lnTo>
                        <a:pt x="1214" y="60"/>
                      </a:lnTo>
                      <a:lnTo>
                        <a:pt x="1212" y="60"/>
                      </a:lnTo>
                      <a:lnTo>
                        <a:pt x="1211" y="61"/>
                      </a:lnTo>
                      <a:lnTo>
                        <a:pt x="1211" y="61"/>
                      </a:lnTo>
                      <a:lnTo>
                        <a:pt x="1216" y="61"/>
                      </a:lnTo>
                      <a:lnTo>
                        <a:pt x="1218" y="63"/>
                      </a:lnTo>
                      <a:lnTo>
                        <a:pt x="1220" y="66"/>
                      </a:lnTo>
                      <a:lnTo>
                        <a:pt x="1220" y="66"/>
                      </a:lnTo>
                      <a:lnTo>
                        <a:pt x="1222" y="71"/>
                      </a:lnTo>
                      <a:lnTo>
                        <a:pt x="1223" y="72"/>
                      </a:lnTo>
                      <a:lnTo>
                        <a:pt x="1225" y="71"/>
                      </a:lnTo>
                      <a:lnTo>
                        <a:pt x="1229" y="65"/>
                      </a:lnTo>
                      <a:lnTo>
                        <a:pt x="1229" y="65"/>
                      </a:lnTo>
                      <a:lnTo>
                        <a:pt x="1231" y="65"/>
                      </a:lnTo>
                      <a:lnTo>
                        <a:pt x="1236" y="65"/>
                      </a:lnTo>
                      <a:lnTo>
                        <a:pt x="1236" y="65"/>
                      </a:lnTo>
                      <a:lnTo>
                        <a:pt x="1236" y="66"/>
                      </a:lnTo>
                      <a:lnTo>
                        <a:pt x="1236" y="68"/>
                      </a:lnTo>
                      <a:lnTo>
                        <a:pt x="1236" y="68"/>
                      </a:lnTo>
                      <a:lnTo>
                        <a:pt x="1239" y="68"/>
                      </a:lnTo>
                      <a:lnTo>
                        <a:pt x="1241" y="67"/>
                      </a:lnTo>
                      <a:lnTo>
                        <a:pt x="1242" y="66"/>
                      </a:lnTo>
                      <a:lnTo>
                        <a:pt x="1242" y="66"/>
                      </a:lnTo>
                      <a:lnTo>
                        <a:pt x="1241" y="68"/>
                      </a:lnTo>
                      <a:lnTo>
                        <a:pt x="1241" y="68"/>
                      </a:lnTo>
                      <a:lnTo>
                        <a:pt x="1240" y="68"/>
                      </a:lnTo>
                      <a:lnTo>
                        <a:pt x="1237" y="70"/>
                      </a:lnTo>
                      <a:lnTo>
                        <a:pt x="1237" y="70"/>
                      </a:lnTo>
                      <a:lnTo>
                        <a:pt x="1239" y="72"/>
                      </a:lnTo>
                      <a:lnTo>
                        <a:pt x="1240" y="74"/>
                      </a:lnTo>
                      <a:lnTo>
                        <a:pt x="1241" y="76"/>
                      </a:lnTo>
                      <a:lnTo>
                        <a:pt x="1241" y="76"/>
                      </a:lnTo>
                      <a:lnTo>
                        <a:pt x="1235" y="76"/>
                      </a:lnTo>
                      <a:lnTo>
                        <a:pt x="1233" y="77"/>
                      </a:lnTo>
                      <a:lnTo>
                        <a:pt x="1230" y="78"/>
                      </a:lnTo>
                      <a:lnTo>
                        <a:pt x="1230" y="78"/>
                      </a:lnTo>
                      <a:lnTo>
                        <a:pt x="1234" y="81"/>
                      </a:lnTo>
                      <a:lnTo>
                        <a:pt x="1236" y="82"/>
                      </a:lnTo>
                      <a:lnTo>
                        <a:pt x="1240" y="82"/>
                      </a:lnTo>
                      <a:lnTo>
                        <a:pt x="1240" y="82"/>
                      </a:lnTo>
                      <a:lnTo>
                        <a:pt x="1234" y="84"/>
                      </a:lnTo>
                      <a:lnTo>
                        <a:pt x="1234" y="84"/>
                      </a:lnTo>
                      <a:lnTo>
                        <a:pt x="1230" y="85"/>
                      </a:lnTo>
                      <a:lnTo>
                        <a:pt x="1230" y="85"/>
                      </a:lnTo>
                      <a:lnTo>
                        <a:pt x="1229" y="84"/>
                      </a:lnTo>
                      <a:lnTo>
                        <a:pt x="1229" y="84"/>
                      </a:lnTo>
                      <a:lnTo>
                        <a:pt x="1228" y="83"/>
                      </a:lnTo>
                      <a:lnTo>
                        <a:pt x="1225" y="82"/>
                      </a:lnTo>
                      <a:lnTo>
                        <a:pt x="1222" y="82"/>
                      </a:lnTo>
                      <a:lnTo>
                        <a:pt x="1219" y="83"/>
                      </a:lnTo>
                      <a:lnTo>
                        <a:pt x="1216" y="84"/>
                      </a:lnTo>
                      <a:lnTo>
                        <a:pt x="1216" y="84"/>
                      </a:lnTo>
                      <a:lnTo>
                        <a:pt x="1208" y="81"/>
                      </a:lnTo>
                      <a:lnTo>
                        <a:pt x="1208" y="81"/>
                      </a:lnTo>
                      <a:lnTo>
                        <a:pt x="1208" y="78"/>
                      </a:lnTo>
                      <a:lnTo>
                        <a:pt x="1208" y="73"/>
                      </a:lnTo>
                      <a:lnTo>
                        <a:pt x="1208" y="73"/>
                      </a:lnTo>
                      <a:lnTo>
                        <a:pt x="1213" y="72"/>
                      </a:lnTo>
                      <a:lnTo>
                        <a:pt x="1214" y="70"/>
                      </a:lnTo>
                      <a:lnTo>
                        <a:pt x="1217" y="66"/>
                      </a:lnTo>
                      <a:lnTo>
                        <a:pt x="1217" y="66"/>
                      </a:lnTo>
                      <a:lnTo>
                        <a:pt x="1216" y="65"/>
                      </a:lnTo>
                      <a:lnTo>
                        <a:pt x="1213" y="63"/>
                      </a:lnTo>
                      <a:lnTo>
                        <a:pt x="1208" y="63"/>
                      </a:lnTo>
                      <a:lnTo>
                        <a:pt x="1208" y="63"/>
                      </a:lnTo>
                      <a:close/>
                      <a:moveTo>
                        <a:pt x="1216" y="132"/>
                      </a:moveTo>
                      <a:lnTo>
                        <a:pt x="1216" y="132"/>
                      </a:lnTo>
                      <a:lnTo>
                        <a:pt x="1214" y="131"/>
                      </a:lnTo>
                      <a:lnTo>
                        <a:pt x="1214" y="131"/>
                      </a:lnTo>
                      <a:lnTo>
                        <a:pt x="1218" y="131"/>
                      </a:lnTo>
                      <a:lnTo>
                        <a:pt x="1218" y="131"/>
                      </a:lnTo>
                      <a:lnTo>
                        <a:pt x="1220" y="132"/>
                      </a:lnTo>
                      <a:lnTo>
                        <a:pt x="1224" y="132"/>
                      </a:lnTo>
                      <a:lnTo>
                        <a:pt x="1224" y="132"/>
                      </a:lnTo>
                      <a:lnTo>
                        <a:pt x="1223" y="135"/>
                      </a:lnTo>
                      <a:lnTo>
                        <a:pt x="1219" y="138"/>
                      </a:lnTo>
                      <a:lnTo>
                        <a:pt x="1214" y="139"/>
                      </a:lnTo>
                      <a:lnTo>
                        <a:pt x="1214" y="139"/>
                      </a:lnTo>
                      <a:lnTo>
                        <a:pt x="1213" y="139"/>
                      </a:lnTo>
                      <a:lnTo>
                        <a:pt x="1213" y="139"/>
                      </a:lnTo>
                      <a:lnTo>
                        <a:pt x="1212" y="137"/>
                      </a:lnTo>
                      <a:lnTo>
                        <a:pt x="1212" y="137"/>
                      </a:lnTo>
                      <a:lnTo>
                        <a:pt x="1217" y="137"/>
                      </a:lnTo>
                      <a:lnTo>
                        <a:pt x="1217" y="137"/>
                      </a:lnTo>
                      <a:lnTo>
                        <a:pt x="1219" y="135"/>
                      </a:lnTo>
                      <a:lnTo>
                        <a:pt x="1219" y="135"/>
                      </a:lnTo>
                      <a:lnTo>
                        <a:pt x="1218" y="134"/>
                      </a:lnTo>
                      <a:lnTo>
                        <a:pt x="1216" y="132"/>
                      </a:lnTo>
                      <a:lnTo>
                        <a:pt x="1216" y="132"/>
                      </a:lnTo>
                      <a:close/>
                      <a:moveTo>
                        <a:pt x="1211" y="89"/>
                      </a:moveTo>
                      <a:lnTo>
                        <a:pt x="1211" y="89"/>
                      </a:lnTo>
                      <a:lnTo>
                        <a:pt x="1216" y="87"/>
                      </a:lnTo>
                      <a:lnTo>
                        <a:pt x="1216" y="87"/>
                      </a:lnTo>
                      <a:lnTo>
                        <a:pt x="1219" y="89"/>
                      </a:lnTo>
                      <a:lnTo>
                        <a:pt x="1219" y="89"/>
                      </a:lnTo>
                      <a:lnTo>
                        <a:pt x="1219" y="90"/>
                      </a:lnTo>
                      <a:lnTo>
                        <a:pt x="1219" y="90"/>
                      </a:lnTo>
                      <a:lnTo>
                        <a:pt x="1216" y="91"/>
                      </a:lnTo>
                      <a:lnTo>
                        <a:pt x="1216" y="91"/>
                      </a:lnTo>
                      <a:lnTo>
                        <a:pt x="1212" y="90"/>
                      </a:lnTo>
                      <a:lnTo>
                        <a:pt x="1209" y="91"/>
                      </a:lnTo>
                      <a:lnTo>
                        <a:pt x="1209" y="91"/>
                      </a:lnTo>
                      <a:lnTo>
                        <a:pt x="1212" y="95"/>
                      </a:lnTo>
                      <a:lnTo>
                        <a:pt x="1212" y="95"/>
                      </a:lnTo>
                      <a:lnTo>
                        <a:pt x="1212" y="95"/>
                      </a:lnTo>
                      <a:lnTo>
                        <a:pt x="1212" y="95"/>
                      </a:lnTo>
                      <a:lnTo>
                        <a:pt x="1211" y="94"/>
                      </a:lnTo>
                      <a:lnTo>
                        <a:pt x="1207" y="93"/>
                      </a:lnTo>
                      <a:lnTo>
                        <a:pt x="1207" y="93"/>
                      </a:lnTo>
                      <a:lnTo>
                        <a:pt x="1208" y="90"/>
                      </a:lnTo>
                      <a:lnTo>
                        <a:pt x="1211" y="89"/>
                      </a:lnTo>
                      <a:lnTo>
                        <a:pt x="1211" y="89"/>
                      </a:lnTo>
                      <a:close/>
                      <a:moveTo>
                        <a:pt x="1207" y="165"/>
                      </a:moveTo>
                      <a:lnTo>
                        <a:pt x="1207" y="165"/>
                      </a:lnTo>
                      <a:lnTo>
                        <a:pt x="1208" y="163"/>
                      </a:lnTo>
                      <a:lnTo>
                        <a:pt x="1209" y="162"/>
                      </a:lnTo>
                      <a:lnTo>
                        <a:pt x="1209" y="160"/>
                      </a:lnTo>
                      <a:lnTo>
                        <a:pt x="1209" y="160"/>
                      </a:lnTo>
                      <a:lnTo>
                        <a:pt x="1211" y="162"/>
                      </a:lnTo>
                      <a:lnTo>
                        <a:pt x="1212" y="165"/>
                      </a:lnTo>
                      <a:lnTo>
                        <a:pt x="1213" y="165"/>
                      </a:lnTo>
                      <a:lnTo>
                        <a:pt x="1213" y="165"/>
                      </a:lnTo>
                      <a:lnTo>
                        <a:pt x="1214" y="163"/>
                      </a:lnTo>
                      <a:lnTo>
                        <a:pt x="1214" y="163"/>
                      </a:lnTo>
                      <a:lnTo>
                        <a:pt x="1214" y="166"/>
                      </a:lnTo>
                      <a:lnTo>
                        <a:pt x="1214" y="166"/>
                      </a:lnTo>
                      <a:lnTo>
                        <a:pt x="1217" y="165"/>
                      </a:lnTo>
                      <a:lnTo>
                        <a:pt x="1217" y="165"/>
                      </a:lnTo>
                      <a:lnTo>
                        <a:pt x="1217" y="167"/>
                      </a:lnTo>
                      <a:lnTo>
                        <a:pt x="1217" y="167"/>
                      </a:lnTo>
                      <a:lnTo>
                        <a:pt x="1220" y="165"/>
                      </a:lnTo>
                      <a:lnTo>
                        <a:pt x="1220" y="165"/>
                      </a:lnTo>
                      <a:lnTo>
                        <a:pt x="1219" y="168"/>
                      </a:lnTo>
                      <a:lnTo>
                        <a:pt x="1220" y="172"/>
                      </a:lnTo>
                      <a:lnTo>
                        <a:pt x="1220" y="172"/>
                      </a:lnTo>
                      <a:lnTo>
                        <a:pt x="1222" y="168"/>
                      </a:lnTo>
                      <a:lnTo>
                        <a:pt x="1223" y="166"/>
                      </a:lnTo>
                      <a:lnTo>
                        <a:pt x="1227" y="165"/>
                      </a:lnTo>
                      <a:lnTo>
                        <a:pt x="1227" y="165"/>
                      </a:lnTo>
                      <a:lnTo>
                        <a:pt x="1231" y="163"/>
                      </a:lnTo>
                      <a:lnTo>
                        <a:pt x="1231" y="163"/>
                      </a:lnTo>
                      <a:lnTo>
                        <a:pt x="1230" y="161"/>
                      </a:lnTo>
                      <a:lnTo>
                        <a:pt x="1230" y="161"/>
                      </a:lnTo>
                      <a:lnTo>
                        <a:pt x="1231" y="161"/>
                      </a:lnTo>
                      <a:lnTo>
                        <a:pt x="1231" y="161"/>
                      </a:lnTo>
                      <a:lnTo>
                        <a:pt x="1230" y="159"/>
                      </a:lnTo>
                      <a:lnTo>
                        <a:pt x="1230" y="156"/>
                      </a:lnTo>
                      <a:lnTo>
                        <a:pt x="1229" y="155"/>
                      </a:lnTo>
                      <a:lnTo>
                        <a:pt x="1229" y="155"/>
                      </a:lnTo>
                      <a:lnTo>
                        <a:pt x="1234" y="155"/>
                      </a:lnTo>
                      <a:lnTo>
                        <a:pt x="1237" y="155"/>
                      </a:lnTo>
                      <a:lnTo>
                        <a:pt x="1239" y="154"/>
                      </a:lnTo>
                      <a:lnTo>
                        <a:pt x="1239" y="154"/>
                      </a:lnTo>
                      <a:lnTo>
                        <a:pt x="1236" y="151"/>
                      </a:lnTo>
                      <a:lnTo>
                        <a:pt x="1234" y="149"/>
                      </a:lnTo>
                      <a:lnTo>
                        <a:pt x="1231" y="149"/>
                      </a:lnTo>
                      <a:lnTo>
                        <a:pt x="1231" y="149"/>
                      </a:lnTo>
                      <a:lnTo>
                        <a:pt x="1235" y="148"/>
                      </a:lnTo>
                      <a:lnTo>
                        <a:pt x="1239" y="145"/>
                      </a:lnTo>
                      <a:lnTo>
                        <a:pt x="1239" y="145"/>
                      </a:lnTo>
                      <a:lnTo>
                        <a:pt x="1237" y="149"/>
                      </a:lnTo>
                      <a:lnTo>
                        <a:pt x="1237" y="149"/>
                      </a:lnTo>
                      <a:lnTo>
                        <a:pt x="1242" y="150"/>
                      </a:lnTo>
                      <a:lnTo>
                        <a:pt x="1246" y="150"/>
                      </a:lnTo>
                      <a:lnTo>
                        <a:pt x="1250" y="149"/>
                      </a:lnTo>
                      <a:lnTo>
                        <a:pt x="1250" y="149"/>
                      </a:lnTo>
                      <a:lnTo>
                        <a:pt x="1247" y="151"/>
                      </a:lnTo>
                      <a:lnTo>
                        <a:pt x="1246" y="155"/>
                      </a:lnTo>
                      <a:lnTo>
                        <a:pt x="1245" y="160"/>
                      </a:lnTo>
                      <a:lnTo>
                        <a:pt x="1245" y="160"/>
                      </a:lnTo>
                      <a:lnTo>
                        <a:pt x="1248" y="159"/>
                      </a:lnTo>
                      <a:lnTo>
                        <a:pt x="1252" y="157"/>
                      </a:lnTo>
                      <a:lnTo>
                        <a:pt x="1255" y="154"/>
                      </a:lnTo>
                      <a:lnTo>
                        <a:pt x="1255" y="154"/>
                      </a:lnTo>
                      <a:lnTo>
                        <a:pt x="1257" y="155"/>
                      </a:lnTo>
                      <a:lnTo>
                        <a:pt x="1261" y="155"/>
                      </a:lnTo>
                      <a:lnTo>
                        <a:pt x="1261" y="155"/>
                      </a:lnTo>
                      <a:lnTo>
                        <a:pt x="1258" y="156"/>
                      </a:lnTo>
                      <a:lnTo>
                        <a:pt x="1258" y="156"/>
                      </a:lnTo>
                      <a:lnTo>
                        <a:pt x="1262" y="159"/>
                      </a:lnTo>
                      <a:lnTo>
                        <a:pt x="1264" y="161"/>
                      </a:lnTo>
                      <a:lnTo>
                        <a:pt x="1268" y="161"/>
                      </a:lnTo>
                      <a:lnTo>
                        <a:pt x="1268" y="161"/>
                      </a:lnTo>
                      <a:lnTo>
                        <a:pt x="1262" y="163"/>
                      </a:lnTo>
                      <a:lnTo>
                        <a:pt x="1262" y="163"/>
                      </a:lnTo>
                      <a:lnTo>
                        <a:pt x="1258" y="165"/>
                      </a:lnTo>
                      <a:lnTo>
                        <a:pt x="1253" y="167"/>
                      </a:lnTo>
                      <a:lnTo>
                        <a:pt x="1253" y="167"/>
                      </a:lnTo>
                      <a:lnTo>
                        <a:pt x="1251" y="166"/>
                      </a:lnTo>
                      <a:lnTo>
                        <a:pt x="1248" y="165"/>
                      </a:lnTo>
                      <a:lnTo>
                        <a:pt x="1246" y="165"/>
                      </a:lnTo>
                      <a:lnTo>
                        <a:pt x="1246" y="165"/>
                      </a:lnTo>
                      <a:lnTo>
                        <a:pt x="1246" y="168"/>
                      </a:lnTo>
                      <a:lnTo>
                        <a:pt x="1247" y="170"/>
                      </a:lnTo>
                      <a:lnTo>
                        <a:pt x="1247" y="172"/>
                      </a:lnTo>
                      <a:lnTo>
                        <a:pt x="1247" y="172"/>
                      </a:lnTo>
                      <a:lnTo>
                        <a:pt x="1242" y="171"/>
                      </a:lnTo>
                      <a:lnTo>
                        <a:pt x="1240" y="170"/>
                      </a:lnTo>
                      <a:lnTo>
                        <a:pt x="1237" y="171"/>
                      </a:lnTo>
                      <a:lnTo>
                        <a:pt x="1237" y="171"/>
                      </a:lnTo>
                      <a:lnTo>
                        <a:pt x="1239" y="173"/>
                      </a:lnTo>
                      <a:lnTo>
                        <a:pt x="1241" y="176"/>
                      </a:lnTo>
                      <a:lnTo>
                        <a:pt x="1245" y="177"/>
                      </a:lnTo>
                      <a:lnTo>
                        <a:pt x="1245" y="177"/>
                      </a:lnTo>
                      <a:lnTo>
                        <a:pt x="1241" y="177"/>
                      </a:lnTo>
                      <a:lnTo>
                        <a:pt x="1241" y="177"/>
                      </a:lnTo>
                      <a:lnTo>
                        <a:pt x="1240" y="177"/>
                      </a:lnTo>
                      <a:lnTo>
                        <a:pt x="1240" y="177"/>
                      </a:lnTo>
                      <a:lnTo>
                        <a:pt x="1235" y="178"/>
                      </a:lnTo>
                      <a:lnTo>
                        <a:pt x="1233" y="177"/>
                      </a:lnTo>
                      <a:lnTo>
                        <a:pt x="1230" y="176"/>
                      </a:lnTo>
                      <a:lnTo>
                        <a:pt x="1230" y="176"/>
                      </a:lnTo>
                      <a:lnTo>
                        <a:pt x="1229" y="174"/>
                      </a:lnTo>
                      <a:lnTo>
                        <a:pt x="1225" y="173"/>
                      </a:lnTo>
                      <a:lnTo>
                        <a:pt x="1224" y="173"/>
                      </a:lnTo>
                      <a:lnTo>
                        <a:pt x="1222" y="173"/>
                      </a:lnTo>
                      <a:lnTo>
                        <a:pt x="1218" y="174"/>
                      </a:lnTo>
                      <a:lnTo>
                        <a:pt x="1216" y="178"/>
                      </a:lnTo>
                      <a:lnTo>
                        <a:pt x="1216" y="178"/>
                      </a:lnTo>
                      <a:lnTo>
                        <a:pt x="1219" y="181"/>
                      </a:lnTo>
                      <a:lnTo>
                        <a:pt x="1219" y="181"/>
                      </a:lnTo>
                      <a:lnTo>
                        <a:pt x="1219" y="182"/>
                      </a:lnTo>
                      <a:lnTo>
                        <a:pt x="1219" y="182"/>
                      </a:lnTo>
                      <a:lnTo>
                        <a:pt x="1217" y="183"/>
                      </a:lnTo>
                      <a:lnTo>
                        <a:pt x="1214" y="184"/>
                      </a:lnTo>
                      <a:lnTo>
                        <a:pt x="1214" y="184"/>
                      </a:lnTo>
                      <a:lnTo>
                        <a:pt x="1213" y="184"/>
                      </a:lnTo>
                      <a:lnTo>
                        <a:pt x="1213" y="184"/>
                      </a:lnTo>
                      <a:lnTo>
                        <a:pt x="1213" y="187"/>
                      </a:lnTo>
                      <a:lnTo>
                        <a:pt x="1213" y="187"/>
                      </a:lnTo>
                      <a:lnTo>
                        <a:pt x="1212" y="187"/>
                      </a:lnTo>
                      <a:lnTo>
                        <a:pt x="1212" y="187"/>
                      </a:lnTo>
                      <a:lnTo>
                        <a:pt x="1212" y="185"/>
                      </a:lnTo>
                      <a:lnTo>
                        <a:pt x="1212" y="185"/>
                      </a:lnTo>
                      <a:lnTo>
                        <a:pt x="1212" y="184"/>
                      </a:lnTo>
                      <a:lnTo>
                        <a:pt x="1212" y="184"/>
                      </a:lnTo>
                      <a:lnTo>
                        <a:pt x="1209" y="184"/>
                      </a:lnTo>
                      <a:lnTo>
                        <a:pt x="1209" y="184"/>
                      </a:lnTo>
                      <a:lnTo>
                        <a:pt x="1207" y="183"/>
                      </a:lnTo>
                      <a:lnTo>
                        <a:pt x="1205" y="184"/>
                      </a:lnTo>
                      <a:lnTo>
                        <a:pt x="1205" y="184"/>
                      </a:lnTo>
                      <a:lnTo>
                        <a:pt x="1205" y="182"/>
                      </a:lnTo>
                      <a:lnTo>
                        <a:pt x="1206" y="178"/>
                      </a:lnTo>
                      <a:lnTo>
                        <a:pt x="1206" y="178"/>
                      </a:lnTo>
                      <a:lnTo>
                        <a:pt x="1203" y="178"/>
                      </a:lnTo>
                      <a:lnTo>
                        <a:pt x="1201" y="179"/>
                      </a:lnTo>
                      <a:lnTo>
                        <a:pt x="1200" y="181"/>
                      </a:lnTo>
                      <a:lnTo>
                        <a:pt x="1200" y="181"/>
                      </a:lnTo>
                      <a:lnTo>
                        <a:pt x="1201" y="177"/>
                      </a:lnTo>
                      <a:lnTo>
                        <a:pt x="1201" y="174"/>
                      </a:lnTo>
                      <a:lnTo>
                        <a:pt x="1201" y="173"/>
                      </a:lnTo>
                      <a:lnTo>
                        <a:pt x="1201" y="173"/>
                      </a:lnTo>
                      <a:lnTo>
                        <a:pt x="1200" y="173"/>
                      </a:lnTo>
                      <a:lnTo>
                        <a:pt x="1196" y="174"/>
                      </a:lnTo>
                      <a:lnTo>
                        <a:pt x="1196" y="174"/>
                      </a:lnTo>
                      <a:lnTo>
                        <a:pt x="1196" y="173"/>
                      </a:lnTo>
                      <a:lnTo>
                        <a:pt x="1196" y="173"/>
                      </a:lnTo>
                      <a:lnTo>
                        <a:pt x="1198" y="168"/>
                      </a:lnTo>
                      <a:lnTo>
                        <a:pt x="1198" y="168"/>
                      </a:lnTo>
                      <a:lnTo>
                        <a:pt x="1197" y="167"/>
                      </a:lnTo>
                      <a:lnTo>
                        <a:pt x="1195" y="167"/>
                      </a:lnTo>
                      <a:lnTo>
                        <a:pt x="1195" y="167"/>
                      </a:lnTo>
                      <a:lnTo>
                        <a:pt x="1195" y="167"/>
                      </a:lnTo>
                      <a:lnTo>
                        <a:pt x="1195" y="167"/>
                      </a:lnTo>
                      <a:lnTo>
                        <a:pt x="1200" y="167"/>
                      </a:lnTo>
                      <a:lnTo>
                        <a:pt x="1203" y="166"/>
                      </a:lnTo>
                      <a:lnTo>
                        <a:pt x="1203" y="166"/>
                      </a:lnTo>
                      <a:lnTo>
                        <a:pt x="1201" y="163"/>
                      </a:lnTo>
                      <a:lnTo>
                        <a:pt x="1201" y="163"/>
                      </a:lnTo>
                      <a:lnTo>
                        <a:pt x="1203" y="161"/>
                      </a:lnTo>
                      <a:lnTo>
                        <a:pt x="1205" y="159"/>
                      </a:lnTo>
                      <a:lnTo>
                        <a:pt x="1203" y="157"/>
                      </a:lnTo>
                      <a:lnTo>
                        <a:pt x="1203" y="157"/>
                      </a:lnTo>
                      <a:lnTo>
                        <a:pt x="1205" y="160"/>
                      </a:lnTo>
                      <a:lnTo>
                        <a:pt x="1206" y="162"/>
                      </a:lnTo>
                      <a:lnTo>
                        <a:pt x="1207" y="165"/>
                      </a:lnTo>
                      <a:lnTo>
                        <a:pt x="1207" y="165"/>
                      </a:lnTo>
                      <a:close/>
                      <a:moveTo>
                        <a:pt x="1184" y="265"/>
                      </a:moveTo>
                      <a:lnTo>
                        <a:pt x="1184" y="265"/>
                      </a:lnTo>
                      <a:lnTo>
                        <a:pt x="1184" y="263"/>
                      </a:lnTo>
                      <a:lnTo>
                        <a:pt x="1184" y="261"/>
                      </a:lnTo>
                      <a:lnTo>
                        <a:pt x="1184" y="261"/>
                      </a:lnTo>
                      <a:lnTo>
                        <a:pt x="1187" y="265"/>
                      </a:lnTo>
                      <a:lnTo>
                        <a:pt x="1190" y="267"/>
                      </a:lnTo>
                      <a:lnTo>
                        <a:pt x="1192" y="267"/>
                      </a:lnTo>
                      <a:lnTo>
                        <a:pt x="1192" y="267"/>
                      </a:lnTo>
                      <a:lnTo>
                        <a:pt x="1192" y="267"/>
                      </a:lnTo>
                      <a:lnTo>
                        <a:pt x="1194" y="268"/>
                      </a:lnTo>
                      <a:lnTo>
                        <a:pt x="1194" y="268"/>
                      </a:lnTo>
                      <a:lnTo>
                        <a:pt x="1192" y="270"/>
                      </a:lnTo>
                      <a:lnTo>
                        <a:pt x="1190" y="271"/>
                      </a:lnTo>
                      <a:lnTo>
                        <a:pt x="1186" y="271"/>
                      </a:lnTo>
                      <a:lnTo>
                        <a:pt x="1186" y="271"/>
                      </a:lnTo>
                      <a:lnTo>
                        <a:pt x="1184" y="270"/>
                      </a:lnTo>
                      <a:lnTo>
                        <a:pt x="1184" y="270"/>
                      </a:lnTo>
                      <a:lnTo>
                        <a:pt x="1184" y="270"/>
                      </a:lnTo>
                      <a:lnTo>
                        <a:pt x="1184" y="270"/>
                      </a:lnTo>
                      <a:lnTo>
                        <a:pt x="1180" y="268"/>
                      </a:lnTo>
                      <a:lnTo>
                        <a:pt x="1180" y="268"/>
                      </a:lnTo>
                      <a:lnTo>
                        <a:pt x="1179" y="267"/>
                      </a:lnTo>
                      <a:lnTo>
                        <a:pt x="1179" y="267"/>
                      </a:lnTo>
                      <a:lnTo>
                        <a:pt x="1179" y="266"/>
                      </a:lnTo>
                      <a:lnTo>
                        <a:pt x="1179" y="266"/>
                      </a:lnTo>
                      <a:lnTo>
                        <a:pt x="1181" y="268"/>
                      </a:lnTo>
                      <a:lnTo>
                        <a:pt x="1181" y="268"/>
                      </a:lnTo>
                      <a:lnTo>
                        <a:pt x="1183" y="267"/>
                      </a:lnTo>
                      <a:lnTo>
                        <a:pt x="1183" y="267"/>
                      </a:lnTo>
                      <a:lnTo>
                        <a:pt x="1186" y="267"/>
                      </a:lnTo>
                      <a:lnTo>
                        <a:pt x="1186" y="267"/>
                      </a:lnTo>
                      <a:lnTo>
                        <a:pt x="1184" y="265"/>
                      </a:lnTo>
                      <a:lnTo>
                        <a:pt x="1184" y="265"/>
                      </a:lnTo>
                      <a:close/>
                      <a:moveTo>
                        <a:pt x="1183" y="242"/>
                      </a:moveTo>
                      <a:lnTo>
                        <a:pt x="1183" y="242"/>
                      </a:lnTo>
                      <a:lnTo>
                        <a:pt x="1184" y="240"/>
                      </a:lnTo>
                      <a:lnTo>
                        <a:pt x="1184" y="240"/>
                      </a:lnTo>
                      <a:lnTo>
                        <a:pt x="1186" y="242"/>
                      </a:lnTo>
                      <a:lnTo>
                        <a:pt x="1186" y="242"/>
                      </a:lnTo>
                      <a:lnTo>
                        <a:pt x="1187" y="239"/>
                      </a:lnTo>
                      <a:lnTo>
                        <a:pt x="1187" y="239"/>
                      </a:lnTo>
                      <a:lnTo>
                        <a:pt x="1189" y="243"/>
                      </a:lnTo>
                      <a:lnTo>
                        <a:pt x="1189" y="243"/>
                      </a:lnTo>
                      <a:lnTo>
                        <a:pt x="1186" y="243"/>
                      </a:lnTo>
                      <a:lnTo>
                        <a:pt x="1183" y="242"/>
                      </a:lnTo>
                      <a:lnTo>
                        <a:pt x="1183" y="242"/>
                      </a:lnTo>
                      <a:close/>
                      <a:moveTo>
                        <a:pt x="1190" y="212"/>
                      </a:moveTo>
                      <a:lnTo>
                        <a:pt x="1190" y="212"/>
                      </a:lnTo>
                      <a:lnTo>
                        <a:pt x="1185" y="212"/>
                      </a:lnTo>
                      <a:lnTo>
                        <a:pt x="1185" y="212"/>
                      </a:lnTo>
                      <a:lnTo>
                        <a:pt x="1186" y="216"/>
                      </a:lnTo>
                      <a:lnTo>
                        <a:pt x="1186" y="216"/>
                      </a:lnTo>
                      <a:lnTo>
                        <a:pt x="1185" y="218"/>
                      </a:lnTo>
                      <a:lnTo>
                        <a:pt x="1185" y="218"/>
                      </a:lnTo>
                      <a:lnTo>
                        <a:pt x="1183" y="217"/>
                      </a:lnTo>
                      <a:lnTo>
                        <a:pt x="1180" y="217"/>
                      </a:lnTo>
                      <a:lnTo>
                        <a:pt x="1180" y="217"/>
                      </a:lnTo>
                      <a:lnTo>
                        <a:pt x="1181" y="222"/>
                      </a:lnTo>
                      <a:lnTo>
                        <a:pt x="1181" y="222"/>
                      </a:lnTo>
                      <a:lnTo>
                        <a:pt x="1178" y="218"/>
                      </a:lnTo>
                      <a:lnTo>
                        <a:pt x="1178" y="218"/>
                      </a:lnTo>
                      <a:lnTo>
                        <a:pt x="1176" y="215"/>
                      </a:lnTo>
                      <a:lnTo>
                        <a:pt x="1175" y="212"/>
                      </a:lnTo>
                      <a:lnTo>
                        <a:pt x="1173" y="211"/>
                      </a:lnTo>
                      <a:lnTo>
                        <a:pt x="1173" y="211"/>
                      </a:lnTo>
                      <a:lnTo>
                        <a:pt x="1174" y="210"/>
                      </a:lnTo>
                      <a:lnTo>
                        <a:pt x="1176" y="209"/>
                      </a:lnTo>
                      <a:lnTo>
                        <a:pt x="1176" y="209"/>
                      </a:lnTo>
                      <a:lnTo>
                        <a:pt x="1181" y="207"/>
                      </a:lnTo>
                      <a:lnTo>
                        <a:pt x="1181" y="207"/>
                      </a:lnTo>
                      <a:lnTo>
                        <a:pt x="1181" y="206"/>
                      </a:lnTo>
                      <a:lnTo>
                        <a:pt x="1181" y="206"/>
                      </a:lnTo>
                      <a:lnTo>
                        <a:pt x="1181" y="206"/>
                      </a:lnTo>
                      <a:lnTo>
                        <a:pt x="1181" y="206"/>
                      </a:lnTo>
                      <a:lnTo>
                        <a:pt x="1181" y="203"/>
                      </a:lnTo>
                      <a:lnTo>
                        <a:pt x="1180" y="201"/>
                      </a:lnTo>
                      <a:lnTo>
                        <a:pt x="1179" y="200"/>
                      </a:lnTo>
                      <a:lnTo>
                        <a:pt x="1179" y="200"/>
                      </a:lnTo>
                      <a:lnTo>
                        <a:pt x="1180" y="200"/>
                      </a:lnTo>
                      <a:lnTo>
                        <a:pt x="1180" y="200"/>
                      </a:lnTo>
                      <a:lnTo>
                        <a:pt x="1181" y="203"/>
                      </a:lnTo>
                      <a:lnTo>
                        <a:pt x="1184" y="206"/>
                      </a:lnTo>
                      <a:lnTo>
                        <a:pt x="1184" y="206"/>
                      </a:lnTo>
                      <a:lnTo>
                        <a:pt x="1186" y="205"/>
                      </a:lnTo>
                      <a:lnTo>
                        <a:pt x="1190" y="200"/>
                      </a:lnTo>
                      <a:lnTo>
                        <a:pt x="1190" y="200"/>
                      </a:lnTo>
                      <a:lnTo>
                        <a:pt x="1189" y="203"/>
                      </a:lnTo>
                      <a:lnTo>
                        <a:pt x="1189" y="205"/>
                      </a:lnTo>
                      <a:lnTo>
                        <a:pt x="1191" y="209"/>
                      </a:lnTo>
                      <a:lnTo>
                        <a:pt x="1191" y="209"/>
                      </a:lnTo>
                      <a:lnTo>
                        <a:pt x="1194" y="206"/>
                      </a:lnTo>
                      <a:lnTo>
                        <a:pt x="1197" y="201"/>
                      </a:lnTo>
                      <a:lnTo>
                        <a:pt x="1197" y="201"/>
                      </a:lnTo>
                      <a:lnTo>
                        <a:pt x="1198" y="203"/>
                      </a:lnTo>
                      <a:lnTo>
                        <a:pt x="1198" y="203"/>
                      </a:lnTo>
                      <a:lnTo>
                        <a:pt x="1196" y="207"/>
                      </a:lnTo>
                      <a:lnTo>
                        <a:pt x="1196" y="209"/>
                      </a:lnTo>
                      <a:lnTo>
                        <a:pt x="1198" y="209"/>
                      </a:lnTo>
                      <a:lnTo>
                        <a:pt x="1198" y="209"/>
                      </a:lnTo>
                      <a:lnTo>
                        <a:pt x="1202" y="210"/>
                      </a:lnTo>
                      <a:lnTo>
                        <a:pt x="1202" y="210"/>
                      </a:lnTo>
                      <a:lnTo>
                        <a:pt x="1200" y="211"/>
                      </a:lnTo>
                      <a:lnTo>
                        <a:pt x="1195" y="212"/>
                      </a:lnTo>
                      <a:lnTo>
                        <a:pt x="1195" y="212"/>
                      </a:lnTo>
                      <a:lnTo>
                        <a:pt x="1194" y="212"/>
                      </a:lnTo>
                      <a:lnTo>
                        <a:pt x="1190" y="212"/>
                      </a:lnTo>
                      <a:lnTo>
                        <a:pt x="1190" y="212"/>
                      </a:lnTo>
                      <a:close/>
                      <a:moveTo>
                        <a:pt x="1165" y="182"/>
                      </a:moveTo>
                      <a:lnTo>
                        <a:pt x="1165" y="182"/>
                      </a:lnTo>
                      <a:lnTo>
                        <a:pt x="1168" y="181"/>
                      </a:lnTo>
                      <a:lnTo>
                        <a:pt x="1168" y="181"/>
                      </a:lnTo>
                      <a:lnTo>
                        <a:pt x="1167" y="181"/>
                      </a:lnTo>
                      <a:lnTo>
                        <a:pt x="1167" y="181"/>
                      </a:lnTo>
                      <a:lnTo>
                        <a:pt x="1170" y="179"/>
                      </a:lnTo>
                      <a:lnTo>
                        <a:pt x="1170" y="179"/>
                      </a:lnTo>
                      <a:lnTo>
                        <a:pt x="1168" y="178"/>
                      </a:lnTo>
                      <a:lnTo>
                        <a:pt x="1168" y="178"/>
                      </a:lnTo>
                      <a:lnTo>
                        <a:pt x="1172" y="177"/>
                      </a:lnTo>
                      <a:lnTo>
                        <a:pt x="1174" y="177"/>
                      </a:lnTo>
                      <a:lnTo>
                        <a:pt x="1174" y="177"/>
                      </a:lnTo>
                      <a:lnTo>
                        <a:pt x="1174" y="177"/>
                      </a:lnTo>
                      <a:lnTo>
                        <a:pt x="1175" y="177"/>
                      </a:lnTo>
                      <a:lnTo>
                        <a:pt x="1175" y="177"/>
                      </a:lnTo>
                      <a:lnTo>
                        <a:pt x="1173" y="181"/>
                      </a:lnTo>
                      <a:lnTo>
                        <a:pt x="1170" y="183"/>
                      </a:lnTo>
                      <a:lnTo>
                        <a:pt x="1164" y="184"/>
                      </a:lnTo>
                      <a:lnTo>
                        <a:pt x="1164" y="184"/>
                      </a:lnTo>
                      <a:lnTo>
                        <a:pt x="1163" y="184"/>
                      </a:lnTo>
                      <a:lnTo>
                        <a:pt x="1163" y="184"/>
                      </a:lnTo>
                      <a:lnTo>
                        <a:pt x="1163" y="184"/>
                      </a:lnTo>
                      <a:lnTo>
                        <a:pt x="1163" y="184"/>
                      </a:lnTo>
                      <a:lnTo>
                        <a:pt x="1165" y="183"/>
                      </a:lnTo>
                      <a:lnTo>
                        <a:pt x="1165" y="183"/>
                      </a:lnTo>
                      <a:lnTo>
                        <a:pt x="1165" y="182"/>
                      </a:lnTo>
                      <a:lnTo>
                        <a:pt x="1165" y="182"/>
                      </a:lnTo>
                      <a:close/>
                      <a:moveTo>
                        <a:pt x="1164" y="207"/>
                      </a:moveTo>
                      <a:lnTo>
                        <a:pt x="1164" y="207"/>
                      </a:lnTo>
                      <a:lnTo>
                        <a:pt x="1164" y="211"/>
                      </a:lnTo>
                      <a:lnTo>
                        <a:pt x="1164" y="211"/>
                      </a:lnTo>
                      <a:lnTo>
                        <a:pt x="1168" y="210"/>
                      </a:lnTo>
                      <a:lnTo>
                        <a:pt x="1168" y="210"/>
                      </a:lnTo>
                      <a:lnTo>
                        <a:pt x="1168" y="211"/>
                      </a:lnTo>
                      <a:lnTo>
                        <a:pt x="1168" y="211"/>
                      </a:lnTo>
                      <a:lnTo>
                        <a:pt x="1170" y="209"/>
                      </a:lnTo>
                      <a:lnTo>
                        <a:pt x="1170" y="209"/>
                      </a:lnTo>
                      <a:lnTo>
                        <a:pt x="1170" y="211"/>
                      </a:lnTo>
                      <a:lnTo>
                        <a:pt x="1170" y="211"/>
                      </a:lnTo>
                      <a:lnTo>
                        <a:pt x="1165" y="211"/>
                      </a:lnTo>
                      <a:lnTo>
                        <a:pt x="1165" y="211"/>
                      </a:lnTo>
                      <a:lnTo>
                        <a:pt x="1165" y="215"/>
                      </a:lnTo>
                      <a:lnTo>
                        <a:pt x="1165" y="215"/>
                      </a:lnTo>
                      <a:lnTo>
                        <a:pt x="1163" y="216"/>
                      </a:lnTo>
                      <a:lnTo>
                        <a:pt x="1163" y="216"/>
                      </a:lnTo>
                      <a:lnTo>
                        <a:pt x="1162" y="215"/>
                      </a:lnTo>
                      <a:lnTo>
                        <a:pt x="1161" y="212"/>
                      </a:lnTo>
                      <a:lnTo>
                        <a:pt x="1156" y="210"/>
                      </a:lnTo>
                      <a:lnTo>
                        <a:pt x="1153" y="210"/>
                      </a:lnTo>
                      <a:lnTo>
                        <a:pt x="1150" y="210"/>
                      </a:lnTo>
                      <a:lnTo>
                        <a:pt x="1150" y="210"/>
                      </a:lnTo>
                      <a:lnTo>
                        <a:pt x="1150" y="207"/>
                      </a:lnTo>
                      <a:lnTo>
                        <a:pt x="1147" y="206"/>
                      </a:lnTo>
                      <a:lnTo>
                        <a:pt x="1147" y="206"/>
                      </a:lnTo>
                      <a:lnTo>
                        <a:pt x="1150" y="206"/>
                      </a:lnTo>
                      <a:lnTo>
                        <a:pt x="1150" y="206"/>
                      </a:lnTo>
                      <a:lnTo>
                        <a:pt x="1150" y="209"/>
                      </a:lnTo>
                      <a:lnTo>
                        <a:pt x="1150" y="209"/>
                      </a:lnTo>
                      <a:lnTo>
                        <a:pt x="1152" y="206"/>
                      </a:lnTo>
                      <a:lnTo>
                        <a:pt x="1152" y="206"/>
                      </a:lnTo>
                      <a:lnTo>
                        <a:pt x="1156" y="206"/>
                      </a:lnTo>
                      <a:lnTo>
                        <a:pt x="1156" y="206"/>
                      </a:lnTo>
                      <a:lnTo>
                        <a:pt x="1157" y="209"/>
                      </a:lnTo>
                      <a:lnTo>
                        <a:pt x="1157" y="209"/>
                      </a:lnTo>
                      <a:lnTo>
                        <a:pt x="1159" y="207"/>
                      </a:lnTo>
                      <a:lnTo>
                        <a:pt x="1159" y="205"/>
                      </a:lnTo>
                      <a:lnTo>
                        <a:pt x="1159" y="204"/>
                      </a:lnTo>
                      <a:lnTo>
                        <a:pt x="1159" y="204"/>
                      </a:lnTo>
                      <a:lnTo>
                        <a:pt x="1161" y="206"/>
                      </a:lnTo>
                      <a:lnTo>
                        <a:pt x="1162" y="209"/>
                      </a:lnTo>
                      <a:lnTo>
                        <a:pt x="1163" y="209"/>
                      </a:lnTo>
                      <a:lnTo>
                        <a:pt x="1163" y="209"/>
                      </a:lnTo>
                      <a:lnTo>
                        <a:pt x="1164" y="207"/>
                      </a:lnTo>
                      <a:lnTo>
                        <a:pt x="1164" y="207"/>
                      </a:lnTo>
                      <a:close/>
                      <a:moveTo>
                        <a:pt x="1147" y="212"/>
                      </a:moveTo>
                      <a:lnTo>
                        <a:pt x="1147" y="212"/>
                      </a:lnTo>
                      <a:lnTo>
                        <a:pt x="1148" y="215"/>
                      </a:lnTo>
                      <a:lnTo>
                        <a:pt x="1152" y="218"/>
                      </a:lnTo>
                      <a:lnTo>
                        <a:pt x="1152" y="218"/>
                      </a:lnTo>
                      <a:lnTo>
                        <a:pt x="1150" y="220"/>
                      </a:lnTo>
                      <a:lnTo>
                        <a:pt x="1145" y="221"/>
                      </a:lnTo>
                      <a:lnTo>
                        <a:pt x="1140" y="218"/>
                      </a:lnTo>
                      <a:lnTo>
                        <a:pt x="1140" y="218"/>
                      </a:lnTo>
                      <a:lnTo>
                        <a:pt x="1139" y="215"/>
                      </a:lnTo>
                      <a:lnTo>
                        <a:pt x="1139" y="215"/>
                      </a:lnTo>
                      <a:lnTo>
                        <a:pt x="1142" y="211"/>
                      </a:lnTo>
                      <a:lnTo>
                        <a:pt x="1142" y="211"/>
                      </a:lnTo>
                      <a:lnTo>
                        <a:pt x="1144" y="212"/>
                      </a:lnTo>
                      <a:lnTo>
                        <a:pt x="1147" y="212"/>
                      </a:lnTo>
                      <a:lnTo>
                        <a:pt x="1147" y="212"/>
                      </a:lnTo>
                      <a:close/>
                      <a:moveTo>
                        <a:pt x="1150" y="249"/>
                      </a:moveTo>
                      <a:lnTo>
                        <a:pt x="1150" y="249"/>
                      </a:lnTo>
                      <a:lnTo>
                        <a:pt x="1153" y="253"/>
                      </a:lnTo>
                      <a:lnTo>
                        <a:pt x="1156" y="254"/>
                      </a:lnTo>
                      <a:lnTo>
                        <a:pt x="1158" y="255"/>
                      </a:lnTo>
                      <a:lnTo>
                        <a:pt x="1158" y="255"/>
                      </a:lnTo>
                      <a:lnTo>
                        <a:pt x="1158" y="251"/>
                      </a:lnTo>
                      <a:lnTo>
                        <a:pt x="1157" y="248"/>
                      </a:lnTo>
                      <a:lnTo>
                        <a:pt x="1155" y="245"/>
                      </a:lnTo>
                      <a:lnTo>
                        <a:pt x="1155" y="245"/>
                      </a:lnTo>
                      <a:lnTo>
                        <a:pt x="1161" y="248"/>
                      </a:lnTo>
                      <a:lnTo>
                        <a:pt x="1161" y="248"/>
                      </a:lnTo>
                      <a:lnTo>
                        <a:pt x="1161" y="250"/>
                      </a:lnTo>
                      <a:lnTo>
                        <a:pt x="1162" y="253"/>
                      </a:lnTo>
                      <a:lnTo>
                        <a:pt x="1165" y="255"/>
                      </a:lnTo>
                      <a:lnTo>
                        <a:pt x="1165" y="255"/>
                      </a:lnTo>
                      <a:lnTo>
                        <a:pt x="1162" y="256"/>
                      </a:lnTo>
                      <a:lnTo>
                        <a:pt x="1157" y="257"/>
                      </a:lnTo>
                      <a:lnTo>
                        <a:pt x="1152" y="255"/>
                      </a:lnTo>
                      <a:lnTo>
                        <a:pt x="1152" y="255"/>
                      </a:lnTo>
                      <a:lnTo>
                        <a:pt x="1151" y="254"/>
                      </a:lnTo>
                      <a:lnTo>
                        <a:pt x="1150" y="253"/>
                      </a:lnTo>
                      <a:lnTo>
                        <a:pt x="1150" y="253"/>
                      </a:lnTo>
                      <a:lnTo>
                        <a:pt x="1150" y="250"/>
                      </a:lnTo>
                      <a:lnTo>
                        <a:pt x="1150" y="249"/>
                      </a:lnTo>
                      <a:lnTo>
                        <a:pt x="1150" y="249"/>
                      </a:lnTo>
                      <a:close/>
                      <a:moveTo>
                        <a:pt x="1163" y="246"/>
                      </a:moveTo>
                      <a:lnTo>
                        <a:pt x="1163" y="246"/>
                      </a:lnTo>
                      <a:lnTo>
                        <a:pt x="1163" y="244"/>
                      </a:lnTo>
                      <a:lnTo>
                        <a:pt x="1161" y="242"/>
                      </a:lnTo>
                      <a:lnTo>
                        <a:pt x="1161" y="242"/>
                      </a:lnTo>
                      <a:lnTo>
                        <a:pt x="1164" y="243"/>
                      </a:lnTo>
                      <a:lnTo>
                        <a:pt x="1167" y="244"/>
                      </a:lnTo>
                      <a:lnTo>
                        <a:pt x="1168" y="243"/>
                      </a:lnTo>
                      <a:lnTo>
                        <a:pt x="1168" y="243"/>
                      </a:lnTo>
                      <a:lnTo>
                        <a:pt x="1169" y="244"/>
                      </a:lnTo>
                      <a:lnTo>
                        <a:pt x="1169" y="244"/>
                      </a:lnTo>
                      <a:lnTo>
                        <a:pt x="1170" y="245"/>
                      </a:lnTo>
                      <a:lnTo>
                        <a:pt x="1170" y="245"/>
                      </a:lnTo>
                      <a:lnTo>
                        <a:pt x="1172" y="245"/>
                      </a:lnTo>
                      <a:lnTo>
                        <a:pt x="1172" y="245"/>
                      </a:lnTo>
                      <a:lnTo>
                        <a:pt x="1175" y="246"/>
                      </a:lnTo>
                      <a:lnTo>
                        <a:pt x="1175" y="246"/>
                      </a:lnTo>
                      <a:lnTo>
                        <a:pt x="1173" y="246"/>
                      </a:lnTo>
                      <a:lnTo>
                        <a:pt x="1169" y="246"/>
                      </a:lnTo>
                      <a:lnTo>
                        <a:pt x="1169" y="246"/>
                      </a:lnTo>
                      <a:lnTo>
                        <a:pt x="1167" y="246"/>
                      </a:lnTo>
                      <a:lnTo>
                        <a:pt x="1163" y="246"/>
                      </a:lnTo>
                      <a:lnTo>
                        <a:pt x="1163" y="246"/>
                      </a:lnTo>
                      <a:close/>
                      <a:moveTo>
                        <a:pt x="1186" y="98"/>
                      </a:moveTo>
                      <a:lnTo>
                        <a:pt x="1186" y="98"/>
                      </a:lnTo>
                      <a:lnTo>
                        <a:pt x="1190" y="96"/>
                      </a:lnTo>
                      <a:lnTo>
                        <a:pt x="1192" y="95"/>
                      </a:lnTo>
                      <a:lnTo>
                        <a:pt x="1195" y="91"/>
                      </a:lnTo>
                      <a:lnTo>
                        <a:pt x="1195" y="91"/>
                      </a:lnTo>
                      <a:lnTo>
                        <a:pt x="1195" y="91"/>
                      </a:lnTo>
                      <a:lnTo>
                        <a:pt x="1195" y="91"/>
                      </a:lnTo>
                      <a:lnTo>
                        <a:pt x="1196" y="89"/>
                      </a:lnTo>
                      <a:lnTo>
                        <a:pt x="1196" y="87"/>
                      </a:lnTo>
                      <a:lnTo>
                        <a:pt x="1196" y="84"/>
                      </a:lnTo>
                      <a:lnTo>
                        <a:pt x="1196" y="84"/>
                      </a:lnTo>
                      <a:lnTo>
                        <a:pt x="1201" y="93"/>
                      </a:lnTo>
                      <a:lnTo>
                        <a:pt x="1201" y="93"/>
                      </a:lnTo>
                      <a:lnTo>
                        <a:pt x="1202" y="93"/>
                      </a:lnTo>
                      <a:lnTo>
                        <a:pt x="1203" y="90"/>
                      </a:lnTo>
                      <a:lnTo>
                        <a:pt x="1203" y="90"/>
                      </a:lnTo>
                      <a:lnTo>
                        <a:pt x="1203" y="93"/>
                      </a:lnTo>
                      <a:lnTo>
                        <a:pt x="1203" y="93"/>
                      </a:lnTo>
                      <a:lnTo>
                        <a:pt x="1201" y="94"/>
                      </a:lnTo>
                      <a:lnTo>
                        <a:pt x="1197" y="96"/>
                      </a:lnTo>
                      <a:lnTo>
                        <a:pt x="1197" y="96"/>
                      </a:lnTo>
                      <a:lnTo>
                        <a:pt x="1198" y="98"/>
                      </a:lnTo>
                      <a:lnTo>
                        <a:pt x="1201" y="100"/>
                      </a:lnTo>
                      <a:lnTo>
                        <a:pt x="1201" y="100"/>
                      </a:lnTo>
                      <a:lnTo>
                        <a:pt x="1200" y="101"/>
                      </a:lnTo>
                      <a:lnTo>
                        <a:pt x="1200" y="101"/>
                      </a:lnTo>
                      <a:lnTo>
                        <a:pt x="1197" y="102"/>
                      </a:lnTo>
                      <a:lnTo>
                        <a:pt x="1197" y="102"/>
                      </a:lnTo>
                      <a:lnTo>
                        <a:pt x="1196" y="101"/>
                      </a:lnTo>
                      <a:lnTo>
                        <a:pt x="1196" y="101"/>
                      </a:lnTo>
                      <a:lnTo>
                        <a:pt x="1194" y="99"/>
                      </a:lnTo>
                      <a:lnTo>
                        <a:pt x="1189" y="98"/>
                      </a:lnTo>
                      <a:lnTo>
                        <a:pt x="1189" y="98"/>
                      </a:lnTo>
                      <a:lnTo>
                        <a:pt x="1189" y="100"/>
                      </a:lnTo>
                      <a:lnTo>
                        <a:pt x="1190" y="105"/>
                      </a:lnTo>
                      <a:lnTo>
                        <a:pt x="1190" y="105"/>
                      </a:lnTo>
                      <a:lnTo>
                        <a:pt x="1189" y="102"/>
                      </a:lnTo>
                      <a:lnTo>
                        <a:pt x="1186" y="101"/>
                      </a:lnTo>
                      <a:lnTo>
                        <a:pt x="1184" y="100"/>
                      </a:lnTo>
                      <a:lnTo>
                        <a:pt x="1184" y="100"/>
                      </a:lnTo>
                      <a:lnTo>
                        <a:pt x="1183" y="105"/>
                      </a:lnTo>
                      <a:lnTo>
                        <a:pt x="1183" y="105"/>
                      </a:lnTo>
                      <a:lnTo>
                        <a:pt x="1178" y="106"/>
                      </a:lnTo>
                      <a:lnTo>
                        <a:pt x="1178" y="106"/>
                      </a:lnTo>
                      <a:lnTo>
                        <a:pt x="1178" y="104"/>
                      </a:lnTo>
                      <a:lnTo>
                        <a:pt x="1179" y="101"/>
                      </a:lnTo>
                      <a:lnTo>
                        <a:pt x="1181" y="99"/>
                      </a:lnTo>
                      <a:lnTo>
                        <a:pt x="1186" y="98"/>
                      </a:lnTo>
                      <a:lnTo>
                        <a:pt x="1186" y="98"/>
                      </a:lnTo>
                      <a:close/>
                      <a:moveTo>
                        <a:pt x="1174" y="41"/>
                      </a:moveTo>
                      <a:lnTo>
                        <a:pt x="1174" y="41"/>
                      </a:lnTo>
                      <a:lnTo>
                        <a:pt x="1175" y="44"/>
                      </a:lnTo>
                      <a:lnTo>
                        <a:pt x="1175" y="44"/>
                      </a:lnTo>
                      <a:lnTo>
                        <a:pt x="1178" y="43"/>
                      </a:lnTo>
                      <a:lnTo>
                        <a:pt x="1178" y="43"/>
                      </a:lnTo>
                      <a:lnTo>
                        <a:pt x="1175" y="46"/>
                      </a:lnTo>
                      <a:lnTo>
                        <a:pt x="1175" y="46"/>
                      </a:lnTo>
                      <a:lnTo>
                        <a:pt x="1174" y="44"/>
                      </a:lnTo>
                      <a:lnTo>
                        <a:pt x="1173" y="41"/>
                      </a:lnTo>
                      <a:lnTo>
                        <a:pt x="1173" y="41"/>
                      </a:lnTo>
                      <a:lnTo>
                        <a:pt x="1174" y="41"/>
                      </a:lnTo>
                      <a:lnTo>
                        <a:pt x="1174" y="41"/>
                      </a:lnTo>
                      <a:close/>
                      <a:moveTo>
                        <a:pt x="1172" y="120"/>
                      </a:moveTo>
                      <a:lnTo>
                        <a:pt x="1172" y="120"/>
                      </a:lnTo>
                      <a:lnTo>
                        <a:pt x="1172" y="122"/>
                      </a:lnTo>
                      <a:lnTo>
                        <a:pt x="1172" y="122"/>
                      </a:lnTo>
                      <a:lnTo>
                        <a:pt x="1170" y="123"/>
                      </a:lnTo>
                      <a:lnTo>
                        <a:pt x="1170" y="123"/>
                      </a:lnTo>
                      <a:lnTo>
                        <a:pt x="1169" y="127"/>
                      </a:lnTo>
                      <a:lnTo>
                        <a:pt x="1168" y="129"/>
                      </a:lnTo>
                      <a:lnTo>
                        <a:pt x="1169" y="129"/>
                      </a:lnTo>
                      <a:lnTo>
                        <a:pt x="1174" y="129"/>
                      </a:lnTo>
                      <a:lnTo>
                        <a:pt x="1174" y="129"/>
                      </a:lnTo>
                      <a:lnTo>
                        <a:pt x="1176" y="132"/>
                      </a:lnTo>
                      <a:lnTo>
                        <a:pt x="1176" y="132"/>
                      </a:lnTo>
                      <a:lnTo>
                        <a:pt x="1178" y="128"/>
                      </a:lnTo>
                      <a:lnTo>
                        <a:pt x="1178" y="128"/>
                      </a:lnTo>
                      <a:lnTo>
                        <a:pt x="1178" y="128"/>
                      </a:lnTo>
                      <a:lnTo>
                        <a:pt x="1178" y="128"/>
                      </a:lnTo>
                      <a:lnTo>
                        <a:pt x="1180" y="131"/>
                      </a:lnTo>
                      <a:lnTo>
                        <a:pt x="1183" y="133"/>
                      </a:lnTo>
                      <a:lnTo>
                        <a:pt x="1187" y="134"/>
                      </a:lnTo>
                      <a:lnTo>
                        <a:pt x="1187" y="134"/>
                      </a:lnTo>
                      <a:lnTo>
                        <a:pt x="1186" y="135"/>
                      </a:lnTo>
                      <a:lnTo>
                        <a:pt x="1186" y="135"/>
                      </a:lnTo>
                      <a:lnTo>
                        <a:pt x="1184" y="137"/>
                      </a:lnTo>
                      <a:lnTo>
                        <a:pt x="1181" y="140"/>
                      </a:lnTo>
                      <a:lnTo>
                        <a:pt x="1181" y="140"/>
                      </a:lnTo>
                      <a:lnTo>
                        <a:pt x="1183" y="143"/>
                      </a:lnTo>
                      <a:lnTo>
                        <a:pt x="1185" y="144"/>
                      </a:lnTo>
                      <a:lnTo>
                        <a:pt x="1189" y="144"/>
                      </a:lnTo>
                      <a:lnTo>
                        <a:pt x="1189" y="144"/>
                      </a:lnTo>
                      <a:lnTo>
                        <a:pt x="1187" y="146"/>
                      </a:lnTo>
                      <a:lnTo>
                        <a:pt x="1185" y="150"/>
                      </a:lnTo>
                      <a:lnTo>
                        <a:pt x="1180" y="151"/>
                      </a:lnTo>
                      <a:lnTo>
                        <a:pt x="1180" y="151"/>
                      </a:lnTo>
                      <a:lnTo>
                        <a:pt x="1176" y="149"/>
                      </a:lnTo>
                      <a:lnTo>
                        <a:pt x="1175" y="148"/>
                      </a:lnTo>
                      <a:lnTo>
                        <a:pt x="1174" y="145"/>
                      </a:lnTo>
                      <a:lnTo>
                        <a:pt x="1174" y="145"/>
                      </a:lnTo>
                      <a:lnTo>
                        <a:pt x="1174" y="142"/>
                      </a:lnTo>
                      <a:lnTo>
                        <a:pt x="1173" y="139"/>
                      </a:lnTo>
                      <a:lnTo>
                        <a:pt x="1172" y="139"/>
                      </a:lnTo>
                      <a:lnTo>
                        <a:pt x="1168" y="143"/>
                      </a:lnTo>
                      <a:lnTo>
                        <a:pt x="1168" y="143"/>
                      </a:lnTo>
                      <a:lnTo>
                        <a:pt x="1168" y="143"/>
                      </a:lnTo>
                      <a:lnTo>
                        <a:pt x="1168" y="143"/>
                      </a:lnTo>
                      <a:lnTo>
                        <a:pt x="1164" y="140"/>
                      </a:lnTo>
                      <a:lnTo>
                        <a:pt x="1164" y="140"/>
                      </a:lnTo>
                      <a:lnTo>
                        <a:pt x="1163" y="140"/>
                      </a:lnTo>
                      <a:lnTo>
                        <a:pt x="1163" y="140"/>
                      </a:lnTo>
                      <a:lnTo>
                        <a:pt x="1158" y="137"/>
                      </a:lnTo>
                      <a:lnTo>
                        <a:pt x="1158" y="137"/>
                      </a:lnTo>
                      <a:lnTo>
                        <a:pt x="1153" y="137"/>
                      </a:lnTo>
                      <a:lnTo>
                        <a:pt x="1151" y="137"/>
                      </a:lnTo>
                      <a:lnTo>
                        <a:pt x="1148" y="135"/>
                      </a:lnTo>
                      <a:lnTo>
                        <a:pt x="1148" y="135"/>
                      </a:lnTo>
                      <a:lnTo>
                        <a:pt x="1146" y="133"/>
                      </a:lnTo>
                      <a:lnTo>
                        <a:pt x="1146" y="133"/>
                      </a:lnTo>
                      <a:lnTo>
                        <a:pt x="1146" y="131"/>
                      </a:lnTo>
                      <a:lnTo>
                        <a:pt x="1146" y="131"/>
                      </a:lnTo>
                      <a:lnTo>
                        <a:pt x="1142" y="131"/>
                      </a:lnTo>
                      <a:lnTo>
                        <a:pt x="1142" y="131"/>
                      </a:lnTo>
                      <a:lnTo>
                        <a:pt x="1142" y="129"/>
                      </a:lnTo>
                      <a:lnTo>
                        <a:pt x="1142" y="129"/>
                      </a:lnTo>
                      <a:lnTo>
                        <a:pt x="1146" y="126"/>
                      </a:lnTo>
                      <a:lnTo>
                        <a:pt x="1146" y="126"/>
                      </a:lnTo>
                      <a:lnTo>
                        <a:pt x="1148" y="127"/>
                      </a:lnTo>
                      <a:lnTo>
                        <a:pt x="1151" y="127"/>
                      </a:lnTo>
                      <a:lnTo>
                        <a:pt x="1153" y="127"/>
                      </a:lnTo>
                      <a:lnTo>
                        <a:pt x="1153" y="127"/>
                      </a:lnTo>
                      <a:lnTo>
                        <a:pt x="1153" y="124"/>
                      </a:lnTo>
                      <a:lnTo>
                        <a:pt x="1153" y="124"/>
                      </a:lnTo>
                      <a:lnTo>
                        <a:pt x="1153" y="123"/>
                      </a:lnTo>
                      <a:lnTo>
                        <a:pt x="1153" y="123"/>
                      </a:lnTo>
                      <a:lnTo>
                        <a:pt x="1157" y="127"/>
                      </a:lnTo>
                      <a:lnTo>
                        <a:pt x="1157" y="127"/>
                      </a:lnTo>
                      <a:lnTo>
                        <a:pt x="1158" y="126"/>
                      </a:lnTo>
                      <a:lnTo>
                        <a:pt x="1159" y="124"/>
                      </a:lnTo>
                      <a:lnTo>
                        <a:pt x="1162" y="121"/>
                      </a:lnTo>
                      <a:lnTo>
                        <a:pt x="1162" y="121"/>
                      </a:lnTo>
                      <a:lnTo>
                        <a:pt x="1161" y="123"/>
                      </a:lnTo>
                      <a:lnTo>
                        <a:pt x="1162" y="127"/>
                      </a:lnTo>
                      <a:lnTo>
                        <a:pt x="1163" y="129"/>
                      </a:lnTo>
                      <a:lnTo>
                        <a:pt x="1163" y="129"/>
                      </a:lnTo>
                      <a:lnTo>
                        <a:pt x="1167" y="127"/>
                      </a:lnTo>
                      <a:lnTo>
                        <a:pt x="1169" y="124"/>
                      </a:lnTo>
                      <a:lnTo>
                        <a:pt x="1172" y="120"/>
                      </a:lnTo>
                      <a:lnTo>
                        <a:pt x="1172" y="120"/>
                      </a:lnTo>
                      <a:close/>
                      <a:moveTo>
                        <a:pt x="1156" y="28"/>
                      </a:moveTo>
                      <a:lnTo>
                        <a:pt x="1156" y="28"/>
                      </a:lnTo>
                      <a:lnTo>
                        <a:pt x="1157" y="30"/>
                      </a:lnTo>
                      <a:lnTo>
                        <a:pt x="1159" y="32"/>
                      </a:lnTo>
                      <a:lnTo>
                        <a:pt x="1161" y="33"/>
                      </a:lnTo>
                      <a:lnTo>
                        <a:pt x="1161" y="33"/>
                      </a:lnTo>
                      <a:lnTo>
                        <a:pt x="1161" y="34"/>
                      </a:lnTo>
                      <a:lnTo>
                        <a:pt x="1161" y="34"/>
                      </a:lnTo>
                      <a:lnTo>
                        <a:pt x="1161" y="37"/>
                      </a:lnTo>
                      <a:lnTo>
                        <a:pt x="1161" y="37"/>
                      </a:lnTo>
                      <a:lnTo>
                        <a:pt x="1162" y="37"/>
                      </a:lnTo>
                      <a:lnTo>
                        <a:pt x="1162" y="37"/>
                      </a:lnTo>
                      <a:lnTo>
                        <a:pt x="1163" y="40"/>
                      </a:lnTo>
                      <a:lnTo>
                        <a:pt x="1163" y="40"/>
                      </a:lnTo>
                      <a:lnTo>
                        <a:pt x="1162" y="39"/>
                      </a:lnTo>
                      <a:lnTo>
                        <a:pt x="1159" y="37"/>
                      </a:lnTo>
                      <a:lnTo>
                        <a:pt x="1159" y="37"/>
                      </a:lnTo>
                      <a:lnTo>
                        <a:pt x="1157" y="35"/>
                      </a:lnTo>
                      <a:lnTo>
                        <a:pt x="1155" y="33"/>
                      </a:lnTo>
                      <a:lnTo>
                        <a:pt x="1155" y="33"/>
                      </a:lnTo>
                      <a:lnTo>
                        <a:pt x="1156" y="30"/>
                      </a:lnTo>
                      <a:lnTo>
                        <a:pt x="1156" y="28"/>
                      </a:lnTo>
                      <a:lnTo>
                        <a:pt x="1156" y="28"/>
                      </a:lnTo>
                      <a:close/>
                      <a:moveTo>
                        <a:pt x="1153" y="57"/>
                      </a:moveTo>
                      <a:lnTo>
                        <a:pt x="1153" y="57"/>
                      </a:lnTo>
                      <a:lnTo>
                        <a:pt x="1153" y="61"/>
                      </a:lnTo>
                      <a:lnTo>
                        <a:pt x="1153" y="61"/>
                      </a:lnTo>
                      <a:lnTo>
                        <a:pt x="1153" y="61"/>
                      </a:lnTo>
                      <a:lnTo>
                        <a:pt x="1153" y="61"/>
                      </a:lnTo>
                      <a:lnTo>
                        <a:pt x="1155" y="63"/>
                      </a:lnTo>
                      <a:lnTo>
                        <a:pt x="1157" y="65"/>
                      </a:lnTo>
                      <a:lnTo>
                        <a:pt x="1161" y="65"/>
                      </a:lnTo>
                      <a:lnTo>
                        <a:pt x="1161" y="65"/>
                      </a:lnTo>
                      <a:lnTo>
                        <a:pt x="1161" y="65"/>
                      </a:lnTo>
                      <a:lnTo>
                        <a:pt x="1159" y="68"/>
                      </a:lnTo>
                      <a:lnTo>
                        <a:pt x="1159" y="68"/>
                      </a:lnTo>
                      <a:lnTo>
                        <a:pt x="1156" y="66"/>
                      </a:lnTo>
                      <a:lnTo>
                        <a:pt x="1155" y="63"/>
                      </a:lnTo>
                      <a:lnTo>
                        <a:pt x="1153" y="61"/>
                      </a:lnTo>
                      <a:lnTo>
                        <a:pt x="1153" y="61"/>
                      </a:lnTo>
                      <a:lnTo>
                        <a:pt x="1152" y="57"/>
                      </a:lnTo>
                      <a:lnTo>
                        <a:pt x="1152" y="57"/>
                      </a:lnTo>
                      <a:lnTo>
                        <a:pt x="1153" y="57"/>
                      </a:lnTo>
                      <a:lnTo>
                        <a:pt x="1153" y="57"/>
                      </a:lnTo>
                      <a:close/>
                      <a:moveTo>
                        <a:pt x="1142" y="29"/>
                      </a:moveTo>
                      <a:lnTo>
                        <a:pt x="1142" y="29"/>
                      </a:lnTo>
                      <a:lnTo>
                        <a:pt x="1144" y="33"/>
                      </a:lnTo>
                      <a:lnTo>
                        <a:pt x="1145" y="35"/>
                      </a:lnTo>
                      <a:lnTo>
                        <a:pt x="1145" y="35"/>
                      </a:lnTo>
                      <a:lnTo>
                        <a:pt x="1147" y="33"/>
                      </a:lnTo>
                      <a:lnTo>
                        <a:pt x="1148" y="29"/>
                      </a:lnTo>
                      <a:lnTo>
                        <a:pt x="1148" y="27"/>
                      </a:lnTo>
                      <a:lnTo>
                        <a:pt x="1148" y="27"/>
                      </a:lnTo>
                      <a:lnTo>
                        <a:pt x="1152" y="32"/>
                      </a:lnTo>
                      <a:lnTo>
                        <a:pt x="1152" y="32"/>
                      </a:lnTo>
                      <a:lnTo>
                        <a:pt x="1150" y="34"/>
                      </a:lnTo>
                      <a:lnTo>
                        <a:pt x="1150" y="37"/>
                      </a:lnTo>
                      <a:lnTo>
                        <a:pt x="1151" y="40"/>
                      </a:lnTo>
                      <a:lnTo>
                        <a:pt x="1151" y="40"/>
                      </a:lnTo>
                      <a:lnTo>
                        <a:pt x="1146" y="39"/>
                      </a:lnTo>
                      <a:lnTo>
                        <a:pt x="1144" y="37"/>
                      </a:lnTo>
                      <a:lnTo>
                        <a:pt x="1140" y="32"/>
                      </a:lnTo>
                      <a:lnTo>
                        <a:pt x="1140" y="32"/>
                      </a:lnTo>
                      <a:lnTo>
                        <a:pt x="1140" y="29"/>
                      </a:lnTo>
                      <a:lnTo>
                        <a:pt x="1140" y="29"/>
                      </a:lnTo>
                      <a:lnTo>
                        <a:pt x="1142" y="29"/>
                      </a:lnTo>
                      <a:lnTo>
                        <a:pt x="1142" y="29"/>
                      </a:lnTo>
                      <a:close/>
                      <a:moveTo>
                        <a:pt x="1141" y="172"/>
                      </a:moveTo>
                      <a:lnTo>
                        <a:pt x="1141" y="172"/>
                      </a:lnTo>
                      <a:lnTo>
                        <a:pt x="1142" y="172"/>
                      </a:lnTo>
                      <a:lnTo>
                        <a:pt x="1142" y="172"/>
                      </a:lnTo>
                      <a:lnTo>
                        <a:pt x="1141" y="174"/>
                      </a:lnTo>
                      <a:lnTo>
                        <a:pt x="1141" y="174"/>
                      </a:lnTo>
                      <a:lnTo>
                        <a:pt x="1137" y="177"/>
                      </a:lnTo>
                      <a:lnTo>
                        <a:pt x="1137" y="177"/>
                      </a:lnTo>
                      <a:lnTo>
                        <a:pt x="1135" y="176"/>
                      </a:lnTo>
                      <a:lnTo>
                        <a:pt x="1133" y="174"/>
                      </a:lnTo>
                      <a:lnTo>
                        <a:pt x="1133" y="174"/>
                      </a:lnTo>
                      <a:lnTo>
                        <a:pt x="1135" y="174"/>
                      </a:lnTo>
                      <a:lnTo>
                        <a:pt x="1137" y="173"/>
                      </a:lnTo>
                      <a:lnTo>
                        <a:pt x="1139" y="172"/>
                      </a:lnTo>
                      <a:lnTo>
                        <a:pt x="1139" y="172"/>
                      </a:lnTo>
                      <a:lnTo>
                        <a:pt x="1141" y="172"/>
                      </a:lnTo>
                      <a:lnTo>
                        <a:pt x="1141" y="172"/>
                      </a:lnTo>
                      <a:close/>
                      <a:moveTo>
                        <a:pt x="1134" y="54"/>
                      </a:moveTo>
                      <a:lnTo>
                        <a:pt x="1134" y="54"/>
                      </a:lnTo>
                      <a:lnTo>
                        <a:pt x="1135" y="54"/>
                      </a:lnTo>
                      <a:lnTo>
                        <a:pt x="1135" y="54"/>
                      </a:lnTo>
                      <a:lnTo>
                        <a:pt x="1135" y="52"/>
                      </a:lnTo>
                      <a:lnTo>
                        <a:pt x="1135" y="52"/>
                      </a:lnTo>
                      <a:lnTo>
                        <a:pt x="1134" y="50"/>
                      </a:lnTo>
                      <a:lnTo>
                        <a:pt x="1134" y="50"/>
                      </a:lnTo>
                      <a:lnTo>
                        <a:pt x="1136" y="52"/>
                      </a:lnTo>
                      <a:lnTo>
                        <a:pt x="1139" y="56"/>
                      </a:lnTo>
                      <a:lnTo>
                        <a:pt x="1139" y="56"/>
                      </a:lnTo>
                      <a:lnTo>
                        <a:pt x="1135" y="56"/>
                      </a:lnTo>
                      <a:lnTo>
                        <a:pt x="1135" y="56"/>
                      </a:lnTo>
                      <a:lnTo>
                        <a:pt x="1135" y="61"/>
                      </a:lnTo>
                      <a:lnTo>
                        <a:pt x="1135" y="61"/>
                      </a:lnTo>
                      <a:lnTo>
                        <a:pt x="1135" y="61"/>
                      </a:lnTo>
                      <a:lnTo>
                        <a:pt x="1131" y="57"/>
                      </a:lnTo>
                      <a:lnTo>
                        <a:pt x="1131" y="57"/>
                      </a:lnTo>
                      <a:lnTo>
                        <a:pt x="1134" y="54"/>
                      </a:lnTo>
                      <a:lnTo>
                        <a:pt x="1134" y="54"/>
                      </a:lnTo>
                      <a:close/>
                      <a:moveTo>
                        <a:pt x="1139" y="187"/>
                      </a:moveTo>
                      <a:lnTo>
                        <a:pt x="1139" y="187"/>
                      </a:lnTo>
                      <a:lnTo>
                        <a:pt x="1135" y="184"/>
                      </a:lnTo>
                      <a:lnTo>
                        <a:pt x="1133" y="182"/>
                      </a:lnTo>
                      <a:lnTo>
                        <a:pt x="1130" y="182"/>
                      </a:lnTo>
                      <a:lnTo>
                        <a:pt x="1130" y="182"/>
                      </a:lnTo>
                      <a:lnTo>
                        <a:pt x="1136" y="179"/>
                      </a:lnTo>
                      <a:lnTo>
                        <a:pt x="1136" y="179"/>
                      </a:lnTo>
                      <a:lnTo>
                        <a:pt x="1137" y="182"/>
                      </a:lnTo>
                      <a:lnTo>
                        <a:pt x="1140" y="183"/>
                      </a:lnTo>
                      <a:lnTo>
                        <a:pt x="1144" y="183"/>
                      </a:lnTo>
                      <a:lnTo>
                        <a:pt x="1144" y="183"/>
                      </a:lnTo>
                      <a:lnTo>
                        <a:pt x="1142" y="187"/>
                      </a:lnTo>
                      <a:lnTo>
                        <a:pt x="1139" y="189"/>
                      </a:lnTo>
                      <a:lnTo>
                        <a:pt x="1134" y="190"/>
                      </a:lnTo>
                      <a:lnTo>
                        <a:pt x="1134" y="190"/>
                      </a:lnTo>
                      <a:lnTo>
                        <a:pt x="1133" y="190"/>
                      </a:lnTo>
                      <a:lnTo>
                        <a:pt x="1129" y="190"/>
                      </a:lnTo>
                      <a:lnTo>
                        <a:pt x="1129" y="190"/>
                      </a:lnTo>
                      <a:lnTo>
                        <a:pt x="1129" y="188"/>
                      </a:lnTo>
                      <a:lnTo>
                        <a:pt x="1128" y="188"/>
                      </a:lnTo>
                      <a:lnTo>
                        <a:pt x="1128" y="188"/>
                      </a:lnTo>
                      <a:lnTo>
                        <a:pt x="1133" y="188"/>
                      </a:lnTo>
                      <a:lnTo>
                        <a:pt x="1136" y="188"/>
                      </a:lnTo>
                      <a:lnTo>
                        <a:pt x="1139" y="187"/>
                      </a:lnTo>
                      <a:lnTo>
                        <a:pt x="1139" y="187"/>
                      </a:lnTo>
                      <a:close/>
                      <a:moveTo>
                        <a:pt x="1125" y="268"/>
                      </a:moveTo>
                      <a:lnTo>
                        <a:pt x="1125" y="268"/>
                      </a:lnTo>
                      <a:lnTo>
                        <a:pt x="1124" y="270"/>
                      </a:lnTo>
                      <a:lnTo>
                        <a:pt x="1124" y="270"/>
                      </a:lnTo>
                      <a:lnTo>
                        <a:pt x="1123" y="271"/>
                      </a:lnTo>
                      <a:lnTo>
                        <a:pt x="1123" y="271"/>
                      </a:lnTo>
                      <a:lnTo>
                        <a:pt x="1119" y="272"/>
                      </a:lnTo>
                      <a:lnTo>
                        <a:pt x="1117" y="273"/>
                      </a:lnTo>
                      <a:lnTo>
                        <a:pt x="1118" y="274"/>
                      </a:lnTo>
                      <a:lnTo>
                        <a:pt x="1122" y="277"/>
                      </a:lnTo>
                      <a:lnTo>
                        <a:pt x="1122" y="277"/>
                      </a:lnTo>
                      <a:lnTo>
                        <a:pt x="1123" y="279"/>
                      </a:lnTo>
                      <a:lnTo>
                        <a:pt x="1123" y="279"/>
                      </a:lnTo>
                      <a:lnTo>
                        <a:pt x="1125" y="278"/>
                      </a:lnTo>
                      <a:lnTo>
                        <a:pt x="1125" y="278"/>
                      </a:lnTo>
                      <a:lnTo>
                        <a:pt x="1126" y="278"/>
                      </a:lnTo>
                      <a:lnTo>
                        <a:pt x="1126" y="278"/>
                      </a:lnTo>
                      <a:lnTo>
                        <a:pt x="1125" y="279"/>
                      </a:lnTo>
                      <a:lnTo>
                        <a:pt x="1126" y="283"/>
                      </a:lnTo>
                      <a:lnTo>
                        <a:pt x="1129" y="288"/>
                      </a:lnTo>
                      <a:lnTo>
                        <a:pt x="1131" y="289"/>
                      </a:lnTo>
                      <a:lnTo>
                        <a:pt x="1135" y="292"/>
                      </a:lnTo>
                      <a:lnTo>
                        <a:pt x="1135" y="292"/>
                      </a:lnTo>
                      <a:lnTo>
                        <a:pt x="1136" y="289"/>
                      </a:lnTo>
                      <a:lnTo>
                        <a:pt x="1137" y="287"/>
                      </a:lnTo>
                      <a:lnTo>
                        <a:pt x="1136" y="283"/>
                      </a:lnTo>
                      <a:lnTo>
                        <a:pt x="1136" y="283"/>
                      </a:lnTo>
                      <a:lnTo>
                        <a:pt x="1140" y="283"/>
                      </a:lnTo>
                      <a:lnTo>
                        <a:pt x="1144" y="285"/>
                      </a:lnTo>
                      <a:lnTo>
                        <a:pt x="1147" y="290"/>
                      </a:lnTo>
                      <a:lnTo>
                        <a:pt x="1147" y="290"/>
                      </a:lnTo>
                      <a:lnTo>
                        <a:pt x="1147" y="292"/>
                      </a:lnTo>
                      <a:lnTo>
                        <a:pt x="1147" y="292"/>
                      </a:lnTo>
                      <a:lnTo>
                        <a:pt x="1146" y="294"/>
                      </a:lnTo>
                      <a:lnTo>
                        <a:pt x="1148" y="295"/>
                      </a:lnTo>
                      <a:lnTo>
                        <a:pt x="1148" y="295"/>
                      </a:lnTo>
                      <a:lnTo>
                        <a:pt x="1152" y="298"/>
                      </a:lnTo>
                      <a:lnTo>
                        <a:pt x="1157" y="298"/>
                      </a:lnTo>
                      <a:lnTo>
                        <a:pt x="1157" y="298"/>
                      </a:lnTo>
                      <a:lnTo>
                        <a:pt x="1159" y="300"/>
                      </a:lnTo>
                      <a:lnTo>
                        <a:pt x="1162" y="301"/>
                      </a:lnTo>
                      <a:lnTo>
                        <a:pt x="1165" y="303"/>
                      </a:lnTo>
                      <a:lnTo>
                        <a:pt x="1170" y="301"/>
                      </a:lnTo>
                      <a:lnTo>
                        <a:pt x="1170" y="301"/>
                      </a:lnTo>
                      <a:lnTo>
                        <a:pt x="1170" y="300"/>
                      </a:lnTo>
                      <a:lnTo>
                        <a:pt x="1170" y="298"/>
                      </a:lnTo>
                      <a:lnTo>
                        <a:pt x="1167" y="294"/>
                      </a:lnTo>
                      <a:lnTo>
                        <a:pt x="1167" y="294"/>
                      </a:lnTo>
                      <a:lnTo>
                        <a:pt x="1170" y="293"/>
                      </a:lnTo>
                      <a:lnTo>
                        <a:pt x="1173" y="293"/>
                      </a:lnTo>
                      <a:lnTo>
                        <a:pt x="1178" y="294"/>
                      </a:lnTo>
                      <a:lnTo>
                        <a:pt x="1178" y="294"/>
                      </a:lnTo>
                      <a:lnTo>
                        <a:pt x="1179" y="295"/>
                      </a:lnTo>
                      <a:lnTo>
                        <a:pt x="1179" y="295"/>
                      </a:lnTo>
                      <a:lnTo>
                        <a:pt x="1180" y="295"/>
                      </a:lnTo>
                      <a:lnTo>
                        <a:pt x="1180" y="295"/>
                      </a:lnTo>
                      <a:lnTo>
                        <a:pt x="1180" y="296"/>
                      </a:lnTo>
                      <a:lnTo>
                        <a:pt x="1183" y="299"/>
                      </a:lnTo>
                      <a:lnTo>
                        <a:pt x="1183" y="299"/>
                      </a:lnTo>
                      <a:lnTo>
                        <a:pt x="1181" y="301"/>
                      </a:lnTo>
                      <a:lnTo>
                        <a:pt x="1181" y="303"/>
                      </a:lnTo>
                      <a:lnTo>
                        <a:pt x="1183" y="304"/>
                      </a:lnTo>
                      <a:lnTo>
                        <a:pt x="1186" y="303"/>
                      </a:lnTo>
                      <a:lnTo>
                        <a:pt x="1186" y="303"/>
                      </a:lnTo>
                      <a:lnTo>
                        <a:pt x="1186" y="304"/>
                      </a:lnTo>
                      <a:lnTo>
                        <a:pt x="1186" y="304"/>
                      </a:lnTo>
                      <a:lnTo>
                        <a:pt x="1189" y="304"/>
                      </a:lnTo>
                      <a:lnTo>
                        <a:pt x="1194" y="303"/>
                      </a:lnTo>
                      <a:lnTo>
                        <a:pt x="1194" y="303"/>
                      </a:lnTo>
                      <a:lnTo>
                        <a:pt x="1195" y="304"/>
                      </a:lnTo>
                      <a:lnTo>
                        <a:pt x="1195" y="304"/>
                      </a:lnTo>
                      <a:lnTo>
                        <a:pt x="1191" y="305"/>
                      </a:lnTo>
                      <a:lnTo>
                        <a:pt x="1190" y="306"/>
                      </a:lnTo>
                      <a:lnTo>
                        <a:pt x="1191" y="307"/>
                      </a:lnTo>
                      <a:lnTo>
                        <a:pt x="1195" y="310"/>
                      </a:lnTo>
                      <a:lnTo>
                        <a:pt x="1195" y="310"/>
                      </a:lnTo>
                      <a:lnTo>
                        <a:pt x="1196" y="312"/>
                      </a:lnTo>
                      <a:lnTo>
                        <a:pt x="1196" y="312"/>
                      </a:lnTo>
                      <a:lnTo>
                        <a:pt x="1198" y="311"/>
                      </a:lnTo>
                      <a:lnTo>
                        <a:pt x="1198" y="311"/>
                      </a:lnTo>
                      <a:lnTo>
                        <a:pt x="1200" y="311"/>
                      </a:lnTo>
                      <a:lnTo>
                        <a:pt x="1200" y="311"/>
                      </a:lnTo>
                      <a:lnTo>
                        <a:pt x="1198" y="312"/>
                      </a:lnTo>
                      <a:lnTo>
                        <a:pt x="1200" y="316"/>
                      </a:lnTo>
                      <a:lnTo>
                        <a:pt x="1202" y="321"/>
                      </a:lnTo>
                      <a:lnTo>
                        <a:pt x="1205" y="322"/>
                      </a:lnTo>
                      <a:lnTo>
                        <a:pt x="1208" y="323"/>
                      </a:lnTo>
                      <a:lnTo>
                        <a:pt x="1208" y="323"/>
                      </a:lnTo>
                      <a:lnTo>
                        <a:pt x="1209" y="322"/>
                      </a:lnTo>
                      <a:lnTo>
                        <a:pt x="1211" y="320"/>
                      </a:lnTo>
                      <a:lnTo>
                        <a:pt x="1209" y="315"/>
                      </a:lnTo>
                      <a:lnTo>
                        <a:pt x="1209" y="315"/>
                      </a:lnTo>
                      <a:lnTo>
                        <a:pt x="1213" y="316"/>
                      </a:lnTo>
                      <a:lnTo>
                        <a:pt x="1217" y="318"/>
                      </a:lnTo>
                      <a:lnTo>
                        <a:pt x="1219" y="322"/>
                      </a:lnTo>
                      <a:lnTo>
                        <a:pt x="1219" y="322"/>
                      </a:lnTo>
                      <a:lnTo>
                        <a:pt x="1220" y="324"/>
                      </a:lnTo>
                      <a:lnTo>
                        <a:pt x="1220" y="324"/>
                      </a:lnTo>
                      <a:lnTo>
                        <a:pt x="1219" y="327"/>
                      </a:lnTo>
                      <a:lnTo>
                        <a:pt x="1222" y="328"/>
                      </a:lnTo>
                      <a:lnTo>
                        <a:pt x="1222" y="328"/>
                      </a:lnTo>
                      <a:lnTo>
                        <a:pt x="1223" y="329"/>
                      </a:lnTo>
                      <a:lnTo>
                        <a:pt x="1227" y="331"/>
                      </a:lnTo>
                      <a:lnTo>
                        <a:pt x="1227" y="331"/>
                      </a:lnTo>
                      <a:lnTo>
                        <a:pt x="1223" y="333"/>
                      </a:lnTo>
                      <a:lnTo>
                        <a:pt x="1223" y="333"/>
                      </a:lnTo>
                      <a:lnTo>
                        <a:pt x="1224" y="334"/>
                      </a:lnTo>
                      <a:lnTo>
                        <a:pt x="1229" y="337"/>
                      </a:lnTo>
                      <a:lnTo>
                        <a:pt x="1229" y="337"/>
                      </a:lnTo>
                      <a:lnTo>
                        <a:pt x="1227" y="337"/>
                      </a:lnTo>
                      <a:lnTo>
                        <a:pt x="1224" y="337"/>
                      </a:lnTo>
                      <a:lnTo>
                        <a:pt x="1222" y="338"/>
                      </a:lnTo>
                      <a:lnTo>
                        <a:pt x="1222" y="338"/>
                      </a:lnTo>
                      <a:lnTo>
                        <a:pt x="1223" y="340"/>
                      </a:lnTo>
                      <a:lnTo>
                        <a:pt x="1227" y="343"/>
                      </a:lnTo>
                      <a:lnTo>
                        <a:pt x="1227" y="343"/>
                      </a:lnTo>
                      <a:lnTo>
                        <a:pt x="1228" y="344"/>
                      </a:lnTo>
                      <a:lnTo>
                        <a:pt x="1228" y="344"/>
                      </a:lnTo>
                      <a:lnTo>
                        <a:pt x="1225" y="345"/>
                      </a:lnTo>
                      <a:lnTo>
                        <a:pt x="1225" y="345"/>
                      </a:lnTo>
                      <a:lnTo>
                        <a:pt x="1224" y="343"/>
                      </a:lnTo>
                      <a:lnTo>
                        <a:pt x="1224" y="343"/>
                      </a:lnTo>
                      <a:lnTo>
                        <a:pt x="1222" y="345"/>
                      </a:lnTo>
                      <a:lnTo>
                        <a:pt x="1222" y="345"/>
                      </a:lnTo>
                      <a:lnTo>
                        <a:pt x="1220" y="345"/>
                      </a:lnTo>
                      <a:lnTo>
                        <a:pt x="1220" y="345"/>
                      </a:lnTo>
                      <a:lnTo>
                        <a:pt x="1219" y="339"/>
                      </a:lnTo>
                      <a:lnTo>
                        <a:pt x="1219" y="339"/>
                      </a:lnTo>
                      <a:lnTo>
                        <a:pt x="1216" y="337"/>
                      </a:lnTo>
                      <a:lnTo>
                        <a:pt x="1213" y="335"/>
                      </a:lnTo>
                      <a:lnTo>
                        <a:pt x="1212" y="333"/>
                      </a:lnTo>
                      <a:lnTo>
                        <a:pt x="1212" y="333"/>
                      </a:lnTo>
                      <a:lnTo>
                        <a:pt x="1212" y="331"/>
                      </a:lnTo>
                      <a:lnTo>
                        <a:pt x="1211" y="328"/>
                      </a:lnTo>
                      <a:lnTo>
                        <a:pt x="1208" y="327"/>
                      </a:lnTo>
                      <a:lnTo>
                        <a:pt x="1207" y="326"/>
                      </a:lnTo>
                      <a:lnTo>
                        <a:pt x="1203" y="324"/>
                      </a:lnTo>
                      <a:lnTo>
                        <a:pt x="1200" y="326"/>
                      </a:lnTo>
                      <a:lnTo>
                        <a:pt x="1200" y="326"/>
                      </a:lnTo>
                      <a:lnTo>
                        <a:pt x="1200" y="327"/>
                      </a:lnTo>
                      <a:lnTo>
                        <a:pt x="1201" y="332"/>
                      </a:lnTo>
                      <a:lnTo>
                        <a:pt x="1201" y="332"/>
                      </a:lnTo>
                      <a:lnTo>
                        <a:pt x="1201" y="332"/>
                      </a:lnTo>
                      <a:lnTo>
                        <a:pt x="1201" y="332"/>
                      </a:lnTo>
                      <a:lnTo>
                        <a:pt x="1198" y="331"/>
                      </a:lnTo>
                      <a:lnTo>
                        <a:pt x="1194" y="331"/>
                      </a:lnTo>
                      <a:lnTo>
                        <a:pt x="1194" y="331"/>
                      </a:lnTo>
                      <a:lnTo>
                        <a:pt x="1194" y="331"/>
                      </a:lnTo>
                      <a:lnTo>
                        <a:pt x="1191" y="331"/>
                      </a:lnTo>
                      <a:lnTo>
                        <a:pt x="1191" y="331"/>
                      </a:lnTo>
                      <a:lnTo>
                        <a:pt x="1191" y="331"/>
                      </a:lnTo>
                      <a:lnTo>
                        <a:pt x="1191" y="331"/>
                      </a:lnTo>
                      <a:lnTo>
                        <a:pt x="1191" y="329"/>
                      </a:lnTo>
                      <a:lnTo>
                        <a:pt x="1191" y="329"/>
                      </a:lnTo>
                      <a:lnTo>
                        <a:pt x="1194" y="324"/>
                      </a:lnTo>
                      <a:lnTo>
                        <a:pt x="1194" y="324"/>
                      </a:lnTo>
                      <a:lnTo>
                        <a:pt x="1192" y="324"/>
                      </a:lnTo>
                      <a:lnTo>
                        <a:pt x="1190" y="323"/>
                      </a:lnTo>
                      <a:lnTo>
                        <a:pt x="1190" y="323"/>
                      </a:lnTo>
                      <a:lnTo>
                        <a:pt x="1194" y="321"/>
                      </a:lnTo>
                      <a:lnTo>
                        <a:pt x="1196" y="320"/>
                      </a:lnTo>
                      <a:lnTo>
                        <a:pt x="1196" y="318"/>
                      </a:lnTo>
                      <a:lnTo>
                        <a:pt x="1196" y="318"/>
                      </a:lnTo>
                      <a:lnTo>
                        <a:pt x="1192" y="320"/>
                      </a:lnTo>
                      <a:lnTo>
                        <a:pt x="1189" y="320"/>
                      </a:lnTo>
                      <a:lnTo>
                        <a:pt x="1185" y="318"/>
                      </a:lnTo>
                      <a:lnTo>
                        <a:pt x="1185" y="318"/>
                      </a:lnTo>
                      <a:lnTo>
                        <a:pt x="1181" y="316"/>
                      </a:lnTo>
                      <a:lnTo>
                        <a:pt x="1179" y="315"/>
                      </a:lnTo>
                      <a:lnTo>
                        <a:pt x="1179" y="317"/>
                      </a:lnTo>
                      <a:lnTo>
                        <a:pt x="1179" y="324"/>
                      </a:lnTo>
                      <a:lnTo>
                        <a:pt x="1179" y="324"/>
                      </a:lnTo>
                      <a:lnTo>
                        <a:pt x="1176" y="326"/>
                      </a:lnTo>
                      <a:lnTo>
                        <a:pt x="1173" y="328"/>
                      </a:lnTo>
                      <a:lnTo>
                        <a:pt x="1173" y="328"/>
                      </a:lnTo>
                      <a:lnTo>
                        <a:pt x="1173" y="328"/>
                      </a:lnTo>
                      <a:lnTo>
                        <a:pt x="1172" y="331"/>
                      </a:lnTo>
                      <a:lnTo>
                        <a:pt x="1172" y="333"/>
                      </a:lnTo>
                      <a:lnTo>
                        <a:pt x="1172" y="333"/>
                      </a:lnTo>
                      <a:lnTo>
                        <a:pt x="1170" y="333"/>
                      </a:lnTo>
                      <a:lnTo>
                        <a:pt x="1170" y="333"/>
                      </a:lnTo>
                      <a:lnTo>
                        <a:pt x="1170" y="335"/>
                      </a:lnTo>
                      <a:lnTo>
                        <a:pt x="1170" y="335"/>
                      </a:lnTo>
                      <a:lnTo>
                        <a:pt x="1165" y="335"/>
                      </a:lnTo>
                      <a:lnTo>
                        <a:pt x="1165" y="335"/>
                      </a:lnTo>
                      <a:lnTo>
                        <a:pt x="1164" y="332"/>
                      </a:lnTo>
                      <a:lnTo>
                        <a:pt x="1164" y="332"/>
                      </a:lnTo>
                      <a:lnTo>
                        <a:pt x="1163" y="333"/>
                      </a:lnTo>
                      <a:lnTo>
                        <a:pt x="1163" y="333"/>
                      </a:lnTo>
                      <a:lnTo>
                        <a:pt x="1163" y="332"/>
                      </a:lnTo>
                      <a:lnTo>
                        <a:pt x="1163" y="332"/>
                      </a:lnTo>
                      <a:lnTo>
                        <a:pt x="1163" y="331"/>
                      </a:lnTo>
                      <a:lnTo>
                        <a:pt x="1163" y="331"/>
                      </a:lnTo>
                      <a:lnTo>
                        <a:pt x="1161" y="326"/>
                      </a:lnTo>
                      <a:lnTo>
                        <a:pt x="1161" y="326"/>
                      </a:lnTo>
                      <a:lnTo>
                        <a:pt x="1157" y="323"/>
                      </a:lnTo>
                      <a:lnTo>
                        <a:pt x="1155" y="321"/>
                      </a:lnTo>
                      <a:lnTo>
                        <a:pt x="1153" y="318"/>
                      </a:lnTo>
                      <a:lnTo>
                        <a:pt x="1153" y="318"/>
                      </a:lnTo>
                      <a:lnTo>
                        <a:pt x="1153" y="317"/>
                      </a:lnTo>
                      <a:lnTo>
                        <a:pt x="1152" y="314"/>
                      </a:lnTo>
                      <a:lnTo>
                        <a:pt x="1151" y="312"/>
                      </a:lnTo>
                      <a:lnTo>
                        <a:pt x="1148" y="311"/>
                      </a:lnTo>
                      <a:lnTo>
                        <a:pt x="1145" y="311"/>
                      </a:lnTo>
                      <a:lnTo>
                        <a:pt x="1141" y="311"/>
                      </a:lnTo>
                      <a:lnTo>
                        <a:pt x="1141" y="311"/>
                      </a:lnTo>
                      <a:lnTo>
                        <a:pt x="1141" y="314"/>
                      </a:lnTo>
                      <a:lnTo>
                        <a:pt x="1144" y="317"/>
                      </a:lnTo>
                      <a:lnTo>
                        <a:pt x="1144" y="317"/>
                      </a:lnTo>
                      <a:lnTo>
                        <a:pt x="1142" y="318"/>
                      </a:lnTo>
                      <a:lnTo>
                        <a:pt x="1142" y="318"/>
                      </a:lnTo>
                      <a:lnTo>
                        <a:pt x="1140" y="316"/>
                      </a:lnTo>
                      <a:lnTo>
                        <a:pt x="1135" y="316"/>
                      </a:lnTo>
                      <a:lnTo>
                        <a:pt x="1135" y="316"/>
                      </a:lnTo>
                      <a:lnTo>
                        <a:pt x="1136" y="321"/>
                      </a:lnTo>
                      <a:lnTo>
                        <a:pt x="1136" y="321"/>
                      </a:lnTo>
                      <a:lnTo>
                        <a:pt x="1134" y="317"/>
                      </a:lnTo>
                      <a:lnTo>
                        <a:pt x="1134" y="317"/>
                      </a:lnTo>
                      <a:lnTo>
                        <a:pt x="1133" y="315"/>
                      </a:lnTo>
                      <a:lnTo>
                        <a:pt x="1131" y="312"/>
                      </a:lnTo>
                      <a:lnTo>
                        <a:pt x="1130" y="311"/>
                      </a:lnTo>
                      <a:lnTo>
                        <a:pt x="1128" y="310"/>
                      </a:lnTo>
                      <a:lnTo>
                        <a:pt x="1125" y="309"/>
                      </a:lnTo>
                      <a:lnTo>
                        <a:pt x="1120" y="310"/>
                      </a:lnTo>
                      <a:lnTo>
                        <a:pt x="1120" y="310"/>
                      </a:lnTo>
                      <a:lnTo>
                        <a:pt x="1122" y="314"/>
                      </a:lnTo>
                      <a:lnTo>
                        <a:pt x="1122" y="314"/>
                      </a:lnTo>
                      <a:lnTo>
                        <a:pt x="1119" y="315"/>
                      </a:lnTo>
                      <a:lnTo>
                        <a:pt x="1119" y="315"/>
                      </a:lnTo>
                      <a:lnTo>
                        <a:pt x="1118" y="312"/>
                      </a:lnTo>
                      <a:lnTo>
                        <a:pt x="1115" y="310"/>
                      </a:lnTo>
                      <a:lnTo>
                        <a:pt x="1111" y="309"/>
                      </a:lnTo>
                      <a:lnTo>
                        <a:pt x="1107" y="309"/>
                      </a:lnTo>
                      <a:lnTo>
                        <a:pt x="1103" y="309"/>
                      </a:lnTo>
                      <a:lnTo>
                        <a:pt x="1103" y="309"/>
                      </a:lnTo>
                      <a:lnTo>
                        <a:pt x="1103" y="311"/>
                      </a:lnTo>
                      <a:lnTo>
                        <a:pt x="1104" y="314"/>
                      </a:lnTo>
                      <a:lnTo>
                        <a:pt x="1108" y="317"/>
                      </a:lnTo>
                      <a:lnTo>
                        <a:pt x="1108" y="317"/>
                      </a:lnTo>
                      <a:lnTo>
                        <a:pt x="1104" y="318"/>
                      </a:lnTo>
                      <a:lnTo>
                        <a:pt x="1101" y="318"/>
                      </a:lnTo>
                      <a:lnTo>
                        <a:pt x="1096" y="317"/>
                      </a:lnTo>
                      <a:lnTo>
                        <a:pt x="1096" y="317"/>
                      </a:lnTo>
                      <a:lnTo>
                        <a:pt x="1095" y="314"/>
                      </a:lnTo>
                      <a:lnTo>
                        <a:pt x="1095" y="311"/>
                      </a:lnTo>
                      <a:lnTo>
                        <a:pt x="1096" y="309"/>
                      </a:lnTo>
                      <a:lnTo>
                        <a:pt x="1096" y="309"/>
                      </a:lnTo>
                      <a:lnTo>
                        <a:pt x="1097" y="306"/>
                      </a:lnTo>
                      <a:lnTo>
                        <a:pt x="1098" y="304"/>
                      </a:lnTo>
                      <a:lnTo>
                        <a:pt x="1097" y="303"/>
                      </a:lnTo>
                      <a:lnTo>
                        <a:pt x="1092" y="304"/>
                      </a:lnTo>
                      <a:lnTo>
                        <a:pt x="1092" y="304"/>
                      </a:lnTo>
                      <a:lnTo>
                        <a:pt x="1092" y="304"/>
                      </a:lnTo>
                      <a:lnTo>
                        <a:pt x="1090" y="300"/>
                      </a:lnTo>
                      <a:lnTo>
                        <a:pt x="1090" y="300"/>
                      </a:lnTo>
                      <a:lnTo>
                        <a:pt x="1090" y="299"/>
                      </a:lnTo>
                      <a:lnTo>
                        <a:pt x="1090" y="299"/>
                      </a:lnTo>
                      <a:lnTo>
                        <a:pt x="1091" y="296"/>
                      </a:lnTo>
                      <a:lnTo>
                        <a:pt x="1091" y="295"/>
                      </a:lnTo>
                      <a:lnTo>
                        <a:pt x="1091" y="295"/>
                      </a:lnTo>
                      <a:lnTo>
                        <a:pt x="1093" y="298"/>
                      </a:lnTo>
                      <a:lnTo>
                        <a:pt x="1096" y="300"/>
                      </a:lnTo>
                      <a:lnTo>
                        <a:pt x="1097" y="300"/>
                      </a:lnTo>
                      <a:lnTo>
                        <a:pt x="1097" y="300"/>
                      </a:lnTo>
                      <a:lnTo>
                        <a:pt x="1097" y="298"/>
                      </a:lnTo>
                      <a:lnTo>
                        <a:pt x="1097" y="295"/>
                      </a:lnTo>
                      <a:lnTo>
                        <a:pt x="1096" y="293"/>
                      </a:lnTo>
                      <a:lnTo>
                        <a:pt x="1096" y="293"/>
                      </a:lnTo>
                      <a:lnTo>
                        <a:pt x="1098" y="294"/>
                      </a:lnTo>
                      <a:lnTo>
                        <a:pt x="1103" y="295"/>
                      </a:lnTo>
                      <a:lnTo>
                        <a:pt x="1103" y="295"/>
                      </a:lnTo>
                      <a:lnTo>
                        <a:pt x="1103" y="294"/>
                      </a:lnTo>
                      <a:lnTo>
                        <a:pt x="1102" y="293"/>
                      </a:lnTo>
                      <a:lnTo>
                        <a:pt x="1101" y="290"/>
                      </a:lnTo>
                      <a:lnTo>
                        <a:pt x="1101" y="290"/>
                      </a:lnTo>
                      <a:lnTo>
                        <a:pt x="1103" y="292"/>
                      </a:lnTo>
                      <a:lnTo>
                        <a:pt x="1106" y="293"/>
                      </a:lnTo>
                      <a:lnTo>
                        <a:pt x="1108" y="293"/>
                      </a:lnTo>
                      <a:lnTo>
                        <a:pt x="1108" y="293"/>
                      </a:lnTo>
                      <a:lnTo>
                        <a:pt x="1107" y="290"/>
                      </a:lnTo>
                      <a:lnTo>
                        <a:pt x="1107" y="288"/>
                      </a:lnTo>
                      <a:lnTo>
                        <a:pt x="1104" y="287"/>
                      </a:lnTo>
                      <a:lnTo>
                        <a:pt x="1104" y="287"/>
                      </a:lnTo>
                      <a:lnTo>
                        <a:pt x="1112" y="290"/>
                      </a:lnTo>
                      <a:lnTo>
                        <a:pt x="1112" y="290"/>
                      </a:lnTo>
                      <a:lnTo>
                        <a:pt x="1113" y="288"/>
                      </a:lnTo>
                      <a:lnTo>
                        <a:pt x="1113" y="288"/>
                      </a:lnTo>
                      <a:lnTo>
                        <a:pt x="1115" y="290"/>
                      </a:lnTo>
                      <a:lnTo>
                        <a:pt x="1118" y="293"/>
                      </a:lnTo>
                      <a:lnTo>
                        <a:pt x="1118" y="293"/>
                      </a:lnTo>
                      <a:lnTo>
                        <a:pt x="1117" y="289"/>
                      </a:lnTo>
                      <a:lnTo>
                        <a:pt x="1115" y="287"/>
                      </a:lnTo>
                      <a:lnTo>
                        <a:pt x="1117" y="283"/>
                      </a:lnTo>
                      <a:lnTo>
                        <a:pt x="1117" y="283"/>
                      </a:lnTo>
                      <a:lnTo>
                        <a:pt x="1119" y="281"/>
                      </a:lnTo>
                      <a:lnTo>
                        <a:pt x="1120" y="279"/>
                      </a:lnTo>
                      <a:lnTo>
                        <a:pt x="1118" y="278"/>
                      </a:lnTo>
                      <a:lnTo>
                        <a:pt x="1112" y="278"/>
                      </a:lnTo>
                      <a:lnTo>
                        <a:pt x="1112" y="278"/>
                      </a:lnTo>
                      <a:lnTo>
                        <a:pt x="1111" y="277"/>
                      </a:lnTo>
                      <a:lnTo>
                        <a:pt x="1109" y="274"/>
                      </a:lnTo>
                      <a:lnTo>
                        <a:pt x="1106" y="273"/>
                      </a:lnTo>
                      <a:lnTo>
                        <a:pt x="1103" y="272"/>
                      </a:lnTo>
                      <a:lnTo>
                        <a:pt x="1101" y="273"/>
                      </a:lnTo>
                      <a:lnTo>
                        <a:pt x="1101" y="273"/>
                      </a:lnTo>
                      <a:lnTo>
                        <a:pt x="1100" y="274"/>
                      </a:lnTo>
                      <a:lnTo>
                        <a:pt x="1101" y="277"/>
                      </a:lnTo>
                      <a:lnTo>
                        <a:pt x="1103" y="279"/>
                      </a:lnTo>
                      <a:lnTo>
                        <a:pt x="1103" y="279"/>
                      </a:lnTo>
                      <a:lnTo>
                        <a:pt x="1100" y="281"/>
                      </a:lnTo>
                      <a:lnTo>
                        <a:pt x="1096" y="281"/>
                      </a:lnTo>
                      <a:lnTo>
                        <a:pt x="1092" y="278"/>
                      </a:lnTo>
                      <a:lnTo>
                        <a:pt x="1092" y="278"/>
                      </a:lnTo>
                      <a:lnTo>
                        <a:pt x="1090" y="276"/>
                      </a:lnTo>
                      <a:lnTo>
                        <a:pt x="1090" y="276"/>
                      </a:lnTo>
                      <a:lnTo>
                        <a:pt x="1091" y="274"/>
                      </a:lnTo>
                      <a:lnTo>
                        <a:pt x="1091" y="274"/>
                      </a:lnTo>
                      <a:lnTo>
                        <a:pt x="1089" y="273"/>
                      </a:lnTo>
                      <a:lnTo>
                        <a:pt x="1087" y="272"/>
                      </a:lnTo>
                      <a:lnTo>
                        <a:pt x="1085" y="273"/>
                      </a:lnTo>
                      <a:lnTo>
                        <a:pt x="1085" y="273"/>
                      </a:lnTo>
                      <a:lnTo>
                        <a:pt x="1089" y="271"/>
                      </a:lnTo>
                      <a:lnTo>
                        <a:pt x="1091" y="268"/>
                      </a:lnTo>
                      <a:lnTo>
                        <a:pt x="1092" y="266"/>
                      </a:lnTo>
                      <a:lnTo>
                        <a:pt x="1092" y="266"/>
                      </a:lnTo>
                      <a:lnTo>
                        <a:pt x="1089" y="266"/>
                      </a:lnTo>
                      <a:lnTo>
                        <a:pt x="1086" y="266"/>
                      </a:lnTo>
                      <a:lnTo>
                        <a:pt x="1084" y="267"/>
                      </a:lnTo>
                      <a:lnTo>
                        <a:pt x="1084" y="267"/>
                      </a:lnTo>
                      <a:lnTo>
                        <a:pt x="1086" y="265"/>
                      </a:lnTo>
                      <a:lnTo>
                        <a:pt x="1087" y="261"/>
                      </a:lnTo>
                      <a:lnTo>
                        <a:pt x="1087" y="261"/>
                      </a:lnTo>
                      <a:lnTo>
                        <a:pt x="1085" y="261"/>
                      </a:lnTo>
                      <a:lnTo>
                        <a:pt x="1084" y="261"/>
                      </a:lnTo>
                      <a:lnTo>
                        <a:pt x="1083" y="262"/>
                      </a:lnTo>
                      <a:lnTo>
                        <a:pt x="1083" y="262"/>
                      </a:lnTo>
                      <a:lnTo>
                        <a:pt x="1084" y="260"/>
                      </a:lnTo>
                      <a:lnTo>
                        <a:pt x="1084" y="257"/>
                      </a:lnTo>
                      <a:lnTo>
                        <a:pt x="1084" y="256"/>
                      </a:lnTo>
                      <a:lnTo>
                        <a:pt x="1084" y="256"/>
                      </a:lnTo>
                      <a:lnTo>
                        <a:pt x="1081" y="256"/>
                      </a:lnTo>
                      <a:lnTo>
                        <a:pt x="1080" y="257"/>
                      </a:lnTo>
                      <a:lnTo>
                        <a:pt x="1078" y="259"/>
                      </a:lnTo>
                      <a:lnTo>
                        <a:pt x="1078" y="259"/>
                      </a:lnTo>
                      <a:lnTo>
                        <a:pt x="1080" y="255"/>
                      </a:lnTo>
                      <a:lnTo>
                        <a:pt x="1080" y="255"/>
                      </a:lnTo>
                      <a:lnTo>
                        <a:pt x="1081" y="256"/>
                      </a:lnTo>
                      <a:lnTo>
                        <a:pt x="1081" y="256"/>
                      </a:lnTo>
                      <a:lnTo>
                        <a:pt x="1083" y="254"/>
                      </a:lnTo>
                      <a:lnTo>
                        <a:pt x="1083" y="251"/>
                      </a:lnTo>
                      <a:lnTo>
                        <a:pt x="1083" y="249"/>
                      </a:lnTo>
                      <a:lnTo>
                        <a:pt x="1083" y="249"/>
                      </a:lnTo>
                      <a:lnTo>
                        <a:pt x="1085" y="257"/>
                      </a:lnTo>
                      <a:lnTo>
                        <a:pt x="1085" y="257"/>
                      </a:lnTo>
                      <a:lnTo>
                        <a:pt x="1086" y="256"/>
                      </a:lnTo>
                      <a:lnTo>
                        <a:pt x="1089" y="255"/>
                      </a:lnTo>
                      <a:lnTo>
                        <a:pt x="1089" y="255"/>
                      </a:lnTo>
                      <a:lnTo>
                        <a:pt x="1087" y="260"/>
                      </a:lnTo>
                      <a:lnTo>
                        <a:pt x="1089" y="262"/>
                      </a:lnTo>
                      <a:lnTo>
                        <a:pt x="1089" y="262"/>
                      </a:lnTo>
                      <a:lnTo>
                        <a:pt x="1089" y="260"/>
                      </a:lnTo>
                      <a:lnTo>
                        <a:pt x="1091" y="257"/>
                      </a:lnTo>
                      <a:lnTo>
                        <a:pt x="1091" y="257"/>
                      </a:lnTo>
                      <a:lnTo>
                        <a:pt x="1095" y="259"/>
                      </a:lnTo>
                      <a:lnTo>
                        <a:pt x="1097" y="259"/>
                      </a:lnTo>
                      <a:lnTo>
                        <a:pt x="1102" y="257"/>
                      </a:lnTo>
                      <a:lnTo>
                        <a:pt x="1102" y="257"/>
                      </a:lnTo>
                      <a:lnTo>
                        <a:pt x="1103" y="260"/>
                      </a:lnTo>
                      <a:lnTo>
                        <a:pt x="1104" y="262"/>
                      </a:lnTo>
                      <a:lnTo>
                        <a:pt x="1107" y="263"/>
                      </a:lnTo>
                      <a:lnTo>
                        <a:pt x="1107" y="263"/>
                      </a:lnTo>
                      <a:lnTo>
                        <a:pt x="1109" y="261"/>
                      </a:lnTo>
                      <a:lnTo>
                        <a:pt x="1109" y="259"/>
                      </a:lnTo>
                      <a:lnTo>
                        <a:pt x="1109" y="256"/>
                      </a:lnTo>
                      <a:lnTo>
                        <a:pt x="1109" y="256"/>
                      </a:lnTo>
                      <a:lnTo>
                        <a:pt x="1111" y="257"/>
                      </a:lnTo>
                      <a:lnTo>
                        <a:pt x="1111" y="257"/>
                      </a:lnTo>
                      <a:lnTo>
                        <a:pt x="1109" y="261"/>
                      </a:lnTo>
                      <a:lnTo>
                        <a:pt x="1109" y="265"/>
                      </a:lnTo>
                      <a:lnTo>
                        <a:pt x="1109" y="265"/>
                      </a:lnTo>
                      <a:lnTo>
                        <a:pt x="1112" y="265"/>
                      </a:lnTo>
                      <a:lnTo>
                        <a:pt x="1118" y="263"/>
                      </a:lnTo>
                      <a:lnTo>
                        <a:pt x="1118" y="263"/>
                      </a:lnTo>
                      <a:lnTo>
                        <a:pt x="1115" y="265"/>
                      </a:lnTo>
                      <a:lnTo>
                        <a:pt x="1114" y="267"/>
                      </a:lnTo>
                      <a:lnTo>
                        <a:pt x="1113" y="271"/>
                      </a:lnTo>
                      <a:lnTo>
                        <a:pt x="1113" y="271"/>
                      </a:lnTo>
                      <a:lnTo>
                        <a:pt x="1118" y="271"/>
                      </a:lnTo>
                      <a:lnTo>
                        <a:pt x="1122" y="270"/>
                      </a:lnTo>
                      <a:lnTo>
                        <a:pt x="1125" y="268"/>
                      </a:lnTo>
                      <a:lnTo>
                        <a:pt x="1125" y="268"/>
                      </a:lnTo>
                      <a:close/>
                      <a:moveTo>
                        <a:pt x="1111" y="233"/>
                      </a:moveTo>
                      <a:lnTo>
                        <a:pt x="1111" y="233"/>
                      </a:lnTo>
                      <a:lnTo>
                        <a:pt x="1111" y="231"/>
                      </a:lnTo>
                      <a:lnTo>
                        <a:pt x="1111" y="229"/>
                      </a:lnTo>
                      <a:lnTo>
                        <a:pt x="1111" y="229"/>
                      </a:lnTo>
                      <a:lnTo>
                        <a:pt x="1114" y="233"/>
                      </a:lnTo>
                      <a:lnTo>
                        <a:pt x="1117" y="234"/>
                      </a:lnTo>
                      <a:lnTo>
                        <a:pt x="1119" y="235"/>
                      </a:lnTo>
                      <a:lnTo>
                        <a:pt x="1119" y="235"/>
                      </a:lnTo>
                      <a:lnTo>
                        <a:pt x="1119" y="235"/>
                      </a:lnTo>
                      <a:lnTo>
                        <a:pt x="1120" y="235"/>
                      </a:lnTo>
                      <a:lnTo>
                        <a:pt x="1120" y="235"/>
                      </a:lnTo>
                      <a:lnTo>
                        <a:pt x="1117" y="238"/>
                      </a:lnTo>
                      <a:lnTo>
                        <a:pt x="1113" y="238"/>
                      </a:lnTo>
                      <a:lnTo>
                        <a:pt x="1108" y="237"/>
                      </a:lnTo>
                      <a:lnTo>
                        <a:pt x="1108" y="237"/>
                      </a:lnTo>
                      <a:lnTo>
                        <a:pt x="1106" y="234"/>
                      </a:lnTo>
                      <a:lnTo>
                        <a:pt x="1106" y="234"/>
                      </a:lnTo>
                      <a:lnTo>
                        <a:pt x="1106" y="234"/>
                      </a:lnTo>
                      <a:lnTo>
                        <a:pt x="1106" y="234"/>
                      </a:lnTo>
                      <a:lnTo>
                        <a:pt x="1107" y="235"/>
                      </a:lnTo>
                      <a:lnTo>
                        <a:pt x="1109" y="235"/>
                      </a:lnTo>
                      <a:lnTo>
                        <a:pt x="1109" y="235"/>
                      </a:lnTo>
                      <a:lnTo>
                        <a:pt x="1109" y="234"/>
                      </a:lnTo>
                      <a:lnTo>
                        <a:pt x="1109" y="234"/>
                      </a:lnTo>
                      <a:lnTo>
                        <a:pt x="1113" y="235"/>
                      </a:lnTo>
                      <a:lnTo>
                        <a:pt x="1113" y="235"/>
                      </a:lnTo>
                      <a:lnTo>
                        <a:pt x="1111" y="233"/>
                      </a:lnTo>
                      <a:lnTo>
                        <a:pt x="1111" y="233"/>
                      </a:lnTo>
                      <a:close/>
                      <a:moveTo>
                        <a:pt x="1109" y="209"/>
                      </a:moveTo>
                      <a:lnTo>
                        <a:pt x="1109" y="209"/>
                      </a:lnTo>
                      <a:lnTo>
                        <a:pt x="1111" y="209"/>
                      </a:lnTo>
                      <a:lnTo>
                        <a:pt x="1111" y="209"/>
                      </a:lnTo>
                      <a:lnTo>
                        <a:pt x="1113" y="210"/>
                      </a:lnTo>
                      <a:lnTo>
                        <a:pt x="1113" y="210"/>
                      </a:lnTo>
                      <a:lnTo>
                        <a:pt x="1114" y="206"/>
                      </a:lnTo>
                      <a:lnTo>
                        <a:pt x="1114" y="206"/>
                      </a:lnTo>
                      <a:lnTo>
                        <a:pt x="1115" y="211"/>
                      </a:lnTo>
                      <a:lnTo>
                        <a:pt x="1115" y="211"/>
                      </a:lnTo>
                      <a:lnTo>
                        <a:pt x="1113" y="210"/>
                      </a:lnTo>
                      <a:lnTo>
                        <a:pt x="1109" y="209"/>
                      </a:lnTo>
                      <a:lnTo>
                        <a:pt x="1109" y="209"/>
                      </a:lnTo>
                      <a:close/>
                      <a:moveTo>
                        <a:pt x="1106" y="188"/>
                      </a:moveTo>
                      <a:lnTo>
                        <a:pt x="1106" y="188"/>
                      </a:lnTo>
                      <a:lnTo>
                        <a:pt x="1104" y="185"/>
                      </a:lnTo>
                      <a:lnTo>
                        <a:pt x="1104" y="185"/>
                      </a:lnTo>
                      <a:lnTo>
                        <a:pt x="1104" y="184"/>
                      </a:lnTo>
                      <a:lnTo>
                        <a:pt x="1103" y="182"/>
                      </a:lnTo>
                      <a:lnTo>
                        <a:pt x="1103" y="182"/>
                      </a:lnTo>
                      <a:lnTo>
                        <a:pt x="1106" y="182"/>
                      </a:lnTo>
                      <a:lnTo>
                        <a:pt x="1112" y="181"/>
                      </a:lnTo>
                      <a:lnTo>
                        <a:pt x="1112" y="181"/>
                      </a:lnTo>
                      <a:lnTo>
                        <a:pt x="1109" y="182"/>
                      </a:lnTo>
                      <a:lnTo>
                        <a:pt x="1107" y="184"/>
                      </a:lnTo>
                      <a:lnTo>
                        <a:pt x="1106" y="188"/>
                      </a:lnTo>
                      <a:lnTo>
                        <a:pt x="1106" y="188"/>
                      </a:lnTo>
                      <a:close/>
                      <a:moveTo>
                        <a:pt x="1111" y="94"/>
                      </a:moveTo>
                      <a:lnTo>
                        <a:pt x="1111" y="94"/>
                      </a:lnTo>
                      <a:lnTo>
                        <a:pt x="1113" y="93"/>
                      </a:lnTo>
                      <a:lnTo>
                        <a:pt x="1113" y="93"/>
                      </a:lnTo>
                      <a:lnTo>
                        <a:pt x="1113" y="93"/>
                      </a:lnTo>
                      <a:lnTo>
                        <a:pt x="1113" y="93"/>
                      </a:lnTo>
                      <a:lnTo>
                        <a:pt x="1114" y="93"/>
                      </a:lnTo>
                      <a:lnTo>
                        <a:pt x="1114" y="93"/>
                      </a:lnTo>
                      <a:lnTo>
                        <a:pt x="1114" y="93"/>
                      </a:lnTo>
                      <a:lnTo>
                        <a:pt x="1115" y="93"/>
                      </a:lnTo>
                      <a:lnTo>
                        <a:pt x="1115" y="93"/>
                      </a:lnTo>
                      <a:lnTo>
                        <a:pt x="1115" y="94"/>
                      </a:lnTo>
                      <a:lnTo>
                        <a:pt x="1115" y="94"/>
                      </a:lnTo>
                      <a:lnTo>
                        <a:pt x="1114" y="94"/>
                      </a:lnTo>
                      <a:lnTo>
                        <a:pt x="1114" y="94"/>
                      </a:lnTo>
                      <a:lnTo>
                        <a:pt x="1112" y="96"/>
                      </a:lnTo>
                      <a:lnTo>
                        <a:pt x="1109" y="98"/>
                      </a:lnTo>
                      <a:lnTo>
                        <a:pt x="1109" y="98"/>
                      </a:lnTo>
                      <a:lnTo>
                        <a:pt x="1108" y="96"/>
                      </a:lnTo>
                      <a:lnTo>
                        <a:pt x="1104" y="96"/>
                      </a:lnTo>
                      <a:lnTo>
                        <a:pt x="1104" y="96"/>
                      </a:lnTo>
                      <a:lnTo>
                        <a:pt x="1107" y="95"/>
                      </a:lnTo>
                      <a:lnTo>
                        <a:pt x="1111" y="94"/>
                      </a:lnTo>
                      <a:lnTo>
                        <a:pt x="1111" y="94"/>
                      </a:lnTo>
                      <a:close/>
                      <a:moveTo>
                        <a:pt x="1111" y="107"/>
                      </a:moveTo>
                      <a:lnTo>
                        <a:pt x="1111" y="107"/>
                      </a:lnTo>
                      <a:lnTo>
                        <a:pt x="1108" y="105"/>
                      </a:lnTo>
                      <a:lnTo>
                        <a:pt x="1106" y="102"/>
                      </a:lnTo>
                      <a:lnTo>
                        <a:pt x="1102" y="102"/>
                      </a:lnTo>
                      <a:lnTo>
                        <a:pt x="1102" y="102"/>
                      </a:lnTo>
                      <a:lnTo>
                        <a:pt x="1108" y="100"/>
                      </a:lnTo>
                      <a:lnTo>
                        <a:pt x="1108" y="100"/>
                      </a:lnTo>
                      <a:lnTo>
                        <a:pt x="1109" y="102"/>
                      </a:lnTo>
                      <a:lnTo>
                        <a:pt x="1112" y="104"/>
                      </a:lnTo>
                      <a:lnTo>
                        <a:pt x="1117" y="104"/>
                      </a:lnTo>
                      <a:lnTo>
                        <a:pt x="1117" y="104"/>
                      </a:lnTo>
                      <a:lnTo>
                        <a:pt x="1115" y="105"/>
                      </a:lnTo>
                      <a:lnTo>
                        <a:pt x="1113" y="109"/>
                      </a:lnTo>
                      <a:lnTo>
                        <a:pt x="1113" y="109"/>
                      </a:lnTo>
                      <a:lnTo>
                        <a:pt x="1112" y="109"/>
                      </a:lnTo>
                      <a:lnTo>
                        <a:pt x="1112" y="109"/>
                      </a:lnTo>
                      <a:lnTo>
                        <a:pt x="1112" y="110"/>
                      </a:lnTo>
                      <a:lnTo>
                        <a:pt x="1112" y="110"/>
                      </a:lnTo>
                      <a:lnTo>
                        <a:pt x="1109" y="111"/>
                      </a:lnTo>
                      <a:lnTo>
                        <a:pt x="1106" y="111"/>
                      </a:lnTo>
                      <a:lnTo>
                        <a:pt x="1106" y="111"/>
                      </a:lnTo>
                      <a:lnTo>
                        <a:pt x="1104" y="111"/>
                      </a:lnTo>
                      <a:lnTo>
                        <a:pt x="1102" y="111"/>
                      </a:lnTo>
                      <a:lnTo>
                        <a:pt x="1102" y="111"/>
                      </a:lnTo>
                      <a:lnTo>
                        <a:pt x="1101" y="110"/>
                      </a:lnTo>
                      <a:lnTo>
                        <a:pt x="1100" y="109"/>
                      </a:lnTo>
                      <a:lnTo>
                        <a:pt x="1100" y="109"/>
                      </a:lnTo>
                      <a:lnTo>
                        <a:pt x="1106" y="109"/>
                      </a:lnTo>
                      <a:lnTo>
                        <a:pt x="1108" y="109"/>
                      </a:lnTo>
                      <a:lnTo>
                        <a:pt x="1111" y="107"/>
                      </a:lnTo>
                      <a:lnTo>
                        <a:pt x="1111" y="107"/>
                      </a:lnTo>
                      <a:close/>
                      <a:moveTo>
                        <a:pt x="1109" y="161"/>
                      </a:moveTo>
                      <a:lnTo>
                        <a:pt x="1109" y="161"/>
                      </a:lnTo>
                      <a:lnTo>
                        <a:pt x="1108" y="160"/>
                      </a:lnTo>
                      <a:lnTo>
                        <a:pt x="1106" y="159"/>
                      </a:lnTo>
                      <a:lnTo>
                        <a:pt x="1101" y="159"/>
                      </a:lnTo>
                      <a:lnTo>
                        <a:pt x="1101" y="159"/>
                      </a:lnTo>
                      <a:lnTo>
                        <a:pt x="1102" y="155"/>
                      </a:lnTo>
                      <a:lnTo>
                        <a:pt x="1104" y="152"/>
                      </a:lnTo>
                      <a:lnTo>
                        <a:pt x="1109" y="150"/>
                      </a:lnTo>
                      <a:lnTo>
                        <a:pt x="1109" y="150"/>
                      </a:lnTo>
                      <a:lnTo>
                        <a:pt x="1112" y="150"/>
                      </a:lnTo>
                      <a:lnTo>
                        <a:pt x="1114" y="149"/>
                      </a:lnTo>
                      <a:lnTo>
                        <a:pt x="1117" y="148"/>
                      </a:lnTo>
                      <a:lnTo>
                        <a:pt x="1117" y="148"/>
                      </a:lnTo>
                      <a:lnTo>
                        <a:pt x="1117" y="148"/>
                      </a:lnTo>
                      <a:lnTo>
                        <a:pt x="1117" y="148"/>
                      </a:lnTo>
                      <a:lnTo>
                        <a:pt x="1117" y="148"/>
                      </a:lnTo>
                      <a:lnTo>
                        <a:pt x="1109" y="151"/>
                      </a:lnTo>
                      <a:lnTo>
                        <a:pt x="1109" y="151"/>
                      </a:lnTo>
                      <a:lnTo>
                        <a:pt x="1111" y="152"/>
                      </a:lnTo>
                      <a:lnTo>
                        <a:pt x="1112" y="154"/>
                      </a:lnTo>
                      <a:lnTo>
                        <a:pt x="1112" y="154"/>
                      </a:lnTo>
                      <a:lnTo>
                        <a:pt x="1108" y="155"/>
                      </a:lnTo>
                      <a:lnTo>
                        <a:pt x="1106" y="155"/>
                      </a:lnTo>
                      <a:lnTo>
                        <a:pt x="1104" y="156"/>
                      </a:lnTo>
                      <a:lnTo>
                        <a:pt x="1104" y="156"/>
                      </a:lnTo>
                      <a:lnTo>
                        <a:pt x="1108" y="156"/>
                      </a:lnTo>
                      <a:lnTo>
                        <a:pt x="1112" y="159"/>
                      </a:lnTo>
                      <a:lnTo>
                        <a:pt x="1114" y="161"/>
                      </a:lnTo>
                      <a:lnTo>
                        <a:pt x="1114" y="161"/>
                      </a:lnTo>
                      <a:lnTo>
                        <a:pt x="1115" y="167"/>
                      </a:lnTo>
                      <a:lnTo>
                        <a:pt x="1115" y="167"/>
                      </a:lnTo>
                      <a:lnTo>
                        <a:pt x="1115" y="167"/>
                      </a:lnTo>
                      <a:lnTo>
                        <a:pt x="1115" y="167"/>
                      </a:lnTo>
                      <a:lnTo>
                        <a:pt x="1117" y="168"/>
                      </a:lnTo>
                      <a:lnTo>
                        <a:pt x="1120" y="168"/>
                      </a:lnTo>
                      <a:lnTo>
                        <a:pt x="1120" y="168"/>
                      </a:lnTo>
                      <a:lnTo>
                        <a:pt x="1118" y="171"/>
                      </a:lnTo>
                      <a:lnTo>
                        <a:pt x="1113" y="172"/>
                      </a:lnTo>
                      <a:lnTo>
                        <a:pt x="1113" y="172"/>
                      </a:lnTo>
                      <a:lnTo>
                        <a:pt x="1112" y="172"/>
                      </a:lnTo>
                      <a:lnTo>
                        <a:pt x="1108" y="172"/>
                      </a:lnTo>
                      <a:lnTo>
                        <a:pt x="1107" y="173"/>
                      </a:lnTo>
                      <a:lnTo>
                        <a:pt x="1104" y="174"/>
                      </a:lnTo>
                      <a:lnTo>
                        <a:pt x="1103" y="177"/>
                      </a:lnTo>
                      <a:lnTo>
                        <a:pt x="1103" y="181"/>
                      </a:lnTo>
                      <a:lnTo>
                        <a:pt x="1103" y="181"/>
                      </a:lnTo>
                      <a:lnTo>
                        <a:pt x="1101" y="179"/>
                      </a:lnTo>
                      <a:lnTo>
                        <a:pt x="1098" y="178"/>
                      </a:lnTo>
                      <a:lnTo>
                        <a:pt x="1096" y="178"/>
                      </a:lnTo>
                      <a:lnTo>
                        <a:pt x="1092" y="178"/>
                      </a:lnTo>
                      <a:lnTo>
                        <a:pt x="1092" y="178"/>
                      </a:lnTo>
                      <a:lnTo>
                        <a:pt x="1092" y="181"/>
                      </a:lnTo>
                      <a:lnTo>
                        <a:pt x="1093" y="183"/>
                      </a:lnTo>
                      <a:lnTo>
                        <a:pt x="1095" y="187"/>
                      </a:lnTo>
                      <a:lnTo>
                        <a:pt x="1095" y="187"/>
                      </a:lnTo>
                      <a:lnTo>
                        <a:pt x="1093" y="184"/>
                      </a:lnTo>
                      <a:lnTo>
                        <a:pt x="1090" y="183"/>
                      </a:lnTo>
                      <a:lnTo>
                        <a:pt x="1086" y="183"/>
                      </a:lnTo>
                      <a:lnTo>
                        <a:pt x="1086" y="183"/>
                      </a:lnTo>
                      <a:lnTo>
                        <a:pt x="1087" y="188"/>
                      </a:lnTo>
                      <a:lnTo>
                        <a:pt x="1087" y="188"/>
                      </a:lnTo>
                      <a:lnTo>
                        <a:pt x="1084" y="188"/>
                      </a:lnTo>
                      <a:lnTo>
                        <a:pt x="1084" y="188"/>
                      </a:lnTo>
                      <a:lnTo>
                        <a:pt x="1083" y="189"/>
                      </a:lnTo>
                      <a:lnTo>
                        <a:pt x="1084" y="193"/>
                      </a:lnTo>
                      <a:lnTo>
                        <a:pt x="1084" y="193"/>
                      </a:lnTo>
                      <a:lnTo>
                        <a:pt x="1081" y="193"/>
                      </a:lnTo>
                      <a:lnTo>
                        <a:pt x="1079" y="193"/>
                      </a:lnTo>
                      <a:lnTo>
                        <a:pt x="1079" y="193"/>
                      </a:lnTo>
                      <a:lnTo>
                        <a:pt x="1080" y="195"/>
                      </a:lnTo>
                      <a:lnTo>
                        <a:pt x="1083" y="198"/>
                      </a:lnTo>
                      <a:lnTo>
                        <a:pt x="1083" y="198"/>
                      </a:lnTo>
                      <a:lnTo>
                        <a:pt x="1079" y="198"/>
                      </a:lnTo>
                      <a:lnTo>
                        <a:pt x="1074" y="196"/>
                      </a:lnTo>
                      <a:lnTo>
                        <a:pt x="1074" y="196"/>
                      </a:lnTo>
                      <a:lnTo>
                        <a:pt x="1074" y="195"/>
                      </a:lnTo>
                      <a:lnTo>
                        <a:pt x="1070" y="193"/>
                      </a:lnTo>
                      <a:lnTo>
                        <a:pt x="1070" y="193"/>
                      </a:lnTo>
                      <a:lnTo>
                        <a:pt x="1072" y="192"/>
                      </a:lnTo>
                      <a:lnTo>
                        <a:pt x="1072" y="192"/>
                      </a:lnTo>
                      <a:lnTo>
                        <a:pt x="1068" y="190"/>
                      </a:lnTo>
                      <a:lnTo>
                        <a:pt x="1068" y="190"/>
                      </a:lnTo>
                      <a:lnTo>
                        <a:pt x="1070" y="189"/>
                      </a:lnTo>
                      <a:lnTo>
                        <a:pt x="1073" y="187"/>
                      </a:lnTo>
                      <a:lnTo>
                        <a:pt x="1073" y="187"/>
                      </a:lnTo>
                      <a:lnTo>
                        <a:pt x="1076" y="185"/>
                      </a:lnTo>
                      <a:lnTo>
                        <a:pt x="1080" y="182"/>
                      </a:lnTo>
                      <a:lnTo>
                        <a:pt x="1080" y="182"/>
                      </a:lnTo>
                      <a:lnTo>
                        <a:pt x="1079" y="179"/>
                      </a:lnTo>
                      <a:lnTo>
                        <a:pt x="1076" y="178"/>
                      </a:lnTo>
                      <a:lnTo>
                        <a:pt x="1073" y="177"/>
                      </a:lnTo>
                      <a:lnTo>
                        <a:pt x="1073" y="177"/>
                      </a:lnTo>
                      <a:lnTo>
                        <a:pt x="1075" y="174"/>
                      </a:lnTo>
                      <a:lnTo>
                        <a:pt x="1079" y="172"/>
                      </a:lnTo>
                      <a:lnTo>
                        <a:pt x="1084" y="171"/>
                      </a:lnTo>
                      <a:lnTo>
                        <a:pt x="1084" y="171"/>
                      </a:lnTo>
                      <a:lnTo>
                        <a:pt x="1085" y="172"/>
                      </a:lnTo>
                      <a:lnTo>
                        <a:pt x="1087" y="172"/>
                      </a:lnTo>
                      <a:lnTo>
                        <a:pt x="1087" y="172"/>
                      </a:lnTo>
                      <a:lnTo>
                        <a:pt x="1089" y="176"/>
                      </a:lnTo>
                      <a:lnTo>
                        <a:pt x="1090" y="177"/>
                      </a:lnTo>
                      <a:lnTo>
                        <a:pt x="1092" y="174"/>
                      </a:lnTo>
                      <a:lnTo>
                        <a:pt x="1096" y="168"/>
                      </a:lnTo>
                      <a:lnTo>
                        <a:pt x="1096" y="168"/>
                      </a:lnTo>
                      <a:lnTo>
                        <a:pt x="1097" y="168"/>
                      </a:lnTo>
                      <a:lnTo>
                        <a:pt x="1101" y="168"/>
                      </a:lnTo>
                      <a:lnTo>
                        <a:pt x="1106" y="167"/>
                      </a:lnTo>
                      <a:lnTo>
                        <a:pt x="1108" y="165"/>
                      </a:lnTo>
                      <a:lnTo>
                        <a:pt x="1109" y="161"/>
                      </a:lnTo>
                      <a:lnTo>
                        <a:pt x="1109" y="161"/>
                      </a:lnTo>
                      <a:close/>
                      <a:moveTo>
                        <a:pt x="1090" y="84"/>
                      </a:moveTo>
                      <a:lnTo>
                        <a:pt x="1090" y="84"/>
                      </a:lnTo>
                      <a:lnTo>
                        <a:pt x="1089" y="85"/>
                      </a:lnTo>
                      <a:lnTo>
                        <a:pt x="1089" y="85"/>
                      </a:lnTo>
                      <a:lnTo>
                        <a:pt x="1087" y="88"/>
                      </a:lnTo>
                      <a:lnTo>
                        <a:pt x="1087" y="88"/>
                      </a:lnTo>
                      <a:lnTo>
                        <a:pt x="1089" y="89"/>
                      </a:lnTo>
                      <a:lnTo>
                        <a:pt x="1093" y="90"/>
                      </a:lnTo>
                      <a:lnTo>
                        <a:pt x="1093" y="90"/>
                      </a:lnTo>
                      <a:lnTo>
                        <a:pt x="1090" y="91"/>
                      </a:lnTo>
                      <a:lnTo>
                        <a:pt x="1090" y="91"/>
                      </a:lnTo>
                      <a:lnTo>
                        <a:pt x="1087" y="89"/>
                      </a:lnTo>
                      <a:lnTo>
                        <a:pt x="1085" y="88"/>
                      </a:lnTo>
                      <a:lnTo>
                        <a:pt x="1083" y="87"/>
                      </a:lnTo>
                      <a:lnTo>
                        <a:pt x="1083" y="87"/>
                      </a:lnTo>
                      <a:lnTo>
                        <a:pt x="1086" y="85"/>
                      </a:lnTo>
                      <a:lnTo>
                        <a:pt x="1090" y="84"/>
                      </a:lnTo>
                      <a:lnTo>
                        <a:pt x="1090" y="84"/>
                      </a:lnTo>
                      <a:lnTo>
                        <a:pt x="1090" y="84"/>
                      </a:lnTo>
                      <a:lnTo>
                        <a:pt x="1090" y="84"/>
                      </a:lnTo>
                      <a:close/>
                      <a:moveTo>
                        <a:pt x="1083" y="48"/>
                      </a:moveTo>
                      <a:lnTo>
                        <a:pt x="1083" y="48"/>
                      </a:lnTo>
                      <a:lnTo>
                        <a:pt x="1085" y="46"/>
                      </a:lnTo>
                      <a:lnTo>
                        <a:pt x="1085" y="46"/>
                      </a:lnTo>
                      <a:lnTo>
                        <a:pt x="1084" y="44"/>
                      </a:lnTo>
                      <a:lnTo>
                        <a:pt x="1084" y="44"/>
                      </a:lnTo>
                      <a:lnTo>
                        <a:pt x="1086" y="46"/>
                      </a:lnTo>
                      <a:lnTo>
                        <a:pt x="1086" y="46"/>
                      </a:lnTo>
                      <a:lnTo>
                        <a:pt x="1085" y="48"/>
                      </a:lnTo>
                      <a:lnTo>
                        <a:pt x="1081" y="49"/>
                      </a:lnTo>
                      <a:lnTo>
                        <a:pt x="1081" y="49"/>
                      </a:lnTo>
                      <a:lnTo>
                        <a:pt x="1083" y="48"/>
                      </a:lnTo>
                      <a:lnTo>
                        <a:pt x="1083" y="48"/>
                      </a:lnTo>
                      <a:close/>
                      <a:moveTo>
                        <a:pt x="1084" y="101"/>
                      </a:moveTo>
                      <a:lnTo>
                        <a:pt x="1084" y="101"/>
                      </a:lnTo>
                      <a:lnTo>
                        <a:pt x="1081" y="104"/>
                      </a:lnTo>
                      <a:lnTo>
                        <a:pt x="1079" y="105"/>
                      </a:lnTo>
                      <a:lnTo>
                        <a:pt x="1078" y="109"/>
                      </a:lnTo>
                      <a:lnTo>
                        <a:pt x="1078" y="109"/>
                      </a:lnTo>
                      <a:lnTo>
                        <a:pt x="1083" y="110"/>
                      </a:lnTo>
                      <a:lnTo>
                        <a:pt x="1086" y="110"/>
                      </a:lnTo>
                      <a:lnTo>
                        <a:pt x="1090" y="107"/>
                      </a:lnTo>
                      <a:lnTo>
                        <a:pt x="1090" y="107"/>
                      </a:lnTo>
                      <a:lnTo>
                        <a:pt x="1087" y="111"/>
                      </a:lnTo>
                      <a:lnTo>
                        <a:pt x="1085" y="115"/>
                      </a:lnTo>
                      <a:lnTo>
                        <a:pt x="1085" y="120"/>
                      </a:lnTo>
                      <a:lnTo>
                        <a:pt x="1085" y="120"/>
                      </a:lnTo>
                      <a:lnTo>
                        <a:pt x="1089" y="118"/>
                      </a:lnTo>
                      <a:lnTo>
                        <a:pt x="1092" y="116"/>
                      </a:lnTo>
                      <a:lnTo>
                        <a:pt x="1095" y="113"/>
                      </a:lnTo>
                      <a:lnTo>
                        <a:pt x="1095" y="113"/>
                      </a:lnTo>
                      <a:lnTo>
                        <a:pt x="1097" y="115"/>
                      </a:lnTo>
                      <a:lnTo>
                        <a:pt x="1097" y="115"/>
                      </a:lnTo>
                      <a:lnTo>
                        <a:pt x="1096" y="117"/>
                      </a:lnTo>
                      <a:lnTo>
                        <a:pt x="1096" y="117"/>
                      </a:lnTo>
                      <a:lnTo>
                        <a:pt x="1092" y="116"/>
                      </a:lnTo>
                      <a:lnTo>
                        <a:pt x="1092" y="116"/>
                      </a:lnTo>
                      <a:lnTo>
                        <a:pt x="1093" y="120"/>
                      </a:lnTo>
                      <a:lnTo>
                        <a:pt x="1093" y="123"/>
                      </a:lnTo>
                      <a:lnTo>
                        <a:pt x="1096" y="126"/>
                      </a:lnTo>
                      <a:lnTo>
                        <a:pt x="1096" y="126"/>
                      </a:lnTo>
                      <a:lnTo>
                        <a:pt x="1092" y="124"/>
                      </a:lnTo>
                      <a:lnTo>
                        <a:pt x="1087" y="123"/>
                      </a:lnTo>
                      <a:lnTo>
                        <a:pt x="1087" y="123"/>
                      </a:lnTo>
                      <a:lnTo>
                        <a:pt x="1087" y="126"/>
                      </a:lnTo>
                      <a:lnTo>
                        <a:pt x="1089" y="127"/>
                      </a:lnTo>
                      <a:lnTo>
                        <a:pt x="1090" y="129"/>
                      </a:lnTo>
                      <a:lnTo>
                        <a:pt x="1090" y="129"/>
                      </a:lnTo>
                      <a:lnTo>
                        <a:pt x="1087" y="128"/>
                      </a:lnTo>
                      <a:lnTo>
                        <a:pt x="1083" y="128"/>
                      </a:lnTo>
                      <a:lnTo>
                        <a:pt x="1083" y="128"/>
                      </a:lnTo>
                      <a:lnTo>
                        <a:pt x="1085" y="126"/>
                      </a:lnTo>
                      <a:lnTo>
                        <a:pt x="1086" y="123"/>
                      </a:lnTo>
                      <a:lnTo>
                        <a:pt x="1086" y="123"/>
                      </a:lnTo>
                      <a:lnTo>
                        <a:pt x="1083" y="123"/>
                      </a:lnTo>
                      <a:lnTo>
                        <a:pt x="1079" y="123"/>
                      </a:lnTo>
                      <a:lnTo>
                        <a:pt x="1076" y="126"/>
                      </a:lnTo>
                      <a:lnTo>
                        <a:pt x="1076" y="126"/>
                      </a:lnTo>
                      <a:lnTo>
                        <a:pt x="1079" y="122"/>
                      </a:lnTo>
                      <a:lnTo>
                        <a:pt x="1080" y="117"/>
                      </a:lnTo>
                      <a:lnTo>
                        <a:pt x="1080" y="117"/>
                      </a:lnTo>
                      <a:lnTo>
                        <a:pt x="1078" y="117"/>
                      </a:lnTo>
                      <a:lnTo>
                        <a:pt x="1075" y="117"/>
                      </a:lnTo>
                      <a:lnTo>
                        <a:pt x="1073" y="120"/>
                      </a:lnTo>
                      <a:lnTo>
                        <a:pt x="1073" y="120"/>
                      </a:lnTo>
                      <a:lnTo>
                        <a:pt x="1075" y="116"/>
                      </a:lnTo>
                      <a:lnTo>
                        <a:pt x="1075" y="113"/>
                      </a:lnTo>
                      <a:lnTo>
                        <a:pt x="1075" y="111"/>
                      </a:lnTo>
                      <a:lnTo>
                        <a:pt x="1075" y="111"/>
                      </a:lnTo>
                      <a:lnTo>
                        <a:pt x="1074" y="111"/>
                      </a:lnTo>
                      <a:lnTo>
                        <a:pt x="1070" y="112"/>
                      </a:lnTo>
                      <a:lnTo>
                        <a:pt x="1070" y="112"/>
                      </a:lnTo>
                      <a:lnTo>
                        <a:pt x="1070" y="112"/>
                      </a:lnTo>
                      <a:lnTo>
                        <a:pt x="1070" y="112"/>
                      </a:lnTo>
                      <a:lnTo>
                        <a:pt x="1073" y="106"/>
                      </a:lnTo>
                      <a:lnTo>
                        <a:pt x="1073" y="106"/>
                      </a:lnTo>
                      <a:lnTo>
                        <a:pt x="1072" y="106"/>
                      </a:lnTo>
                      <a:lnTo>
                        <a:pt x="1069" y="106"/>
                      </a:lnTo>
                      <a:lnTo>
                        <a:pt x="1069" y="106"/>
                      </a:lnTo>
                      <a:lnTo>
                        <a:pt x="1069" y="105"/>
                      </a:lnTo>
                      <a:lnTo>
                        <a:pt x="1069" y="105"/>
                      </a:lnTo>
                      <a:lnTo>
                        <a:pt x="1074" y="106"/>
                      </a:lnTo>
                      <a:lnTo>
                        <a:pt x="1078" y="105"/>
                      </a:lnTo>
                      <a:lnTo>
                        <a:pt x="1078" y="105"/>
                      </a:lnTo>
                      <a:lnTo>
                        <a:pt x="1076" y="102"/>
                      </a:lnTo>
                      <a:lnTo>
                        <a:pt x="1076" y="102"/>
                      </a:lnTo>
                      <a:lnTo>
                        <a:pt x="1079" y="102"/>
                      </a:lnTo>
                      <a:lnTo>
                        <a:pt x="1084" y="101"/>
                      </a:lnTo>
                      <a:lnTo>
                        <a:pt x="1084" y="101"/>
                      </a:lnTo>
                      <a:close/>
                      <a:moveTo>
                        <a:pt x="1072" y="59"/>
                      </a:moveTo>
                      <a:lnTo>
                        <a:pt x="1072" y="59"/>
                      </a:lnTo>
                      <a:lnTo>
                        <a:pt x="1073" y="59"/>
                      </a:lnTo>
                      <a:lnTo>
                        <a:pt x="1073" y="59"/>
                      </a:lnTo>
                      <a:lnTo>
                        <a:pt x="1074" y="59"/>
                      </a:lnTo>
                      <a:lnTo>
                        <a:pt x="1074" y="59"/>
                      </a:lnTo>
                      <a:lnTo>
                        <a:pt x="1074" y="59"/>
                      </a:lnTo>
                      <a:lnTo>
                        <a:pt x="1074" y="59"/>
                      </a:lnTo>
                      <a:lnTo>
                        <a:pt x="1079" y="57"/>
                      </a:lnTo>
                      <a:lnTo>
                        <a:pt x="1079" y="57"/>
                      </a:lnTo>
                      <a:lnTo>
                        <a:pt x="1076" y="59"/>
                      </a:lnTo>
                      <a:lnTo>
                        <a:pt x="1074" y="61"/>
                      </a:lnTo>
                      <a:lnTo>
                        <a:pt x="1074" y="61"/>
                      </a:lnTo>
                      <a:lnTo>
                        <a:pt x="1072" y="62"/>
                      </a:lnTo>
                      <a:lnTo>
                        <a:pt x="1069" y="65"/>
                      </a:lnTo>
                      <a:lnTo>
                        <a:pt x="1069" y="65"/>
                      </a:lnTo>
                      <a:lnTo>
                        <a:pt x="1068" y="62"/>
                      </a:lnTo>
                      <a:lnTo>
                        <a:pt x="1064" y="62"/>
                      </a:lnTo>
                      <a:lnTo>
                        <a:pt x="1064" y="62"/>
                      </a:lnTo>
                      <a:lnTo>
                        <a:pt x="1067" y="61"/>
                      </a:lnTo>
                      <a:lnTo>
                        <a:pt x="1069" y="60"/>
                      </a:lnTo>
                      <a:lnTo>
                        <a:pt x="1072" y="59"/>
                      </a:lnTo>
                      <a:lnTo>
                        <a:pt x="1072" y="59"/>
                      </a:lnTo>
                      <a:close/>
                      <a:moveTo>
                        <a:pt x="1068" y="67"/>
                      </a:moveTo>
                      <a:lnTo>
                        <a:pt x="1068" y="67"/>
                      </a:lnTo>
                      <a:lnTo>
                        <a:pt x="1069" y="68"/>
                      </a:lnTo>
                      <a:lnTo>
                        <a:pt x="1070" y="70"/>
                      </a:lnTo>
                      <a:lnTo>
                        <a:pt x="1074" y="70"/>
                      </a:lnTo>
                      <a:lnTo>
                        <a:pt x="1074" y="70"/>
                      </a:lnTo>
                      <a:lnTo>
                        <a:pt x="1070" y="73"/>
                      </a:lnTo>
                      <a:lnTo>
                        <a:pt x="1070" y="73"/>
                      </a:lnTo>
                      <a:lnTo>
                        <a:pt x="1070" y="73"/>
                      </a:lnTo>
                      <a:lnTo>
                        <a:pt x="1070" y="73"/>
                      </a:lnTo>
                      <a:lnTo>
                        <a:pt x="1067" y="71"/>
                      </a:lnTo>
                      <a:lnTo>
                        <a:pt x="1064" y="70"/>
                      </a:lnTo>
                      <a:lnTo>
                        <a:pt x="1062" y="68"/>
                      </a:lnTo>
                      <a:lnTo>
                        <a:pt x="1062" y="68"/>
                      </a:lnTo>
                      <a:lnTo>
                        <a:pt x="1068" y="67"/>
                      </a:lnTo>
                      <a:lnTo>
                        <a:pt x="1068" y="67"/>
                      </a:lnTo>
                      <a:close/>
                      <a:moveTo>
                        <a:pt x="1054" y="79"/>
                      </a:moveTo>
                      <a:lnTo>
                        <a:pt x="1054" y="79"/>
                      </a:lnTo>
                      <a:lnTo>
                        <a:pt x="1057" y="81"/>
                      </a:lnTo>
                      <a:lnTo>
                        <a:pt x="1057" y="81"/>
                      </a:lnTo>
                      <a:lnTo>
                        <a:pt x="1056" y="83"/>
                      </a:lnTo>
                      <a:lnTo>
                        <a:pt x="1054" y="87"/>
                      </a:lnTo>
                      <a:lnTo>
                        <a:pt x="1054" y="87"/>
                      </a:lnTo>
                      <a:lnTo>
                        <a:pt x="1056" y="88"/>
                      </a:lnTo>
                      <a:lnTo>
                        <a:pt x="1061" y="87"/>
                      </a:lnTo>
                      <a:lnTo>
                        <a:pt x="1061" y="87"/>
                      </a:lnTo>
                      <a:lnTo>
                        <a:pt x="1058" y="89"/>
                      </a:lnTo>
                      <a:lnTo>
                        <a:pt x="1054" y="90"/>
                      </a:lnTo>
                      <a:lnTo>
                        <a:pt x="1054" y="90"/>
                      </a:lnTo>
                      <a:lnTo>
                        <a:pt x="1051" y="88"/>
                      </a:lnTo>
                      <a:lnTo>
                        <a:pt x="1048" y="84"/>
                      </a:lnTo>
                      <a:lnTo>
                        <a:pt x="1048" y="84"/>
                      </a:lnTo>
                      <a:lnTo>
                        <a:pt x="1052" y="83"/>
                      </a:lnTo>
                      <a:lnTo>
                        <a:pt x="1054" y="79"/>
                      </a:lnTo>
                      <a:lnTo>
                        <a:pt x="1054" y="79"/>
                      </a:lnTo>
                      <a:close/>
                      <a:moveTo>
                        <a:pt x="1040" y="120"/>
                      </a:moveTo>
                      <a:lnTo>
                        <a:pt x="1040" y="120"/>
                      </a:lnTo>
                      <a:lnTo>
                        <a:pt x="1042" y="120"/>
                      </a:lnTo>
                      <a:lnTo>
                        <a:pt x="1042" y="120"/>
                      </a:lnTo>
                      <a:lnTo>
                        <a:pt x="1039" y="118"/>
                      </a:lnTo>
                      <a:lnTo>
                        <a:pt x="1039" y="118"/>
                      </a:lnTo>
                      <a:lnTo>
                        <a:pt x="1039" y="117"/>
                      </a:lnTo>
                      <a:lnTo>
                        <a:pt x="1037" y="116"/>
                      </a:lnTo>
                      <a:lnTo>
                        <a:pt x="1037" y="116"/>
                      </a:lnTo>
                      <a:lnTo>
                        <a:pt x="1042" y="116"/>
                      </a:lnTo>
                      <a:lnTo>
                        <a:pt x="1046" y="116"/>
                      </a:lnTo>
                      <a:lnTo>
                        <a:pt x="1047" y="115"/>
                      </a:lnTo>
                      <a:lnTo>
                        <a:pt x="1047" y="115"/>
                      </a:lnTo>
                      <a:lnTo>
                        <a:pt x="1047" y="115"/>
                      </a:lnTo>
                      <a:lnTo>
                        <a:pt x="1050" y="115"/>
                      </a:lnTo>
                      <a:lnTo>
                        <a:pt x="1050" y="115"/>
                      </a:lnTo>
                      <a:lnTo>
                        <a:pt x="1047" y="118"/>
                      </a:lnTo>
                      <a:lnTo>
                        <a:pt x="1045" y="121"/>
                      </a:lnTo>
                      <a:lnTo>
                        <a:pt x="1039" y="123"/>
                      </a:lnTo>
                      <a:lnTo>
                        <a:pt x="1039" y="123"/>
                      </a:lnTo>
                      <a:lnTo>
                        <a:pt x="1036" y="122"/>
                      </a:lnTo>
                      <a:lnTo>
                        <a:pt x="1036" y="122"/>
                      </a:lnTo>
                      <a:lnTo>
                        <a:pt x="1036" y="122"/>
                      </a:lnTo>
                      <a:lnTo>
                        <a:pt x="1036" y="122"/>
                      </a:lnTo>
                      <a:lnTo>
                        <a:pt x="1037" y="122"/>
                      </a:lnTo>
                      <a:lnTo>
                        <a:pt x="1040" y="122"/>
                      </a:lnTo>
                      <a:lnTo>
                        <a:pt x="1040" y="122"/>
                      </a:lnTo>
                      <a:lnTo>
                        <a:pt x="1040" y="120"/>
                      </a:lnTo>
                      <a:lnTo>
                        <a:pt x="1040" y="120"/>
                      </a:lnTo>
                      <a:close/>
                      <a:moveTo>
                        <a:pt x="1024" y="99"/>
                      </a:moveTo>
                      <a:lnTo>
                        <a:pt x="1024" y="99"/>
                      </a:lnTo>
                      <a:lnTo>
                        <a:pt x="1026" y="98"/>
                      </a:lnTo>
                      <a:lnTo>
                        <a:pt x="1026" y="98"/>
                      </a:lnTo>
                      <a:lnTo>
                        <a:pt x="1026" y="95"/>
                      </a:lnTo>
                      <a:lnTo>
                        <a:pt x="1026" y="95"/>
                      </a:lnTo>
                      <a:lnTo>
                        <a:pt x="1029" y="98"/>
                      </a:lnTo>
                      <a:lnTo>
                        <a:pt x="1029" y="98"/>
                      </a:lnTo>
                      <a:lnTo>
                        <a:pt x="1026" y="99"/>
                      </a:lnTo>
                      <a:lnTo>
                        <a:pt x="1024" y="100"/>
                      </a:lnTo>
                      <a:lnTo>
                        <a:pt x="1024" y="100"/>
                      </a:lnTo>
                      <a:lnTo>
                        <a:pt x="1024" y="99"/>
                      </a:lnTo>
                      <a:lnTo>
                        <a:pt x="1024" y="99"/>
                      </a:lnTo>
                      <a:close/>
                      <a:moveTo>
                        <a:pt x="1023" y="151"/>
                      </a:moveTo>
                      <a:lnTo>
                        <a:pt x="1023" y="151"/>
                      </a:lnTo>
                      <a:lnTo>
                        <a:pt x="1024" y="150"/>
                      </a:lnTo>
                      <a:lnTo>
                        <a:pt x="1024" y="150"/>
                      </a:lnTo>
                      <a:lnTo>
                        <a:pt x="1024" y="150"/>
                      </a:lnTo>
                      <a:lnTo>
                        <a:pt x="1024" y="150"/>
                      </a:lnTo>
                      <a:lnTo>
                        <a:pt x="1029" y="149"/>
                      </a:lnTo>
                      <a:lnTo>
                        <a:pt x="1029" y="149"/>
                      </a:lnTo>
                      <a:lnTo>
                        <a:pt x="1025" y="145"/>
                      </a:lnTo>
                      <a:lnTo>
                        <a:pt x="1025" y="145"/>
                      </a:lnTo>
                      <a:lnTo>
                        <a:pt x="1029" y="145"/>
                      </a:lnTo>
                      <a:lnTo>
                        <a:pt x="1032" y="144"/>
                      </a:lnTo>
                      <a:lnTo>
                        <a:pt x="1032" y="144"/>
                      </a:lnTo>
                      <a:lnTo>
                        <a:pt x="1031" y="143"/>
                      </a:lnTo>
                      <a:lnTo>
                        <a:pt x="1029" y="139"/>
                      </a:lnTo>
                      <a:lnTo>
                        <a:pt x="1029" y="139"/>
                      </a:lnTo>
                      <a:lnTo>
                        <a:pt x="1026" y="138"/>
                      </a:lnTo>
                      <a:lnTo>
                        <a:pt x="1026" y="138"/>
                      </a:lnTo>
                      <a:lnTo>
                        <a:pt x="1030" y="137"/>
                      </a:lnTo>
                      <a:lnTo>
                        <a:pt x="1032" y="135"/>
                      </a:lnTo>
                      <a:lnTo>
                        <a:pt x="1032" y="135"/>
                      </a:lnTo>
                      <a:lnTo>
                        <a:pt x="1031" y="139"/>
                      </a:lnTo>
                      <a:lnTo>
                        <a:pt x="1031" y="139"/>
                      </a:lnTo>
                      <a:lnTo>
                        <a:pt x="1035" y="139"/>
                      </a:lnTo>
                      <a:lnTo>
                        <a:pt x="1039" y="139"/>
                      </a:lnTo>
                      <a:lnTo>
                        <a:pt x="1043" y="138"/>
                      </a:lnTo>
                      <a:lnTo>
                        <a:pt x="1043" y="138"/>
                      </a:lnTo>
                      <a:lnTo>
                        <a:pt x="1041" y="142"/>
                      </a:lnTo>
                      <a:lnTo>
                        <a:pt x="1039" y="145"/>
                      </a:lnTo>
                      <a:lnTo>
                        <a:pt x="1039" y="149"/>
                      </a:lnTo>
                      <a:lnTo>
                        <a:pt x="1039" y="149"/>
                      </a:lnTo>
                      <a:lnTo>
                        <a:pt x="1042" y="148"/>
                      </a:lnTo>
                      <a:lnTo>
                        <a:pt x="1045" y="146"/>
                      </a:lnTo>
                      <a:lnTo>
                        <a:pt x="1047" y="144"/>
                      </a:lnTo>
                      <a:lnTo>
                        <a:pt x="1047" y="144"/>
                      </a:lnTo>
                      <a:lnTo>
                        <a:pt x="1051" y="145"/>
                      </a:lnTo>
                      <a:lnTo>
                        <a:pt x="1053" y="145"/>
                      </a:lnTo>
                      <a:lnTo>
                        <a:pt x="1056" y="144"/>
                      </a:lnTo>
                      <a:lnTo>
                        <a:pt x="1056" y="144"/>
                      </a:lnTo>
                      <a:lnTo>
                        <a:pt x="1056" y="142"/>
                      </a:lnTo>
                      <a:lnTo>
                        <a:pt x="1054" y="139"/>
                      </a:lnTo>
                      <a:lnTo>
                        <a:pt x="1053" y="138"/>
                      </a:lnTo>
                      <a:lnTo>
                        <a:pt x="1053" y="138"/>
                      </a:lnTo>
                      <a:lnTo>
                        <a:pt x="1054" y="138"/>
                      </a:lnTo>
                      <a:lnTo>
                        <a:pt x="1054" y="138"/>
                      </a:lnTo>
                      <a:lnTo>
                        <a:pt x="1056" y="142"/>
                      </a:lnTo>
                      <a:lnTo>
                        <a:pt x="1058" y="145"/>
                      </a:lnTo>
                      <a:lnTo>
                        <a:pt x="1058" y="145"/>
                      </a:lnTo>
                      <a:lnTo>
                        <a:pt x="1061" y="144"/>
                      </a:lnTo>
                      <a:lnTo>
                        <a:pt x="1063" y="138"/>
                      </a:lnTo>
                      <a:lnTo>
                        <a:pt x="1063" y="138"/>
                      </a:lnTo>
                      <a:lnTo>
                        <a:pt x="1063" y="142"/>
                      </a:lnTo>
                      <a:lnTo>
                        <a:pt x="1063" y="144"/>
                      </a:lnTo>
                      <a:lnTo>
                        <a:pt x="1065" y="148"/>
                      </a:lnTo>
                      <a:lnTo>
                        <a:pt x="1065" y="148"/>
                      </a:lnTo>
                      <a:lnTo>
                        <a:pt x="1069" y="144"/>
                      </a:lnTo>
                      <a:lnTo>
                        <a:pt x="1072" y="142"/>
                      </a:lnTo>
                      <a:lnTo>
                        <a:pt x="1073" y="138"/>
                      </a:lnTo>
                      <a:lnTo>
                        <a:pt x="1073" y="138"/>
                      </a:lnTo>
                      <a:lnTo>
                        <a:pt x="1073" y="139"/>
                      </a:lnTo>
                      <a:lnTo>
                        <a:pt x="1073" y="139"/>
                      </a:lnTo>
                      <a:lnTo>
                        <a:pt x="1073" y="140"/>
                      </a:lnTo>
                      <a:lnTo>
                        <a:pt x="1073" y="140"/>
                      </a:lnTo>
                      <a:lnTo>
                        <a:pt x="1070" y="145"/>
                      </a:lnTo>
                      <a:lnTo>
                        <a:pt x="1070" y="146"/>
                      </a:lnTo>
                      <a:lnTo>
                        <a:pt x="1072" y="148"/>
                      </a:lnTo>
                      <a:lnTo>
                        <a:pt x="1072" y="148"/>
                      </a:lnTo>
                      <a:lnTo>
                        <a:pt x="1070" y="148"/>
                      </a:lnTo>
                      <a:lnTo>
                        <a:pt x="1070" y="148"/>
                      </a:lnTo>
                      <a:lnTo>
                        <a:pt x="1072" y="150"/>
                      </a:lnTo>
                      <a:lnTo>
                        <a:pt x="1072" y="152"/>
                      </a:lnTo>
                      <a:lnTo>
                        <a:pt x="1073" y="154"/>
                      </a:lnTo>
                      <a:lnTo>
                        <a:pt x="1073" y="154"/>
                      </a:lnTo>
                      <a:lnTo>
                        <a:pt x="1067" y="152"/>
                      </a:lnTo>
                      <a:lnTo>
                        <a:pt x="1064" y="152"/>
                      </a:lnTo>
                      <a:lnTo>
                        <a:pt x="1062" y="152"/>
                      </a:lnTo>
                      <a:lnTo>
                        <a:pt x="1062" y="152"/>
                      </a:lnTo>
                      <a:lnTo>
                        <a:pt x="1064" y="156"/>
                      </a:lnTo>
                      <a:lnTo>
                        <a:pt x="1067" y="159"/>
                      </a:lnTo>
                      <a:lnTo>
                        <a:pt x="1069" y="160"/>
                      </a:lnTo>
                      <a:lnTo>
                        <a:pt x="1069" y="160"/>
                      </a:lnTo>
                      <a:lnTo>
                        <a:pt x="1065" y="160"/>
                      </a:lnTo>
                      <a:lnTo>
                        <a:pt x="1061" y="161"/>
                      </a:lnTo>
                      <a:lnTo>
                        <a:pt x="1061" y="161"/>
                      </a:lnTo>
                      <a:lnTo>
                        <a:pt x="1062" y="163"/>
                      </a:lnTo>
                      <a:lnTo>
                        <a:pt x="1062" y="163"/>
                      </a:lnTo>
                      <a:lnTo>
                        <a:pt x="1059" y="165"/>
                      </a:lnTo>
                      <a:lnTo>
                        <a:pt x="1059" y="165"/>
                      </a:lnTo>
                      <a:lnTo>
                        <a:pt x="1058" y="162"/>
                      </a:lnTo>
                      <a:lnTo>
                        <a:pt x="1057" y="160"/>
                      </a:lnTo>
                      <a:lnTo>
                        <a:pt x="1054" y="160"/>
                      </a:lnTo>
                      <a:lnTo>
                        <a:pt x="1054" y="160"/>
                      </a:lnTo>
                      <a:lnTo>
                        <a:pt x="1052" y="162"/>
                      </a:lnTo>
                      <a:lnTo>
                        <a:pt x="1052" y="163"/>
                      </a:lnTo>
                      <a:lnTo>
                        <a:pt x="1052" y="166"/>
                      </a:lnTo>
                      <a:lnTo>
                        <a:pt x="1052" y="166"/>
                      </a:lnTo>
                      <a:lnTo>
                        <a:pt x="1051" y="165"/>
                      </a:lnTo>
                      <a:lnTo>
                        <a:pt x="1051" y="165"/>
                      </a:lnTo>
                      <a:lnTo>
                        <a:pt x="1051" y="162"/>
                      </a:lnTo>
                      <a:lnTo>
                        <a:pt x="1051" y="162"/>
                      </a:lnTo>
                      <a:lnTo>
                        <a:pt x="1048" y="162"/>
                      </a:lnTo>
                      <a:lnTo>
                        <a:pt x="1048" y="162"/>
                      </a:lnTo>
                      <a:lnTo>
                        <a:pt x="1046" y="161"/>
                      </a:lnTo>
                      <a:lnTo>
                        <a:pt x="1043" y="160"/>
                      </a:lnTo>
                      <a:lnTo>
                        <a:pt x="1043" y="160"/>
                      </a:lnTo>
                      <a:lnTo>
                        <a:pt x="1043" y="162"/>
                      </a:lnTo>
                      <a:lnTo>
                        <a:pt x="1043" y="166"/>
                      </a:lnTo>
                      <a:lnTo>
                        <a:pt x="1043" y="166"/>
                      </a:lnTo>
                      <a:lnTo>
                        <a:pt x="1042" y="167"/>
                      </a:lnTo>
                      <a:lnTo>
                        <a:pt x="1042" y="167"/>
                      </a:lnTo>
                      <a:lnTo>
                        <a:pt x="1037" y="167"/>
                      </a:lnTo>
                      <a:lnTo>
                        <a:pt x="1037" y="167"/>
                      </a:lnTo>
                      <a:lnTo>
                        <a:pt x="1037" y="168"/>
                      </a:lnTo>
                      <a:lnTo>
                        <a:pt x="1037" y="168"/>
                      </a:lnTo>
                      <a:lnTo>
                        <a:pt x="1036" y="168"/>
                      </a:lnTo>
                      <a:lnTo>
                        <a:pt x="1036" y="168"/>
                      </a:lnTo>
                      <a:lnTo>
                        <a:pt x="1036" y="167"/>
                      </a:lnTo>
                      <a:lnTo>
                        <a:pt x="1036" y="167"/>
                      </a:lnTo>
                      <a:lnTo>
                        <a:pt x="1032" y="166"/>
                      </a:lnTo>
                      <a:lnTo>
                        <a:pt x="1030" y="167"/>
                      </a:lnTo>
                      <a:lnTo>
                        <a:pt x="1026" y="168"/>
                      </a:lnTo>
                      <a:lnTo>
                        <a:pt x="1026" y="168"/>
                      </a:lnTo>
                      <a:lnTo>
                        <a:pt x="1029" y="166"/>
                      </a:lnTo>
                      <a:lnTo>
                        <a:pt x="1030" y="163"/>
                      </a:lnTo>
                      <a:lnTo>
                        <a:pt x="1030" y="161"/>
                      </a:lnTo>
                      <a:lnTo>
                        <a:pt x="1030" y="161"/>
                      </a:lnTo>
                      <a:lnTo>
                        <a:pt x="1028" y="161"/>
                      </a:lnTo>
                      <a:lnTo>
                        <a:pt x="1026" y="161"/>
                      </a:lnTo>
                      <a:lnTo>
                        <a:pt x="1024" y="162"/>
                      </a:lnTo>
                      <a:lnTo>
                        <a:pt x="1024" y="162"/>
                      </a:lnTo>
                      <a:lnTo>
                        <a:pt x="1025" y="160"/>
                      </a:lnTo>
                      <a:lnTo>
                        <a:pt x="1026" y="157"/>
                      </a:lnTo>
                      <a:lnTo>
                        <a:pt x="1025" y="155"/>
                      </a:lnTo>
                      <a:lnTo>
                        <a:pt x="1025" y="155"/>
                      </a:lnTo>
                      <a:lnTo>
                        <a:pt x="1024" y="155"/>
                      </a:lnTo>
                      <a:lnTo>
                        <a:pt x="1021" y="156"/>
                      </a:lnTo>
                      <a:lnTo>
                        <a:pt x="1021" y="156"/>
                      </a:lnTo>
                      <a:lnTo>
                        <a:pt x="1020" y="156"/>
                      </a:lnTo>
                      <a:lnTo>
                        <a:pt x="1020" y="156"/>
                      </a:lnTo>
                      <a:lnTo>
                        <a:pt x="1023" y="151"/>
                      </a:lnTo>
                      <a:lnTo>
                        <a:pt x="1023" y="151"/>
                      </a:lnTo>
                      <a:close/>
                      <a:moveTo>
                        <a:pt x="1013" y="110"/>
                      </a:moveTo>
                      <a:lnTo>
                        <a:pt x="1013" y="110"/>
                      </a:lnTo>
                      <a:lnTo>
                        <a:pt x="1014" y="110"/>
                      </a:lnTo>
                      <a:lnTo>
                        <a:pt x="1014" y="110"/>
                      </a:lnTo>
                      <a:lnTo>
                        <a:pt x="1017" y="111"/>
                      </a:lnTo>
                      <a:lnTo>
                        <a:pt x="1017" y="111"/>
                      </a:lnTo>
                      <a:lnTo>
                        <a:pt x="1017" y="110"/>
                      </a:lnTo>
                      <a:lnTo>
                        <a:pt x="1017" y="110"/>
                      </a:lnTo>
                      <a:lnTo>
                        <a:pt x="1020" y="109"/>
                      </a:lnTo>
                      <a:lnTo>
                        <a:pt x="1020" y="109"/>
                      </a:lnTo>
                      <a:lnTo>
                        <a:pt x="1019" y="110"/>
                      </a:lnTo>
                      <a:lnTo>
                        <a:pt x="1017" y="112"/>
                      </a:lnTo>
                      <a:lnTo>
                        <a:pt x="1017" y="112"/>
                      </a:lnTo>
                      <a:lnTo>
                        <a:pt x="1014" y="113"/>
                      </a:lnTo>
                      <a:lnTo>
                        <a:pt x="1012" y="116"/>
                      </a:lnTo>
                      <a:lnTo>
                        <a:pt x="1012" y="116"/>
                      </a:lnTo>
                      <a:lnTo>
                        <a:pt x="1009" y="113"/>
                      </a:lnTo>
                      <a:lnTo>
                        <a:pt x="1007" y="113"/>
                      </a:lnTo>
                      <a:lnTo>
                        <a:pt x="1007" y="113"/>
                      </a:lnTo>
                      <a:lnTo>
                        <a:pt x="1009" y="112"/>
                      </a:lnTo>
                      <a:lnTo>
                        <a:pt x="1012" y="111"/>
                      </a:lnTo>
                      <a:lnTo>
                        <a:pt x="1013" y="110"/>
                      </a:lnTo>
                      <a:lnTo>
                        <a:pt x="1013" y="110"/>
                      </a:lnTo>
                      <a:close/>
                      <a:moveTo>
                        <a:pt x="1012" y="126"/>
                      </a:moveTo>
                      <a:lnTo>
                        <a:pt x="1012" y="126"/>
                      </a:lnTo>
                      <a:lnTo>
                        <a:pt x="1014" y="126"/>
                      </a:lnTo>
                      <a:lnTo>
                        <a:pt x="1014" y="126"/>
                      </a:lnTo>
                      <a:lnTo>
                        <a:pt x="1013" y="127"/>
                      </a:lnTo>
                      <a:lnTo>
                        <a:pt x="1013" y="127"/>
                      </a:lnTo>
                      <a:lnTo>
                        <a:pt x="1010" y="128"/>
                      </a:lnTo>
                      <a:lnTo>
                        <a:pt x="1008" y="129"/>
                      </a:lnTo>
                      <a:lnTo>
                        <a:pt x="1008" y="129"/>
                      </a:lnTo>
                      <a:lnTo>
                        <a:pt x="1007" y="128"/>
                      </a:lnTo>
                      <a:lnTo>
                        <a:pt x="1003" y="128"/>
                      </a:lnTo>
                      <a:lnTo>
                        <a:pt x="1003" y="128"/>
                      </a:lnTo>
                      <a:lnTo>
                        <a:pt x="1003" y="127"/>
                      </a:lnTo>
                      <a:lnTo>
                        <a:pt x="1002" y="126"/>
                      </a:lnTo>
                      <a:lnTo>
                        <a:pt x="1002" y="126"/>
                      </a:lnTo>
                      <a:lnTo>
                        <a:pt x="1006" y="126"/>
                      </a:lnTo>
                      <a:lnTo>
                        <a:pt x="1012" y="126"/>
                      </a:lnTo>
                      <a:lnTo>
                        <a:pt x="1012" y="126"/>
                      </a:lnTo>
                      <a:close/>
                      <a:moveTo>
                        <a:pt x="1000" y="143"/>
                      </a:moveTo>
                      <a:lnTo>
                        <a:pt x="1000" y="143"/>
                      </a:lnTo>
                      <a:lnTo>
                        <a:pt x="1000" y="143"/>
                      </a:lnTo>
                      <a:lnTo>
                        <a:pt x="1001" y="143"/>
                      </a:lnTo>
                      <a:lnTo>
                        <a:pt x="1001" y="143"/>
                      </a:lnTo>
                      <a:lnTo>
                        <a:pt x="1001" y="143"/>
                      </a:lnTo>
                      <a:lnTo>
                        <a:pt x="1001" y="143"/>
                      </a:lnTo>
                      <a:lnTo>
                        <a:pt x="998" y="145"/>
                      </a:lnTo>
                      <a:lnTo>
                        <a:pt x="996" y="148"/>
                      </a:lnTo>
                      <a:lnTo>
                        <a:pt x="996" y="148"/>
                      </a:lnTo>
                      <a:lnTo>
                        <a:pt x="995" y="148"/>
                      </a:lnTo>
                      <a:lnTo>
                        <a:pt x="992" y="146"/>
                      </a:lnTo>
                      <a:lnTo>
                        <a:pt x="992" y="146"/>
                      </a:lnTo>
                      <a:lnTo>
                        <a:pt x="996" y="146"/>
                      </a:lnTo>
                      <a:lnTo>
                        <a:pt x="998" y="145"/>
                      </a:lnTo>
                      <a:lnTo>
                        <a:pt x="1000" y="143"/>
                      </a:lnTo>
                      <a:lnTo>
                        <a:pt x="1000" y="143"/>
                      </a:lnTo>
                      <a:close/>
                      <a:moveTo>
                        <a:pt x="990" y="163"/>
                      </a:moveTo>
                      <a:lnTo>
                        <a:pt x="990" y="163"/>
                      </a:lnTo>
                      <a:lnTo>
                        <a:pt x="993" y="162"/>
                      </a:lnTo>
                      <a:lnTo>
                        <a:pt x="993" y="162"/>
                      </a:lnTo>
                      <a:lnTo>
                        <a:pt x="990" y="162"/>
                      </a:lnTo>
                      <a:lnTo>
                        <a:pt x="990" y="162"/>
                      </a:lnTo>
                      <a:lnTo>
                        <a:pt x="989" y="160"/>
                      </a:lnTo>
                      <a:lnTo>
                        <a:pt x="987" y="160"/>
                      </a:lnTo>
                      <a:lnTo>
                        <a:pt x="987" y="160"/>
                      </a:lnTo>
                      <a:lnTo>
                        <a:pt x="993" y="160"/>
                      </a:lnTo>
                      <a:lnTo>
                        <a:pt x="996" y="160"/>
                      </a:lnTo>
                      <a:lnTo>
                        <a:pt x="998" y="159"/>
                      </a:lnTo>
                      <a:lnTo>
                        <a:pt x="998" y="159"/>
                      </a:lnTo>
                      <a:lnTo>
                        <a:pt x="1000" y="159"/>
                      </a:lnTo>
                      <a:lnTo>
                        <a:pt x="1000" y="159"/>
                      </a:lnTo>
                      <a:lnTo>
                        <a:pt x="998" y="162"/>
                      </a:lnTo>
                      <a:lnTo>
                        <a:pt x="995" y="165"/>
                      </a:lnTo>
                      <a:lnTo>
                        <a:pt x="990" y="167"/>
                      </a:lnTo>
                      <a:lnTo>
                        <a:pt x="990" y="167"/>
                      </a:lnTo>
                      <a:lnTo>
                        <a:pt x="986" y="166"/>
                      </a:lnTo>
                      <a:lnTo>
                        <a:pt x="986" y="166"/>
                      </a:lnTo>
                      <a:lnTo>
                        <a:pt x="986" y="166"/>
                      </a:lnTo>
                      <a:lnTo>
                        <a:pt x="986" y="166"/>
                      </a:lnTo>
                      <a:lnTo>
                        <a:pt x="989" y="166"/>
                      </a:lnTo>
                      <a:lnTo>
                        <a:pt x="990" y="166"/>
                      </a:lnTo>
                      <a:lnTo>
                        <a:pt x="990" y="166"/>
                      </a:lnTo>
                      <a:lnTo>
                        <a:pt x="990" y="163"/>
                      </a:lnTo>
                      <a:lnTo>
                        <a:pt x="990" y="163"/>
                      </a:lnTo>
                      <a:close/>
                      <a:moveTo>
                        <a:pt x="975" y="143"/>
                      </a:moveTo>
                      <a:lnTo>
                        <a:pt x="975" y="143"/>
                      </a:lnTo>
                      <a:lnTo>
                        <a:pt x="978" y="142"/>
                      </a:lnTo>
                      <a:lnTo>
                        <a:pt x="978" y="142"/>
                      </a:lnTo>
                      <a:lnTo>
                        <a:pt x="976" y="139"/>
                      </a:lnTo>
                      <a:lnTo>
                        <a:pt x="976" y="139"/>
                      </a:lnTo>
                      <a:lnTo>
                        <a:pt x="980" y="142"/>
                      </a:lnTo>
                      <a:lnTo>
                        <a:pt x="980" y="142"/>
                      </a:lnTo>
                      <a:lnTo>
                        <a:pt x="978" y="143"/>
                      </a:lnTo>
                      <a:lnTo>
                        <a:pt x="974" y="144"/>
                      </a:lnTo>
                      <a:lnTo>
                        <a:pt x="974" y="144"/>
                      </a:lnTo>
                      <a:lnTo>
                        <a:pt x="975" y="143"/>
                      </a:lnTo>
                      <a:lnTo>
                        <a:pt x="975" y="143"/>
                      </a:lnTo>
                      <a:close/>
                      <a:moveTo>
                        <a:pt x="937" y="196"/>
                      </a:moveTo>
                      <a:lnTo>
                        <a:pt x="937" y="196"/>
                      </a:lnTo>
                      <a:lnTo>
                        <a:pt x="942" y="196"/>
                      </a:lnTo>
                      <a:lnTo>
                        <a:pt x="946" y="195"/>
                      </a:lnTo>
                      <a:lnTo>
                        <a:pt x="946" y="195"/>
                      </a:lnTo>
                      <a:lnTo>
                        <a:pt x="945" y="194"/>
                      </a:lnTo>
                      <a:lnTo>
                        <a:pt x="942" y="192"/>
                      </a:lnTo>
                      <a:lnTo>
                        <a:pt x="942" y="192"/>
                      </a:lnTo>
                      <a:lnTo>
                        <a:pt x="942" y="189"/>
                      </a:lnTo>
                      <a:lnTo>
                        <a:pt x="942" y="189"/>
                      </a:lnTo>
                      <a:lnTo>
                        <a:pt x="941" y="190"/>
                      </a:lnTo>
                      <a:lnTo>
                        <a:pt x="941" y="190"/>
                      </a:lnTo>
                      <a:lnTo>
                        <a:pt x="940" y="190"/>
                      </a:lnTo>
                      <a:lnTo>
                        <a:pt x="937" y="190"/>
                      </a:lnTo>
                      <a:lnTo>
                        <a:pt x="937" y="190"/>
                      </a:lnTo>
                      <a:lnTo>
                        <a:pt x="941" y="189"/>
                      </a:lnTo>
                      <a:lnTo>
                        <a:pt x="943" y="188"/>
                      </a:lnTo>
                      <a:lnTo>
                        <a:pt x="946" y="187"/>
                      </a:lnTo>
                      <a:lnTo>
                        <a:pt x="946" y="187"/>
                      </a:lnTo>
                      <a:lnTo>
                        <a:pt x="946" y="185"/>
                      </a:lnTo>
                      <a:lnTo>
                        <a:pt x="946" y="185"/>
                      </a:lnTo>
                      <a:lnTo>
                        <a:pt x="948" y="188"/>
                      </a:lnTo>
                      <a:lnTo>
                        <a:pt x="948" y="188"/>
                      </a:lnTo>
                      <a:lnTo>
                        <a:pt x="949" y="184"/>
                      </a:lnTo>
                      <a:lnTo>
                        <a:pt x="949" y="184"/>
                      </a:lnTo>
                      <a:lnTo>
                        <a:pt x="949" y="184"/>
                      </a:lnTo>
                      <a:lnTo>
                        <a:pt x="949" y="184"/>
                      </a:lnTo>
                      <a:lnTo>
                        <a:pt x="951" y="187"/>
                      </a:lnTo>
                      <a:lnTo>
                        <a:pt x="951" y="187"/>
                      </a:lnTo>
                      <a:lnTo>
                        <a:pt x="951" y="189"/>
                      </a:lnTo>
                      <a:lnTo>
                        <a:pt x="951" y="189"/>
                      </a:lnTo>
                      <a:lnTo>
                        <a:pt x="954" y="189"/>
                      </a:lnTo>
                      <a:lnTo>
                        <a:pt x="954" y="189"/>
                      </a:lnTo>
                      <a:lnTo>
                        <a:pt x="957" y="190"/>
                      </a:lnTo>
                      <a:lnTo>
                        <a:pt x="960" y="190"/>
                      </a:lnTo>
                      <a:lnTo>
                        <a:pt x="960" y="190"/>
                      </a:lnTo>
                      <a:lnTo>
                        <a:pt x="958" y="194"/>
                      </a:lnTo>
                      <a:lnTo>
                        <a:pt x="958" y="196"/>
                      </a:lnTo>
                      <a:lnTo>
                        <a:pt x="958" y="199"/>
                      </a:lnTo>
                      <a:lnTo>
                        <a:pt x="958" y="199"/>
                      </a:lnTo>
                      <a:lnTo>
                        <a:pt x="962" y="198"/>
                      </a:lnTo>
                      <a:lnTo>
                        <a:pt x="964" y="196"/>
                      </a:lnTo>
                      <a:lnTo>
                        <a:pt x="967" y="194"/>
                      </a:lnTo>
                      <a:lnTo>
                        <a:pt x="967" y="194"/>
                      </a:lnTo>
                      <a:lnTo>
                        <a:pt x="970" y="194"/>
                      </a:lnTo>
                      <a:lnTo>
                        <a:pt x="973" y="195"/>
                      </a:lnTo>
                      <a:lnTo>
                        <a:pt x="975" y="194"/>
                      </a:lnTo>
                      <a:lnTo>
                        <a:pt x="975" y="194"/>
                      </a:lnTo>
                      <a:lnTo>
                        <a:pt x="975" y="192"/>
                      </a:lnTo>
                      <a:lnTo>
                        <a:pt x="974" y="189"/>
                      </a:lnTo>
                      <a:lnTo>
                        <a:pt x="973" y="188"/>
                      </a:lnTo>
                      <a:lnTo>
                        <a:pt x="973" y="188"/>
                      </a:lnTo>
                      <a:lnTo>
                        <a:pt x="978" y="188"/>
                      </a:lnTo>
                      <a:lnTo>
                        <a:pt x="981" y="188"/>
                      </a:lnTo>
                      <a:lnTo>
                        <a:pt x="984" y="188"/>
                      </a:lnTo>
                      <a:lnTo>
                        <a:pt x="984" y="188"/>
                      </a:lnTo>
                      <a:lnTo>
                        <a:pt x="981" y="185"/>
                      </a:lnTo>
                      <a:lnTo>
                        <a:pt x="979" y="183"/>
                      </a:lnTo>
                      <a:lnTo>
                        <a:pt x="979" y="183"/>
                      </a:lnTo>
                      <a:lnTo>
                        <a:pt x="979" y="181"/>
                      </a:lnTo>
                      <a:lnTo>
                        <a:pt x="979" y="181"/>
                      </a:lnTo>
                      <a:lnTo>
                        <a:pt x="982" y="179"/>
                      </a:lnTo>
                      <a:lnTo>
                        <a:pt x="982" y="179"/>
                      </a:lnTo>
                      <a:lnTo>
                        <a:pt x="981" y="183"/>
                      </a:lnTo>
                      <a:lnTo>
                        <a:pt x="981" y="183"/>
                      </a:lnTo>
                      <a:lnTo>
                        <a:pt x="986" y="183"/>
                      </a:lnTo>
                      <a:lnTo>
                        <a:pt x="990" y="183"/>
                      </a:lnTo>
                      <a:lnTo>
                        <a:pt x="995" y="182"/>
                      </a:lnTo>
                      <a:lnTo>
                        <a:pt x="995" y="182"/>
                      </a:lnTo>
                      <a:lnTo>
                        <a:pt x="991" y="185"/>
                      </a:lnTo>
                      <a:lnTo>
                        <a:pt x="990" y="189"/>
                      </a:lnTo>
                      <a:lnTo>
                        <a:pt x="989" y="193"/>
                      </a:lnTo>
                      <a:lnTo>
                        <a:pt x="989" y="193"/>
                      </a:lnTo>
                      <a:lnTo>
                        <a:pt x="992" y="192"/>
                      </a:lnTo>
                      <a:lnTo>
                        <a:pt x="996" y="190"/>
                      </a:lnTo>
                      <a:lnTo>
                        <a:pt x="998" y="188"/>
                      </a:lnTo>
                      <a:lnTo>
                        <a:pt x="998" y="188"/>
                      </a:lnTo>
                      <a:lnTo>
                        <a:pt x="1001" y="188"/>
                      </a:lnTo>
                      <a:lnTo>
                        <a:pt x="1004" y="189"/>
                      </a:lnTo>
                      <a:lnTo>
                        <a:pt x="1004" y="189"/>
                      </a:lnTo>
                      <a:lnTo>
                        <a:pt x="1007" y="189"/>
                      </a:lnTo>
                      <a:lnTo>
                        <a:pt x="1007" y="189"/>
                      </a:lnTo>
                      <a:lnTo>
                        <a:pt x="1007" y="190"/>
                      </a:lnTo>
                      <a:lnTo>
                        <a:pt x="1007" y="190"/>
                      </a:lnTo>
                      <a:lnTo>
                        <a:pt x="1004" y="192"/>
                      </a:lnTo>
                      <a:lnTo>
                        <a:pt x="1004" y="192"/>
                      </a:lnTo>
                      <a:lnTo>
                        <a:pt x="1001" y="193"/>
                      </a:lnTo>
                      <a:lnTo>
                        <a:pt x="996" y="196"/>
                      </a:lnTo>
                      <a:lnTo>
                        <a:pt x="996" y="196"/>
                      </a:lnTo>
                      <a:lnTo>
                        <a:pt x="993" y="194"/>
                      </a:lnTo>
                      <a:lnTo>
                        <a:pt x="991" y="194"/>
                      </a:lnTo>
                      <a:lnTo>
                        <a:pt x="989" y="194"/>
                      </a:lnTo>
                      <a:lnTo>
                        <a:pt x="989" y="194"/>
                      </a:lnTo>
                      <a:lnTo>
                        <a:pt x="989" y="196"/>
                      </a:lnTo>
                      <a:lnTo>
                        <a:pt x="989" y="199"/>
                      </a:lnTo>
                      <a:lnTo>
                        <a:pt x="990" y="200"/>
                      </a:lnTo>
                      <a:lnTo>
                        <a:pt x="990" y="200"/>
                      </a:lnTo>
                      <a:lnTo>
                        <a:pt x="985" y="199"/>
                      </a:lnTo>
                      <a:lnTo>
                        <a:pt x="981" y="199"/>
                      </a:lnTo>
                      <a:lnTo>
                        <a:pt x="980" y="199"/>
                      </a:lnTo>
                      <a:lnTo>
                        <a:pt x="980" y="199"/>
                      </a:lnTo>
                      <a:lnTo>
                        <a:pt x="981" y="203"/>
                      </a:lnTo>
                      <a:lnTo>
                        <a:pt x="984" y="205"/>
                      </a:lnTo>
                      <a:lnTo>
                        <a:pt x="986" y="206"/>
                      </a:lnTo>
                      <a:lnTo>
                        <a:pt x="986" y="206"/>
                      </a:lnTo>
                      <a:lnTo>
                        <a:pt x="982" y="206"/>
                      </a:lnTo>
                      <a:lnTo>
                        <a:pt x="978" y="207"/>
                      </a:lnTo>
                      <a:lnTo>
                        <a:pt x="978" y="207"/>
                      </a:lnTo>
                      <a:lnTo>
                        <a:pt x="979" y="209"/>
                      </a:lnTo>
                      <a:lnTo>
                        <a:pt x="980" y="211"/>
                      </a:lnTo>
                      <a:lnTo>
                        <a:pt x="980" y="211"/>
                      </a:lnTo>
                      <a:lnTo>
                        <a:pt x="978" y="211"/>
                      </a:lnTo>
                      <a:lnTo>
                        <a:pt x="978" y="211"/>
                      </a:lnTo>
                      <a:lnTo>
                        <a:pt x="978" y="210"/>
                      </a:lnTo>
                      <a:lnTo>
                        <a:pt x="978" y="210"/>
                      </a:lnTo>
                      <a:lnTo>
                        <a:pt x="978" y="210"/>
                      </a:lnTo>
                      <a:lnTo>
                        <a:pt x="976" y="210"/>
                      </a:lnTo>
                      <a:lnTo>
                        <a:pt x="976" y="210"/>
                      </a:lnTo>
                      <a:lnTo>
                        <a:pt x="975" y="207"/>
                      </a:lnTo>
                      <a:lnTo>
                        <a:pt x="971" y="206"/>
                      </a:lnTo>
                      <a:lnTo>
                        <a:pt x="971" y="206"/>
                      </a:lnTo>
                      <a:lnTo>
                        <a:pt x="970" y="207"/>
                      </a:lnTo>
                      <a:lnTo>
                        <a:pt x="970" y="211"/>
                      </a:lnTo>
                      <a:lnTo>
                        <a:pt x="970" y="211"/>
                      </a:lnTo>
                      <a:lnTo>
                        <a:pt x="968" y="211"/>
                      </a:lnTo>
                      <a:lnTo>
                        <a:pt x="968" y="211"/>
                      </a:lnTo>
                      <a:lnTo>
                        <a:pt x="967" y="210"/>
                      </a:lnTo>
                      <a:lnTo>
                        <a:pt x="967" y="210"/>
                      </a:lnTo>
                      <a:lnTo>
                        <a:pt x="969" y="206"/>
                      </a:lnTo>
                      <a:lnTo>
                        <a:pt x="969" y="204"/>
                      </a:lnTo>
                      <a:lnTo>
                        <a:pt x="968" y="201"/>
                      </a:lnTo>
                      <a:lnTo>
                        <a:pt x="968" y="201"/>
                      </a:lnTo>
                      <a:lnTo>
                        <a:pt x="964" y="203"/>
                      </a:lnTo>
                      <a:lnTo>
                        <a:pt x="962" y="205"/>
                      </a:lnTo>
                      <a:lnTo>
                        <a:pt x="960" y="207"/>
                      </a:lnTo>
                      <a:lnTo>
                        <a:pt x="960" y="207"/>
                      </a:lnTo>
                      <a:lnTo>
                        <a:pt x="957" y="207"/>
                      </a:lnTo>
                      <a:lnTo>
                        <a:pt x="954" y="207"/>
                      </a:lnTo>
                      <a:lnTo>
                        <a:pt x="952" y="209"/>
                      </a:lnTo>
                      <a:lnTo>
                        <a:pt x="952" y="209"/>
                      </a:lnTo>
                      <a:lnTo>
                        <a:pt x="953" y="211"/>
                      </a:lnTo>
                      <a:lnTo>
                        <a:pt x="954" y="212"/>
                      </a:lnTo>
                      <a:lnTo>
                        <a:pt x="956" y="213"/>
                      </a:lnTo>
                      <a:lnTo>
                        <a:pt x="956" y="213"/>
                      </a:lnTo>
                      <a:lnTo>
                        <a:pt x="956" y="213"/>
                      </a:lnTo>
                      <a:lnTo>
                        <a:pt x="954" y="213"/>
                      </a:lnTo>
                      <a:lnTo>
                        <a:pt x="954" y="213"/>
                      </a:lnTo>
                      <a:lnTo>
                        <a:pt x="954" y="213"/>
                      </a:lnTo>
                      <a:lnTo>
                        <a:pt x="954" y="213"/>
                      </a:lnTo>
                      <a:lnTo>
                        <a:pt x="951" y="213"/>
                      </a:lnTo>
                      <a:lnTo>
                        <a:pt x="947" y="213"/>
                      </a:lnTo>
                      <a:lnTo>
                        <a:pt x="945" y="216"/>
                      </a:lnTo>
                      <a:lnTo>
                        <a:pt x="945" y="216"/>
                      </a:lnTo>
                      <a:lnTo>
                        <a:pt x="947" y="212"/>
                      </a:lnTo>
                      <a:lnTo>
                        <a:pt x="948" y="207"/>
                      </a:lnTo>
                      <a:lnTo>
                        <a:pt x="948" y="207"/>
                      </a:lnTo>
                      <a:lnTo>
                        <a:pt x="946" y="207"/>
                      </a:lnTo>
                      <a:lnTo>
                        <a:pt x="943" y="207"/>
                      </a:lnTo>
                      <a:lnTo>
                        <a:pt x="941" y="210"/>
                      </a:lnTo>
                      <a:lnTo>
                        <a:pt x="941" y="210"/>
                      </a:lnTo>
                      <a:lnTo>
                        <a:pt x="943" y="206"/>
                      </a:lnTo>
                      <a:lnTo>
                        <a:pt x="943" y="204"/>
                      </a:lnTo>
                      <a:lnTo>
                        <a:pt x="943" y="201"/>
                      </a:lnTo>
                      <a:lnTo>
                        <a:pt x="943" y="201"/>
                      </a:lnTo>
                      <a:lnTo>
                        <a:pt x="942" y="203"/>
                      </a:lnTo>
                      <a:lnTo>
                        <a:pt x="938" y="203"/>
                      </a:lnTo>
                      <a:lnTo>
                        <a:pt x="938" y="203"/>
                      </a:lnTo>
                      <a:lnTo>
                        <a:pt x="938" y="203"/>
                      </a:lnTo>
                      <a:lnTo>
                        <a:pt x="938" y="203"/>
                      </a:lnTo>
                      <a:lnTo>
                        <a:pt x="941" y="196"/>
                      </a:lnTo>
                      <a:lnTo>
                        <a:pt x="941" y="196"/>
                      </a:lnTo>
                      <a:lnTo>
                        <a:pt x="940" y="196"/>
                      </a:lnTo>
                      <a:lnTo>
                        <a:pt x="937" y="196"/>
                      </a:lnTo>
                      <a:lnTo>
                        <a:pt x="937" y="196"/>
                      </a:lnTo>
                      <a:lnTo>
                        <a:pt x="937" y="196"/>
                      </a:lnTo>
                      <a:lnTo>
                        <a:pt x="937" y="196"/>
                      </a:lnTo>
                      <a:close/>
                      <a:moveTo>
                        <a:pt x="941" y="238"/>
                      </a:moveTo>
                      <a:lnTo>
                        <a:pt x="941" y="238"/>
                      </a:lnTo>
                      <a:lnTo>
                        <a:pt x="943" y="237"/>
                      </a:lnTo>
                      <a:lnTo>
                        <a:pt x="943" y="237"/>
                      </a:lnTo>
                      <a:lnTo>
                        <a:pt x="946" y="239"/>
                      </a:lnTo>
                      <a:lnTo>
                        <a:pt x="946" y="239"/>
                      </a:lnTo>
                      <a:lnTo>
                        <a:pt x="946" y="239"/>
                      </a:lnTo>
                      <a:lnTo>
                        <a:pt x="946" y="239"/>
                      </a:lnTo>
                      <a:lnTo>
                        <a:pt x="948" y="240"/>
                      </a:lnTo>
                      <a:lnTo>
                        <a:pt x="948" y="240"/>
                      </a:lnTo>
                      <a:lnTo>
                        <a:pt x="943" y="240"/>
                      </a:lnTo>
                      <a:lnTo>
                        <a:pt x="941" y="242"/>
                      </a:lnTo>
                      <a:lnTo>
                        <a:pt x="940" y="242"/>
                      </a:lnTo>
                      <a:lnTo>
                        <a:pt x="940" y="242"/>
                      </a:lnTo>
                      <a:lnTo>
                        <a:pt x="943" y="243"/>
                      </a:lnTo>
                      <a:lnTo>
                        <a:pt x="947" y="244"/>
                      </a:lnTo>
                      <a:lnTo>
                        <a:pt x="949" y="248"/>
                      </a:lnTo>
                      <a:lnTo>
                        <a:pt x="949" y="248"/>
                      </a:lnTo>
                      <a:lnTo>
                        <a:pt x="951" y="251"/>
                      </a:lnTo>
                      <a:lnTo>
                        <a:pt x="952" y="254"/>
                      </a:lnTo>
                      <a:lnTo>
                        <a:pt x="954" y="253"/>
                      </a:lnTo>
                      <a:lnTo>
                        <a:pt x="958" y="245"/>
                      </a:lnTo>
                      <a:lnTo>
                        <a:pt x="958" y="245"/>
                      </a:lnTo>
                      <a:lnTo>
                        <a:pt x="960" y="246"/>
                      </a:lnTo>
                      <a:lnTo>
                        <a:pt x="965" y="245"/>
                      </a:lnTo>
                      <a:lnTo>
                        <a:pt x="965" y="245"/>
                      </a:lnTo>
                      <a:lnTo>
                        <a:pt x="964" y="248"/>
                      </a:lnTo>
                      <a:lnTo>
                        <a:pt x="965" y="249"/>
                      </a:lnTo>
                      <a:lnTo>
                        <a:pt x="965" y="249"/>
                      </a:lnTo>
                      <a:lnTo>
                        <a:pt x="968" y="249"/>
                      </a:lnTo>
                      <a:lnTo>
                        <a:pt x="969" y="249"/>
                      </a:lnTo>
                      <a:lnTo>
                        <a:pt x="970" y="248"/>
                      </a:lnTo>
                      <a:lnTo>
                        <a:pt x="970" y="248"/>
                      </a:lnTo>
                      <a:lnTo>
                        <a:pt x="970" y="251"/>
                      </a:lnTo>
                      <a:lnTo>
                        <a:pt x="970" y="254"/>
                      </a:lnTo>
                      <a:lnTo>
                        <a:pt x="971" y="256"/>
                      </a:lnTo>
                      <a:lnTo>
                        <a:pt x="971" y="256"/>
                      </a:lnTo>
                      <a:lnTo>
                        <a:pt x="973" y="254"/>
                      </a:lnTo>
                      <a:lnTo>
                        <a:pt x="975" y="251"/>
                      </a:lnTo>
                      <a:lnTo>
                        <a:pt x="975" y="249"/>
                      </a:lnTo>
                      <a:lnTo>
                        <a:pt x="975" y="249"/>
                      </a:lnTo>
                      <a:lnTo>
                        <a:pt x="976" y="253"/>
                      </a:lnTo>
                      <a:lnTo>
                        <a:pt x="978" y="256"/>
                      </a:lnTo>
                      <a:lnTo>
                        <a:pt x="978" y="256"/>
                      </a:lnTo>
                      <a:lnTo>
                        <a:pt x="979" y="255"/>
                      </a:lnTo>
                      <a:lnTo>
                        <a:pt x="979" y="255"/>
                      </a:lnTo>
                      <a:lnTo>
                        <a:pt x="978" y="257"/>
                      </a:lnTo>
                      <a:lnTo>
                        <a:pt x="976" y="261"/>
                      </a:lnTo>
                      <a:lnTo>
                        <a:pt x="976" y="261"/>
                      </a:lnTo>
                      <a:lnTo>
                        <a:pt x="979" y="261"/>
                      </a:lnTo>
                      <a:lnTo>
                        <a:pt x="984" y="261"/>
                      </a:lnTo>
                      <a:lnTo>
                        <a:pt x="984" y="261"/>
                      </a:lnTo>
                      <a:lnTo>
                        <a:pt x="981" y="261"/>
                      </a:lnTo>
                      <a:lnTo>
                        <a:pt x="980" y="263"/>
                      </a:lnTo>
                      <a:lnTo>
                        <a:pt x="979" y="266"/>
                      </a:lnTo>
                      <a:lnTo>
                        <a:pt x="979" y="266"/>
                      </a:lnTo>
                      <a:lnTo>
                        <a:pt x="982" y="267"/>
                      </a:lnTo>
                      <a:lnTo>
                        <a:pt x="982" y="267"/>
                      </a:lnTo>
                      <a:lnTo>
                        <a:pt x="981" y="267"/>
                      </a:lnTo>
                      <a:lnTo>
                        <a:pt x="981" y="267"/>
                      </a:lnTo>
                      <a:lnTo>
                        <a:pt x="981" y="270"/>
                      </a:lnTo>
                      <a:lnTo>
                        <a:pt x="984" y="272"/>
                      </a:lnTo>
                      <a:lnTo>
                        <a:pt x="984" y="273"/>
                      </a:lnTo>
                      <a:lnTo>
                        <a:pt x="984" y="273"/>
                      </a:lnTo>
                      <a:lnTo>
                        <a:pt x="979" y="273"/>
                      </a:lnTo>
                      <a:lnTo>
                        <a:pt x="975" y="273"/>
                      </a:lnTo>
                      <a:lnTo>
                        <a:pt x="974" y="274"/>
                      </a:lnTo>
                      <a:lnTo>
                        <a:pt x="974" y="274"/>
                      </a:lnTo>
                      <a:lnTo>
                        <a:pt x="976" y="277"/>
                      </a:lnTo>
                      <a:lnTo>
                        <a:pt x="976" y="277"/>
                      </a:lnTo>
                      <a:lnTo>
                        <a:pt x="979" y="281"/>
                      </a:lnTo>
                      <a:lnTo>
                        <a:pt x="979" y="281"/>
                      </a:lnTo>
                      <a:lnTo>
                        <a:pt x="975" y="283"/>
                      </a:lnTo>
                      <a:lnTo>
                        <a:pt x="975" y="283"/>
                      </a:lnTo>
                      <a:lnTo>
                        <a:pt x="976" y="284"/>
                      </a:lnTo>
                      <a:lnTo>
                        <a:pt x="979" y="285"/>
                      </a:lnTo>
                      <a:lnTo>
                        <a:pt x="979" y="285"/>
                      </a:lnTo>
                      <a:lnTo>
                        <a:pt x="980" y="287"/>
                      </a:lnTo>
                      <a:lnTo>
                        <a:pt x="980" y="287"/>
                      </a:lnTo>
                      <a:lnTo>
                        <a:pt x="976" y="288"/>
                      </a:lnTo>
                      <a:lnTo>
                        <a:pt x="975" y="289"/>
                      </a:lnTo>
                      <a:lnTo>
                        <a:pt x="975" y="289"/>
                      </a:lnTo>
                      <a:lnTo>
                        <a:pt x="974" y="287"/>
                      </a:lnTo>
                      <a:lnTo>
                        <a:pt x="974" y="284"/>
                      </a:lnTo>
                      <a:lnTo>
                        <a:pt x="974" y="284"/>
                      </a:lnTo>
                      <a:lnTo>
                        <a:pt x="970" y="287"/>
                      </a:lnTo>
                      <a:lnTo>
                        <a:pt x="969" y="289"/>
                      </a:lnTo>
                      <a:lnTo>
                        <a:pt x="968" y="293"/>
                      </a:lnTo>
                      <a:lnTo>
                        <a:pt x="968" y="293"/>
                      </a:lnTo>
                      <a:lnTo>
                        <a:pt x="968" y="293"/>
                      </a:lnTo>
                      <a:lnTo>
                        <a:pt x="968" y="289"/>
                      </a:lnTo>
                      <a:lnTo>
                        <a:pt x="968" y="289"/>
                      </a:lnTo>
                      <a:lnTo>
                        <a:pt x="969" y="288"/>
                      </a:lnTo>
                      <a:lnTo>
                        <a:pt x="969" y="288"/>
                      </a:lnTo>
                      <a:lnTo>
                        <a:pt x="967" y="287"/>
                      </a:lnTo>
                      <a:lnTo>
                        <a:pt x="967" y="287"/>
                      </a:lnTo>
                      <a:lnTo>
                        <a:pt x="970" y="285"/>
                      </a:lnTo>
                      <a:lnTo>
                        <a:pt x="973" y="283"/>
                      </a:lnTo>
                      <a:lnTo>
                        <a:pt x="973" y="283"/>
                      </a:lnTo>
                      <a:lnTo>
                        <a:pt x="970" y="284"/>
                      </a:lnTo>
                      <a:lnTo>
                        <a:pt x="967" y="283"/>
                      </a:lnTo>
                      <a:lnTo>
                        <a:pt x="964" y="281"/>
                      </a:lnTo>
                      <a:lnTo>
                        <a:pt x="964" y="281"/>
                      </a:lnTo>
                      <a:lnTo>
                        <a:pt x="963" y="278"/>
                      </a:lnTo>
                      <a:lnTo>
                        <a:pt x="962" y="276"/>
                      </a:lnTo>
                      <a:lnTo>
                        <a:pt x="960" y="278"/>
                      </a:lnTo>
                      <a:lnTo>
                        <a:pt x="958" y="283"/>
                      </a:lnTo>
                      <a:lnTo>
                        <a:pt x="958" y="283"/>
                      </a:lnTo>
                      <a:lnTo>
                        <a:pt x="957" y="283"/>
                      </a:lnTo>
                      <a:lnTo>
                        <a:pt x="957" y="283"/>
                      </a:lnTo>
                      <a:lnTo>
                        <a:pt x="957" y="283"/>
                      </a:lnTo>
                      <a:lnTo>
                        <a:pt x="957" y="283"/>
                      </a:lnTo>
                      <a:lnTo>
                        <a:pt x="953" y="284"/>
                      </a:lnTo>
                      <a:lnTo>
                        <a:pt x="953" y="284"/>
                      </a:lnTo>
                      <a:lnTo>
                        <a:pt x="952" y="281"/>
                      </a:lnTo>
                      <a:lnTo>
                        <a:pt x="952" y="281"/>
                      </a:lnTo>
                      <a:lnTo>
                        <a:pt x="951" y="282"/>
                      </a:lnTo>
                      <a:lnTo>
                        <a:pt x="948" y="283"/>
                      </a:lnTo>
                      <a:lnTo>
                        <a:pt x="948" y="283"/>
                      </a:lnTo>
                      <a:lnTo>
                        <a:pt x="948" y="283"/>
                      </a:lnTo>
                      <a:lnTo>
                        <a:pt x="953" y="279"/>
                      </a:lnTo>
                      <a:lnTo>
                        <a:pt x="954" y="278"/>
                      </a:lnTo>
                      <a:lnTo>
                        <a:pt x="954" y="276"/>
                      </a:lnTo>
                      <a:lnTo>
                        <a:pt x="954" y="276"/>
                      </a:lnTo>
                      <a:lnTo>
                        <a:pt x="953" y="276"/>
                      </a:lnTo>
                      <a:lnTo>
                        <a:pt x="949" y="276"/>
                      </a:lnTo>
                      <a:lnTo>
                        <a:pt x="949" y="276"/>
                      </a:lnTo>
                      <a:lnTo>
                        <a:pt x="948" y="274"/>
                      </a:lnTo>
                      <a:lnTo>
                        <a:pt x="948" y="274"/>
                      </a:lnTo>
                      <a:lnTo>
                        <a:pt x="948" y="276"/>
                      </a:lnTo>
                      <a:lnTo>
                        <a:pt x="948" y="276"/>
                      </a:lnTo>
                      <a:lnTo>
                        <a:pt x="946" y="277"/>
                      </a:lnTo>
                      <a:lnTo>
                        <a:pt x="945" y="278"/>
                      </a:lnTo>
                      <a:lnTo>
                        <a:pt x="945" y="278"/>
                      </a:lnTo>
                      <a:lnTo>
                        <a:pt x="947" y="274"/>
                      </a:lnTo>
                      <a:lnTo>
                        <a:pt x="948" y="272"/>
                      </a:lnTo>
                      <a:lnTo>
                        <a:pt x="949" y="270"/>
                      </a:lnTo>
                      <a:lnTo>
                        <a:pt x="949" y="270"/>
                      </a:lnTo>
                      <a:lnTo>
                        <a:pt x="947" y="270"/>
                      </a:lnTo>
                      <a:lnTo>
                        <a:pt x="945" y="270"/>
                      </a:lnTo>
                      <a:lnTo>
                        <a:pt x="942" y="271"/>
                      </a:lnTo>
                      <a:lnTo>
                        <a:pt x="942" y="271"/>
                      </a:lnTo>
                      <a:lnTo>
                        <a:pt x="945" y="268"/>
                      </a:lnTo>
                      <a:lnTo>
                        <a:pt x="945" y="266"/>
                      </a:lnTo>
                      <a:lnTo>
                        <a:pt x="945" y="263"/>
                      </a:lnTo>
                      <a:lnTo>
                        <a:pt x="945" y="263"/>
                      </a:lnTo>
                      <a:lnTo>
                        <a:pt x="942" y="263"/>
                      </a:lnTo>
                      <a:lnTo>
                        <a:pt x="940" y="265"/>
                      </a:lnTo>
                      <a:lnTo>
                        <a:pt x="937" y="267"/>
                      </a:lnTo>
                      <a:lnTo>
                        <a:pt x="937" y="267"/>
                      </a:lnTo>
                      <a:lnTo>
                        <a:pt x="943" y="259"/>
                      </a:lnTo>
                      <a:lnTo>
                        <a:pt x="943" y="259"/>
                      </a:lnTo>
                      <a:lnTo>
                        <a:pt x="942" y="257"/>
                      </a:lnTo>
                      <a:lnTo>
                        <a:pt x="940" y="257"/>
                      </a:lnTo>
                      <a:lnTo>
                        <a:pt x="940" y="257"/>
                      </a:lnTo>
                      <a:lnTo>
                        <a:pt x="943" y="255"/>
                      </a:lnTo>
                      <a:lnTo>
                        <a:pt x="945" y="253"/>
                      </a:lnTo>
                      <a:lnTo>
                        <a:pt x="945" y="251"/>
                      </a:lnTo>
                      <a:lnTo>
                        <a:pt x="945" y="251"/>
                      </a:lnTo>
                      <a:lnTo>
                        <a:pt x="943" y="253"/>
                      </a:lnTo>
                      <a:lnTo>
                        <a:pt x="938" y="254"/>
                      </a:lnTo>
                      <a:lnTo>
                        <a:pt x="938" y="254"/>
                      </a:lnTo>
                      <a:lnTo>
                        <a:pt x="942" y="251"/>
                      </a:lnTo>
                      <a:lnTo>
                        <a:pt x="945" y="246"/>
                      </a:lnTo>
                      <a:lnTo>
                        <a:pt x="945" y="246"/>
                      </a:lnTo>
                      <a:lnTo>
                        <a:pt x="943" y="245"/>
                      </a:lnTo>
                      <a:lnTo>
                        <a:pt x="941" y="244"/>
                      </a:lnTo>
                      <a:lnTo>
                        <a:pt x="936" y="245"/>
                      </a:lnTo>
                      <a:lnTo>
                        <a:pt x="936" y="245"/>
                      </a:lnTo>
                      <a:lnTo>
                        <a:pt x="937" y="243"/>
                      </a:lnTo>
                      <a:lnTo>
                        <a:pt x="938" y="240"/>
                      </a:lnTo>
                      <a:lnTo>
                        <a:pt x="941" y="238"/>
                      </a:lnTo>
                      <a:lnTo>
                        <a:pt x="941" y="238"/>
                      </a:lnTo>
                      <a:close/>
                      <a:moveTo>
                        <a:pt x="936" y="561"/>
                      </a:moveTo>
                      <a:lnTo>
                        <a:pt x="936" y="561"/>
                      </a:lnTo>
                      <a:lnTo>
                        <a:pt x="937" y="566"/>
                      </a:lnTo>
                      <a:lnTo>
                        <a:pt x="937" y="566"/>
                      </a:lnTo>
                      <a:lnTo>
                        <a:pt x="934" y="566"/>
                      </a:lnTo>
                      <a:lnTo>
                        <a:pt x="934" y="566"/>
                      </a:lnTo>
                      <a:lnTo>
                        <a:pt x="934" y="565"/>
                      </a:lnTo>
                      <a:lnTo>
                        <a:pt x="934" y="565"/>
                      </a:lnTo>
                      <a:lnTo>
                        <a:pt x="932" y="566"/>
                      </a:lnTo>
                      <a:lnTo>
                        <a:pt x="929" y="568"/>
                      </a:lnTo>
                      <a:lnTo>
                        <a:pt x="929" y="568"/>
                      </a:lnTo>
                      <a:lnTo>
                        <a:pt x="928" y="568"/>
                      </a:lnTo>
                      <a:lnTo>
                        <a:pt x="928" y="568"/>
                      </a:lnTo>
                      <a:lnTo>
                        <a:pt x="929" y="570"/>
                      </a:lnTo>
                      <a:lnTo>
                        <a:pt x="929" y="570"/>
                      </a:lnTo>
                      <a:lnTo>
                        <a:pt x="928" y="571"/>
                      </a:lnTo>
                      <a:lnTo>
                        <a:pt x="928" y="573"/>
                      </a:lnTo>
                      <a:lnTo>
                        <a:pt x="928" y="573"/>
                      </a:lnTo>
                      <a:lnTo>
                        <a:pt x="928" y="570"/>
                      </a:lnTo>
                      <a:lnTo>
                        <a:pt x="926" y="566"/>
                      </a:lnTo>
                      <a:lnTo>
                        <a:pt x="925" y="564"/>
                      </a:lnTo>
                      <a:lnTo>
                        <a:pt x="925" y="564"/>
                      </a:lnTo>
                      <a:lnTo>
                        <a:pt x="923" y="565"/>
                      </a:lnTo>
                      <a:lnTo>
                        <a:pt x="921" y="567"/>
                      </a:lnTo>
                      <a:lnTo>
                        <a:pt x="921" y="570"/>
                      </a:lnTo>
                      <a:lnTo>
                        <a:pt x="921" y="570"/>
                      </a:lnTo>
                      <a:lnTo>
                        <a:pt x="920" y="566"/>
                      </a:lnTo>
                      <a:lnTo>
                        <a:pt x="920" y="566"/>
                      </a:lnTo>
                      <a:lnTo>
                        <a:pt x="920" y="564"/>
                      </a:lnTo>
                      <a:lnTo>
                        <a:pt x="920" y="564"/>
                      </a:lnTo>
                      <a:lnTo>
                        <a:pt x="919" y="564"/>
                      </a:lnTo>
                      <a:lnTo>
                        <a:pt x="919" y="564"/>
                      </a:lnTo>
                      <a:lnTo>
                        <a:pt x="918" y="562"/>
                      </a:lnTo>
                      <a:lnTo>
                        <a:pt x="918" y="562"/>
                      </a:lnTo>
                      <a:lnTo>
                        <a:pt x="917" y="564"/>
                      </a:lnTo>
                      <a:lnTo>
                        <a:pt x="917" y="564"/>
                      </a:lnTo>
                      <a:lnTo>
                        <a:pt x="914" y="565"/>
                      </a:lnTo>
                      <a:lnTo>
                        <a:pt x="914" y="565"/>
                      </a:lnTo>
                      <a:lnTo>
                        <a:pt x="914" y="565"/>
                      </a:lnTo>
                      <a:lnTo>
                        <a:pt x="914" y="560"/>
                      </a:lnTo>
                      <a:lnTo>
                        <a:pt x="914" y="556"/>
                      </a:lnTo>
                      <a:lnTo>
                        <a:pt x="914" y="555"/>
                      </a:lnTo>
                      <a:lnTo>
                        <a:pt x="914" y="555"/>
                      </a:lnTo>
                      <a:lnTo>
                        <a:pt x="910" y="559"/>
                      </a:lnTo>
                      <a:lnTo>
                        <a:pt x="910" y="559"/>
                      </a:lnTo>
                      <a:lnTo>
                        <a:pt x="910" y="555"/>
                      </a:lnTo>
                      <a:lnTo>
                        <a:pt x="909" y="554"/>
                      </a:lnTo>
                      <a:lnTo>
                        <a:pt x="909" y="554"/>
                      </a:lnTo>
                      <a:lnTo>
                        <a:pt x="910" y="551"/>
                      </a:lnTo>
                      <a:lnTo>
                        <a:pt x="910" y="551"/>
                      </a:lnTo>
                      <a:lnTo>
                        <a:pt x="913" y="550"/>
                      </a:lnTo>
                      <a:lnTo>
                        <a:pt x="914" y="550"/>
                      </a:lnTo>
                      <a:lnTo>
                        <a:pt x="914" y="549"/>
                      </a:lnTo>
                      <a:lnTo>
                        <a:pt x="914" y="549"/>
                      </a:lnTo>
                      <a:lnTo>
                        <a:pt x="914" y="553"/>
                      </a:lnTo>
                      <a:lnTo>
                        <a:pt x="915" y="555"/>
                      </a:lnTo>
                      <a:lnTo>
                        <a:pt x="915" y="557"/>
                      </a:lnTo>
                      <a:lnTo>
                        <a:pt x="915" y="557"/>
                      </a:lnTo>
                      <a:lnTo>
                        <a:pt x="918" y="555"/>
                      </a:lnTo>
                      <a:lnTo>
                        <a:pt x="919" y="553"/>
                      </a:lnTo>
                      <a:lnTo>
                        <a:pt x="920" y="550"/>
                      </a:lnTo>
                      <a:lnTo>
                        <a:pt x="920" y="550"/>
                      </a:lnTo>
                      <a:lnTo>
                        <a:pt x="920" y="554"/>
                      </a:lnTo>
                      <a:lnTo>
                        <a:pt x="923" y="556"/>
                      </a:lnTo>
                      <a:lnTo>
                        <a:pt x="923" y="556"/>
                      </a:lnTo>
                      <a:lnTo>
                        <a:pt x="924" y="555"/>
                      </a:lnTo>
                      <a:lnTo>
                        <a:pt x="925" y="554"/>
                      </a:lnTo>
                      <a:lnTo>
                        <a:pt x="925" y="551"/>
                      </a:lnTo>
                      <a:lnTo>
                        <a:pt x="925" y="551"/>
                      </a:lnTo>
                      <a:lnTo>
                        <a:pt x="926" y="555"/>
                      </a:lnTo>
                      <a:lnTo>
                        <a:pt x="928" y="556"/>
                      </a:lnTo>
                      <a:lnTo>
                        <a:pt x="929" y="557"/>
                      </a:lnTo>
                      <a:lnTo>
                        <a:pt x="929" y="557"/>
                      </a:lnTo>
                      <a:lnTo>
                        <a:pt x="929" y="557"/>
                      </a:lnTo>
                      <a:lnTo>
                        <a:pt x="936" y="560"/>
                      </a:lnTo>
                      <a:lnTo>
                        <a:pt x="936" y="560"/>
                      </a:lnTo>
                      <a:lnTo>
                        <a:pt x="936" y="561"/>
                      </a:lnTo>
                      <a:lnTo>
                        <a:pt x="936" y="561"/>
                      </a:lnTo>
                      <a:close/>
                      <a:moveTo>
                        <a:pt x="931" y="533"/>
                      </a:moveTo>
                      <a:lnTo>
                        <a:pt x="931" y="533"/>
                      </a:lnTo>
                      <a:lnTo>
                        <a:pt x="929" y="536"/>
                      </a:lnTo>
                      <a:lnTo>
                        <a:pt x="928" y="538"/>
                      </a:lnTo>
                      <a:lnTo>
                        <a:pt x="928" y="540"/>
                      </a:lnTo>
                      <a:lnTo>
                        <a:pt x="928" y="540"/>
                      </a:lnTo>
                      <a:lnTo>
                        <a:pt x="930" y="542"/>
                      </a:lnTo>
                      <a:lnTo>
                        <a:pt x="934" y="540"/>
                      </a:lnTo>
                      <a:lnTo>
                        <a:pt x="934" y="540"/>
                      </a:lnTo>
                      <a:lnTo>
                        <a:pt x="934" y="544"/>
                      </a:lnTo>
                      <a:lnTo>
                        <a:pt x="934" y="544"/>
                      </a:lnTo>
                      <a:lnTo>
                        <a:pt x="934" y="544"/>
                      </a:lnTo>
                      <a:lnTo>
                        <a:pt x="934" y="544"/>
                      </a:lnTo>
                      <a:lnTo>
                        <a:pt x="930" y="543"/>
                      </a:lnTo>
                      <a:lnTo>
                        <a:pt x="928" y="540"/>
                      </a:lnTo>
                      <a:lnTo>
                        <a:pt x="926" y="537"/>
                      </a:lnTo>
                      <a:lnTo>
                        <a:pt x="926" y="537"/>
                      </a:lnTo>
                      <a:lnTo>
                        <a:pt x="926" y="533"/>
                      </a:lnTo>
                      <a:lnTo>
                        <a:pt x="926" y="533"/>
                      </a:lnTo>
                      <a:lnTo>
                        <a:pt x="928" y="533"/>
                      </a:lnTo>
                      <a:lnTo>
                        <a:pt x="928" y="533"/>
                      </a:lnTo>
                      <a:lnTo>
                        <a:pt x="926" y="531"/>
                      </a:lnTo>
                      <a:lnTo>
                        <a:pt x="926" y="529"/>
                      </a:lnTo>
                      <a:lnTo>
                        <a:pt x="924" y="528"/>
                      </a:lnTo>
                      <a:lnTo>
                        <a:pt x="924" y="528"/>
                      </a:lnTo>
                      <a:lnTo>
                        <a:pt x="928" y="528"/>
                      </a:lnTo>
                      <a:lnTo>
                        <a:pt x="928" y="528"/>
                      </a:lnTo>
                      <a:lnTo>
                        <a:pt x="929" y="531"/>
                      </a:lnTo>
                      <a:lnTo>
                        <a:pt x="931" y="533"/>
                      </a:lnTo>
                      <a:lnTo>
                        <a:pt x="931" y="533"/>
                      </a:lnTo>
                      <a:close/>
                      <a:moveTo>
                        <a:pt x="921" y="113"/>
                      </a:moveTo>
                      <a:lnTo>
                        <a:pt x="921" y="113"/>
                      </a:lnTo>
                      <a:lnTo>
                        <a:pt x="923" y="116"/>
                      </a:lnTo>
                      <a:lnTo>
                        <a:pt x="925" y="120"/>
                      </a:lnTo>
                      <a:lnTo>
                        <a:pt x="925" y="120"/>
                      </a:lnTo>
                      <a:lnTo>
                        <a:pt x="923" y="122"/>
                      </a:lnTo>
                      <a:lnTo>
                        <a:pt x="923" y="124"/>
                      </a:lnTo>
                      <a:lnTo>
                        <a:pt x="924" y="128"/>
                      </a:lnTo>
                      <a:lnTo>
                        <a:pt x="924" y="128"/>
                      </a:lnTo>
                      <a:lnTo>
                        <a:pt x="923" y="128"/>
                      </a:lnTo>
                      <a:lnTo>
                        <a:pt x="923" y="128"/>
                      </a:lnTo>
                      <a:lnTo>
                        <a:pt x="920" y="126"/>
                      </a:lnTo>
                      <a:lnTo>
                        <a:pt x="919" y="123"/>
                      </a:lnTo>
                      <a:lnTo>
                        <a:pt x="919" y="123"/>
                      </a:lnTo>
                      <a:lnTo>
                        <a:pt x="921" y="118"/>
                      </a:lnTo>
                      <a:lnTo>
                        <a:pt x="923" y="116"/>
                      </a:lnTo>
                      <a:lnTo>
                        <a:pt x="921" y="113"/>
                      </a:lnTo>
                      <a:lnTo>
                        <a:pt x="921" y="113"/>
                      </a:lnTo>
                      <a:close/>
                      <a:moveTo>
                        <a:pt x="908" y="210"/>
                      </a:moveTo>
                      <a:lnTo>
                        <a:pt x="908" y="210"/>
                      </a:lnTo>
                      <a:lnTo>
                        <a:pt x="910" y="210"/>
                      </a:lnTo>
                      <a:lnTo>
                        <a:pt x="910" y="210"/>
                      </a:lnTo>
                      <a:lnTo>
                        <a:pt x="907" y="209"/>
                      </a:lnTo>
                      <a:lnTo>
                        <a:pt x="907" y="209"/>
                      </a:lnTo>
                      <a:lnTo>
                        <a:pt x="907" y="207"/>
                      </a:lnTo>
                      <a:lnTo>
                        <a:pt x="906" y="206"/>
                      </a:lnTo>
                      <a:lnTo>
                        <a:pt x="906" y="206"/>
                      </a:lnTo>
                      <a:lnTo>
                        <a:pt x="910" y="206"/>
                      </a:lnTo>
                      <a:lnTo>
                        <a:pt x="914" y="206"/>
                      </a:lnTo>
                      <a:lnTo>
                        <a:pt x="915" y="205"/>
                      </a:lnTo>
                      <a:lnTo>
                        <a:pt x="915" y="205"/>
                      </a:lnTo>
                      <a:lnTo>
                        <a:pt x="915" y="205"/>
                      </a:lnTo>
                      <a:lnTo>
                        <a:pt x="918" y="205"/>
                      </a:lnTo>
                      <a:lnTo>
                        <a:pt x="918" y="205"/>
                      </a:lnTo>
                      <a:lnTo>
                        <a:pt x="915" y="209"/>
                      </a:lnTo>
                      <a:lnTo>
                        <a:pt x="913" y="212"/>
                      </a:lnTo>
                      <a:lnTo>
                        <a:pt x="907" y="213"/>
                      </a:lnTo>
                      <a:lnTo>
                        <a:pt x="907" y="213"/>
                      </a:lnTo>
                      <a:lnTo>
                        <a:pt x="904" y="213"/>
                      </a:lnTo>
                      <a:lnTo>
                        <a:pt x="904" y="213"/>
                      </a:lnTo>
                      <a:lnTo>
                        <a:pt x="904" y="212"/>
                      </a:lnTo>
                      <a:lnTo>
                        <a:pt x="904" y="212"/>
                      </a:lnTo>
                      <a:lnTo>
                        <a:pt x="906" y="212"/>
                      </a:lnTo>
                      <a:lnTo>
                        <a:pt x="908" y="212"/>
                      </a:lnTo>
                      <a:lnTo>
                        <a:pt x="908" y="212"/>
                      </a:lnTo>
                      <a:lnTo>
                        <a:pt x="908" y="210"/>
                      </a:lnTo>
                      <a:lnTo>
                        <a:pt x="908" y="210"/>
                      </a:lnTo>
                      <a:close/>
                      <a:moveTo>
                        <a:pt x="901" y="234"/>
                      </a:moveTo>
                      <a:lnTo>
                        <a:pt x="901" y="234"/>
                      </a:lnTo>
                      <a:lnTo>
                        <a:pt x="898" y="232"/>
                      </a:lnTo>
                      <a:lnTo>
                        <a:pt x="896" y="229"/>
                      </a:lnTo>
                      <a:lnTo>
                        <a:pt x="892" y="228"/>
                      </a:lnTo>
                      <a:lnTo>
                        <a:pt x="892" y="228"/>
                      </a:lnTo>
                      <a:lnTo>
                        <a:pt x="896" y="228"/>
                      </a:lnTo>
                      <a:lnTo>
                        <a:pt x="901" y="226"/>
                      </a:lnTo>
                      <a:lnTo>
                        <a:pt x="901" y="226"/>
                      </a:lnTo>
                      <a:lnTo>
                        <a:pt x="899" y="229"/>
                      </a:lnTo>
                      <a:lnTo>
                        <a:pt x="899" y="229"/>
                      </a:lnTo>
                      <a:lnTo>
                        <a:pt x="903" y="231"/>
                      </a:lnTo>
                      <a:lnTo>
                        <a:pt x="907" y="229"/>
                      </a:lnTo>
                      <a:lnTo>
                        <a:pt x="912" y="228"/>
                      </a:lnTo>
                      <a:lnTo>
                        <a:pt x="912" y="228"/>
                      </a:lnTo>
                      <a:lnTo>
                        <a:pt x="910" y="229"/>
                      </a:lnTo>
                      <a:lnTo>
                        <a:pt x="908" y="233"/>
                      </a:lnTo>
                      <a:lnTo>
                        <a:pt x="908" y="233"/>
                      </a:lnTo>
                      <a:lnTo>
                        <a:pt x="907" y="233"/>
                      </a:lnTo>
                      <a:lnTo>
                        <a:pt x="907" y="233"/>
                      </a:lnTo>
                      <a:lnTo>
                        <a:pt x="907" y="238"/>
                      </a:lnTo>
                      <a:lnTo>
                        <a:pt x="907" y="238"/>
                      </a:lnTo>
                      <a:lnTo>
                        <a:pt x="907" y="239"/>
                      </a:lnTo>
                      <a:lnTo>
                        <a:pt x="907" y="239"/>
                      </a:lnTo>
                      <a:lnTo>
                        <a:pt x="902" y="238"/>
                      </a:lnTo>
                      <a:lnTo>
                        <a:pt x="899" y="238"/>
                      </a:lnTo>
                      <a:lnTo>
                        <a:pt x="897" y="239"/>
                      </a:lnTo>
                      <a:lnTo>
                        <a:pt x="897" y="239"/>
                      </a:lnTo>
                      <a:lnTo>
                        <a:pt x="899" y="242"/>
                      </a:lnTo>
                      <a:lnTo>
                        <a:pt x="902" y="244"/>
                      </a:lnTo>
                      <a:lnTo>
                        <a:pt x="904" y="245"/>
                      </a:lnTo>
                      <a:lnTo>
                        <a:pt x="904" y="245"/>
                      </a:lnTo>
                      <a:lnTo>
                        <a:pt x="901" y="245"/>
                      </a:lnTo>
                      <a:lnTo>
                        <a:pt x="896" y="248"/>
                      </a:lnTo>
                      <a:lnTo>
                        <a:pt x="896" y="248"/>
                      </a:lnTo>
                      <a:lnTo>
                        <a:pt x="896" y="248"/>
                      </a:lnTo>
                      <a:lnTo>
                        <a:pt x="898" y="250"/>
                      </a:lnTo>
                      <a:lnTo>
                        <a:pt x="898" y="250"/>
                      </a:lnTo>
                      <a:lnTo>
                        <a:pt x="896" y="250"/>
                      </a:lnTo>
                      <a:lnTo>
                        <a:pt x="896" y="250"/>
                      </a:lnTo>
                      <a:lnTo>
                        <a:pt x="893" y="248"/>
                      </a:lnTo>
                      <a:lnTo>
                        <a:pt x="893" y="248"/>
                      </a:lnTo>
                      <a:lnTo>
                        <a:pt x="892" y="244"/>
                      </a:lnTo>
                      <a:lnTo>
                        <a:pt x="891" y="242"/>
                      </a:lnTo>
                      <a:lnTo>
                        <a:pt x="891" y="242"/>
                      </a:lnTo>
                      <a:lnTo>
                        <a:pt x="892" y="240"/>
                      </a:lnTo>
                      <a:lnTo>
                        <a:pt x="892" y="240"/>
                      </a:lnTo>
                      <a:lnTo>
                        <a:pt x="892" y="238"/>
                      </a:lnTo>
                      <a:lnTo>
                        <a:pt x="891" y="235"/>
                      </a:lnTo>
                      <a:lnTo>
                        <a:pt x="890" y="234"/>
                      </a:lnTo>
                      <a:lnTo>
                        <a:pt x="890" y="234"/>
                      </a:lnTo>
                      <a:lnTo>
                        <a:pt x="896" y="235"/>
                      </a:lnTo>
                      <a:lnTo>
                        <a:pt x="898" y="235"/>
                      </a:lnTo>
                      <a:lnTo>
                        <a:pt x="901" y="234"/>
                      </a:lnTo>
                      <a:lnTo>
                        <a:pt x="901" y="234"/>
                      </a:lnTo>
                      <a:close/>
                      <a:moveTo>
                        <a:pt x="877" y="160"/>
                      </a:moveTo>
                      <a:lnTo>
                        <a:pt x="877" y="160"/>
                      </a:lnTo>
                      <a:lnTo>
                        <a:pt x="877" y="159"/>
                      </a:lnTo>
                      <a:lnTo>
                        <a:pt x="877" y="159"/>
                      </a:lnTo>
                      <a:lnTo>
                        <a:pt x="880" y="157"/>
                      </a:lnTo>
                      <a:lnTo>
                        <a:pt x="880" y="157"/>
                      </a:lnTo>
                      <a:lnTo>
                        <a:pt x="882" y="160"/>
                      </a:lnTo>
                      <a:lnTo>
                        <a:pt x="884" y="160"/>
                      </a:lnTo>
                      <a:lnTo>
                        <a:pt x="888" y="160"/>
                      </a:lnTo>
                      <a:lnTo>
                        <a:pt x="888" y="160"/>
                      </a:lnTo>
                      <a:lnTo>
                        <a:pt x="887" y="162"/>
                      </a:lnTo>
                      <a:lnTo>
                        <a:pt x="887" y="162"/>
                      </a:lnTo>
                      <a:lnTo>
                        <a:pt x="885" y="161"/>
                      </a:lnTo>
                      <a:lnTo>
                        <a:pt x="881" y="162"/>
                      </a:lnTo>
                      <a:lnTo>
                        <a:pt x="881" y="162"/>
                      </a:lnTo>
                      <a:lnTo>
                        <a:pt x="877" y="160"/>
                      </a:lnTo>
                      <a:lnTo>
                        <a:pt x="877" y="160"/>
                      </a:lnTo>
                      <a:close/>
                      <a:moveTo>
                        <a:pt x="890" y="272"/>
                      </a:moveTo>
                      <a:lnTo>
                        <a:pt x="890" y="272"/>
                      </a:lnTo>
                      <a:lnTo>
                        <a:pt x="891" y="273"/>
                      </a:lnTo>
                      <a:lnTo>
                        <a:pt x="891" y="273"/>
                      </a:lnTo>
                      <a:lnTo>
                        <a:pt x="891" y="276"/>
                      </a:lnTo>
                      <a:lnTo>
                        <a:pt x="893" y="276"/>
                      </a:lnTo>
                      <a:lnTo>
                        <a:pt x="893" y="276"/>
                      </a:lnTo>
                      <a:lnTo>
                        <a:pt x="898" y="274"/>
                      </a:lnTo>
                      <a:lnTo>
                        <a:pt x="903" y="272"/>
                      </a:lnTo>
                      <a:lnTo>
                        <a:pt x="903" y="272"/>
                      </a:lnTo>
                      <a:lnTo>
                        <a:pt x="906" y="272"/>
                      </a:lnTo>
                      <a:lnTo>
                        <a:pt x="908" y="272"/>
                      </a:lnTo>
                      <a:lnTo>
                        <a:pt x="912" y="271"/>
                      </a:lnTo>
                      <a:lnTo>
                        <a:pt x="915" y="268"/>
                      </a:lnTo>
                      <a:lnTo>
                        <a:pt x="915" y="268"/>
                      </a:lnTo>
                      <a:lnTo>
                        <a:pt x="914" y="266"/>
                      </a:lnTo>
                      <a:lnTo>
                        <a:pt x="912" y="263"/>
                      </a:lnTo>
                      <a:lnTo>
                        <a:pt x="908" y="263"/>
                      </a:lnTo>
                      <a:lnTo>
                        <a:pt x="908" y="263"/>
                      </a:lnTo>
                      <a:lnTo>
                        <a:pt x="910" y="260"/>
                      </a:lnTo>
                      <a:lnTo>
                        <a:pt x="914" y="257"/>
                      </a:lnTo>
                      <a:lnTo>
                        <a:pt x="919" y="257"/>
                      </a:lnTo>
                      <a:lnTo>
                        <a:pt x="919" y="257"/>
                      </a:lnTo>
                      <a:lnTo>
                        <a:pt x="920" y="257"/>
                      </a:lnTo>
                      <a:lnTo>
                        <a:pt x="923" y="257"/>
                      </a:lnTo>
                      <a:lnTo>
                        <a:pt x="923" y="257"/>
                      </a:lnTo>
                      <a:lnTo>
                        <a:pt x="924" y="260"/>
                      </a:lnTo>
                      <a:lnTo>
                        <a:pt x="924" y="260"/>
                      </a:lnTo>
                      <a:lnTo>
                        <a:pt x="923" y="262"/>
                      </a:lnTo>
                      <a:lnTo>
                        <a:pt x="920" y="265"/>
                      </a:lnTo>
                      <a:lnTo>
                        <a:pt x="920" y="267"/>
                      </a:lnTo>
                      <a:lnTo>
                        <a:pt x="920" y="272"/>
                      </a:lnTo>
                      <a:lnTo>
                        <a:pt x="920" y="272"/>
                      </a:lnTo>
                      <a:lnTo>
                        <a:pt x="923" y="272"/>
                      </a:lnTo>
                      <a:lnTo>
                        <a:pt x="925" y="272"/>
                      </a:lnTo>
                      <a:lnTo>
                        <a:pt x="929" y="268"/>
                      </a:lnTo>
                      <a:lnTo>
                        <a:pt x="929" y="268"/>
                      </a:lnTo>
                      <a:lnTo>
                        <a:pt x="930" y="272"/>
                      </a:lnTo>
                      <a:lnTo>
                        <a:pt x="929" y="276"/>
                      </a:lnTo>
                      <a:lnTo>
                        <a:pt x="928" y="281"/>
                      </a:lnTo>
                      <a:lnTo>
                        <a:pt x="928" y="281"/>
                      </a:lnTo>
                      <a:lnTo>
                        <a:pt x="923" y="282"/>
                      </a:lnTo>
                      <a:lnTo>
                        <a:pt x="921" y="281"/>
                      </a:lnTo>
                      <a:lnTo>
                        <a:pt x="919" y="279"/>
                      </a:lnTo>
                      <a:lnTo>
                        <a:pt x="919" y="279"/>
                      </a:lnTo>
                      <a:lnTo>
                        <a:pt x="915" y="277"/>
                      </a:lnTo>
                      <a:lnTo>
                        <a:pt x="913" y="276"/>
                      </a:lnTo>
                      <a:lnTo>
                        <a:pt x="913" y="277"/>
                      </a:lnTo>
                      <a:lnTo>
                        <a:pt x="912" y="282"/>
                      </a:lnTo>
                      <a:lnTo>
                        <a:pt x="912" y="282"/>
                      </a:lnTo>
                      <a:lnTo>
                        <a:pt x="912" y="282"/>
                      </a:lnTo>
                      <a:lnTo>
                        <a:pt x="912" y="282"/>
                      </a:lnTo>
                      <a:lnTo>
                        <a:pt x="912" y="282"/>
                      </a:lnTo>
                      <a:lnTo>
                        <a:pt x="910" y="282"/>
                      </a:lnTo>
                      <a:lnTo>
                        <a:pt x="910" y="282"/>
                      </a:lnTo>
                      <a:lnTo>
                        <a:pt x="909" y="278"/>
                      </a:lnTo>
                      <a:lnTo>
                        <a:pt x="908" y="277"/>
                      </a:lnTo>
                      <a:lnTo>
                        <a:pt x="907" y="279"/>
                      </a:lnTo>
                      <a:lnTo>
                        <a:pt x="906" y="284"/>
                      </a:lnTo>
                      <a:lnTo>
                        <a:pt x="906" y="284"/>
                      </a:lnTo>
                      <a:lnTo>
                        <a:pt x="901" y="284"/>
                      </a:lnTo>
                      <a:lnTo>
                        <a:pt x="901" y="284"/>
                      </a:lnTo>
                      <a:lnTo>
                        <a:pt x="899" y="287"/>
                      </a:lnTo>
                      <a:lnTo>
                        <a:pt x="899" y="287"/>
                      </a:lnTo>
                      <a:lnTo>
                        <a:pt x="897" y="285"/>
                      </a:lnTo>
                      <a:lnTo>
                        <a:pt x="897" y="285"/>
                      </a:lnTo>
                      <a:lnTo>
                        <a:pt x="897" y="287"/>
                      </a:lnTo>
                      <a:lnTo>
                        <a:pt x="897" y="288"/>
                      </a:lnTo>
                      <a:lnTo>
                        <a:pt x="897" y="288"/>
                      </a:lnTo>
                      <a:lnTo>
                        <a:pt x="892" y="290"/>
                      </a:lnTo>
                      <a:lnTo>
                        <a:pt x="892" y="290"/>
                      </a:lnTo>
                      <a:lnTo>
                        <a:pt x="890" y="290"/>
                      </a:lnTo>
                      <a:lnTo>
                        <a:pt x="890" y="290"/>
                      </a:lnTo>
                      <a:lnTo>
                        <a:pt x="888" y="289"/>
                      </a:lnTo>
                      <a:lnTo>
                        <a:pt x="888" y="289"/>
                      </a:lnTo>
                      <a:lnTo>
                        <a:pt x="888" y="288"/>
                      </a:lnTo>
                      <a:lnTo>
                        <a:pt x="886" y="285"/>
                      </a:lnTo>
                      <a:lnTo>
                        <a:pt x="884" y="284"/>
                      </a:lnTo>
                      <a:lnTo>
                        <a:pt x="880" y="284"/>
                      </a:lnTo>
                      <a:lnTo>
                        <a:pt x="877" y="285"/>
                      </a:lnTo>
                      <a:lnTo>
                        <a:pt x="877" y="285"/>
                      </a:lnTo>
                      <a:lnTo>
                        <a:pt x="877" y="288"/>
                      </a:lnTo>
                      <a:lnTo>
                        <a:pt x="881" y="292"/>
                      </a:lnTo>
                      <a:lnTo>
                        <a:pt x="881" y="292"/>
                      </a:lnTo>
                      <a:lnTo>
                        <a:pt x="879" y="290"/>
                      </a:lnTo>
                      <a:lnTo>
                        <a:pt x="877" y="290"/>
                      </a:lnTo>
                      <a:lnTo>
                        <a:pt x="874" y="290"/>
                      </a:lnTo>
                      <a:lnTo>
                        <a:pt x="874" y="290"/>
                      </a:lnTo>
                      <a:lnTo>
                        <a:pt x="875" y="293"/>
                      </a:lnTo>
                      <a:lnTo>
                        <a:pt x="876" y="296"/>
                      </a:lnTo>
                      <a:lnTo>
                        <a:pt x="876" y="296"/>
                      </a:lnTo>
                      <a:lnTo>
                        <a:pt x="874" y="298"/>
                      </a:lnTo>
                      <a:lnTo>
                        <a:pt x="874" y="298"/>
                      </a:lnTo>
                      <a:lnTo>
                        <a:pt x="874" y="296"/>
                      </a:lnTo>
                      <a:lnTo>
                        <a:pt x="874" y="296"/>
                      </a:lnTo>
                      <a:lnTo>
                        <a:pt x="874" y="294"/>
                      </a:lnTo>
                      <a:lnTo>
                        <a:pt x="874" y="292"/>
                      </a:lnTo>
                      <a:lnTo>
                        <a:pt x="873" y="289"/>
                      </a:lnTo>
                      <a:lnTo>
                        <a:pt x="873" y="289"/>
                      </a:lnTo>
                      <a:lnTo>
                        <a:pt x="875" y="287"/>
                      </a:lnTo>
                      <a:lnTo>
                        <a:pt x="875" y="287"/>
                      </a:lnTo>
                      <a:lnTo>
                        <a:pt x="877" y="285"/>
                      </a:lnTo>
                      <a:lnTo>
                        <a:pt x="879" y="283"/>
                      </a:lnTo>
                      <a:lnTo>
                        <a:pt x="880" y="281"/>
                      </a:lnTo>
                      <a:lnTo>
                        <a:pt x="880" y="281"/>
                      </a:lnTo>
                      <a:lnTo>
                        <a:pt x="881" y="279"/>
                      </a:lnTo>
                      <a:lnTo>
                        <a:pt x="881" y="279"/>
                      </a:lnTo>
                      <a:lnTo>
                        <a:pt x="881" y="278"/>
                      </a:lnTo>
                      <a:lnTo>
                        <a:pt x="880" y="276"/>
                      </a:lnTo>
                      <a:lnTo>
                        <a:pt x="877" y="273"/>
                      </a:lnTo>
                      <a:lnTo>
                        <a:pt x="877" y="273"/>
                      </a:lnTo>
                      <a:lnTo>
                        <a:pt x="877" y="273"/>
                      </a:lnTo>
                      <a:lnTo>
                        <a:pt x="877" y="273"/>
                      </a:lnTo>
                      <a:lnTo>
                        <a:pt x="876" y="273"/>
                      </a:lnTo>
                      <a:lnTo>
                        <a:pt x="876" y="273"/>
                      </a:lnTo>
                      <a:lnTo>
                        <a:pt x="876" y="272"/>
                      </a:lnTo>
                      <a:lnTo>
                        <a:pt x="876" y="272"/>
                      </a:lnTo>
                      <a:lnTo>
                        <a:pt x="880" y="271"/>
                      </a:lnTo>
                      <a:lnTo>
                        <a:pt x="884" y="271"/>
                      </a:lnTo>
                      <a:lnTo>
                        <a:pt x="890" y="272"/>
                      </a:lnTo>
                      <a:lnTo>
                        <a:pt x="890" y="272"/>
                      </a:lnTo>
                      <a:close/>
                      <a:moveTo>
                        <a:pt x="871" y="254"/>
                      </a:moveTo>
                      <a:lnTo>
                        <a:pt x="871" y="254"/>
                      </a:lnTo>
                      <a:lnTo>
                        <a:pt x="874" y="256"/>
                      </a:lnTo>
                      <a:lnTo>
                        <a:pt x="874" y="256"/>
                      </a:lnTo>
                      <a:lnTo>
                        <a:pt x="874" y="256"/>
                      </a:lnTo>
                      <a:lnTo>
                        <a:pt x="874" y="256"/>
                      </a:lnTo>
                      <a:lnTo>
                        <a:pt x="876" y="259"/>
                      </a:lnTo>
                      <a:lnTo>
                        <a:pt x="876" y="259"/>
                      </a:lnTo>
                      <a:lnTo>
                        <a:pt x="874" y="257"/>
                      </a:lnTo>
                      <a:lnTo>
                        <a:pt x="869" y="257"/>
                      </a:lnTo>
                      <a:lnTo>
                        <a:pt x="869" y="257"/>
                      </a:lnTo>
                      <a:lnTo>
                        <a:pt x="871" y="254"/>
                      </a:lnTo>
                      <a:lnTo>
                        <a:pt x="871" y="254"/>
                      </a:lnTo>
                      <a:close/>
                      <a:moveTo>
                        <a:pt x="854" y="235"/>
                      </a:moveTo>
                      <a:lnTo>
                        <a:pt x="854" y="235"/>
                      </a:lnTo>
                      <a:lnTo>
                        <a:pt x="860" y="235"/>
                      </a:lnTo>
                      <a:lnTo>
                        <a:pt x="864" y="234"/>
                      </a:lnTo>
                      <a:lnTo>
                        <a:pt x="864" y="234"/>
                      </a:lnTo>
                      <a:lnTo>
                        <a:pt x="863" y="233"/>
                      </a:lnTo>
                      <a:lnTo>
                        <a:pt x="859" y="231"/>
                      </a:lnTo>
                      <a:lnTo>
                        <a:pt x="859" y="231"/>
                      </a:lnTo>
                      <a:lnTo>
                        <a:pt x="860" y="229"/>
                      </a:lnTo>
                      <a:lnTo>
                        <a:pt x="860" y="229"/>
                      </a:lnTo>
                      <a:lnTo>
                        <a:pt x="863" y="229"/>
                      </a:lnTo>
                      <a:lnTo>
                        <a:pt x="866" y="229"/>
                      </a:lnTo>
                      <a:lnTo>
                        <a:pt x="866" y="229"/>
                      </a:lnTo>
                      <a:lnTo>
                        <a:pt x="869" y="229"/>
                      </a:lnTo>
                      <a:lnTo>
                        <a:pt x="869" y="229"/>
                      </a:lnTo>
                      <a:lnTo>
                        <a:pt x="866" y="232"/>
                      </a:lnTo>
                      <a:lnTo>
                        <a:pt x="866" y="232"/>
                      </a:lnTo>
                      <a:lnTo>
                        <a:pt x="865" y="231"/>
                      </a:lnTo>
                      <a:lnTo>
                        <a:pt x="865" y="231"/>
                      </a:lnTo>
                      <a:lnTo>
                        <a:pt x="864" y="234"/>
                      </a:lnTo>
                      <a:lnTo>
                        <a:pt x="864" y="238"/>
                      </a:lnTo>
                      <a:lnTo>
                        <a:pt x="865" y="240"/>
                      </a:lnTo>
                      <a:lnTo>
                        <a:pt x="865" y="240"/>
                      </a:lnTo>
                      <a:lnTo>
                        <a:pt x="864" y="239"/>
                      </a:lnTo>
                      <a:lnTo>
                        <a:pt x="862" y="238"/>
                      </a:lnTo>
                      <a:lnTo>
                        <a:pt x="858" y="237"/>
                      </a:lnTo>
                      <a:lnTo>
                        <a:pt x="858" y="237"/>
                      </a:lnTo>
                      <a:lnTo>
                        <a:pt x="858" y="235"/>
                      </a:lnTo>
                      <a:lnTo>
                        <a:pt x="858" y="235"/>
                      </a:lnTo>
                      <a:lnTo>
                        <a:pt x="857" y="235"/>
                      </a:lnTo>
                      <a:lnTo>
                        <a:pt x="854" y="235"/>
                      </a:lnTo>
                      <a:lnTo>
                        <a:pt x="854" y="235"/>
                      </a:lnTo>
                      <a:lnTo>
                        <a:pt x="854" y="235"/>
                      </a:lnTo>
                      <a:lnTo>
                        <a:pt x="854" y="235"/>
                      </a:lnTo>
                      <a:close/>
                      <a:moveTo>
                        <a:pt x="853" y="311"/>
                      </a:moveTo>
                      <a:lnTo>
                        <a:pt x="853" y="311"/>
                      </a:lnTo>
                      <a:lnTo>
                        <a:pt x="856" y="307"/>
                      </a:lnTo>
                      <a:lnTo>
                        <a:pt x="856" y="307"/>
                      </a:lnTo>
                      <a:lnTo>
                        <a:pt x="856" y="309"/>
                      </a:lnTo>
                      <a:lnTo>
                        <a:pt x="856" y="309"/>
                      </a:lnTo>
                      <a:lnTo>
                        <a:pt x="857" y="309"/>
                      </a:lnTo>
                      <a:lnTo>
                        <a:pt x="857" y="309"/>
                      </a:lnTo>
                      <a:lnTo>
                        <a:pt x="857" y="309"/>
                      </a:lnTo>
                      <a:lnTo>
                        <a:pt x="857" y="309"/>
                      </a:lnTo>
                      <a:lnTo>
                        <a:pt x="860" y="310"/>
                      </a:lnTo>
                      <a:lnTo>
                        <a:pt x="860" y="310"/>
                      </a:lnTo>
                      <a:lnTo>
                        <a:pt x="860" y="310"/>
                      </a:lnTo>
                      <a:lnTo>
                        <a:pt x="860" y="310"/>
                      </a:lnTo>
                      <a:lnTo>
                        <a:pt x="856" y="312"/>
                      </a:lnTo>
                      <a:lnTo>
                        <a:pt x="854" y="314"/>
                      </a:lnTo>
                      <a:lnTo>
                        <a:pt x="854" y="316"/>
                      </a:lnTo>
                      <a:lnTo>
                        <a:pt x="854" y="316"/>
                      </a:lnTo>
                      <a:lnTo>
                        <a:pt x="856" y="315"/>
                      </a:lnTo>
                      <a:lnTo>
                        <a:pt x="860" y="314"/>
                      </a:lnTo>
                      <a:lnTo>
                        <a:pt x="860" y="314"/>
                      </a:lnTo>
                      <a:lnTo>
                        <a:pt x="860" y="315"/>
                      </a:lnTo>
                      <a:lnTo>
                        <a:pt x="860" y="315"/>
                      </a:lnTo>
                      <a:lnTo>
                        <a:pt x="862" y="314"/>
                      </a:lnTo>
                      <a:lnTo>
                        <a:pt x="862" y="314"/>
                      </a:lnTo>
                      <a:lnTo>
                        <a:pt x="865" y="316"/>
                      </a:lnTo>
                      <a:lnTo>
                        <a:pt x="865" y="316"/>
                      </a:lnTo>
                      <a:lnTo>
                        <a:pt x="866" y="317"/>
                      </a:lnTo>
                      <a:lnTo>
                        <a:pt x="866" y="317"/>
                      </a:lnTo>
                      <a:lnTo>
                        <a:pt x="865" y="321"/>
                      </a:lnTo>
                      <a:lnTo>
                        <a:pt x="865" y="321"/>
                      </a:lnTo>
                      <a:lnTo>
                        <a:pt x="868" y="321"/>
                      </a:lnTo>
                      <a:lnTo>
                        <a:pt x="873" y="321"/>
                      </a:lnTo>
                      <a:lnTo>
                        <a:pt x="873" y="321"/>
                      </a:lnTo>
                      <a:lnTo>
                        <a:pt x="870" y="322"/>
                      </a:lnTo>
                      <a:lnTo>
                        <a:pt x="869" y="323"/>
                      </a:lnTo>
                      <a:lnTo>
                        <a:pt x="868" y="326"/>
                      </a:lnTo>
                      <a:lnTo>
                        <a:pt x="868" y="326"/>
                      </a:lnTo>
                      <a:lnTo>
                        <a:pt x="871" y="327"/>
                      </a:lnTo>
                      <a:lnTo>
                        <a:pt x="874" y="327"/>
                      </a:lnTo>
                      <a:lnTo>
                        <a:pt x="877" y="326"/>
                      </a:lnTo>
                      <a:lnTo>
                        <a:pt x="877" y="326"/>
                      </a:lnTo>
                      <a:lnTo>
                        <a:pt x="875" y="329"/>
                      </a:lnTo>
                      <a:lnTo>
                        <a:pt x="875" y="329"/>
                      </a:lnTo>
                      <a:lnTo>
                        <a:pt x="873" y="328"/>
                      </a:lnTo>
                      <a:lnTo>
                        <a:pt x="873" y="328"/>
                      </a:lnTo>
                      <a:lnTo>
                        <a:pt x="871" y="332"/>
                      </a:lnTo>
                      <a:lnTo>
                        <a:pt x="871" y="334"/>
                      </a:lnTo>
                      <a:lnTo>
                        <a:pt x="873" y="338"/>
                      </a:lnTo>
                      <a:lnTo>
                        <a:pt x="873" y="338"/>
                      </a:lnTo>
                      <a:lnTo>
                        <a:pt x="870" y="335"/>
                      </a:lnTo>
                      <a:lnTo>
                        <a:pt x="868" y="334"/>
                      </a:lnTo>
                      <a:lnTo>
                        <a:pt x="864" y="334"/>
                      </a:lnTo>
                      <a:lnTo>
                        <a:pt x="864" y="334"/>
                      </a:lnTo>
                      <a:lnTo>
                        <a:pt x="864" y="335"/>
                      </a:lnTo>
                      <a:lnTo>
                        <a:pt x="866" y="339"/>
                      </a:lnTo>
                      <a:lnTo>
                        <a:pt x="866" y="339"/>
                      </a:lnTo>
                      <a:lnTo>
                        <a:pt x="865" y="340"/>
                      </a:lnTo>
                      <a:lnTo>
                        <a:pt x="864" y="343"/>
                      </a:lnTo>
                      <a:lnTo>
                        <a:pt x="864" y="343"/>
                      </a:lnTo>
                      <a:lnTo>
                        <a:pt x="863" y="345"/>
                      </a:lnTo>
                      <a:lnTo>
                        <a:pt x="863" y="345"/>
                      </a:lnTo>
                      <a:lnTo>
                        <a:pt x="860" y="343"/>
                      </a:lnTo>
                      <a:lnTo>
                        <a:pt x="859" y="340"/>
                      </a:lnTo>
                      <a:lnTo>
                        <a:pt x="858" y="337"/>
                      </a:lnTo>
                      <a:lnTo>
                        <a:pt x="858" y="337"/>
                      </a:lnTo>
                      <a:lnTo>
                        <a:pt x="858" y="334"/>
                      </a:lnTo>
                      <a:lnTo>
                        <a:pt x="858" y="332"/>
                      </a:lnTo>
                      <a:lnTo>
                        <a:pt x="854" y="329"/>
                      </a:lnTo>
                      <a:lnTo>
                        <a:pt x="854" y="329"/>
                      </a:lnTo>
                      <a:lnTo>
                        <a:pt x="857" y="328"/>
                      </a:lnTo>
                      <a:lnTo>
                        <a:pt x="859" y="326"/>
                      </a:lnTo>
                      <a:lnTo>
                        <a:pt x="862" y="322"/>
                      </a:lnTo>
                      <a:lnTo>
                        <a:pt x="862" y="317"/>
                      </a:lnTo>
                      <a:lnTo>
                        <a:pt x="862" y="317"/>
                      </a:lnTo>
                      <a:lnTo>
                        <a:pt x="860" y="316"/>
                      </a:lnTo>
                      <a:lnTo>
                        <a:pt x="858" y="316"/>
                      </a:lnTo>
                      <a:lnTo>
                        <a:pt x="856" y="317"/>
                      </a:lnTo>
                      <a:lnTo>
                        <a:pt x="856" y="317"/>
                      </a:lnTo>
                      <a:lnTo>
                        <a:pt x="852" y="317"/>
                      </a:lnTo>
                      <a:lnTo>
                        <a:pt x="852" y="317"/>
                      </a:lnTo>
                      <a:lnTo>
                        <a:pt x="852" y="316"/>
                      </a:lnTo>
                      <a:lnTo>
                        <a:pt x="852" y="316"/>
                      </a:lnTo>
                      <a:lnTo>
                        <a:pt x="854" y="315"/>
                      </a:lnTo>
                      <a:lnTo>
                        <a:pt x="854" y="311"/>
                      </a:lnTo>
                      <a:lnTo>
                        <a:pt x="854" y="311"/>
                      </a:lnTo>
                      <a:lnTo>
                        <a:pt x="853" y="311"/>
                      </a:lnTo>
                      <a:lnTo>
                        <a:pt x="853" y="311"/>
                      </a:lnTo>
                      <a:close/>
                      <a:moveTo>
                        <a:pt x="865" y="446"/>
                      </a:moveTo>
                      <a:lnTo>
                        <a:pt x="865" y="446"/>
                      </a:lnTo>
                      <a:lnTo>
                        <a:pt x="863" y="448"/>
                      </a:lnTo>
                      <a:lnTo>
                        <a:pt x="863" y="448"/>
                      </a:lnTo>
                      <a:lnTo>
                        <a:pt x="862" y="445"/>
                      </a:lnTo>
                      <a:lnTo>
                        <a:pt x="859" y="444"/>
                      </a:lnTo>
                      <a:lnTo>
                        <a:pt x="857" y="443"/>
                      </a:lnTo>
                      <a:lnTo>
                        <a:pt x="857" y="443"/>
                      </a:lnTo>
                      <a:lnTo>
                        <a:pt x="856" y="445"/>
                      </a:lnTo>
                      <a:lnTo>
                        <a:pt x="856" y="448"/>
                      </a:lnTo>
                      <a:lnTo>
                        <a:pt x="856" y="450"/>
                      </a:lnTo>
                      <a:lnTo>
                        <a:pt x="856" y="450"/>
                      </a:lnTo>
                      <a:lnTo>
                        <a:pt x="852" y="446"/>
                      </a:lnTo>
                      <a:lnTo>
                        <a:pt x="848" y="445"/>
                      </a:lnTo>
                      <a:lnTo>
                        <a:pt x="847" y="444"/>
                      </a:lnTo>
                      <a:lnTo>
                        <a:pt x="847" y="444"/>
                      </a:lnTo>
                      <a:lnTo>
                        <a:pt x="847" y="448"/>
                      </a:lnTo>
                      <a:lnTo>
                        <a:pt x="848" y="451"/>
                      </a:lnTo>
                      <a:lnTo>
                        <a:pt x="851" y="454"/>
                      </a:lnTo>
                      <a:lnTo>
                        <a:pt x="851" y="454"/>
                      </a:lnTo>
                      <a:lnTo>
                        <a:pt x="847" y="453"/>
                      </a:lnTo>
                      <a:lnTo>
                        <a:pt x="842" y="451"/>
                      </a:lnTo>
                      <a:lnTo>
                        <a:pt x="842" y="451"/>
                      </a:lnTo>
                      <a:lnTo>
                        <a:pt x="842" y="454"/>
                      </a:lnTo>
                      <a:lnTo>
                        <a:pt x="843" y="456"/>
                      </a:lnTo>
                      <a:lnTo>
                        <a:pt x="845" y="457"/>
                      </a:lnTo>
                      <a:lnTo>
                        <a:pt x="845" y="457"/>
                      </a:lnTo>
                      <a:lnTo>
                        <a:pt x="842" y="456"/>
                      </a:lnTo>
                      <a:lnTo>
                        <a:pt x="838" y="456"/>
                      </a:lnTo>
                      <a:lnTo>
                        <a:pt x="838" y="456"/>
                      </a:lnTo>
                      <a:lnTo>
                        <a:pt x="840" y="454"/>
                      </a:lnTo>
                      <a:lnTo>
                        <a:pt x="841" y="451"/>
                      </a:lnTo>
                      <a:lnTo>
                        <a:pt x="841" y="451"/>
                      </a:lnTo>
                      <a:lnTo>
                        <a:pt x="836" y="451"/>
                      </a:lnTo>
                      <a:lnTo>
                        <a:pt x="834" y="453"/>
                      </a:lnTo>
                      <a:lnTo>
                        <a:pt x="831" y="455"/>
                      </a:lnTo>
                      <a:lnTo>
                        <a:pt x="831" y="455"/>
                      </a:lnTo>
                      <a:lnTo>
                        <a:pt x="832" y="451"/>
                      </a:lnTo>
                      <a:lnTo>
                        <a:pt x="834" y="446"/>
                      </a:lnTo>
                      <a:lnTo>
                        <a:pt x="834" y="446"/>
                      </a:lnTo>
                      <a:lnTo>
                        <a:pt x="831" y="446"/>
                      </a:lnTo>
                      <a:lnTo>
                        <a:pt x="829" y="446"/>
                      </a:lnTo>
                      <a:lnTo>
                        <a:pt x="827" y="449"/>
                      </a:lnTo>
                      <a:lnTo>
                        <a:pt x="827" y="449"/>
                      </a:lnTo>
                      <a:lnTo>
                        <a:pt x="829" y="445"/>
                      </a:lnTo>
                      <a:lnTo>
                        <a:pt x="829" y="443"/>
                      </a:lnTo>
                      <a:lnTo>
                        <a:pt x="829" y="442"/>
                      </a:lnTo>
                      <a:lnTo>
                        <a:pt x="829" y="442"/>
                      </a:lnTo>
                      <a:lnTo>
                        <a:pt x="827" y="442"/>
                      </a:lnTo>
                      <a:lnTo>
                        <a:pt x="824" y="443"/>
                      </a:lnTo>
                      <a:lnTo>
                        <a:pt x="824" y="443"/>
                      </a:lnTo>
                      <a:lnTo>
                        <a:pt x="824" y="443"/>
                      </a:lnTo>
                      <a:lnTo>
                        <a:pt x="824" y="443"/>
                      </a:lnTo>
                      <a:lnTo>
                        <a:pt x="825" y="437"/>
                      </a:lnTo>
                      <a:lnTo>
                        <a:pt x="825" y="437"/>
                      </a:lnTo>
                      <a:lnTo>
                        <a:pt x="824" y="436"/>
                      </a:lnTo>
                      <a:lnTo>
                        <a:pt x="821" y="436"/>
                      </a:lnTo>
                      <a:lnTo>
                        <a:pt x="821" y="436"/>
                      </a:lnTo>
                      <a:lnTo>
                        <a:pt x="821" y="436"/>
                      </a:lnTo>
                      <a:lnTo>
                        <a:pt x="821" y="436"/>
                      </a:lnTo>
                      <a:lnTo>
                        <a:pt x="826" y="436"/>
                      </a:lnTo>
                      <a:lnTo>
                        <a:pt x="831" y="434"/>
                      </a:lnTo>
                      <a:lnTo>
                        <a:pt x="831" y="434"/>
                      </a:lnTo>
                      <a:lnTo>
                        <a:pt x="830" y="433"/>
                      </a:lnTo>
                      <a:lnTo>
                        <a:pt x="826" y="431"/>
                      </a:lnTo>
                      <a:lnTo>
                        <a:pt x="826" y="431"/>
                      </a:lnTo>
                      <a:lnTo>
                        <a:pt x="826" y="429"/>
                      </a:lnTo>
                      <a:lnTo>
                        <a:pt x="826" y="429"/>
                      </a:lnTo>
                      <a:lnTo>
                        <a:pt x="825" y="431"/>
                      </a:lnTo>
                      <a:lnTo>
                        <a:pt x="825" y="431"/>
                      </a:lnTo>
                      <a:lnTo>
                        <a:pt x="824" y="429"/>
                      </a:lnTo>
                      <a:lnTo>
                        <a:pt x="821" y="429"/>
                      </a:lnTo>
                      <a:lnTo>
                        <a:pt x="821" y="429"/>
                      </a:lnTo>
                      <a:lnTo>
                        <a:pt x="825" y="428"/>
                      </a:lnTo>
                      <a:lnTo>
                        <a:pt x="827" y="427"/>
                      </a:lnTo>
                      <a:lnTo>
                        <a:pt x="830" y="426"/>
                      </a:lnTo>
                      <a:lnTo>
                        <a:pt x="830" y="426"/>
                      </a:lnTo>
                      <a:lnTo>
                        <a:pt x="829" y="425"/>
                      </a:lnTo>
                      <a:lnTo>
                        <a:pt x="826" y="423"/>
                      </a:lnTo>
                      <a:lnTo>
                        <a:pt x="826" y="423"/>
                      </a:lnTo>
                      <a:lnTo>
                        <a:pt x="827" y="421"/>
                      </a:lnTo>
                      <a:lnTo>
                        <a:pt x="827" y="421"/>
                      </a:lnTo>
                      <a:lnTo>
                        <a:pt x="830" y="420"/>
                      </a:lnTo>
                      <a:lnTo>
                        <a:pt x="830" y="420"/>
                      </a:lnTo>
                      <a:lnTo>
                        <a:pt x="830" y="422"/>
                      </a:lnTo>
                      <a:lnTo>
                        <a:pt x="831" y="425"/>
                      </a:lnTo>
                      <a:lnTo>
                        <a:pt x="831" y="425"/>
                      </a:lnTo>
                      <a:lnTo>
                        <a:pt x="834" y="423"/>
                      </a:lnTo>
                      <a:lnTo>
                        <a:pt x="834" y="422"/>
                      </a:lnTo>
                      <a:lnTo>
                        <a:pt x="835" y="421"/>
                      </a:lnTo>
                      <a:lnTo>
                        <a:pt x="835" y="421"/>
                      </a:lnTo>
                      <a:lnTo>
                        <a:pt x="835" y="423"/>
                      </a:lnTo>
                      <a:lnTo>
                        <a:pt x="836" y="425"/>
                      </a:lnTo>
                      <a:lnTo>
                        <a:pt x="837" y="426"/>
                      </a:lnTo>
                      <a:lnTo>
                        <a:pt x="837" y="426"/>
                      </a:lnTo>
                      <a:lnTo>
                        <a:pt x="838" y="425"/>
                      </a:lnTo>
                      <a:lnTo>
                        <a:pt x="840" y="422"/>
                      </a:lnTo>
                      <a:lnTo>
                        <a:pt x="840" y="420"/>
                      </a:lnTo>
                      <a:lnTo>
                        <a:pt x="840" y="420"/>
                      </a:lnTo>
                      <a:lnTo>
                        <a:pt x="842" y="428"/>
                      </a:lnTo>
                      <a:lnTo>
                        <a:pt x="842" y="428"/>
                      </a:lnTo>
                      <a:lnTo>
                        <a:pt x="845" y="427"/>
                      </a:lnTo>
                      <a:lnTo>
                        <a:pt x="845" y="427"/>
                      </a:lnTo>
                      <a:lnTo>
                        <a:pt x="843" y="431"/>
                      </a:lnTo>
                      <a:lnTo>
                        <a:pt x="845" y="433"/>
                      </a:lnTo>
                      <a:lnTo>
                        <a:pt x="845" y="433"/>
                      </a:lnTo>
                      <a:lnTo>
                        <a:pt x="846" y="431"/>
                      </a:lnTo>
                      <a:lnTo>
                        <a:pt x="847" y="428"/>
                      </a:lnTo>
                      <a:lnTo>
                        <a:pt x="851" y="427"/>
                      </a:lnTo>
                      <a:lnTo>
                        <a:pt x="851" y="427"/>
                      </a:lnTo>
                      <a:lnTo>
                        <a:pt x="856" y="426"/>
                      </a:lnTo>
                      <a:lnTo>
                        <a:pt x="856" y="426"/>
                      </a:lnTo>
                      <a:lnTo>
                        <a:pt x="856" y="423"/>
                      </a:lnTo>
                      <a:lnTo>
                        <a:pt x="856" y="423"/>
                      </a:lnTo>
                      <a:lnTo>
                        <a:pt x="856" y="425"/>
                      </a:lnTo>
                      <a:lnTo>
                        <a:pt x="856" y="425"/>
                      </a:lnTo>
                      <a:lnTo>
                        <a:pt x="857" y="427"/>
                      </a:lnTo>
                      <a:lnTo>
                        <a:pt x="857" y="428"/>
                      </a:lnTo>
                      <a:lnTo>
                        <a:pt x="858" y="431"/>
                      </a:lnTo>
                      <a:lnTo>
                        <a:pt x="858" y="431"/>
                      </a:lnTo>
                      <a:lnTo>
                        <a:pt x="860" y="429"/>
                      </a:lnTo>
                      <a:lnTo>
                        <a:pt x="862" y="428"/>
                      </a:lnTo>
                      <a:lnTo>
                        <a:pt x="862" y="426"/>
                      </a:lnTo>
                      <a:lnTo>
                        <a:pt x="862" y="426"/>
                      </a:lnTo>
                      <a:lnTo>
                        <a:pt x="863" y="429"/>
                      </a:lnTo>
                      <a:lnTo>
                        <a:pt x="863" y="429"/>
                      </a:lnTo>
                      <a:lnTo>
                        <a:pt x="860" y="429"/>
                      </a:lnTo>
                      <a:lnTo>
                        <a:pt x="860" y="429"/>
                      </a:lnTo>
                      <a:lnTo>
                        <a:pt x="862" y="433"/>
                      </a:lnTo>
                      <a:lnTo>
                        <a:pt x="863" y="436"/>
                      </a:lnTo>
                      <a:lnTo>
                        <a:pt x="866" y="438"/>
                      </a:lnTo>
                      <a:lnTo>
                        <a:pt x="866" y="438"/>
                      </a:lnTo>
                      <a:lnTo>
                        <a:pt x="866" y="438"/>
                      </a:lnTo>
                      <a:lnTo>
                        <a:pt x="866" y="438"/>
                      </a:lnTo>
                      <a:lnTo>
                        <a:pt x="865" y="443"/>
                      </a:lnTo>
                      <a:lnTo>
                        <a:pt x="865" y="443"/>
                      </a:lnTo>
                      <a:lnTo>
                        <a:pt x="864" y="444"/>
                      </a:lnTo>
                      <a:lnTo>
                        <a:pt x="864" y="444"/>
                      </a:lnTo>
                      <a:lnTo>
                        <a:pt x="864" y="445"/>
                      </a:lnTo>
                      <a:lnTo>
                        <a:pt x="865" y="446"/>
                      </a:lnTo>
                      <a:lnTo>
                        <a:pt x="865" y="446"/>
                      </a:lnTo>
                      <a:close/>
                      <a:moveTo>
                        <a:pt x="821" y="337"/>
                      </a:moveTo>
                      <a:lnTo>
                        <a:pt x="821" y="337"/>
                      </a:lnTo>
                      <a:lnTo>
                        <a:pt x="820" y="339"/>
                      </a:lnTo>
                      <a:lnTo>
                        <a:pt x="820" y="339"/>
                      </a:lnTo>
                      <a:lnTo>
                        <a:pt x="815" y="339"/>
                      </a:lnTo>
                      <a:lnTo>
                        <a:pt x="815" y="339"/>
                      </a:lnTo>
                      <a:lnTo>
                        <a:pt x="812" y="340"/>
                      </a:lnTo>
                      <a:lnTo>
                        <a:pt x="812" y="340"/>
                      </a:lnTo>
                      <a:lnTo>
                        <a:pt x="814" y="337"/>
                      </a:lnTo>
                      <a:lnTo>
                        <a:pt x="816" y="335"/>
                      </a:lnTo>
                      <a:lnTo>
                        <a:pt x="819" y="334"/>
                      </a:lnTo>
                      <a:lnTo>
                        <a:pt x="819" y="334"/>
                      </a:lnTo>
                      <a:lnTo>
                        <a:pt x="823" y="335"/>
                      </a:lnTo>
                      <a:lnTo>
                        <a:pt x="823" y="335"/>
                      </a:lnTo>
                      <a:lnTo>
                        <a:pt x="820" y="335"/>
                      </a:lnTo>
                      <a:lnTo>
                        <a:pt x="820" y="335"/>
                      </a:lnTo>
                      <a:lnTo>
                        <a:pt x="821" y="337"/>
                      </a:lnTo>
                      <a:lnTo>
                        <a:pt x="821" y="337"/>
                      </a:lnTo>
                      <a:close/>
                      <a:moveTo>
                        <a:pt x="793" y="453"/>
                      </a:moveTo>
                      <a:lnTo>
                        <a:pt x="793" y="453"/>
                      </a:lnTo>
                      <a:lnTo>
                        <a:pt x="797" y="451"/>
                      </a:lnTo>
                      <a:lnTo>
                        <a:pt x="797" y="451"/>
                      </a:lnTo>
                      <a:lnTo>
                        <a:pt x="793" y="451"/>
                      </a:lnTo>
                      <a:lnTo>
                        <a:pt x="793" y="451"/>
                      </a:lnTo>
                      <a:lnTo>
                        <a:pt x="792" y="449"/>
                      </a:lnTo>
                      <a:lnTo>
                        <a:pt x="791" y="448"/>
                      </a:lnTo>
                      <a:lnTo>
                        <a:pt x="791" y="448"/>
                      </a:lnTo>
                      <a:lnTo>
                        <a:pt x="796" y="449"/>
                      </a:lnTo>
                      <a:lnTo>
                        <a:pt x="799" y="448"/>
                      </a:lnTo>
                      <a:lnTo>
                        <a:pt x="802" y="446"/>
                      </a:lnTo>
                      <a:lnTo>
                        <a:pt x="802" y="446"/>
                      </a:lnTo>
                      <a:lnTo>
                        <a:pt x="802" y="446"/>
                      </a:lnTo>
                      <a:lnTo>
                        <a:pt x="803" y="446"/>
                      </a:lnTo>
                      <a:lnTo>
                        <a:pt x="803" y="446"/>
                      </a:lnTo>
                      <a:lnTo>
                        <a:pt x="802" y="450"/>
                      </a:lnTo>
                      <a:lnTo>
                        <a:pt x="798" y="454"/>
                      </a:lnTo>
                      <a:lnTo>
                        <a:pt x="793" y="455"/>
                      </a:lnTo>
                      <a:lnTo>
                        <a:pt x="793" y="455"/>
                      </a:lnTo>
                      <a:lnTo>
                        <a:pt x="791" y="455"/>
                      </a:lnTo>
                      <a:lnTo>
                        <a:pt x="790" y="455"/>
                      </a:lnTo>
                      <a:lnTo>
                        <a:pt x="790" y="455"/>
                      </a:lnTo>
                      <a:lnTo>
                        <a:pt x="792" y="455"/>
                      </a:lnTo>
                      <a:lnTo>
                        <a:pt x="793" y="454"/>
                      </a:lnTo>
                      <a:lnTo>
                        <a:pt x="793" y="454"/>
                      </a:lnTo>
                      <a:lnTo>
                        <a:pt x="793" y="453"/>
                      </a:lnTo>
                      <a:lnTo>
                        <a:pt x="793" y="453"/>
                      </a:lnTo>
                      <a:close/>
                      <a:moveTo>
                        <a:pt x="802" y="317"/>
                      </a:moveTo>
                      <a:lnTo>
                        <a:pt x="802" y="317"/>
                      </a:lnTo>
                      <a:lnTo>
                        <a:pt x="803" y="315"/>
                      </a:lnTo>
                      <a:lnTo>
                        <a:pt x="803" y="315"/>
                      </a:lnTo>
                      <a:lnTo>
                        <a:pt x="803" y="318"/>
                      </a:lnTo>
                      <a:lnTo>
                        <a:pt x="805" y="320"/>
                      </a:lnTo>
                      <a:lnTo>
                        <a:pt x="805" y="320"/>
                      </a:lnTo>
                      <a:lnTo>
                        <a:pt x="803" y="320"/>
                      </a:lnTo>
                      <a:lnTo>
                        <a:pt x="803" y="320"/>
                      </a:lnTo>
                      <a:lnTo>
                        <a:pt x="801" y="318"/>
                      </a:lnTo>
                      <a:lnTo>
                        <a:pt x="797" y="318"/>
                      </a:lnTo>
                      <a:lnTo>
                        <a:pt x="797" y="318"/>
                      </a:lnTo>
                      <a:lnTo>
                        <a:pt x="798" y="316"/>
                      </a:lnTo>
                      <a:lnTo>
                        <a:pt x="802" y="314"/>
                      </a:lnTo>
                      <a:lnTo>
                        <a:pt x="802" y="314"/>
                      </a:lnTo>
                      <a:lnTo>
                        <a:pt x="801" y="316"/>
                      </a:lnTo>
                      <a:lnTo>
                        <a:pt x="802" y="317"/>
                      </a:lnTo>
                      <a:lnTo>
                        <a:pt x="802" y="317"/>
                      </a:lnTo>
                      <a:close/>
                      <a:moveTo>
                        <a:pt x="801" y="416"/>
                      </a:moveTo>
                      <a:lnTo>
                        <a:pt x="801" y="416"/>
                      </a:lnTo>
                      <a:lnTo>
                        <a:pt x="801" y="416"/>
                      </a:lnTo>
                      <a:lnTo>
                        <a:pt x="801" y="416"/>
                      </a:lnTo>
                      <a:lnTo>
                        <a:pt x="802" y="416"/>
                      </a:lnTo>
                      <a:lnTo>
                        <a:pt x="807" y="414"/>
                      </a:lnTo>
                      <a:lnTo>
                        <a:pt x="807" y="414"/>
                      </a:lnTo>
                      <a:lnTo>
                        <a:pt x="808" y="415"/>
                      </a:lnTo>
                      <a:lnTo>
                        <a:pt x="808" y="415"/>
                      </a:lnTo>
                      <a:lnTo>
                        <a:pt x="808" y="415"/>
                      </a:lnTo>
                      <a:lnTo>
                        <a:pt x="809" y="414"/>
                      </a:lnTo>
                      <a:lnTo>
                        <a:pt x="809" y="414"/>
                      </a:lnTo>
                      <a:lnTo>
                        <a:pt x="810" y="414"/>
                      </a:lnTo>
                      <a:lnTo>
                        <a:pt x="810" y="414"/>
                      </a:lnTo>
                      <a:lnTo>
                        <a:pt x="812" y="415"/>
                      </a:lnTo>
                      <a:lnTo>
                        <a:pt x="813" y="416"/>
                      </a:lnTo>
                      <a:lnTo>
                        <a:pt x="813" y="416"/>
                      </a:lnTo>
                      <a:lnTo>
                        <a:pt x="810" y="420"/>
                      </a:lnTo>
                      <a:lnTo>
                        <a:pt x="805" y="421"/>
                      </a:lnTo>
                      <a:lnTo>
                        <a:pt x="805" y="421"/>
                      </a:lnTo>
                      <a:lnTo>
                        <a:pt x="803" y="420"/>
                      </a:lnTo>
                      <a:lnTo>
                        <a:pt x="801" y="416"/>
                      </a:lnTo>
                      <a:lnTo>
                        <a:pt x="801" y="416"/>
                      </a:lnTo>
                      <a:close/>
                      <a:moveTo>
                        <a:pt x="836" y="293"/>
                      </a:moveTo>
                      <a:lnTo>
                        <a:pt x="836" y="293"/>
                      </a:lnTo>
                      <a:lnTo>
                        <a:pt x="836" y="296"/>
                      </a:lnTo>
                      <a:lnTo>
                        <a:pt x="836" y="296"/>
                      </a:lnTo>
                      <a:lnTo>
                        <a:pt x="832" y="296"/>
                      </a:lnTo>
                      <a:lnTo>
                        <a:pt x="831" y="298"/>
                      </a:lnTo>
                      <a:lnTo>
                        <a:pt x="829" y="300"/>
                      </a:lnTo>
                      <a:lnTo>
                        <a:pt x="829" y="300"/>
                      </a:lnTo>
                      <a:lnTo>
                        <a:pt x="830" y="301"/>
                      </a:lnTo>
                      <a:lnTo>
                        <a:pt x="830" y="301"/>
                      </a:lnTo>
                      <a:lnTo>
                        <a:pt x="827" y="301"/>
                      </a:lnTo>
                      <a:lnTo>
                        <a:pt x="827" y="301"/>
                      </a:lnTo>
                      <a:lnTo>
                        <a:pt x="829" y="298"/>
                      </a:lnTo>
                      <a:lnTo>
                        <a:pt x="831" y="295"/>
                      </a:lnTo>
                      <a:lnTo>
                        <a:pt x="836" y="293"/>
                      </a:lnTo>
                      <a:lnTo>
                        <a:pt x="836" y="293"/>
                      </a:lnTo>
                      <a:close/>
                      <a:moveTo>
                        <a:pt x="831" y="278"/>
                      </a:moveTo>
                      <a:lnTo>
                        <a:pt x="831" y="278"/>
                      </a:lnTo>
                      <a:lnTo>
                        <a:pt x="832" y="277"/>
                      </a:lnTo>
                      <a:lnTo>
                        <a:pt x="834" y="273"/>
                      </a:lnTo>
                      <a:lnTo>
                        <a:pt x="834" y="273"/>
                      </a:lnTo>
                      <a:lnTo>
                        <a:pt x="838" y="274"/>
                      </a:lnTo>
                      <a:lnTo>
                        <a:pt x="838" y="274"/>
                      </a:lnTo>
                      <a:lnTo>
                        <a:pt x="841" y="276"/>
                      </a:lnTo>
                      <a:lnTo>
                        <a:pt x="841" y="276"/>
                      </a:lnTo>
                      <a:lnTo>
                        <a:pt x="836" y="277"/>
                      </a:lnTo>
                      <a:lnTo>
                        <a:pt x="831" y="278"/>
                      </a:lnTo>
                      <a:lnTo>
                        <a:pt x="831" y="278"/>
                      </a:lnTo>
                      <a:close/>
                      <a:moveTo>
                        <a:pt x="829" y="311"/>
                      </a:moveTo>
                      <a:lnTo>
                        <a:pt x="829" y="311"/>
                      </a:lnTo>
                      <a:lnTo>
                        <a:pt x="831" y="311"/>
                      </a:lnTo>
                      <a:lnTo>
                        <a:pt x="831" y="311"/>
                      </a:lnTo>
                      <a:lnTo>
                        <a:pt x="832" y="314"/>
                      </a:lnTo>
                      <a:lnTo>
                        <a:pt x="832" y="314"/>
                      </a:lnTo>
                      <a:lnTo>
                        <a:pt x="827" y="314"/>
                      </a:lnTo>
                      <a:lnTo>
                        <a:pt x="824" y="314"/>
                      </a:lnTo>
                      <a:lnTo>
                        <a:pt x="823" y="315"/>
                      </a:lnTo>
                      <a:lnTo>
                        <a:pt x="823" y="315"/>
                      </a:lnTo>
                      <a:lnTo>
                        <a:pt x="825" y="317"/>
                      </a:lnTo>
                      <a:lnTo>
                        <a:pt x="825" y="317"/>
                      </a:lnTo>
                      <a:lnTo>
                        <a:pt x="820" y="317"/>
                      </a:lnTo>
                      <a:lnTo>
                        <a:pt x="815" y="320"/>
                      </a:lnTo>
                      <a:lnTo>
                        <a:pt x="815" y="320"/>
                      </a:lnTo>
                      <a:lnTo>
                        <a:pt x="816" y="318"/>
                      </a:lnTo>
                      <a:lnTo>
                        <a:pt x="818" y="315"/>
                      </a:lnTo>
                      <a:lnTo>
                        <a:pt x="818" y="315"/>
                      </a:lnTo>
                      <a:lnTo>
                        <a:pt x="821" y="311"/>
                      </a:lnTo>
                      <a:lnTo>
                        <a:pt x="821" y="311"/>
                      </a:lnTo>
                      <a:lnTo>
                        <a:pt x="824" y="311"/>
                      </a:lnTo>
                      <a:lnTo>
                        <a:pt x="826" y="311"/>
                      </a:lnTo>
                      <a:lnTo>
                        <a:pt x="829" y="311"/>
                      </a:lnTo>
                      <a:lnTo>
                        <a:pt x="829" y="311"/>
                      </a:lnTo>
                      <a:close/>
                      <a:moveTo>
                        <a:pt x="840" y="400"/>
                      </a:moveTo>
                      <a:lnTo>
                        <a:pt x="840" y="400"/>
                      </a:lnTo>
                      <a:lnTo>
                        <a:pt x="840" y="398"/>
                      </a:lnTo>
                      <a:lnTo>
                        <a:pt x="840" y="398"/>
                      </a:lnTo>
                      <a:lnTo>
                        <a:pt x="841" y="398"/>
                      </a:lnTo>
                      <a:lnTo>
                        <a:pt x="841" y="398"/>
                      </a:lnTo>
                      <a:lnTo>
                        <a:pt x="842" y="399"/>
                      </a:lnTo>
                      <a:lnTo>
                        <a:pt x="845" y="400"/>
                      </a:lnTo>
                      <a:lnTo>
                        <a:pt x="845" y="400"/>
                      </a:lnTo>
                      <a:lnTo>
                        <a:pt x="845" y="400"/>
                      </a:lnTo>
                      <a:lnTo>
                        <a:pt x="845" y="403"/>
                      </a:lnTo>
                      <a:lnTo>
                        <a:pt x="845" y="406"/>
                      </a:lnTo>
                      <a:lnTo>
                        <a:pt x="845" y="406"/>
                      </a:lnTo>
                      <a:lnTo>
                        <a:pt x="847" y="406"/>
                      </a:lnTo>
                      <a:lnTo>
                        <a:pt x="852" y="404"/>
                      </a:lnTo>
                      <a:lnTo>
                        <a:pt x="852" y="404"/>
                      </a:lnTo>
                      <a:lnTo>
                        <a:pt x="851" y="405"/>
                      </a:lnTo>
                      <a:lnTo>
                        <a:pt x="849" y="406"/>
                      </a:lnTo>
                      <a:lnTo>
                        <a:pt x="849" y="409"/>
                      </a:lnTo>
                      <a:lnTo>
                        <a:pt x="849" y="409"/>
                      </a:lnTo>
                      <a:lnTo>
                        <a:pt x="847" y="407"/>
                      </a:lnTo>
                      <a:lnTo>
                        <a:pt x="847" y="407"/>
                      </a:lnTo>
                      <a:lnTo>
                        <a:pt x="846" y="409"/>
                      </a:lnTo>
                      <a:lnTo>
                        <a:pt x="845" y="410"/>
                      </a:lnTo>
                      <a:lnTo>
                        <a:pt x="843" y="414"/>
                      </a:lnTo>
                      <a:lnTo>
                        <a:pt x="843" y="414"/>
                      </a:lnTo>
                      <a:lnTo>
                        <a:pt x="842" y="412"/>
                      </a:lnTo>
                      <a:lnTo>
                        <a:pt x="840" y="411"/>
                      </a:lnTo>
                      <a:lnTo>
                        <a:pt x="838" y="409"/>
                      </a:lnTo>
                      <a:lnTo>
                        <a:pt x="838" y="409"/>
                      </a:lnTo>
                      <a:lnTo>
                        <a:pt x="838" y="409"/>
                      </a:lnTo>
                      <a:lnTo>
                        <a:pt x="838" y="409"/>
                      </a:lnTo>
                      <a:lnTo>
                        <a:pt x="838" y="409"/>
                      </a:lnTo>
                      <a:lnTo>
                        <a:pt x="837" y="405"/>
                      </a:lnTo>
                      <a:lnTo>
                        <a:pt x="837" y="405"/>
                      </a:lnTo>
                      <a:lnTo>
                        <a:pt x="838" y="403"/>
                      </a:lnTo>
                      <a:lnTo>
                        <a:pt x="838" y="403"/>
                      </a:lnTo>
                      <a:lnTo>
                        <a:pt x="838" y="403"/>
                      </a:lnTo>
                      <a:lnTo>
                        <a:pt x="838" y="403"/>
                      </a:lnTo>
                      <a:lnTo>
                        <a:pt x="840" y="403"/>
                      </a:lnTo>
                      <a:lnTo>
                        <a:pt x="840" y="403"/>
                      </a:lnTo>
                      <a:lnTo>
                        <a:pt x="840" y="400"/>
                      </a:lnTo>
                      <a:lnTo>
                        <a:pt x="840" y="400"/>
                      </a:lnTo>
                      <a:close/>
                      <a:moveTo>
                        <a:pt x="842" y="382"/>
                      </a:moveTo>
                      <a:lnTo>
                        <a:pt x="842" y="382"/>
                      </a:lnTo>
                      <a:lnTo>
                        <a:pt x="842" y="382"/>
                      </a:lnTo>
                      <a:lnTo>
                        <a:pt x="849" y="381"/>
                      </a:lnTo>
                      <a:lnTo>
                        <a:pt x="849" y="381"/>
                      </a:lnTo>
                      <a:lnTo>
                        <a:pt x="849" y="383"/>
                      </a:lnTo>
                      <a:lnTo>
                        <a:pt x="849" y="383"/>
                      </a:lnTo>
                      <a:lnTo>
                        <a:pt x="849" y="385"/>
                      </a:lnTo>
                      <a:lnTo>
                        <a:pt x="849" y="385"/>
                      </a:lnTo>
                      <a:lnTo>
                        <a:pt x="847" y="385"/>
                      </a:lnTo>
                      <a:lnTo>
                        <a:pt x="847" y="385"/>
                      </a:lnTo>
                      <a:lnTo>
                        <a:pt x="848" y="384"/>
                      </a:lnTo>
                      <a:lnTo>
                        <a:pt x="848" y="384"/>
                      </a:lnTo>
                      <a:lnTo>
                        <a:pt x="847" y="383"/>
                      </a:lnTo>
                      <a:lnTo>
                        <a:pt x="845" y="382"/>
                      </a:lnTo>
                      <a:lnTo>
                        <a:pt x="842" y="382"/>
                      </a:lnTo>
                      <a:lnTo>
                        <a:pt x="842" y="382"/>
                      </a:lnTo>
                      <a:close/>
                      <a:moveTo>
                        <a:pt x="859" y="420"/>
                      </a:moveTo>
                      <a:lnTo>
                        <a:pt x="859" y="420"/>
                      </a:lnTo>
                      <a:lnTo>
                        <a:pt x="857" y="418"/>
                      </a:lnTo>
                      <a:lnTo>
                        <a:pt x="854" y="418"/>
                      </a:lnTo>
                      <a:lnTo>
                        <a:pt x="851" y="418"/>
                      </a:lnTo>
                      <a:lnTo>
                        <a:pt x="851" y="418"/>
                      </a:lnTo>
                      <a:lnTo>
                        <a:pt x="852" y="415"/>
                      </a:lnTo>
                      <a:lnTo>
                        <a:pt x="851" y="412"/>
                      </a:lnTo>
                      <a:lnTo>
                        <a:pt x="849" y="410"/>
                      </a:lnTo>
                      <a:lnTo>
                        <a:pt x="849" y="410"/>
                      </a:lnTo>
                      <a:lnTo>
                        <a:pt x="852" y="410"/>
                      </a:lnTo>
                      <a:lnTo>
                        <a:pt x="856" y="407"/>
                      </a:lnTo>
                      <a:lnTo>
                        <a:pt x="856" y="407"/>
                      </a:lnTo>
                      <a:lnTo>
                        <a:pt x="857" y="410"/>
                      </a:lnTo>
                      <a:lnTo>
                        <a:pt x="857" y="410"/>
                      </a:lnTo>
                      <a:lnTo>
                        <a:pt x="857" y="410"/>
                      </a:lnTo>
                      <a:lnTo>
                        <a:pt x="857" y="410"/>
                      </a:lnTo>
                      <a:lnTo>
                        <a:pt x="854" y="410"/>
                      </a:lnTo>
                      <a:lnTo>
                        <a:pt x="854" y="410"/>
                      </a:lnTo>
                      <a:lnTo>
                        <a:pt x="856" y="414"/>
                      </a:lnTo>
                      <a:lnTo>
                        <a:pt x="857" y="416"/>
                      </a:lnTo>
                      <a:lnTo>
                        <a:pt x="859" y="420"/>
                      </a:lnTo>
                      <a:lnTo>
                        <a:pt x="859" y="420"/>
                      </a:lnTo>
                      <a:close/>
                      <a:moveTo>
                        <a:pt x="852" y="356"/>
                      </a:moveTo>
                      <a:lnTo>
                        <a:pt x="852" y="356"/>
                      </a:lnTo>
                      <a:lnTo>
                        <a:pt x="852" y="356"/>
                      </a:lnTo>
                      <a:lnTo>
                        <a:pt x="852" y="356"/>
                      </a:lnTo>
                      <a:lnTo>
                        <a:pt x="851" y="359"/>
                      </a:lnTo>
                      <a:lnTo>
                        <a:pt x="849" y="362"/>
                      </a:lnTo>
                      <a:lnTo>
                        <a:pt x="849" y="362"/>
                      </a:lnTo>
                      <a:lnTo>
                        <a:pt x="852" y="362"/>
                      </a:lnTo>
                      <a:lnTo>
                        <a:pt x="857" y="362"/>
                      </a:lnTo>
                      <a:lnTo>
                        <a:pt x="857" y="362"/>
                      </a:lnTo>
                      <a:lnTo>
                        <a:pt x="856" y="362"/>
                      </a:lnTo>
                      <a:lnTo>
                        <a:pt x="853" y="365"/>
                      </a:lnTo>
                      <a:lnTo>
                        <a:pt x="852" y="367"/>
                      </a:lnTo>
                      <a:lnTo>
                        <a:pt x="852" y="367"/>
                      </a:lnTo>
                      <a:lnTo>
                        <a:pt x="856" y="368"/>
                      </a:lnTo>
                      <a:lnTo>
                        <a:pt x="859" y="368"/>
                      </a:lnTo>
                      <a:lnTo>
                        <a:pt x="863" y="367"/>
                      </a:lnTo>
                      <a:lnTo>
                        <a:pt x="863" y="367"/>
                      </a:lnTo>
                      <a:lnTo>
                        <a:pt x="859" y="371"/>
                      </a:lnTo>
                      <a:lnTo>
                        <a:pt x="859" y="371"/>
                      </a:lnTo>
                      <a:lnTo>
                        <a:pt x="857" y="370"/>
                      </a:lnTo>
                      <a:lnTo>
                        <a:pt x="857" y="370"/>
                      </a:lnTo>
                      <a:lnTo>
                        <a:pt x="857" y="373"/>
                      </a:lnTo>
                      <a:lnTo>
                        <a:pt x="857" y="376"/>
                      </a:lnTo>
                      <a:lnTo>
                        <a:pt x="857" y="379"/>
                      </a:lnTo>
                      <a:lnTo>
                        <a:pt x="857" y="379"/>
                      </a:lnTo>
                      <a:lnTo>
                        <a:pt x="857" y="379"/>
                      </a:lnTo>
                      <a:lnTo>
                        <a:pt x="857" y="379"/>
                      </a:lnTo>
                      <a:lnTo>
                        <a:pt x="856" y="378"/>
                      </a:lnTo>
                      <a:lnTo>
                        <a:pt x="856" y="378"/>
                      </a:lnTo>
                      <a:lnTo>
                        <a:pt x="856" y="378"/>
                      </a:lnTo>
                      <a:lnTo>
                        <a:pt x="856" y="378"/>
                      </a:lnTo>
                      <a:lnTo>
                        <a:pt x="856" y="378"/>
                      </a:lnTo>
                      <a:lnTo>
                        <a:pt x="856" y="378"/>
                      </a:lnTo>
                      <a:lnTo>
                        <a:pt x="851" y="376"/>
                      </a:lnTo>
                      <a:lnTo>
                        <a:pt x="851" y="376"/>
                      </a:lnTo>
                      <a:lnTo>
                        <a:pt x="849" y="373"/>
                      </a:lnTo>
                      <a:lnTo>
                        <a:pt x="849" y="372"/>
                      </a:lnTo>
                      <a:lnTo>
                        <a:pt x="849" y="372"/>
                      </a:lnTo>
                      <a:lnTo>
                        <a:pt x="848" y="368"/>
                      </a:lnTo>
                      <a:lnTo>
                        <a:pt x="848" y="366"/>
                      </a:lnTo>
                      <a:lnTo>
                        <a:pt x="846" y="367"/>
                      </a:lnTo>
                      <a:lnTo>
                        <a:pt x="842" y="372"/>
                      </a:lnTo>
                      <a:lnTo>
                        <a:pt x="842" y="372"/>
                      </a:lnTo>
                      <a:lnTo>
                        <a:pt x="841" y="371"/>
                      </a:lnTo>
                      <a:lnTo>
                        <a:pt x="837" y="371"/>
                      </a:lnTo>
                      <a:lnTo>
                        <a:pt x="837" y="371"/>
                      </a:lnTo>
                      <a:lnTo>
                        <a:pt x="835" y="368"/>
                      </a:lnTo>
                      <a:lnTo>
                        <a:pt x="835" y="368"/>
                      </a:lnTo>
                      <a:lnTo>
                        <a:pt x="834" y="368"/>
                      </a:lnTo>
                      <a:lnTo>
                        <a:pt x="834" y="368"/>
                      </a:lnTo>
                      <a:lnTo>
                        <a:pt x="834" y="365"/>
                      </a:lnTo>
                      <a:lnTo>
                        <a:pt x="834" y="365"/>
                      </a:lnTo>
                      <a:lnTo>
                        <a:pt x="836" y="362"/>
                      </a:lnTo>
                      <a:lnTo>
                        <a:pt x="837" y="359"/>
                      </a:lnTo>
                      <a:lnTo>
                        <a:pt x="837" y="359"/>
                      </a:lnTo>
                      <a:lnTo>
                        <a:pt x="841" y="357"/>
                      </a:lnTo>
                      <a:lnTo>
                        <a:pt x="845" y="354"/>
                      </a:lnTo>
                      <a:lnTo>
                        <a:pt x="845" y="354"/>
                      </a:lnTo>
                      <a:lnTo>
                        <a:pt x="845" y="356"/>
                      </a:lnTo>
                      <a:lnTo>
                        <a:pt x="845" y="356"/>
                      </a:lnTo>
                      <a:lnTo>
                        <a:pt x="847" y="354"/>
                      </a:lnTo>
                      <a:lnTo>
                        <a:pt x="849" y="353"/>
                      </a:lnTo>
                      <a:lnTo>
                        <a:pt x="849" y="350"/>
                      </a:lnTo>
                      <a:lnTo>
                        <a:pt x="849" y="350"/>
                      </a:lnTo>
                      <a:lnTo>
                        <a:pt x="851" y="353"/>
                      </a:lnTo>
                      <a:lnTo>
                        <a:pt x="852" y="356"/>
                      </a:lnTo>
                      <a:lnTo>
                        <a:pt x="852" y="356"/>
                      </a:lnTo>
                      <a:close/>
                      <a:moveTo>
                        <a:pt x="837" y="132"/>
                      </a:moveTo>
                      <a:lnTo>
                        <a:pt x="837" y="132"/>
                      </a:lnTo>
                      <a:lnTo>
                        <a:pt x="838" y="134"/>
                      </a:lnTo>
                      <a:lnTo>
                        <a:pt x="841" y="137"/>
                      </a:lnTo>
                      <a:lnTo>
                        <a:pt x="842" y="138"/>
                      </a:lnTo>
                      <a:lnTo>
                        <a:pt x="842" y="138"/>
                      </a:lnTo>
                      <a:lnTo>
                        <a:pt x="842" y="139"/>
                      </a:lnTo>
                      <a:lnTo>
                        <a:pt x="842" y="139"/>
                      </a:lnTo>
                      <a:lnTo>
                        <a:pt x="842" y="140"/>
                      </a:lnTo>
                      <a:lnTo>
                        <a:pt x="842" y="140"/>
                      </a:lnTo>
                      <a:lnTo>
                        <a:pt x="843" y="140"/>
                      </a:lnTo>
                      <a:lnTo>
                        <a:pt x="843" y="140"/>
                      </a:lnTo>
                      <a:lnTo>
                        <a:pt x="845" y="144"/>
                      </a:lnTo>
                      <a:lnTo>
                        <a:pt x="845" y="144"/>
                      </a:lnTo>
                      <a:lnTo>
                        <a:pt x="843" y="143"/>
                      </a:lnTo>
                      <a:lnTo>
                        <a:pt x="841" y="142"/>
                      </a:lnTo>
                      <a:lnTo>
                        <a:pt x="841" y="142"/>
                      </a:lnTo>
                      <a:lnTo>
                        <a:pt x="838" y="139"/>
                      </a:lnTo>
                      <a:lnTo>
                        <a:pt x="836" y="137"/>
                      </a:lnTo>
                      <a:lnTo>
                        <a:pt x="836" y="137"/>
                      </a:lnTo>
                      <a:lnTo>
                        <a:pt x="837" y="134"/>
                      </a:lnTo>
                      <a:lnTo>
                        <a:pt x="837" y="132"/>
                      </a:lnTo>
                      <a:lnTo>
                        <a:pt x="837" y="132"/>
                      </a:lnTo>
                      <a:close/>
                      <a:moveTo>
                        <a:pt x="838" y="216"/>
                      </a:moveTo>
                      <a:lnTo>
                        <a:pt x="845" y="215"/>
                      </a:lnTo>
                      <a:lnTo>
                        <a:pt x="845" y="215"/>
                      </a:lnTo>
                      <a:lnTo>
                        <a:pt x="843" y="211"/>
                      </a:lnTo>
                      <a:lnTo>
                        <a:pt x="843" y="211"/>
                      </a:lnTo>
                      <a:lnTo>
                        <a:pt x="846" y="211"/>
                      </a:lnTo>
                      <a:lnTo>
                        <a:pt x="846" y="211"/>
                      </a:lnTo>
                      <a:lnTo>
                        <a:pt x="846" y="212"/>
                      </a:lnTo>
                      <a:lnTo>
                        <a:pt x="846" y="212"/>
                      </a:lnTo>
                      <a:lnTo>
                        <a:pt x="848" y="211"/>
                      </a:lnTo>
                      <a:lnTo>
                        <a:pt x="848" y="211"/>
                      </a:lnTo>
                      <a:lnTo>
                        <a:pt x="849" y="211"/>
                      </a:lnTo>
                      <a:lnTo>
                        <a:pt x="849" y="211"/>
                      </a:lnTo>
                      <a:lnTo>
                        <a:pt x="848" y="215"/>
                      </a:lnTo>
                      <a:lnTo>
                        <a:pt x="845" y="217"/>
                      </a:lnTo>
                      <a:lnTo>
                        <a:pt x="840" y="220"/>
                      </a:lnTo>
                      <a:lnTo>
                        <a:pt x="840" y="220"/>
                      </a:lnTo>
                      <a:lnTo>
                        <a:pt x="838" y="218"/>
                      </a:lnTo>
                      <a:lnTo>
                        <a:pt x="836" y="216"/>
                      </a:lnTo>
                      <a:lnTo>
                        <a:pt x="836" y="216"/>
                      </a:lnTo>
                      <a:lnTo>
                        <a:pt x="838" y="216"/>
                      </a:lnTo>
                      <a:lnTo>
                        <a:pt x="838" y="216"/>
                      </a:lnTo>
                      <a:close/>
                      <a:moveTo>
                        <a:pt x="835" y="244"/>
                      </a:moveTo>
                      <a:lnTo>
                        <a:pt x="835" y="244"/>
                      </a:lnTo>
                      <a:lnTo>
                        <a:pt x="834" y="249"/>
                      </a:lnTo>
                      <a:lnTo>
                        <a:pt x="830" y="251"/>
                      </a:lnTo>
                      <a:lnTo>
                        <a:pt x="825" y="253"/>
                      </a:lnTo>
                      <a:lnTo>
                        <a:pt x="825" y="253"/>
                      </a:lnTo>
                      <a:lnTo>
                        <a:pt x="821" y="253"/>
                      </a:lnTo>
                      <a:lnTo>
                        <a:pt x="821" y="253"/>
                      </a:lnTo>
                      <a:lnTo>
                        <a:pt x="821" y="253"/>
                      </a:lnTo>
                      <a:lnTo>
                        <a:pt x="821" y="253"/>
                      </a:lnTo>
                      <a:lnTo>
                        <a:pt x="824" y="253"/>
                      </a:lnTo>
                      <a:lnTo>
                        <a:pt x="825" y="251"/>
                      </a:lnTo>
                      <a:lnTo>
                        <a:pt x="825" y="251"/>
                      </a:lnTo>
                      <a:lnTo>
                        <a:pt x="825" y="250"/>
                      </a:lnTo>
                      <a:lnTo>
                        <a:pt x="825" y="250"/>
                      </a:lnTo>
                      <a:lnTo>
                        <a:pt x="829" y="249"/>
                      </a:lnTo>
                      <a:lnTo>
                        <a:pt x="829" y="249"/>
                      </a:lnTo>
                      <a:lnTo>
                        <a:pt x="825" y="248"/>
                      </a:lnTo>
                      <a:lnTo>
                        <a:pt x="825" y="248"/>
                      </a:lnTo>
                      <a:lnTo>
                        <a:pt x="824" y="246"/>
                      </a:lnTo>
                      <a:lnTo>
                        <a:pt x="823" y="245"/>
                      </a:lnTo>
                      <a:lnTo>
                        <a:pt x="823" y="245"/>
                      </a:lnTo>
                      <a:lnTo>
                        <a:pt x="829" y="245"/>
                      </a:lnTo>
                      <a:lnTo>
                        <a:pt x="831" y="245"/>
                      </a:lnTo>
                      <a:lnTo>
                        <a:pt x="834" y="245"/>
                      </a:lnTo>
                      <a:lnTo>
                        <a:pt x="834" y="245"/>
                      </a:lnTo>
                      <a:lnTo>
                        <a:pt x="834" y="245"/>
                      </a:lnTo>
                      <a:lnTo>
                        <a:pt x="835" y="244"/>
                      </a:lnTo>
                      <a:lnTo>
                        <a:pt x="835" y="244"/>
                      </a:lnTo>
                      <a:close/>
                      <a:moveTo>
                        <a:pt x="824" y="129"/>
                      </a:moveTo>
                      <a:lnTo>
                        <a:pt x="824" y="129"/>
                      </a:lnTo>
                      <a:lnTo>
                        <a:pt x="825" y="134"/>
                      </a:lnTo>
                      <a:lnTo>
                        <a:pt x="825" y="138"/>
                      </a:lnTo>
                      <a:lnTo>
                        <a:pt x="826" y="139"/>
                      </a:lnTo>
                      <a:lnTo>
                        <a:pt x="826" y="139"/>
                      </a:lnTo>
                      <a:lnTo>
                        <a:pt x="829" y="137"/>
                      </a:lnTo>
                      <a:lnTo>
                        <a:pt x="830" y="133"/>
                      </a:lnTo>
                      <a:lnTo>
                        <a:pt x="830" y="131"/>
                      </a:lnTo>
                      <a:lnTo>
                        <a:pt x="830" y="131"/>
                      </a:lnTo>
                      <a:lnTo>
                        <a:pt x="834" y="135"/>
                      </a:lnTo>
                      <a:lnTo>
                        <a:pt x="834" y="135"/>
                      </a:lnTo>
                      <a:lnTo>
                        <a:pt x="831" y="138"/>
                      </a:lnTo>
                      <a:lnTo>
                        <a:pt x="831" y="140"/>
                      </a:lnTo>
                      <a:lnTo>
                        <a:pt x="832" y="144"/>
                      </a:lnTo>
                      <a:lnTo>
                        <a:pt x="832" y="144"/>
                      </a:lnTo>
                      <a:lnTo>
                        <a:pt x="827" y="143"/>
                      </a:lnTo>
                      <a:lnTo>
                        <a:pt x="825" y="140"/>
                      </a:lnTo>
                      <a:lnTo>
                        <a:pt x="823" y="135"/>
                      </a:lnTo>
                      <a:lnTo>
                        <a:pt x="823" y="135"/>
                      </a:lnTo>
                      <a:lnTo>
                        <a:pt x="823" y="134"/>
                      </a:lnTo>
                      <a:lnTo>
                        <a:pt x="821" y="132"/>
                      </a:lnTo>
                      <a:lnTo>
                        <a:pt x="821" y="132"/>
                      </a:lnTo>
                      <a:lnTo>
                        <a:pt x="823" y="131"/>
                      </a:lnTo>
                      <a:lnTo>
                        <a:pt x="824" y="129"/>
                      </a:lnTo>
                      <a:lnTo>
                        <a:pt x="824" y="129"/>
                      </a:lnTo>
                      <a:close/>
                      <a:moveTo>
                        <a:pt x="810" y="228"/>
                      </a:moveTo>
                      <a:lnTo>
                        <a:pt x="810" y="228"/>
                      </a:lnTo>
                      <a:lnTo>
                        <a:pt x="813" y="228"/>
                      </a:lnTo>
                      <a:lnTo>
                        <a:pt x="813" y="228"/>
                      </a:lnTo>
                      <a:lnTo>
                        <a:pt x="812" y="224"/>
                      </a:lnTo>
                      <a:lnTo>
                        <a:pt x="812" y="224"/>
                      </a:lnTo>
                      <a:lnTo>
                        <a:pt x="815" y="228"/>
                      </a:lnTo>
                      <a:lnTo>
                        <a:pt x="815" y="228"/>
                      </a:lnTo>
                      <a:lnTo>
                        <a:pt x="813" y="229"/>
                      </a:lnTo>
                      <a:lnTo>
                        <a:pt x="809" y="229"/>
                      </a:lnTo>
                      <a:lnTo>
                        <a:pt x="809" y="229"/>
                      </a:lnTo>
                      <a:lnTo>
                        <a:pt x="810" y="228"/>
                      </a:lnTo>
                      <a:lnTo>
                        <a:pt x="810" y="228"/>
                      </a:lnTo>
                      <a:close/>
                      <a:moveTo>
                        <a:pt x="819" y="265"/>
                      </a:moveTo>
                      <a:lnTo>
                        <a:pt x="819" y="265"/>
                      </a:lnTo>
                      <a:lnTo>
                        <a:pt x="816" y="268"/>
                      </a:lnTo>
                      <a:lnTo>
                        <a:pt x="816" y="268"/>
                      </a:lnTo>
                      <a:lnTo>
                        <a:pt x="821" y="270"/>
                      </a:lnTo>
                      <a:lnTo>
                        <a:pt x="825" y="268"/>
                      </a:lnTo>
                      <a:lnTo>
                        <a:pt x="830" y="267"/>
                      </a:lnTo>
                      <a:lnTo>
                        <a:pt x="830" y="267"/>
                      </a:lnTo>
                      <a:lnTo>
                        <a:pt x="827" y="270"/>
                      </a:lnTo>
                      <a:lnTo>
                        <a:pt x="825" y="273"/>
                      </a:lnTo>
                      <a:lnTo>
                        <a:pt x="825" y="273"/>
                      </a:lnTo>
                      <a:lnTo>
                        <a:pt x="823" y="272"/>
                      </a:lnTo>
                      <a:lnTo>
                        <a:pt x="820" y="272"/>
                      </a:lnTo>
                      <a:lnTo>
                        <a:pt x="818" y="273"/>
                      </a:lnTo>
                      <a:lnTo>
                        <a:pt x="818" y="273"/>
                      </a:lnTo>
                      <a:lnTo>
                        <a:pt x="815" y="270"/>
                      </a:lnTo>
                      <a:lnTo>
                        <a:pt x="813" y="268"/>
                      </a:lnTo>
                      <a:lnTo>
                        <a:pt x="809" y="268"/>
                      </a:lnTo>
                      <a:lnTo>
                        <a:pt x="809" y="268"/>
                      </a:lnTo>
                      <a:lnTo>
                        <a:pt x="813" y="267"/>
                      </a:lnTo>
                      <a:lnTo>
                        <a:pt x="816" y="266"/>
                      </a:lnTo>
                      <a:lnTo>
                        <a:pt x="819" y="265"/>
                      </a:lnTo>
                      <a:lnTo>
                        <a:pt x="819" y="265"/>
                      </a:lnTo>
                      <a:close/>
                      <a:moveTo>
                        <a:pt x="818" y="273"/>
                      </a:moveTo>
                      <a:lnTo>
                        <a:pt x="818" y="273"/>
                      </a:lnTo>
                      <a:lnTo>
                        <a:pt x="819" y="277"/>
                      </a:lnTo>
                      <a:lnTo>
                        <a:pt x="820" y="278"/>
                      </a:lnTo>
                      <a:lnTo>
                        <a:pt x="821" y="279"/>
                      </a:lnTo>
                      <a:lnTo>
                        <a:pt x="821" y="279"/>
                      </a:lnTo>
                      <a:lnTo>
                        <a:pt x="815" y="279"/>
                      </a:lnTo>
                      <a:lnTo>
                        <a:pt x="813" y="279"/>
                      </a:lnTo>
                      <a:lnTo>
                        <a:pt x="810" y="281"/>
                      </a:lnTo>
                      <a:lnTo>
                        <a:pt x="810" y="281"/>
                      </a:lnTo>
                      <a:lnTo>
                        <a:pt x="814" y="283"/>
                      </a:lnTo>
                      <a:lnTo>
                        <a:pt x="816" y="284"/>
                      </a:lnTo>
                      <a:lnTo>
                        <a:pt x="819" y="285"/>
                      </a:lnTo>
                      <a:lnTo>
                        <a:pt x="819" y="285"/>
                      </a:lnTo>
                      <a:lnTo>
                        <a:pt x="814" y="287"/>
                      </a:lnTo>
                      <a:lnTo>
                        <a:pt x="814" y="287"/>
                      </a:lnTo>
                      <a:lnTo>
                        <a:pt x="809" y="288"/>
                      </a:lnTo>
                      <a:lnTo>
                        <a:pt x="805" y="290"/>
                      </a:lnTo>
                      <a:lnTo>
                        <a:pt x="805" y="290"/>
                      </a:lnTo>
                      <a:lnTo>
                        <a:pt x="803" y="289"/>
                      </a:lnTo>
                      <a:lnTo>
                        <a:pt x="801" y="288"/>
                      </a:lnTo>
                      <a:lnTo>
                        <a:pt x="798" y="288"/>
                      </a:lnTo>
                      <a:lnTo>
                        <a:pt x="798" y="288"/>
                      </a:lnTo>
                      <a:lnTo>
                        <a:pt x="798" y="290"/>
                      </a:lnTo>
                      <a:lnTo>
                        <a:pt x="798" y="293"/>
                      </a:lnTo>
                      <a:lnTo>
                        <a:pt x="799" y="294"/>
                      </a:lnTo>
                      <a:lnTo>
                        <a:pt x="799" y="294"/>
                      </a:lnTo>
                      <a:lnTo>
                        <a:pt x="796" y="294"/>
                      </a:lnTo>
                      <a:lnTo>
                        <a:pt x="796" y="294"/>
                      </a:lnTo>
                      <a:lnTo>
                        <a:pt x="794" y="290"/>
                      </a:lnTo>
                      <a:lnTo>
                        <a:pt x="794" y="290"/>
                      </a:lnTo>
                      <a:lnTo>
                        <a:pt x="796" y="287"/>
                      </a:lnTo>
                      <a:lnTo>
                        <a:pt x="796" y="287"/>
                      </a:lnTo>
                      <a:lnTo>
                        <a:pt x="797" y="287"/>
                      </a:lnTo>
                      <a:lnTo>
                        <a:pt x="797" y="287"/>
                      </a:lnTo>
                      <a:lnTo>
                        <a:pt x="797" y="284"/>
                      </a:lnTo>
                      <a:lnTo>
                        <a:pt x="797" y="284"/>
                      </a:lnTo>
                      <a:lnTo>
                        <a:pt x="799" y="282"/>
                      </a:lnTo>
                      <a:lnTo>
                        <a:pt x="799" y="282"/>
                      </a:lnTo>
                      <a:lnTo>
                        <a:pt x="804" y="282"/>
                      </a:lnTo>
                      <a:lnTo>
                        <a:pt x="804" y="282"/>
                      </a:lnTo>
                      <a:lnTo>
                        <a:pt x="802" y="279"/>
                      </a:lnTo>
                      <a:lnTo>
                        <a:pt x="802" y="279"/>
                      </a:lnTo>
                      <a:lnTo>
                        <a:pt x="803" y="279"/>
                      </a:lnTo>
                      <a:lnTo>
                        <a:pt x="803" y="279"/>
                      </a:lnTo>
                      <a:lnTo>
                        <a:pt x="805" y="281"/>
                      </a:lnTo>
                      <a:lnTo>
                        <a:pt x="808" y="281"/>
                      </a:lnTo>
                      <a:lnTo>
                        <a:pt x="810" y="279"/>
                      </a:lnTo>
                      <a:lnTo>
                        <a:pt x="810" y="279"/>
                      </a:lnTo>
                      <a:lnTo>
                        <a:pt x="810" y="277"/>
                      </a:lnTo>
                      <a:lnTo>
                        <a:pt x="809" y="276"/>
                      </a:lnTo>
                      <a:lnTo>
                        <a:pt x="808" y="273"/>
                      </a:lnTo>
                      <a:lnTo>
                        <a:pt x="808" y="273"/>
                      </a:lnTo>
                      <a:lnTo>
                        <a:pt x="813" y="274"/>
                      </a:lnTo>
                      <a:lnTo>
                        <a:pt x="816" y="274"/>
                      </a:lnTo>
                      <a:lnTo>
                        <a:pt x="818" y="273"/>
                      </a:lnTo>
                      <a:lnTo>
                        <a:pt x="818" y="273"/>
                      </a:lnTo>
                      <a:close/>
                      <a:moveTo>
                        <a:pt x="801" y="194"/>
                      </a:moveTo>
                      <a:lnTo>
                        <a:pt x="801" y="194"/>
                      </a:lnTo>
                      <a:lnTo>
                        <a:pt x="801" y="194"/>
                      </a:lnTo>
                      <a:lnTo>
                        <a:pt x="801" y="194"/>
                      </a:lnTo>
                      <a:lnTo>
                        <a:pt x="801" y="194"/>
                      </a:lnTo>
                      <a:lnTo>
                        <a:pt x="801" y="194"/>
                      </a:lnTo>
                      <a:lnTo>
                        <a:pt x="798" y="193"/>
                      </a:lnTo>
                      <a:lnTo>
                        <a:pt x="794" y="192"/>
                      </a:lnTo>
                      <a:lnTo>
                        <a:pt x="794" y="192"/>
                      </a:lnTo>
                      <a:lnTo>
                        <a:pt x="796" y="190"/>
                      </a:lnTo>
                      <a:lnTo>
                        <a:pt x="796" y="188"/>
                      </a:lnTo>
                      <a:lnTo>
                        <a:pt x="796" y="188"/>
                      </a:lnTo>
                      <a:lnTo>
                        <a:pt x="797" y="190"/>
                      </a:lnTo>
                      <a:lnTo>
                        <a:pt x="798" y="193"/>
                      </a:lnTo>
                      <a:lnTo>
                        <a:pt x="801" y="194"/>
                      </a:lnTo>
                      <a:lnTo>
                        <a:pt x="801" y="194"/>
                      </a:lnTo>
                      <a:close/>
                      <a:moveTo>
                        <a:pt x="796" y="171"/>
                      </a:moveTo>
                      <a:lnTo>
                        <a:pt x="796" y="171"/>
                      </a:lnTo>
                      <a:lnTo>
                        <a:pt x="797" y="172"/>
                      </a:lnTo>
                      <a:lnTo>
                        <a:pt x="797" y="172"/>
                      </a:lnTo>
                      <a:lnTo>
                        <a:pt x="799" y="171"/>
                      </a:lnTo>
                      <a:lnTo>
                        <a:pt x="799" y="171"/>
                      </a:lnTo>
                      <a:lnTo>
                        <a:pt x="798" y="174"/>
                      </a:lnTo>
                      <a:lnTo>
                        <a:pt x="798" y="174"/>
                      </a:lnTo>
                      <a:lnTo>
                        <a:pt x="796" y="173"/>
                      </a:lnTo>
                      <a:lnTo>
                        <a:pt x="794" y="170"/>
                      </a:lnTo>
                      <a:lnTo>
                        <a:pt x="794" y="170"/>
                      </a:lnTo>
                      <a:lnTo>
                        <a:pt x="796" y="171"/>
                      </a:lnTo>
                      <a:lnTo>
                        <a:pt x="796" y="171"/>
                      </a:lnTo>
                      <a:close/>
                      <a:moveTo>
                        <a:pt x="799" y="239"/>
                      </a:moveTo>
                      <a:lnTo>
                        <a:pt x="799" y="239"/>
                      </a:lnTo>
                      <a:lnTo>
                        <a:pt x="801" y="239"/>
                      </a:lnTo>
                      <a:lnTo>
                        <a:pt x="801" y="239"/>
                      </a:lnTo>
                      <a:lnTo>
                        <a:pt x="803" y="240"/>
                      </a:lnTo>
                      <a:lnTo>
                        <a:pt x="803" y="240"/>
                      </a:lnTo>
                      <a:lnTo>
                        <a:pt x="803" y="239"/>
                      </a:lnTo>
                      <a:lnTo>
                        <a:pt x="803" y="239"/>
                      </a:lnTo>
                      <a:lnTo>
                        <a:pt x="807" y="239"/>
                      </a:lnTo>
                      <a:lnTo>
                        <a:pt x="807" y="239"/>
                      </a:lnTo>
                      <a:lnTo>
                        <a:pt x="805" y="239"/>
                      </a:lnTo>
                      <a:lnTo>
                        <a:pt x="803" y="242"/>
                      </a:lnTo>
                      <a:lnTo>
                        <a:pt x="803" y="242"/>
                      </a:lnTo>
                      <a:lnTo>
                        <a:pt x="801" y="243"/>
                      </a:lnTo>
                      <a:lnTo>
                        <a:pt x="797" y="245"/>
                      </a:lnTo>
                      <a:lnTo>
                        <a:pt x="797" y="245"/>
                      </a:lnTo>
                      <a:lnTo>
                        <a:pt x="796" y="244"/>
                      </a:lnTo>
                      <a:lnTo>
                        <a:pt x="792" y="243"/>
                      </a:lnTo>
                      <a:lnTo>
                        <a:pt x="792" y="243"/>
                      </a:lnTo>
                      <a:lnTo>
                        <a:pt x="796" y="242"/>
                      </a:lnTo>
                      <a:lnTo>
                        <a:pt x="798" y="242"/>
                      </a:lnTo>
                      <a:lnTo>
                        <a:pt x="799" y="239"/>
                      </a:lnTo>
                      <a:lnTo>
                        <a:pt x="799" y="239"/>
                      </a:lnTo>
                      <a:close/>
                      <a:moveTo>
                        <a:pt x="796" y="248"/>
                      </a:moveTo>
                      <a:lnTo>
                        <a:pt x="796" y="248"/>
                      </a:lnTo>
                      <a:lnTo>
                        <a:pt x="798" y="250"/>
                      </a:lnTo>
                      <a:lnTo>
                        <a:pt x="801" y="250"/>
                      </a:lnTo>
                      <a:lnTo>
                        <a:pt x="804" y="250"/>
                      </a:lnTo>
                      <a:lnTo>
                        <a:pt x="804" y="250"/>
                      </a:lnTo>
                      <a:lnTo>
                        <a:pt x="803" y="251"/>
                      </a:lnTo>
                      <a:lnTo>
                        <a:pt x="803" y="251"/>
                      </a:lnTo>
                      <a:lnTo>
                        <a:pt x="799" y="256"/>
                      </a:lnTo>
                      <a:lnTo>
                        <a:pt x="799" y="256"/>
                      </a:lnTo>
                      <a:lnTo>
                        <a:pt x="798" y="255"/>
                      </a:lnTo>
                      <a:lnTo>
                        <a:pt x="798" y="255"/>
                      </a:lnTo>
                      <a:lnTo>
                        <a:pt x="798" y="255"/>
                      </a:lnTo>
                      <a:lnTo>
                        <a:pt x="798" y="255"/>
                      </a:lnTo>
                      <a:lnTo>
                        <a:pt x="796" y="253"/>
                      </a:lnTo>
                      <a:lnTo>
                        <a:pt x="793" y="250"/>
                      </a:lnTo>
                      <a:lnTo>
                        <a:pt x="790" y="249"/>
                      </a:lnTo>
                      <a:lnTo>
                        <a:pt x="790" y="249"/>
                      </a:lnTo>
                      <a:lnTo>
                        <a:pt x="796" y="248"/>
                      </a:lnTo>
                      <a:lnTo>
                        <a:pt x="796" y="248"/>
                      </a:lnTo>
                      <a:close/>
                      <a:moveTo>
                        <a:pt x="799" y="470"/>
                      </a:moveTo>
                      <a:lnTo>
                        <a:pt x="799" y="470"/>
                      </a:lnTo>
                      <a:lnTo>
                        <a:pt x="797" y="473"/>
                      </a:lnTo>
                      <a:lnTo>
                        <a:pt x="796" y="477"/>
                      </a:lnTo>
                      <a:lnTo>
                        <a:pt x="796" y="482"/>
                      </a:lnTo>
                      <a:lnTo>
                        <a:pt x="796" y="482"/>
                      </a:lnTo>
                      <a:lnTo>
                        <a:pt x="798" y="481"/>
                      </a:lnTo>
                      <a:lnTo>
                        <a:pt x="802" y="478"/>
                      </a:lnTo>
                      <a:lnTo>
                        <a:pt x="804" y="476"/>
                      </a:lnTo>
                      <a:lnTo>
                        <a:pt x="804" y="476"/>
                      </a:lnTo>
                      <a:lnTo>
                        <a:pt x="807" y="476"/>
                      </a:lnTo>
                      <a:lnTo>
                        <a:pt x="809" y="477"/>
                      </a:lnTo>
                      <a:lnTo>
                        <a:pt x="812" y="476"/>
                      </a:lnTo>
                      <a:lnTo>
                        <a:pt x="812" y="476"/>
                      </a:lnTo>
                      <a:lnTo>
                        <a:pt x="812" y="473"/>
                      </a:lnTo>
                      <a:lnTo>
                        <a:pt x="810" y="471"/>
                      </a:lnTo>
                      <a:lnTo>
                        <a:pt x="809" y="470"/>
                      </a:lnTo>
                      <a:lnTo>
                        <a:pt x="809" y="470"/>
                      </a:lnTo>
                      <a:lnTo>
                        <a:pt x="810" y="470"/>
                      </a:lnTo>
                      <a:lnTo>
                        <a:pt x="810" y="470"/>
                      </a:lnTo>
                      <a:lnTo>
                        <a:pt x="812" y="472"/>
                      </a:lnTo>
                      <a:lnTo>
                        <a:pt x="814" y="476"/>
                      </a:lnTo>
                      <a:lnTo>
                        <a:pt x="814" y="476"/>
                      </a:lnTo>
                      <a:lnTo>
                        <a:pt x="816" y="475"/>
                      </a:lnTo>
                      <a:lnTo>
                        <a:pt x="819" y="468"/>
                      </a:lnTo>
                      <a:lnTo>
                        <a:pt x="819" y="468"/>
                      </a:lnTo>
                      <a:lnTo>
                        <a:pt x="819" y="472"/>
                      </a:lnTo>
                      <a:lnTo>
                        <a:pt x="819" y="475"/>
                      </a:lnTo>
                      <a:lnTo>
                        <a:pt x="821" y="477"/>
                      </a:lnTo>
                      <a:lnTo>
                        <a:pt x="821" y="477"/>
                      </a:lnTo>
                      <a:lnTo>
                        <a:pt x="825" y="475"/>
                      </a:lnTo>
                      <a:lnTo>
                        <a:pt x="827" y="472"/>
                      </a:lnTo>
                      <a:lnTo>
                        <a:pt x="829" y="467"/>
                      </a:lnTo>
                      <a:lnTo>
                        <a:pt x="829" y="467"/>
                      </a:lnTo>
                      <a:lnTo>
                        <a:pt x="829" y="470"/>
                      </a:lnTo>
                      <a:lnTo>
                        <a:pt x="829" y="470"/>
                      </a:lnTo>
                      <a:lnTo>
                        <a:pt x="829" y="471"/>
                      </a:lnTo>
                      <a:lnTo>
                        <a:pt x="829" y="471"/>
                      </a:lnTo>
                      <a:lnTo>
                        <a:pt x="826" y="475"/>
                      </a:lnTo>
                      <a:lnTo>
                        <a:pt x="826" y="477"/>
                      </a:lnTo>
                      <a:lnTo>
                        <a:pt x="827" y="477"/>
                      </a:lnTo>
                      <a:lnTo>
                        <a:pt x="832" y="476"/>
                      </a:lnTo>
                      <a:lnTo>
                        <a:pt x="832" y="476"/>
                      </a:lnTo>
                      <a:lnTo>
                        <a:pt x="835" y="478"/>
                      </a:lnTo>
                      <a:lnTo>
                        <a:pt x="835" y="478"/>
                      </a:lnTo>
                      <a:lnTo>
                        <a:pt x="836" y="475"/>
                      </a:lnTo>
                      <a:lnTo>
                        <a:pt x="836" y="475"/>
                      </a:lnTo>
                      <a:lnTo>
                        <a:pt x="836" y="475"/>
                      </a:lnTo>
                      <a:lnTo>
                        <a:pt x="836" y="475"/>
                      </a:lnTo>
                      <a:lnTo>
                        <a:pt x="837" y="476"/>
                      </a:lnTo>
                      <a:lnTo>
                        <a:pt x="840" y="478"/>
                      </a:lnTo>
                      <a:lnTo>
                        <a:pt x="845" y="479"/>
                      </a:lnTo>
                      <a:lnTo>
                        <a:pt x="848" y="479"/>
                      </a:lnTo>
                      <a:lnTo>
                        <a:pt x="852" y="478"/>
                      </a:lnTo>
                      <a:lnTo>
                        <a:pt x="852" y="478"/>
                      </a:lnTo>
                      <a:lnTo>
                        <a:pt x="852" y="476"/>
                      </a:lnTo>
                      <a:lnTo>
                        <a:pt x="851" y="473"/>
                      </a:lnTo>
                      <a:lnTo>
                        <a:pt x="846" y="471"/>
                      </a:lnTo>
                      <a:lnTo>
                        <a:pt x="846" y="471"/>
                      </a:lnTo>
                      <a:lnTo>
                        <a:pt x="849" y="470"/>
                      </a:lnTo>
                      <a:lnTo>
                        <a:pt x="854" y="468"/>
                      </a:lnTo>
                      <a:lnTo>
                        <a:pt x="859" y="470"/>
                      </a:lnTo>
                      <a:lnTo>
                        <a:pt x="859" y="470"/>
                      </a:lnTo>
                      <a:lnTo>
                        <a:pt x="860" y="471"/>
                      </a:lnTo>
                      <a:lnTo>
                        <a:pt x="860" y="471"/>
                      </a:lnTo>
                      <a:lnTo>
                        <a:pt x="862" y="473"/>
                      </a:lnTo>
                      <a:lnTo>
                        <a:pt x="863" y="473"/>
                      </a:lnTo>
                      <a:lnTo>
                        <a:pt x="864" y="472"/>
                      </a:lnTo>
                      <a:lnTo>
                        <a:pt x="864" y="472"/>
                      </a:lnTo>
                      <a:lnTo>
                        <a:pt x="868" y="472"/>
                      </a:lnTo>
                      <a:lnTo>
                        <a:pt x="870" y="471"/>
                      </a:lnTo>
                      <a:lnTo>
                        <a:pt x="873" y="468"/>
                      </a:lnTo>
                      <a:lnTo>
                        <a:pt x="873" y="468"/>
                      </a:lnTo>
                      <a:lnTo>
                        <a:pt x="877" y="468"/>
                      </a:lnTo>
                      <a:lnTo>
                        <a:pt x="880" y="467"/>
                      </a:lnTo>
                      <a:lnTo>
                        <a:pt x="882" y="466"/>
                      </a:lnTo>
                      <a:lnTo>
                        <a:pt x="882" y="466"/>
                      </a:lnTo>
                      <a:lnTo>
                        <a:pt x="885" y="466"/>
                      </a:lnTo>
                      <a:lnTo>
                        <a:pt x="888" y="465"/>
                      </a:lnTo>
                      <a:lnTo>
                        <a:pt x="888" y="465"/>
                      </a:lnTo>
                      <a:lnTo>
                        <a:pt x="887" y="468"/>
                      </a:lnTo>
                      <a:lnTo>
                        <a:pt x="887" y="468"/>
                      </a:lnTo>
                      <a:lnTo>
                        <a:pt x="885" y="471"/>
                      </a:lnTo>
                      <a:lnTo>
                        <a:pt x="882" y="473"/>
                      </a:lnTo>
                      <a:lnTo>
                        <a:pt x="882" y="473"/>
                      </a:lnTo>
                      <a:lnTo>
                        <a:pt x="880" y="473"/>
                      </a:lnTo>
                      <a:lnTo>
                        <a:pt x="877" y="473"/>
                      </a:lnTo>
                      <a:lnTo>
                        <a:pt x="875" y="475"/>
                      </a:lnTo>
                      <a:lnTo>
                        <a:pt x="875" y="475"/>
                      </a:lnTo>
                      <a:lnTo>
                        <a:pt x="876" y="477"/>
                      </a:lnTo>
                      <a:lnTo>
                        <a:pt x="877" y="479"/>
                      </a:lnTo>
                      <a:lnTo>
                        <a:pt x="879" y="479"/>
                      </a:lnTo>
                      <a:lnTo>
                        <a:pt x="879" y="479"/>
                      </a:lnTo>
                      <a:lnTo>
                        <a:pt x="874" y="481"/>
                      </a:lnTo>
                      <a:lnTo>
                        <a:pt x="870" y="482"/>
                      </a:lnTo>
                      <a:lnTo>
                        <a:pt x="869" y="483"/>
                      </a:lnTo>
                      <a:lnTo>
                        <a:pt x="869" y="483"/>
                      </a:lnTo>
                      <a:lnTo>
                        <a:pt x="871" y="486"/>
                      </a:lnTo>
                      <a:lnTo>
                        <a:pt x="871" y="486"/>
                      </a:lnTo>
                      <a:lnTo>
                        <a:pt x="868" y="486"/>
                      </a:lnTo>
                      <a:lnTo>
                        <a:pt x="863" y="489"/>
                      </a:lnTo>
                      <a:lnTo>
                        <a:pt x="863" y="489"/>
                      </a:lnTo>
                      <a:lnTo>
                        <a:pt x="864" y="484"/>
                      </a:lnTo>
                      <a:lnTo>
                        <a:pt x="865" y="481"/>
                      </a:lnTo>
                      <a:lnTo>
                        <a:pt x="864" y="477"/>
                      </a:lnTo>
                      <a:lnTo>
                        <a:pt x="864" y="477"/>
                      </a:lnTo>
                      <a:lnTo>
                        <a:pt x="862" y="478"/>
                      </a:lnTo>
                      <a:lnTo>
                        <a:pt x="859" y="481"/>
                      </a:lnTo>
                      <a:lnTo>
                        <a:pt x="857" y="484"/>
                      </a:lnTo>
                      <a:lnTo>
                        <a:pt x="857" y="484"/>
                      </a:lnTo>
                      <a:lnTo>
                        <a:pt x="854" y="484"/>
                      </a:lnTo>
                      <a:lnTo>
                        <a:pt x="852" y="484"/>
                      </a:lnTo>
                      <a:lnTo>
                        <a:pt x="849" y="486"/>
                      </a:lnTo>
                      <a:lnTo>
                        <a:pt x="849" y="486"/>
                      </a:lnTo>
                      <a:lnTo>
                        <a:pt x="851" y="488"/>
                      </a:lnTo>
                      <a:lnTo>
                        <a:pt x="852" y="489"/>
                      </a:lnTo>
                      <a:lnTo>
                        <a:pt x="853" y="490"/>
                      </a:lnTo>
                      <a:lnTo>
                        <a:pt x="853" y="490"/>
                      </a:lnTo>
                      <a:lnTo>
                        <a:pt x="848" y="492"/>
                      </a:lnTo>
                      <a:lnTo>
                        <a:pt x="845" y="493"/>
                      </a:lnTo>
                      <a:lnTo>
                        <a:pt x="843" y="494"/>
                      </a:lnTo>
                      <a:lnTo>
                        <a:pt x="843" y="494"/>
                      </a:lnTo>
                      <a:lnTo>
                        <a:pt x="846" y="496"/>
                      </a:lnTo>
                      <a:lnTo>
                        <a:pt x="849" y="498"/>
                      </a:lnTo>
                      <a:lnTo>
                        <a:pt x="852" y="496"/>
                      </a:lnTo>
                      <a:lnTo>
                        <a:pt x="852" y="496"/>
                      </a:lnTo>
                      <a:lnTo>
                        <a:pt x="847" y="500"/>
                      </a:lnTo>
                      <a:lnTo>
                        <a:pt x="847" y="500"/>
                      </a:lnTo>
                      <a:lnTo>
                        <a:pt x="843" y="501"/>
                      </a:lnTo>
                      <a:lnTo>
                        <a:pt x="840" y="504"/>
                      </a:lnTo>
                      <a:lnTo>
                        <a:pt x="840" y="504"/>
                      </a:lnTo>
                      <a:lnTo>
                        <a:pt x="840" y="505"/>
                      </a:lnTo>
                      <a:lnTo>
                        <a:pt x="840" y="505"/>
                      </a:lnTo>
                      <a:lnTo>
                        <a:pt x="837" y="503"/>
                      </a:lnTo>
                      <a:lnTo>
                        <a:pt x="835" y="503"/>
                      </a:lnTo>
                      <a:lnTo>
                        <a:pt x="831" y="504"/>
                      </a:lnTo>
                      <a:lnTo>
                        <a:pt x="831" y="504"/>
                      </a:lnTo>
                      <a:lnTo>
                        <a:pt x="832" y="506"/>
                      </a:lnTo>
                      <a:lnTo>
                        <a:pt x="832" y="507"/>
                      </a:lnTo>
                      <a:lnTo>
                        <a:pt x="834" y="510"/>
                      </a:lnTo>
                      <a:lnTo>
                        <a:pt x="834" y="510"/>
                      </a:lnTo>
                      <a:lnTo>
                        <a:pt x="829" y="509"/>
                      </a:lnTo>
                      <a:lnTo>
                        <a:pt x="829" y="509"/>
                      </a:lnTo>
                      <a:lnTo>
                        <a:pt x="829" y="504"/>
                      </a:lnTo>
                      <a:lnTo>
                        <a:pt x="829" y="504"/>
                      </a:lnTo>
                      <a:lnTo>
                        <a:pt x="826" y="504"/>
                      </a:lnTo>
                      <a:lnTo>
                        <a:pt x="820" y="506"/>
                      </a:lnTo>
                      <a:lnTo>
                        <a:pt x="820" y="506"/>
                      </a:lnTo>
                      <a:lnTo>
                        <a:pt x="821" y="504"/>
                      </a:lnTo>
                      <a:lnTo>
                        <a:pt x="824" y="501"/>
                      </a:lnTo>
                      <a:lnTo>
                        <a:pt x="824" y="498"/>
                      </a:lnTo>
                      <a:lnTo>
                        <a:pt x="824" y="498"/>
                      </a:lnTo>
                      <a:lnTo>
                        <a:pt x="819" y="498"/>
                      </a:lnTo>
                      <a:lnTo>
                        <a:pt x="815" y="499"/>
                      </a:lnTo>
                      <a:lnTo>
                        <a:pt x="812" y="501"/>
                      </a:lnTo>
                      <a:lnTo>
                        <a:pt x="812" y="501"/>
                      </a:lnTo>
                      <a:lnTo>
                        <a:pt x="814" y="498"/>
                      </a:lnTo>
                      <a:lnTo>
                        <a:pt x="814" y="494"/>
                      </a:lnTo>
                      <a:lnTo>
                        <a:pt x="814" y="489"/>
                      </a:lnTo>
                      <a:lnTo>
                        <a:pt x="814" y="489"/>
                      </a:lnTo>
                      <a:lnTo>
                        <a:pt x="810" y="492"/>
                      </a:lnTo>
                      <a:lnTo>
                        <a:pt x="808" y="494"/>
                      </a:lnTo>
                      <a:lnTo>
                        <a:pt x="807" y="498"/>
                      </a:lnTo>
                      <a:lnTo>
                        <a:pt x="807" y="498"/>
                      </a:lnTo>
                      <a:lnTo>
                        <a:pt x="803" y="496"/>
                      </a:lnTo>
                      <a:lnTo>
                        <a:pt x="801" y="498"/>
                      </a:lnTo>
                      <a:lnTo>
                        <a:pt x="798" y="499"/>
                      </a:lnTo>
                      <a:lnTo>
                        <a:pt x="798" y="499"/>
                      </a:lnTo>
                      <a:lnTo>
                        <a:pt x="799" y="501"/>
                      </a:lnTo>
                      <a:lnTo>
                        <a:pt x="801" y="503"/>
                      </a:lnTo>
                      <a:lnTo>
                        <a:pt x="803" y="504"/>
                      </a:lnTo>
                      <a:lnTo>
                        <a:pt x="803" y="504"/>
                      </a:lnTo>
                      <a:lnTo>
                        <a:pt x="797" y="505"/>
                      </a:lnTo>
                      <a:lnTo>
                        <a:pt x="794" y="505"/>
                      </a:lnTo>
                      <a:lnTo>
                        <a:pt x="792" y="506"/>
                      </a:lnTo>
                      <a:lnTo>
                        <a:pt x="792" y="506"/>
                      </a:lnTo>
                      <a:lnTo>
                        <a:pt x="796" y="509"/>
                      </a:lnTo>
                      <a:lnTo>
                        <a:pt x="796" y="509"/>
                      </a:lnTo>
                      <a:lnTo>
                        <a:pt x="791" y="510"/>
                      </a:lnTo>
                      <a:lnTo>
                        <a:pt x="786" y="512"/>
                      </a:lnTo>
                      <a:lnTo>
                        <a:pt x="786" y="512"/>
                      </a:lnTo>
                      <a:lnTo>
                        <a:pt x="788" y="509"/>
                      </a:lnTo>
                      <a:lnTo>
                        <a:pt x="788" y="509"/>
                      </a:lnTo>
                      <a:lnTo>
                        <a:pt x="790" y="507"/>
                      </a:lnTo>
                      <a:lnTo>
                        <a:pt x="790" y="507"/>
                      </a:lnTo>
                      <a:lnTo>
                        <a:pt x="788" y="506"/>
                      </a:lnTo>
                      <a:lnTo>
                        <a:pt x="788" y="506"/>
                      </a:lnTo>
                      <a:lnTo>
                        <a:pt x="788" y="504"/>
                      </a:lnTo>
                      <a:lnTo>
                        <a:pt x="788" y="500"/>
                      </a:lnTo>
                      <a:lnTo>
                        <a:pt x="788" y="500"/>
                      </a:lnTo>
                      <a:lnTo>
                        <a:pt x="786" y="501"/>
                      </a:lnTo>
                      <a:lnTo>
                        <a:pt x="784" y="504"/>
                      </a:lnTo>
                      <a:lnTo>
                        <a:pt x="784" y="504"/>
                      </a:lnTo>
                      <a:lnTo>
                        <a:pt x="780" y="503"/>
                      </a:lnTo>
                      <a:lnTo>
                        <a:pt x="780" y="503"/>
                      </a:lnTo>
                      <a:lnTo>
                        <a:pt x="784" y="501"/>
                      </a:lnTo>
                      <a:lnTo>
                        <a:pt x="787" y="500"/>
                      </a:lnTo>
                      <a:lnTo>
                        <a:pt x="788" y="499"/>
                      </a:lnTo>
                      <a:lnTo>
                        <a:pt x="788" y="499"/>
                      </a:lnTo>
                      <a:lnTo>
                        <a:pt x="787" y="498"/>
                      </a:lnTo>
                      <a:lnTo>
                        <a:pt x="785" y="496"/>
                      </a:lnTo>
                      <a:lnTo>
                        <a:pt x="782" y="496"/>
                      </a:lnTo>
                      <a:lnTo>
                        <a:pt x="782" y="496"/>
                      </a:lnTo>
                      <a:lnTo>
                        <a:pt x="786" y="495"/>
                      </a:lnTo>
                      <a:lnTo>
                        <a:pt x="788" y="494"/>
                      </a:lnTo>
                      <a:lnTo>
                        <a:pt x="790" y="492"/>
                      </a:lnTo>
                      <a:lnTo>
                        <a:pt x="790" y="492"/>
                      </a:lnTo>
                      <a:lnTo>
                        <a:pt x="787" y="490"/>
                      </a:lnTo>
                      <a:lnTo>
                        <a:pt x="785" y="489"/>
                      </a:lnTo>
                      <a:lnTo>
                        <a:pt x="781" y="490"/>
                      </a:lnTo>
                      <a:lnTo>
                        <a:pt x="781" y="490"/>
                      </a:lnTo>
                      <a:lnTo>
                        <a:pt x="791" y="487"/>
                      </a:lnTo>
                      <a:lnTo>
                        <a:pt x="791" y="487"/>
                      </a:lnTo>
                      <a:lnTo>
                        <a:pt x="791" y="486"/>
                      </a:lnTo>
                      <a:lnTo>
                        <a:pt x="788" y="483"/>
                      </a:lnTo>
                      <a:lnTo>
                        <a:pt x="788" y="483"/>
                      </a:lnTo>
                      <a:lnTo>
                        <a:pt x="793" y="483"/>
                      </a:lnTo>
                      <a:lnTo>
                        <a:pt x="796" y="483"/>
                      </a:lnTo>
                      <a:lnTo>
                        <a:pt x="797" y="482"/>
                      </a:lnTo>
                      <a:lnTo>
                        <a:pt x="797" y="482"/>
                      </a:lnTo>
                      <a:lnTo>
                        <a:pt x="793" y="482"/>
                      </a:lnTo>
                      <a:lnTo>
                        <a:pt x="791" y="481"/>
                      </a:lnTo>
                      <a:lnTo>
                        <a:pt x="788" y="477"/>
                      </a:lnTo>
                      <a:lnTo>
                        <a:pt x="788" y="477"/>
                      </a:lnTo>
                      <a:lnTo>
                        <a:pt x="788" y="477"/>
                      </a:lnTo>
                      <a:lnTo>
                        <a:pt x="788" y="477"/>
                      </a:lnTo>
                      <a:lnTo>
                        <a:pt x="787" y="476"/>
                      </a:lnTo>
                      <a:lnTo>
                        <a:pt x="787" y="476"/>
                      </a:lnTo>
                      <a:lnTo>
                        <a:pt x="787" y="472"/>
                      </a:lnTo>
                      <a:lnTo>
                        <a:pt x="786" y="470"/>
                      </a:lnTo>
                      <a:lnTo>
                        <a:pt x="786" y="470"/>
                      </a:lnTo>
                      <a:lnTo>
                        <a:pt x="788" y="468"/>
                      </a:lnTo>
                      <a:lnTo>
                        <a:pt x="788" y="468"/>
                      </a:lnTo>
                      <a:lnTo>
                        <a:pt x="787" y="472"/>
                      </a:lnTo>
                      <a:lnTo>
                        <a:pt x="787" y="472"/>
                      </a:lnTo>
                      <a:lnTo>
                        <a:pt x="791" y="472"/>
                      </a:lnTo>
                      <a:lnTo>
                        <a:pt x="794" y="472"/>
                      </a:lnTo>
                      <a:lnTo>
                        <a:pt x="799" y="470"/>
                      </a:lnTo>
                      <a:lnTo>
                        <a:pt x="799" y="470"/>
                      </a:lnTo>
                      <a:close/>
                      <a:moveTo>
                        <a:pt x="787" y="393"/>
                      </a:moveTo>
                      <a:lnTo>
                        <a:pt x="787" y="393"/>
                      </a:lnTo>
                      <a:lnTo>
                        <a:pt x="786" y="394"/>
                      </a:lnTo>
                      <a:lnTo>
                        <a:pt x="784" y="398"/>
                      </a:lnTo>
                      <a:lnTo>
                        <a:pt x="784" y="398"/>
                      </a:lnTo>
                      <a:lnTo>
                        <a:pt x="780" y="400"/>
                      </a:lnTo>
                      <a:lnTo>
                        <a:pt x="777" y="404"/>
                      </a:lnTo>
                      <a:lnTo>
                        <a:pt x="777" y="404"/>
                      </a:lnTo>
                      <a:lnTo>
                        <a:pt x="774" y="404"/>
                      </a:lnTo>
                      <a:lnTo>
                        <a:pt x="771" y="404"/>
                      </a:lnTo>
                      <a:lnTo>
                        <a:pt x="769" y="405"/>
                      </a:lnTo>
                      <a:lnTo>
                        <a:pt x="769" y="405"/>
                      </a:lnTo>
                      <a:lnTo>
                        <a:pt x="770" y="406"/>
                      </a:lnTo>
                      <a:lnTo>
                        <a:pt x="770" y="406"/>
                      </a:lnTo>
                      <a:lnTo>
                        <a:pt x="768" y="406"/>
                      </a:lnTo>
                      <a:lnTo>
                        <a:pt x="765" y="406"/>
                      </a:lnTo>
                      <a:lnTo>
                        <a:pt x="763" y="406"/>
                      </a:lnTo>
                      <a:lnTo>
                        <a:pt x="760" y="409"/>
                      </a:lnTo>
                      <a:lnTo>
                        <a:pt x="760" y="409"/>
                      </a:lnTo>
                      <a:lnTo>
                        <a:pt x="758" y="407"/>
                      </a:lnTo>
                      <a:lnTo>
                        <a:pt x="755" y="406"/>
                      </a:lnTo>
                      <a:lnTo>
                        <a:pt x="755" y="406"/>
                      </a:lnTo>
                      <a:lnTo>
                        <a:pt x="760" y="404"/>
                      </a:lnTo>
                      <a:lnTo>
                        <a:pt x="763" y="403"/>
                      </a:lnTo>
                      <a:lnTo>
                        <a:pt x="764" y="400"/>
                      </a:lnTo>
                      <a:lnTo>
                        <a:pt x="764" y="400"/>
                      </a:lnTo>
                      <a:lnTo>
                        <a:pt x="760" y="399"/>
                      </a:lnTo>
                      <a:lnTo>
                        <a:pt x="757" y="399"/>
                      </a:lnTo>
                      <a:lnTo>
                        <a:pt x="754" y="400"/>
                      </a:lnTo>
                      <a:lnTo>
                        <a:pt x="754" y="400"/>
                      </a:lnTo>
                      <a:lnTo>
                        <a:pt x="757" y="398"/>
                      </a:lnTo>
                      <a:lnTo>
                        <a:pt x="760" y="393"/>
                      </a:lnTo>
                      <a:lnTo>
                        <a:pt x="760" y="393"/>
                      </a:lnTo>
                      <a:lnTo>
                        <a:pt x="760" y="396"/>
                      </a:lnTo>
                      <a:lnTo>
                        <a:pt x="760" y="396"/>
                      </a:lnTo>
                      <a:lnTo>
                        <a:pt x="765" y="395"/>
                      </a:lnTo>
                      <a:lnTo>
                        <a:pt x="768" y="394"/>
                      </a:lnTo>
                      <a:lnTo>
                        <a:pt x="771" y="390"/>
                      </a:lnTo>
                      <a:lnTo>
                        <a:pt x="771" y="390"/>
                      </a:lnTo>
                      <a:lnTo>
                        <a:pt x="770" y="394"/>
                      </a:lnTo>
                      <a:lnTo>
                        <a:pt x="770" y="399"/>
                      </a:lnTo>
                      <a:lnTo>
                        <a:pt x="773" y="403"/>
                      </a:lnTo>
                      <a:lnTo>
                        <a:pt x="773" y="403"/>
                      </a:lnTo>
                      <a:lnTo>
                        <a:pt x="775" y="400"/>
                      </a:lnTo>
                      <a:lnTo>
                        <a:pt x="776" y="396"/>
                      </a:lnTo>
                      <a:lnTo>
                        <a:pt x="777" y="393"/>
                      </a:lnTo>
                      <a:lnTo>
                        <a:pt x="777" y="393"/>
                      </a:lnTo>
                      <a:lnTo>
                        <a:pt x="779" y="393"/>
                      </a:lnTo>
                      <a:lnTo>
                        <a:pt x="779" y="393"/>
                      </a:lnTo>
                      <a:lnTo>
                        <a:pt x="782" y="394"/>
                      </a:lnTo>
                      <a:lnTo>
                        <a:pt x="786" y="394"/>
                      </a:lnTo>
                      <a:lnTo>
                        <a:pt x="787" y="393"/>
                      </a:lnTo>
                      <a:lnTo>
                        <a:pt x="787" y="393"/>
                      </a:lnTo>
                      <a:close/>
                      <a:moveTo>
                        <a:pt x="787" y="281"/>
                      </a:moveTo>
                      <a:lnTo>
                        <a:pt x="787" y="281"/>
                      </a:lnTo>
                      <a:lnTo>
                        <a:pt x="785" y="284"/>
                      </a:lnTo>
                      <a:lnTo>
                        <a:pt x="785" y="284"/>
                      </a:lnTo>
                      <a:lnTo>
                        <a:pt x="782" y="283"/>
                      </a:lnTo>
                      <a:lnTo>
                        <a:pt x="782" y="283"/>
                      </a:lnTo>
                      <a:lnTo>
                        <a:pt x="781" y="287"/>
                      </a:lnTo>
                      <a:lnTo>
                        <a:pt x="781" y="289"/>
                      </a:lnTo>
                      <a:lnTo>
                        <a:pt x="782" y="293"/>
                      </a:lnTo>
                      <a:lnTo>
                        <a:pt x="782" y="293"/>
                      </a:lnTo>
                      <a:lnTo>
                        <a:pt x="780" y="290"/>
                      </a:lnTo>
                      <a:lnTo>
                        <a:pt x="776" y="289"/>
                      </a:lnTo>
                      <a:lnTo>
                        <a:pt x="774" y="288"/>
                      </a:lnTo>
                      <a:lnTo>
                        <a:pt x="774" y="288"/>
                      </a:lnTo>
                      <a:lnTo>
                        <a:pt x="774" y="292"/>
                      </a:lnTo>
                      <a:lnTo>
                        <a:pt x="775" y="294"/>
                      </a:lnTo>
                      <a:lnTo>
                        <a:pt x="777" y="296"/>
                      </a:lnTo>
                      <a:lnTo>
                        <a:pt x="777" y="296"/>
                      </a:lnTo>
                      <a:lnTo>
                        <a:pt x="776" y="298"/>
                      </a:lnTo>
                      <a:lnTo>
                        <a:pt x="776" y="300"/>
                      </a:lnTo>
                      <a:lnTo>
                        <a:pt x="776" y="303"/>
                      </a:lnTo>
                      <a:lnTo>
                        <a:pt x="776" y="303"/>
                      </a:lnTo>
                      <a:lnTo>
                        <a:pt x="779" y="303"/>
                      </a:lnTo>
                      <a:lnTo>
                        <a:pt x="779" y="303"/>
                      </a:lnTo>
                      <a:lnTo>
                        <a:pt x="777" y="304"/>
                      </a:lnTo>
                      <a:lnTo>
                        <a:pt x="779" y="306"/>
                      </a:lnTo>
                      <a:lnTo>
                        <a:pt x="779" y="306"/>
                      </a:lnTo>
                      <a:lnTo>
                        <a:pt x="775" y="301"/>
                      </a:lnTo>
                      <a:lnTo>
                        <a:pt x="771" y="299"/>
                      </a:lnTo>
                      <a:lnTo>
                        <a:pt x="769" y="299"/>
                      </a:lnTo>
                      <a:lnTo>
                        <a:pt x="769" y="299"/>
                      </a:lnTo>
                      <a:lnTo>
                        <a:pt x="769" y="303"/>
                      </a:lnTo>
                      <a:lnTo>
                        <a:pt x="770" y="305"/>
                      </a:lnTo>
                      <a:lnTo>
                        <a:pt x="773" y="307"/>
                      </a:lnTo>
                      <a:lnTo>
                        <a:pt x="773" y="307"/>
                      </a:lnTo>
                      <a:lnTo>
                        <a:pt x="769" y="306"/>
                      </a:lnTo>
                      <a:lnTo>
                        <a:pt x="764" y="305"/>
                      </a:lnTo>
                      <a:lnTo>
                        <a:pt x="764" y="305"/>
                      </a:lnTo>
                      <a:lnTo>
                        <a:pt x="763" y="307"/>
                      </a:lnTo>
                      <a:lnTo>
                        <a:pt x="764" y="309"/>
                      </a:lnTo>
                      <a:lnTo>
                        <a:pt x="765" y="311"/>
                      </a:lnTo>
                      <a:lnTo>
                        <a:pt x="765" y="311"/>
                      </a:lnTo>
                      <a:lnTo>
                        <a:pt x="763" y="310"/>
                      </a:lnTo>
                      <a:lnTo>
                        <a:pt x="759" y="309"/>
                      </a:lnTo>
                      <a:lnTo>
                        <a:pt x="759" y="309"/>
                      </a:lnTo>
                      <a:lnTo>
                        <a:pt x="762" y="307"/>
                      </a:lnTo>
                      <a:lnTo>
                        <a:pt x="763" y="305"/>
                      </a:lnTo>
                      <a:lnTo>
                        <a:pt x="763" y="305"/>
                      </a:lnTo>
                      <a:lnTo>
                        <a:pt x="758" y="304"/>
                      </a:lnTo>
                      <a:lnTo>
                        <a:pt x="755" y="305"/>
                      </a:lnTo>
                      <a:lnTo>
                        <a:pt x="753" y="306"/>
                      </a:lnTo>
                      <a:lnTo>
                        <a:pt x="753" y="306"/>
                      </a:lnTo>
                      <a:lnTo>
                        <a:pt x="754" y="303"/>
                      </a:lnTo>
                      <a:lnTo>
                        <a:pt x="757" y="299"/>
                      </a:lnTo>
                      <a:lnTo>
                        <a:pt x="757" y="299"/>
                      </a:lnTo>
                      <a:lnTo>
                        <a:pt x="754" y="298"/>
                      </a:lnTo>
                      <a:lnTo>
                        <a:pt x="752" y="299"/>
                      </a:lnTo>
                      <a:lnTo>
                        <a:pt x="749" y="300"/>
                      </a:lnTo>
                      <a:lnTo>
                        <a:pt x="749" y="300"/>
                      </a:lnTo>
                      <a:lnTo>
                        <a:pt x="752" y="296"/>
                      </a:lnTo>
                      <a:lnTo>
                        <a:pt x="752" y="294"/>
                      </a:lnTo>
                      <a:lnTo>
                        <a:pt x="752" y="293"/>
                      </a:lnTo>
                      <a:lnTo>
                        <a:pt x="752" y="293"/>
                      </a:lnTo>
                      <a:lnTo>
                        <a:pt x="751" y="293"/>
                      </a:lnTo>
                      <a:lnTo>
                        <a:pt x="748" y="293"/>
                      </a:lnTo>
                      <a:lnTo>
                        <a:pt x="748" y="293"/>
                      </a:lnTo>
                      <a:lnTo>
                        <a:pt x="747" y="293"/>
                      </a:lnTo>
                      <a:lnTo>
                        <a:pt x="747" y="293"/>
                      </a:lnTo>
                      <a:lnTo>
                        <a:pt x="749" y="287"/>
                      </a:lnTo>
                      <a:lnTo>
                        <a:pt x="749" y="287"/>
                      </a:lnTo>
                      <a:lnTo>
                        <a:pt x="748" y="287"/>
                      </a:lnTo>
                      <a:lnTo>
                        <a:pt x="746" y="287"/>
                      </a:lnTo>
                      <a:lnTo>
                        <a:pt x="747" y="287"/>
                      </a:lnTo>
                      <a:lnTo>
                        <a:pt x="747" y="287"/>
                      </a:lnTo>
                      <a:lnTo>
                        <a:pt x="752" y="287"/>
                      </a:lnTo>
                      <a:lnTo>
                        <a:pt x="755" y="285"/>
                      </a:lnTo>
                      <a:lnTo>
                        <a:pt x="755" y="285"/>
                      </a:lnTo>
                      <a:lnTo>
                        <a:pt x="754" y="284"/>
                      </a:lnTo>
                      <a:lnTo>
                        <a:pt x="752" y="282"/>
                      </a:lnTo>
                      <a:lnTo>
                        <a:pt x="752" y="282"/>
                      </a:lnTo>
                      <a:lnTo>
                        <a:pt x="752" y="281"/>
                      </a:lnTo>
                      <a:lnTo>
                        <a:pt x="752" y="281"/>
                      </a:lnTo>
                      <a:lnTo>
                        <a:pt x="751" y="281"/>
                      </a:lnTo>
                      <a:lnTo>
                        <a:pt x="751" y="281"/>
                      </a:lnTo>
                      <a:lnTo>
                        <a:pt x="749" y="281"/>
                      </a:lnTo>
                      <a:lnTo>
                        <a:pt x="747" y="281"/>
                      </a:lnTo>
                      <a:lnTo>
                        <a:pt x="747" y="281"/>
                      </a:lnTo>
                      <a:lnTo>
                        <a:pt x="751" y="279"/>
                      </a:lnTo>
                      <a:lnTo>
                        <a:pt x="753" y="279"/>
                      </a:lnTo>
                      <a:lnTo>
                        <a:pt x="757" y="277"/>
                      </a:lnTo>
                      <a:lnTo>
                        <a:pt x="757" y="277"/>
                      </a:lnTo>
                      <a:lnTo>
                        <a:pt x="755" y="276"/>
                      </a:lnTo>
                      <a:lnTo>
                        <a:pt x="753" y="274"/>
                      </a:lnTo>
                      <a:lnTo>
                        <a:pt x="751" y="273"/>
                      </a:lnTo>
                      <a:lnTo>
                        <a:pt x="751" y="273"/>
                      </a:lnTo>
                      <a:lnTo>
                        <a:pt x="754" y="273"/>
                      </a:lnTo>
                      <a:lnTo>
                        <a:pt x="757" y="272"/>
                      </a:lnTo>
                      <a:lnTo>
                        <a:pt x="758" y="271"/>
                      </a:lnTo>
                      <a:lnTo>
                        <a:pt x="758" y="271"/>
                      </a:lnTo>
                      <a:lnTo>
                        <a:pt x="755" y="268"/>
                      </a:lnTo>
                      <a:lnTo>
                        <a:pt x="753" y="267"/>
                      </a:lnTo>
                      <a:lnTo>
                        <a:pt x="751" y="267"/>
                      </a:lnTo>
                      <a:lnTo>
                        <a:pt x="751" y="267"/>
                      </a:lnTo>
                      <a:lnTo>
                        <a:pt x="760" y="265"/>
                      </a:lnTo>
                      <a:lnTo>
                        <a:pt x="760" y="265"/>
                      </a:lnTo>
                      <a:lnTo>
                        <a:pt x="760" y="263"/>
                      </a:lnTo>
                      <a:lnTo>
                        <a:pt x="759" y="262"/>
                      </a:lnTo>
                      <a:lnTo>
                        <a:pt x="759" y="262"/>
                      </a:lnTo>
                      <a:lnTo>
                        <a:pt x="763" y="262"/>
                      </a:lnTo>
                      <a:lnTo>
                        <a:pt x="766" y="262"/>
                      </a:lnTo>
                      <a:lnTo>
                        <a:pt x="766" y="262"/>
                      </a:lnTo>
                      <a:lnTo>
                        <a:pt x="768" y="262"/>
                      </a:lnTo>
                      <a:lnTo>
                        <a:pt x="770" y="261"/>
                      </a:lnTo>
                      <a:lnTo>
                        <a:pt x="770" y="261"/>
                      </a:lnTo>
                      <a:lnTo>
                        <a:pt x="769" y="265"/>
                      </a:lnTo>
                      <a:lnTo>
                        <a:pt x="769" y="267"/>
                      </a:lnTo>
                      <a:lnTo>
                        <a:pt x="770" y="270"/>
                      </a:lnTo>
                      <a:lnTo>
                        <a:pt x="770" y="270"/>
                      </a:lnTo>
                      <a:lnTo>
                        <a:pt x="774" y="266"/>
                      </a:lnTo>
                      <a:lnTo>
                        <a:pt x="774" y="266"/>
                      </a:lnTo>
                      <a:lnTo>
                        <a:pt x="775" y="266"/>
                      </a:lnTo>
                      <a:lnTo>
                        <a:pt x="775" y="266"/>
                      </a:lnTo>
                      <a:lnTo>
                        <a:pt x="777" y="270"/>
                      </a:lnTo>
                      <a:lnTo>
                        <a:pt x="777" y="270"/>
                      </a:lnTo>
                      <a:lnTo>
                        <a:pt x="777" y="270"/>
                      </a:lnTo>
                      <a:lnTo>
                        <a:pt x="776" y="272"/>
                      </a:lnTo>
                      <a:lnTo>
                        <a:pt x="775" y="276"/>
                      </a:lnTo>
                      <a:lnTo>
                        <a:pt x="775" y="276"/>
                      </a:lnTo>
                      <a:lnTo>
                        <a:pt x="777" y="276"/>
                      </a:lnTo>
                      <a:lnTo>
                        <a:pt x="782" y="276"/>
                      </a:lnTo>
                      <a:lnTo>
                        <a:pt x="782" y="276"/>
                      </a:lnTo>
                      <a:lnTo>
                        <a:pt x="780" y="276"/>
                      </a:lnTo>
                      <a:lnTo>
                        <a:pt x="779" y="278"/>
                      </a:lnTo>
                      <a:lnTo>
                        <a:pt x="777" y="281"/>
                      </a:lnTo>
                      <a:lnTo>
                        <a:pt x="777" y="281"/>
                      </a:lnTo>
                      <a:lnTo>
                        <a:pt x="781" y="282"/>
                      </a:lnTo>
                      <a:lnTo>
                        <a:pt x="784" y="282"/>
                      </a:lnTo>
                      <a:lnTo>
                        <a:pt x="787" y="281"/>
                      </a:lnTo>
                      <a:lnTo>
                        <a:pt x="787" y="281"/>
                      </a:lnTo>
                      <a:close/>
                      <a:moveTo>
                        <a:pt x="777" y="156"/>
                      </a:moveTo>
                      <a:lnTo>
                        <a:pt x="777" y="156"/>
                      </a:lnTo>
                      <a:lnTo>
                        <a:pt x="780" y="159"/>
                      </a:lnTo>
                      <a:lnTo>
                        <a:pt x="781" y="161"/>
                      </a:lnTo>
                      <a:lnTo>
                        <a:pt x="782" y="162"/>
                      </a:lnTo>
                      <a:lnTo>
                        <a:pt x="782" y="162"/>
                      </a:lnTo>
                      <a:lnTo>
                        <a:pt x="782" y="163"/>
                      </a:lnTo>
                      <a:lnTo>
                        <a:pt x="782" y="163"/>
                      </a:lnTo>
                      <a:lnTo>
                        <a:pt x="782" y="165"/>
                      </a:lnTo>
                      <a:lnTo>
                        <a:pt x="782" y="165"/>
                      </a:lnTo>
                      <a:lnTo>
                        <a:pt x="784" y="165"/>
                      </a:lnTo>
                      <a:lnTo>
                        <a:pt x="784" y="165"/>
                      </a:lnTo>
                      <a:lnTo>
                        <a:pt x="785" y="168"/>
                      </a:lnTo>
                      <a:lnTo>
                        <a:pt x="785" y="168"/>
                      </a:lnTo>
                      <a:lnTo>
                        <a:pt x="785" y="167"/>
                      </a:lnTo>
                      <a:lnTo>
                        <a:pt x="781" y="166"/>
                      </a:lnTo>
                      <a:lnTo>
                        <a:pt x="781" y="166"/>
                      </a:lnTo>
                      <a:lnTo>
                        <a:pt x="780" y="163"/>
                      </a:lnTo>
                      <a:lnTo>
                        <a:pt x="776" y="161"/>
                      </a:lnTo>
                      <a:lnTo>
                        <a:pt x="776" y="161"/>
                      </a:lnTo>
                      <a:lnTo>
                        <a:pt x="777" y="160"/>
                      </a:lnTo>
                      <a:lnTo>
                        <a:pt x="777" y="156"/>
                      </a:lnTo>
                      <a:lnTo>
                        <a:pt x="777" y="156"/>
                      </a:lnTo>
                      <a:close/>
                      <a:moveTo>
                        <a:pt x="775" y="185"/>
                      </a:moveTo>
                      <a:lnTo>
                        <a:pt x="775" y="185"/>
                      </a:lnTo>
                      <a:lnTo>
                        <a:pt x="775" y="188"/>
                      </a:lnTo>
                      <a:lnTo>
                        <a:pt x="776" y="189"/>
                      </a:lnTo>
                      <a:lnTo>
                        <a:pt x="776" y="189"/>
                      </a:lnTo>
                      <a:lnTo>
                        <a:pt x="777" y="189"/>
                      </a:lnTo>
                      <a:lnTo>
                        <a:pt x="777" y="189"/>
                      </a:lnTo>
                      <a:lnTo>
                        <a:pt x="780" y="192"/>
                      </a:lnTo>
                      <a:lnTo>
                        <a:pt x="780" y="192"/>
                      </a:lnTo>
                      <a:lnTo>
                        <a:pt x="780" y="188"/>
                      </a:lnTo>
                      <a:lnTo>
                        <a:pt x="780" y="188"/>
                      </a:lnTo>
                      <a:lnTo>
                        <a:pt x="781" y="187"/>
                      </a:lnTo>
                      <a:lnTo>
                        <a:pt x="782" y="185"/>
                      </a:lnTo>
                      <a:lnTo>
                        <a:pt x="782" y="185"/>
                      </a:lnTo>
                      <a:lnTo>
                        <a:pt x="782" y="190"/>
                      </a:lnTo>
                      <a:lnTo>
                        <a:pt x="784" y="194"/>
                      </a:lnTo>
                      <a:lnTo>
                        <a:pt x="785" y="195"/>
                      </a:lnTo>
                      <a:lnTo>
                        <a:pt x="785" y="195"/>
                      </a:lnTo>
                      <a:lnTo>
                        <a:pt x="785" y="195"/>
                      </a:lnTo>
                      <a:lnTo>
                        <a:pt x="785" y="198"/>
                      </a:lnTo>
                      <a:lnTo>
                        <a:pt x="785" y="198"/>
                      </a:lnTo>
                      <a:lnTo>
                        <a:pt x="781" y="196"/>
                      </a:lnTo>
                      <a:lnTo>
                        <a:pt x="777" y="194"/>
                      </a:lnTo>
                      <a:lnTo>
                        <a:pt x="775" y="189"/>
                      </a:lnTo>
                      <a:lnTo>
                        <a:pt x="775" y="189"/>
                      </a:lnTo>
                      <a:lnTo>
                        <a:pt x="775" y="185"/>
                      </a:lnTo>
                      <a:lnTo>
                        <a:pt x="775" y="185"/>
                      </a:lnTo>
                      <a:lnTo>
                        <a:pt x="775" y="185"/>
                      </a:lnTo>
                      <a:lnTo>
                        <a:pt x="775" y="185"/>
                      </a:lnTo>
                      <a:close/>
                      <a:moveTo>
                        <a:pt x="764" y="154"/>
                      </a:moveTo>
                      <a:lnTo>
                        <a:pt x="764" y="154"/>
                      </a:lnTo>
                      <a:lnTo>
                        <a:pt x="765" y="160"/>
                      </a:lnTo>
                      <a:lnTo>
                        <a:pt x="766" y="162"/>
                      </a:lnTo>
                      <a:lnTo>
                        <a:pt x="768" y="163"/>
                      </a:lnTo>
                      <a:lnTo>
                        <a:pt x="768" y="163"/>
                      </a:lnTo>
                      <a:lnTo>
                        <a:pt x="770" y="161"/>
                      </a:lnTo>
                      <a:lnTo>
                        <a:pt x="771" y="159"/>
                      </a:lnTo>
                      <a:lnTo>
                        <a:pt x="771" y="155"/>
                      </a:lnTo>
                      <a:lnTo>
                        <a:pt x="771" y="155"/>
                      </a:lnTo>
                      <a:lnTo>
                        <a:pt x="774" y="160"/>
                      </a:lnTo>
                      <a:lnTo>
                        <a:pt x="774" y="160"/>
                      </a:lnTo>
                      <a:lnTo>
                        <a:pt x="773" y="162"/>
                      </a:lnTo>
                      <a:lnTo>
                        <a:pt x="771" y="165"/>
                      </a:lnTo>
                      <a:lnTo>
                        <a:pt x="773" y="168"/>
                      </a:lnTo>
                      <a:lnTo>
                        <a:pt x="773" y="168"/>
                      </a:lnTo>
                      <a:lnTo>
                        <a:pt x="769" y="167"/>
                      </a:lnTo>
                      <a:lnTo>
                        <a:pt x="765" y="165"/>
                      </a:lnTo>
                      <a:lnTo>
                        <a:pt x="763" y="160"/>
                      </a:lnTo>
                      <a:lnTo>
                        <a:pt x="763" y="160"/>
                      </a:lnTo>
                      <a:lnTo>
                        <a:pt x="763" y="159"/>
                      </a:lnTo>
                      <a:lnTo>
                        <a:pt x="762" y="156"/>
                      </a:lnTo>
                      <a:lnTo>
                        <a:pt x="762" y="156"/>
                      </a:lnTo>
                      <a:lnTo>
                        <a:pt x="764" y="155"/>
                      </a:lnTo>
                      <a:lnTo>
                        <a:pt x="764" y="154"/>
                      </a:lnTo>
                      <a:lnTo>
                        <a:pt x="764" y="154"/>
                      </a:lnTo>
                      <a:close/>
                      <a:moveTo>
                        <a:pt x="736" y="198"/>
                      </a:moveTo>
                      <a:lnTo>
                        <a:pt x="736" y="198"/>
                      </a:lnTo>
                      <a:lnTo>
                        <a:pt x="741" y="198"/>
                      </a:lnTo>
                      <a:lnTo>
                        <a:pt x="744" y="196"/>
                      </a:lnTo>
                      <a:lnTo>
                        <a:pt x="744" y="196"/>
                      </a:lnTo>
                      <a:lnTo>
                        <a:pt x="743" y="195"/>
                      </a:lnTo>
                      <a:lnTo>
                        <a:pt x="741" y="193"/>
                      </a:lnTo>
                      <a:lnTo>
                        <a:pt x="741" y="193"/>
                      </a:lnTo>
                      <a:lnTo>
                        <a:pt x="741" y="192"/>
                      </a:lnTo>
                      <a:lnTo>
                        <a:pt x="741" y="192"/>
                      </a:lnTo>
                      <a:lnTo>
                        <a:pt x="740" y="193"/>
                      </a:lnTo>
                      <a:lnTo>
                        <a:pt x="740" y="193"/>
                      </a:lnTo>
                      <a:lnTo>
                        <a:pt x="737" y="192"/>
                      </a:lnTo>
                      <a:lnTo>
                        <a:pt x="736" y="192"/>
                      </a:lnTo>
                      <a:lnTo>
                        <a:pt x="736" y="192"/>
                      </a:lnTo>
                      <a:lnTo>
                        <a:pt x="740" y="190"/>
                      </a:lnTo>
                      <a:lnTo>
                        <a:pt x="742" y="190"/>
                      </a:lnTo>
                      <a:lnTo>
                        <a:pt x="744" y="188"/>
                      </a:lnTo>
                      <a:lnTo>
                        <a:pt x="744" y="188"/>
                      </a:lnTo>
                      <a:lnTo>
                        <a:pt x="743" y="187"/>
                      </a:lnTo>
                      <a:lnTo>
                        <a:pt x="742" y="185"/>
                      </a:lnTo>
                      <a:lnTo>
                        <a:pt x="738" y="185"/>
                      </a:lnTo>
                      <a:lnTo>
                        <a:pt x="738" y="185"/>
                      </a:lnTo>
                      <a:lnTo>
                        <a:pt x="742" y="184"/>
                      </a:lnTo>
                      <a:lnTo>
                        <a:pt x="744" y="183"/>
                      </a:lnTo>
                      <a:lnTo>
                        <a:pt x="746" y="182"/>
                      </a:lnTo>
                      <a:lnTo>
                        <a:pt x="746" y="182"/>
                      </a:lnTo>
                      <a:lnTo>
                        <a:pt x="744" y="181"/>
                      </a:lnTo>
                      <a:lnTo>
                        <a:pt x="744" y="181"/>
                      </a:lnTo>
                      <a:lnTo>
                        <a:pt x="748" y="179"/>
                      </a:lnTo>
                      <a:lnTo>
                        <a:pt x="749" y="178"/>
                      </a:lnTo>
                      <a:lnTo>
                        <a:pt x="749" y="177"/>
                      </a:lnTo>
                      <a:lnTo>
                        <a:pt x="749" y="177"/>
                      </a:lnTo>
                      <a:lnTo>
                        <a:pt x="751" y="182"/>
                      </a:lnTo>
                      <a:lnTo>
                        <a:pt x="752" y="185"/>
                      </a:lnTo>
                      <a:lnTo>
                        <a:pt x="753" y="187"/>
                      </a:lnTo>
                      <a:lnTo>
                        <a:pt x="753" y="187"/>
                      </a:lnTo>
                      <a:lnTo>
                        <a:pt x="755" y="184"/>
                      </a:lnTo>
                      <a:lnTo>
                        <a:pt x="757" y="181"/>
                      </a:lnTo>
                      <a:lnTo>
                        <a:pt x="757" y="178"/>
                      </a:lnTo>
                      <a:lnTo>
                        <a:pt x="757" y="178"/>
                      </a:lnTo>
                      <a:lnTo>
                        <a:pt x="758" y="182"/>
                      </a:lnTo>
                      <a:lnTo>
                        <a:pt x="762" y="185"/>
                      </a:lnTo>
                      <a:lnTo>
                        <a:pt x="762" y="185"/>
                      </a:lnTo>
                      <a:lnTo>
                        <a:pt x="757" y="184"/>
                      </a:lnTo>
                      <a:lnTo>
                        <a:pt x="757" y="184"/>
                      </a:lnTo>
                      <a:lnTo>
                        <a:pt x="758" y="189"/>
                      </a:lnTo>
                      <a:lnTo>
                        <a:pt x="758" y="193"/>
                      </a:lnTo>
                      <a:lnTo>
                        <a:pt x="760" y="196"/>
                      </a:lnTo>
                      <a:lnTo>
                        <a:pt x="760" y="196"/>
                      </a:lnTo>
                      <a:lnTo>
                        <a:pt x="757" y="194"/>
                      </a:lnTo>
                      <a:lnTo>
                        <a:pt x="753" y="193"/>
                      </a:lnTo>
                      <a:lnTo>
                        <a:pt x="748" y="194"/>
                      </a:lnTo>
                      <a:lnTo>
                        <a:pt x="748" y="194"/>
                      </a:lnTo>
                      <a:lnTo>
                        <a:pt x="751" y="196"/>
                      </a:lnTo>
                      <a:lnTo>
                        <a:pt x="752" y="199"/>
                      </a:lnTo>
                      <a:lnTo>
                        <a:pt x="755" y="201"/>
                      </a:lnTo>
                      <a:lnTo>
                        <a:pt x="755" y="201"/>
                      </a:lnTo>
                      <a:lnTo>
                        <a:pt x="755" y="204"/>
                      </a:lnTo>
                      <a:lnTo>
                        <a:pt x="755" y="207"/>
                      </a:lnTo>
                      <a:lnTo>
                        <a:pt x="757" y="209"/>
                      </a:lnTo>
                      <a:lnTo>
                        <a:pt x="757" y="209"/>
                      </a:lnTo>
                      <a:lnTo>
                        <a:pt x="759" y="209"/>
                      </a:lnTo>
                      <a:lnTo>
                        <a:pt x="762" y="207"/>
                      </a:lnTo>
                      <a:lnTo>
                        <a:pt x="763" y="205"/>
                      </a:lnTo>
                      <a:lnTo>
                        <a:pt x="763" y="205"/>
                      </a:lnTo>
                      <a:lnTo>
                        <a:pt x="763" y="207"/>
                      </a:lnTo>
                      <a:lnTo>
                        <a:pt x="763" y="207"/>
                      </a:lnTo>
                      <a:lnTo>
                        <a:pt x="759" y="209"/>
                      </a:lnTo>
                      <a:lnTo>
                        <a:pt x="759" y="209"/>
                      </a:lnTo>
                      <a:lnTo>
                        <a:pt x="759" y="209"/>
                      </a:lnTo>
                      <a:lnTo>
                        <a:pt x="759" y="209"/>
                      </a:lnTo>
                      <a:lnTo>
                        <a:pt x="757" y="212"/>
                      </a:lnTo>
                      <a:lnTo>
                        <a:pt x="757" y="212"/>
                      </a:lnTo>
                      <a:lnTo>
                        <a:pt x="758" y="212"/>
                      </a:lnTo>
                      <a:lnTo>
                        <a:pt x="760" y="215"/>
                      </a:lnTo>
                      <a:lnTo>
                        <a:pt x="760" y="215"/>
                      </a:lnTo>
                      <a:lnTo>
                        <a:pt x="760" y="216"/>
                      </a:lnTo>
                      <a:lnTo>
                        <a:pt x="760" y="216"/>
                      </a:lnTo>
                      <a:lnTo>
                        <a:pt x="759" y="216"/>
                      </a:lnTo>
                      <a:lnTo>
                        <a:pt x="759" y="216"/>
                      </a:lnTo>
                      <a:lnTo>
                        <a:pt x="757" y="216"/>
                      </a:lnTo>
                      <a:lnTo>
                        <a:pt x="754" y="216"/>
                      </a:lnTo>
                      <a:lnTo>
                        <a:pt x="754" y="216"/>
                      </a:lnTo>
                      <a:lnTo>
                        <a:pt x="754" y="217"/>
                      </a:lnTo>
                      <a:lnTo>
                        <a:pt x="755" y="221"/>
                      </a:lnTo>
                      <a:lnTo>
                        <a:pt x="755" y="221"/>
                      </a:lnTo>
                      <a:lnTo>
                        <a:pt x="755" y="221"/>
                      </a:lnTo>
                      <a:lnTo>
                        <a:pt x="755" y="221"/>
                      </a:lnTo>
                      <a:lnTo>
                        <a:pt x="752" y="220"/>
                      </a:lnTo>
                      <a:lnTo>
                        <a:pt x="749" y="220"/>
                      </a:lnTo>
                      <a:lnTo>
                        <a:pt x="749" y="220"/>
                      </a:lnTo>
                      <a:lnTo>
                        <a:pt x="752" y="217"/>
                      </a:lnTo>
                      <a:lnTo>
                        <a:pt x="753" y="215"/>
                      </a:lnTo>
                      <a:lnTo>
                        <a:pt x="753" y="215"/>
                      </a:lnTo>
                      <a:lnTo>
                        <a:pt x="749" y="215"/>
                      </a:lnTo>
                      <a:lnTo>
                        <a:pt x="746" y="216"/>
                      </a:lnTo>
                      <a:lnTo>
                        <a:pt x="743" y="217"/>
                      </a:lnTo>
                      <a:lnTo>
                        <a:pt x="743" y="217"/>
                      </a:lnTo>
                      <a:lnTo>
                        <a:pt x="746" y="213"/>
                      </a:lnTo>
                      <a:lnTo>
                        <a:pt x="746" y="211"/>
                      </a:lnTo>
                      <a:lnTo>
                        <a:pt x="746" y="209"/>
                      </a:lnTo>
                      <a:lnTo>
                        <a:pt x="746" y="209"/>
                      </a:lnTo>
                      <a:lnTo>
                        <a:pt x="744" y="209"/>
                      </a:lnTo>
                      <a:lnTo>
                        <a:pt x="742" y="210"/>
                      </a:lnTo>
                      <a:lnTo>
                        <a:pt x="740" y="211"/>
                      </a:lnTo>
                      <a:lnTo>
                        <a:pt x="740" y="211"/>
                      </a:lnTo>
                      <a:lnTo>
                        <a:pt x="742" y="209"/>
                      </a:lnTo>
                      <a:lnTo>
                        <a:pt x="742" y="206"/>
                      </a:lnTo>
                      <a:lnTo>
                        <a:pt x="742" y="204"/>
                      </a:lnTo>
                      <a:lnTo>
                        <a:pt x="742" y="204"/>
                      </a:lnTo>
                      <a:lnTo>
                        <a:pt x="741" y="204"/>
                      </a:lnTo>
                      <a:lnTo>
                        <a:pt x="737" y="205"/>
                      </a:lnTo>
                      <a:lnTo>
                        <a:pt x="737" y="205"/>
                      </a:lnTo>
                      <a:lnTo>
                        <a:pt x="736" y="205"/>
                      </a:lnTo>
                      <a:lnTo>
                        <a:pt x="736" y="205"/>
                      </a:lnTo>
                      <a:lnTo>
                        <a:pt x="740" y="199"/>
                      </a:lnTo>
                      <a:lnTo>
                        <a:pt x="740" y="199"/>
                      </a:lnTo>
                      <a:lnTo>
                        <a:pt x="738" y="198"/>
                      </a:lnTo>
                      <a:lnTo>
                        <a:pt x="736" y="198"/>
                      </a:lnTo>
                      <a:lnTo>
                        <a:pt x="736" y="198"/>
                      </a:lnTo>
                      <a:lnTo>
                        <a:pt x="736" y="198"/>
                      </a:lnTo>
                      <a:lnTo>
                        <a:pt x="736" y="198"/>
                      </a:lnTo>
                      <a:close/>
                      <a:moveTo>
                        <a:pt x="731" y="265"/>
                      </a:moveTo>
                      <a:lnTo>
                        <a:pt x="731" y="265"/>
                      </a:lnTo>
                      <a:lnTo>
                        <a:pt x="735" y="266"/>
                      </a:lnTo>
                      <a:lnTo>
                        <a:pt x="738" y="265"/>
                      </a:lnTo>
                      <a:lnTo>
                        <a:pt x="742" y="262"/>
                      </a:lnTo>
                      <a:lnTo>
                        <a:pt x="742" y="262"/>
                      </a:lnTo>
                      <a:lnTo>
                        <a:pt x="742" y="262"/>
                      </a:lnTo>
                      <a:lnTo>
                        <a:pt x="741" y="266"/>
                      </a:lnTo>
                      <a:lnTo>
                        <a:pt x="737" y="268"/>
                      </a:lnTo>
                      <a:lnTo>
                        <a:pt x="732" y="270"/>
                      </a:lnTo>
                      <a:lnTo>
                        <a:pt x="732" y="270"/>
                      </a:lnTo>
                      <a:lnTo>
                        <a:pt x="730" y="267"/>
                      </a:lnTo>
                      <a:lnTo>
                        <a:pt x="730" y="267"/>
                      </a:lnTo>
                      <a:lnTo>
                        <a:pt x="731" y="265"/>
                      </a:lnTo>
                      <a:lnTo>
                        <a:pt x="731" y="265"/>
                      </a:lnTo>
                      <a:close/>
                      <a:moveTo>
                        <a:pt x="705" y="212"/>
                      </a:moveTo>
                      <a:lnTo>
                        <a:pt x="705" y="212"/>
                      </a:lnTo>
                      <a:lnTo>
                        <a:pt x="709" y="211"/>
                      </a:lnTo>
                      <a:lnTo>
                        <a:pt x="709" y="211"/>
                      </a:lnTo>
                      <a:lnTo>
                        <a:pt x="705" y="211"/>
                      </a:lnTo>
                      <a:lnTo>
                        <a:pt x="705" y="211"/>
                      </a:lnTo>
                      <a:lnTo>
                        <a:pt x="704" y="209"/>
                      </a:lnTo>
                      <a:lnTo>
                        <a:pt x="703" y="207"/>
                      </a:lnTo>
                      <a:lnTo>
                        <a:pt x="703" y="207"/>
                      </a:lnTo>
                      <a:lnTo>
                        <a:pt x="709" y="209"/>
                      </a:lnTo>
                      <a:lnTo>
                        <a:pt x="713" y="209"/>
                      </a:lnTo>
                      <a:lnTo>
                        <a:pt x="714" y="207"/>
                      </a:lnTo>
                      <a:lnTo>
                        <a:pt x="714" y="207"/>
                      </a:lnTo>
                      <a:lnTo>
                        <a:pt x="714" y="207"/>
                      </a:lnTo>
                      <a:lnTo>
                        <a:pt x="716" y="207"/>
                      </a:lnTo>
                      <a:lnTo>
                        <a:pt x="716" y="207"/>
                      </a:lnTo>
                      <a:lnTo>
                        <a:pt x="714" y="211"/>
                      </a:lnTo>
                      <a:lnTo>
                        <a:pt x="711" y="213"/>
                      </a:lnTo>
                      <a:lnTo>
                        <a:pt x="705" y="215"/>
                      </a:lnTo>
                      <a:lnTo>
                        <a:pt x="705" y="215"/>
                      </a:lnTo>
                      <a:lnTo>
                        <a:pt x="703" y="215"/>
                      </a:lnTo>
                      <a:lnTo>
                        <a:pt x="703" y="215"/>
                      </a:lnTo>
                      <a:lnTo>
                        <a:pt x="703" y="215"/>
                      </a:lnTo>
                      <a:lnTo>
                        <a:pt x="707" y="213"/>
                      </a:lnTo>
                      <a:lnTo>
                        <a:pt x="707" y="213"/>
                      </a:lnTo>
                      <a:lnTo>
                        <a:pt x="705" y="212"/>
                      </a:lnTo>
                      <a:lnTo>
                        <a:pt x="705" y="212"/>
                      </a:lnTo>
                      <a:close/>
                      <a:moveTo>
                        <a:pt x="699" y="227"/>
                      </a:moveTo>
                      <a:lnTo>
                        <a:pt x="699" y="227"/>
                      </a:lnTo>
                      <a:lnTo>
                        <a:pt x="698" y="231"/>
                      </a:lnTo>
                      <a:lnTo>
                        <a:pt x="698" y="231"/>
                      </a:lnTo>
                      <a:lnTo>
                        <a:pt x="702" y="232"/>
                      </a:lnTo>
                      <a:lnTo>
                        <a:pt x="705" y="232"/>
                      </a:lnTo>
                      <a:lnTo>
                        <a:pt x="710" y="231"/>
                      </a:lnTo>
                      <a:lnTo>
                        <a:pt x="710" y="231"/>
                      </a:lnTo>
                      <a:lnTo>
                        <a:pt x="708" y="233"/>
                      </a:lnTo>
                      <a:lnTo>
                        <a:pt x="705" y="237"/>
                      </a:lnTo>
                      <a:lnTo>
                        <a:pt x="705" y="242"/>
                      </a:lnTo>
                      <a:lnTo>
                        <a:pt x="705" y="242"/>
                      </a:lnTo>
                      <a:lnTo>
                        <a:pt x="709" y="240"/>
                      </a:lnTo>
                      <a:lnTo>
                        <a:pt x="711" y="239"/>
                      </a:lnTo>
                      <a:lnTo>
                        <a:pt x="714" y="235"/>
                      </a:lnTo>
                      <a:lnTo>
                        <a:pt x="714" y="235"/>
                      </a:lnTo>
                      <a:lnTo>
                        <a:pt x="716" y="237"/>
                      </a:lnTo>
                      <a:lnTo>
                        <a:pt x="719" y="237"/>
                      </a:lnTo>
                      <a:lnTo>
                        <a:pt x="721" y="237"/>
                      </a:lnTo>
                      <a:lnTo>
                        <a:pt x="721" y="237"/>
                      </a:lnTo>
                      <a:lnTo>
                        <a:pt x="725" y="239"/>
                      </a:lnTo>
                      <a:lnTo>
                        <a:pt x="727" y="239"/>
                      </a:lnTo>
                      <a:lnTo>
                        <a:pt x="729" y="239"/>
                      </a:lnTo>
                      <a:lnTo>
                        <a:pt x="729" y="239"/>
                      </a:lnTo>
                      <a:lnTo>
                        <a:pt x="727" y="240"/>
                      </a:lnTo>
                      <a:lnTo>
                        <a:pt x="722" y="242"/>
                      </a:lnTo>
                      <a:lnTo>
                        <a:pt x="722" y="242"/>
                      </a:lnTo>
                      <a:lnTo>
                        <a:pt x="719" y="243"/>
                      </a:lnTo>
                      <a:lnTo>
                        <a:pt x="715" y="245"/>
                      </a:lnTo>
                      <a:lnTo>
                        <a:pt x="715" y="245"/>
                      </a:lnTo>
                      <a:lnTo>
                        <a:pt x="713" y="243"/>
                      </a:lnTo>
                      <a:lnTo>
                        <a:pt x="710" y="243"/>
                      </a:lnTo>
                      <a:lnTo>
                        <a:pt x="707" y="243"/>
                      </a:lnTo>
                      <a:lnTo>
                        <a:pt x="707" y="243"/>
                      </a:lnTo>
                      <a:lnTo>
                        <a:pt x="707" y="245"/>
                      </a:lnTo>
                      <a:lnTo>
                        <a:pt x="708" y="248"/>
                      </a:lnTo>
                      <a:lnTo>
                        <a:pt x="708" y="249"/>
                      </a:lnTo>
                      <a:lnTo>
                        <a:pt x="708" y="249"/>
                      </a:lnTo>
                      <a:lnTo>
                        <a:pt x="703" y="248"/>
                      </a:lnTo>
                      <a:lnTo>
                        <a:pt x="703" y="248"/>
                      </a:lnTo>
                      <a:lnTo>
                        <a:pt x="704" y="243"/>
                      </a:lnTo>
                      <a:lnTo>
                        <a:pt x="704" y="243"/>
                      </a:lnTo>
                      <a:lnTo>
                        <a:pt x="702" y="242"/>
                      </a:lnTo>
                      <a:lnTo>
                        <a:pt x="694" y="244"/>
                      </a:lnTo>
                      <a:lnTo>
                        <a:pt x="694" y="244"/>
                      </a:lnTo>
                      <a:lnTo>
                        <a:pt x="697" y="242"/>
                      </a:lnTo>
                      <a:lnTo>
                        <a:pt x="699" y="239"/>
                      </a:lnTo>
                      <a:lnTo>
                        <a:pt x="701" y="235"/>
                      </a:lnTo>
                      <a:lnTo>
                        <a:pt x="701" y="235"/>
                      </a:lnTo>
                      <a:lnTo>
                        <a:pt x="699" y="235"/>
                      </a:lnTo>
                      <a:lnTo>
                        <a:pt x="699" y="235"/>
                      </a:lnTo>
                      <a:lnTo>
                        <a:pt x="697" y="233"/>
                      </a:lnTo>
                      <a:lnTo>
                        <a:pt x="694" y="232"/>
                      </a:lnTo>
                      <a:lnTo>
                        <a:pt x="692" y="231"/>
                      </a:lnTo>
                      <a:lnTo>
                        <a:pt x="692" y="231"/>
                      </a:lnTo>
                      <a:lnTo>
                        <a:pt x="692" y="231"/>
                      </a:lnTo>
                      <a:lnTo>
                        <a:pt x="696" y="229"/>
                      </a:lnTo>
                      <a:lnTo>
                        <a:pt x="699" y="227"/>
                      </a:lnTo>
                      <a:lnTo>
                        <a:pt x="699" y="227"/>
                      </a:lnTo>
                      <a:close/>
                      <a:moveTo>
                        <a:pt x="691" y="192"/>
                      </a:moveTo>
                      <a:lnTo>
                        <a:pt x="691" y="192"/>
                      </a:lnTo>
                      <a:lnTo>
                        <a:pt x="693" y="190"/>
                      </a:lnTo>
                      <a:lnTo>
                        <a:pt x="693" y="190"/>
                      </a:lnTo>
                      <a:lnTo>
                        <a:pt x="692" y="188"/>
                      </a:lnTo>
                      <a:lnTo>
                        <a:pt x="692" y="188"/>
                      </a:lnTo>
                      <a:lnTo>
                        <a:pt x="696" y="190"/>
                      </a:lnTo>
                      <a:lnTo>
                        <a:pt x="696" y="190"/>
                      </a:lnTo>
                      <a:lnTo>
                        <a:pt x="693" y="192"/>
                      </a:lnTo>
                      <a:lnTo>
                        <a:pt x="691" y="193"/>
                      </a:lnTo>
                      <a:lnTo>
                        <a:pt x="691" y="193"/>
                      </a:lnTo>
                      <a:lnTo>
                        <a:pt x="691" y="192"/>
                      </a:lnTo>
                      <a:lnTo>
                        <a:pt x="691" y="192"/>
                      </a:lnTo>
                      <a:close/>
                      <a:moveTo>
                        <a:pt x="690" y="484"/>
                      </a:moveTo>
                      <a:lnTo>
                        <a:pt x="690" y="484"/>
                      </a:lnTo>
                      <a:lnTo>
                        <a:pt x="690" y="486"/>
                      </a:lnTo>
                      <a:lnTo>
                        <a:pt x="690" y="486"/>
                      </a:lnTo>
                      <a:lnTo>
                        <a:pt x="693" y="484"/>
                      </a:lnTo>
                      <a:lnTo>
                        <a:pt x="693" y="484"/>
                      </a:lnTo>
                      <a:lnTo>
                        <a:pt x="693" y="487"/>
                      </a:lnTo>
                      <a:lnTo>
                        <a:pt x="693" y="487"/>
                      </a:lnTo>
                      <a:lnTo>
                        <a:pt x="691" y="488"/>
                      </a:lnTo>
                      <a:lnTo>
                        <a:pt x="688" y="490"/>
                      </a:lnTo>
                      <a:lnTo>
                        <a:pt x="687" y="492"/>
                      </a:lnTo>
                      <a:lnTo>
                        <a:pt x="687" y="492"/>
                      </a:lnTo>
                      <a:lnTo>
                        <a:pt x="690" y="494"/>
                      </a:lnTo>
                      <a:lnTo>
                        <a:pt x="692" y="494"/>
                      </a:lnTo>
                      <a:lnTo>
                        <a:pt x="694" y="494"/>
                      </a:lnTo>
                      <a:lnTo>
                        <a:pt x="694" y="494"/>
                      </a:lnTo>
                      <a:lnTo>
                        <a:pt x="690" y="498"/>
                      </a:lnTo>
                      <a:lnTo>
                        <a:pt x="688" y="500"/>
                      </a:lnTo>
                      <a:lnTo>
                        <a:pt x="687" y="503"/>
                      </a:lnTo>
                      <a:lnTo>
                        <a:pt x="687" y="503"/>
                      </a:lnTo>
                      <a:lnTo>
                        <a:pt x="692" y="503"/>
                      </a:lnTo>
                      <a:lnTo>
                        <a:pt x="692" y="503"/>
                      </a:lnTo>
                      <a:lnTo>
                        <a:pt x="688" y="506"/>
                      </a:lnTo>
                      <a:lnTo>
                        <a:pt x="688" y="506"/>
                      </a:lnTo>
                      <a:lnTo>
                        <a:pt x="688" y="507"/>
                      </a:lnTo>
                      <a:lnTo>
                        <a:pt x="688" y="507"/>
                      </a:lnTo>
                      <a:lnTo>
                        <a:pt x="687" y="503"/>
                      </a:lnTo>
                      <a:lnTo>
                        <a:pt x="685" y="499"/>
                      </a:lnTo>
                      <a:lnTo>
                        <a:pt x="685" y="499"/>
                      </a:lnTo>
                      <a:lnTo>
                        <a:pt x="686" y="496"/>
                      </a:lnTo>
                      <a:lnTo>
                        <a:pt x="687" y="494"/>
                      </a:lnTo>
                      <a:lnTo>
                        <a:pt x="687" y="492"/>
                      </a:lnTo>
                      <a:lnTo>
                        <a:pt x="687" y="492"/>
                      </a:lnTo>
                      <a:lnTo>
                        <a:pt x="685" y="492"/>
                      </a:lnTo>
                      <a:lnTo>
                        <a:pt x="685" y="492"/>
                      </a:lnTo>
                      <a:lnTo>
                        <a:pt x="686" y="490"/>
                      </a:lnTo>
                      <a:lnTo>
                        <a:pt x="686" y="490"/>
                      </a:lnTo>
                      <a:lnTo>
                        <a:pt x="688" y="489"/>
                      </a:lnTo>
                      <a:lnTo>
                        <a:pt x="688" y="489"/>
                      </a:lnTo>
                      <a:lnTo>
                        <a:pt x="688" y="488"/>
                      </a:lnTo>
                      <a:lnTo>
                        <a:pt x="688" y="488"/>
                      </a:lnTo>
                      <a:lnTo>
                        <a:pt x="690" y="484"/>
                      </a:lnTo>
                      <a:lnTo>
                        <a:pt x="690" y="484"/>
                      </a:lnTo>
                      <a:close/>
                      <a:moveTo>
                        <a:pt x="680" y="203"/>
                      </a:moveTo>
                      <a:lnTo>
                        <a:pt x="680" y="203"/>
                      </a:lnTo>
                      <a:lnTo>
                        <a:pt x="681" y="203"/>
                      </a:lnTo>
                      <a:lnTo>
                        <a:pt x="681" y="203"/>
                      </a:lnTo>
                      <a:lnTo>
                        <a:pt x="683" y="203"/>
                      </a:lnTo>
                      <a:lnTo>
                        <a:pt x="683" y="203"/>
                      </a:lnTo>
                      <a:lnTo>
                        <a:pt x="683" y="203"/>
                      </a:lnTo>
                      <a:lnTo>
                        <a:pt x="683" y="203"/>
                      </a:lnTo>
                      <a:lnTo>
                        <a:pt x="687" y="201"/>
                      </a:lnTo>
                      <a:lnTo>
                        <a:pt x="687" y="201"/>
                      </a:lnTo>
                      <a:lnTo>
                        <a:pt x="686" y="203"/>
                      </a:lnTo>
                      <a:lnTo>
                        <a:pt x="683" y="205"/>
                      </a:lnTo>
                      <a:lnTo>
                        <a:pt x="683" y="205"/>
                      </a:lnTo>
                      <a:lnTo>
                        <a:pt x="681" y="206"/>
                      </a:lnTo>
                      <a:lnTo>
                        <a:pt x="679" y="207"/>
                      </a:lnTo>
                      <a:lnTo>
                        <a:pt x="679" y="207"/>
                      </a:lnTo>
                      <a:lnTo>
                        <a:pt x="676" y="206"/>
                      </a:lnTo>
                      <a:lnTo>
                        <a:pt x="674" y="206"/>
                      </a:lnTo>
                      <a:lnTo>
                        <a:pt x="674" y="206"/>
                      </a:lnTo>
                      <a:lnTo>
                        <a:pt x="676" y="205"/>
                      </a:lnTo>
                      <a:lnTo>
                        <a:pt x="679" y="204"/>
                      </a:lnTo>
                      <a:lnTo>
                        <a:pt x="680" y="203"/>
                      </a:lnTo>
                      <a:lnTo>
                        <a:pt x="680" y="203"/>
                      </a:lnTo>
                      <a:close/>
                      <a:moveTo>
                        <a:pt x="670" y="212"/>
                      </a:moveTo>
                      <a:lnTo>
                        <a:pt x="670" y="212"/>
                      </a:lnTo>
                      <a:lnTo>
                        <a:pt x="676" y="210"/>
                      </a:lnTo>
                      <a:lnTo>
                        <a:pt x="676" y="210"/>
                      </a:lnTo>
                      <a:lnTo>
                        <a:pt x="679" y="212"/>
                      </a:lnTo>
                      <a:lnTo>
                        <a:pt x="681" y="213"/>
                      </a:lnTo>
                      <a:lnTo>
                        <a:pt x="685" y="213"/>
                      </a:lnTo>
                      <a:lnTo>
                        <a:pt x="685" y="213"/>
                      </a:lnTo>
                      <a:lnTo>
                        <a:pt x="683" y="217"/>
                      </a:lnTo>
                      <a:lnTo>
                        <a:pt x="680" y="220"/>
                      </a:lnTo>
                      <a:lnTo>
                        <a:pt x="675" y="221"/>
                      </a:lnTo>
                      <a:lnTo>
                        <a:pt x="675" y="221"/>
                      </a:lnTo>
                      <a:lnTo>
                        <a:pt x="674" y="221"/>
                      </a:lnTo>
                      <a:lnTo>
                        <a:pt x="670" y="221"/>
                      </a:lnTo>
                      <a:lnTo>
                        <a:pt x="670" y="221"/>
                      </a:lnTo>
                      <a:lnTo>
                        <a:pt x="669" y="218"/>
                      </a:lnTo>
                      <a:lnTo>
                        <a:pt x="669" y="218"/>
                      </a:lnTo>
                      <a:lnTo>
                        <a:pt x="669" y="218"/>
                      </a:lnTo>
                      <a:lnTo>
                        <a:pt x="669" y="218"/>
                      </a:lnTo>
                      <a:lnTo>
                        <a:pt x="675" y="218"/>
                      </a:lnTo>
                      <a:lnTo>
                        <a:pt x="677" y="218"/>
                      </a:lnTo>
                      <a:lnTo>
                        <a:pt x="679" y="217"/>
                      </a:lnTo>
                      <a:lnTo>
                        <a:pt x="679" y="217"/>
                      </a:lnTo>
                      <a:lnTo>
                        <a:pt x="676" y="215"/>
                      </a:lnTo>
                      <a:lnTo>
                        <a:pt x="674" y="212"/>
                      </a:lnTo>
                      <a:lnTo>
                        <a:pt x="670" y="212"/>
                      </a:lnTo>
                      <a:lnTo>
                        <a:pt x="670" y="212"/>
                      </a:lnTo>
                      <a:close/>
                      <a:moveTo>
                        <a:pt x="665" y="232"/>
                      </a:moveTo>
                      <a:lnTo>
                        <a:pt x="665" y="232"/>
                      </a:lnTo>
                      <a:lnTo>
                        <a:pt x="665" y="231"/>
                      </a:lnTo>
                      <a:lnTo>
                        <a:pt x="665" y="231"/>
                      </a:lnTo>
                      <a:lnTo>
                        <a:pt x="668" y="231"/>
                      </a:lnTo>
                      <a:lnTo>
                        <a:pt x="672" y="231"/>
                      </a:lnTo>
                      <a:lnTo>
                        <a:pt x="672" y="231"/>
                      </a:lnTo>
                      <a:lnTo>
                        <a:pt x="670" y="232"/>
                      </a:lnTo>
                      <a:lnTo>
                        <a:pt x="668" y="233"/>
                      </a:lnTo>
                      <a:lnTo>
                        <a:pt x="666" y="237"/>
                      </a:lnTo>
                      <a:lnTo>
                        <a:pt x="666" y="237"/>
                      </a:lnTo>
                      <a:lnTo>
                        <a:pt x="670" y="238"/>
                      </a:lnTo>
                      <a:lnTo>
                        <a:pt x="674" y="238"/>
                      </a:lnTo>
                      <a:lnTo>
                        <a:pt x="677" y="237"/>
                      </a:lnTo>
                      <a:lnTo>
                        <a:pt x="677" y="237"/>
                      </a:lnTo>
                      <a:lnTo>
                        <a:pt x="677" y="238"/>
                      </a:lnTo>
                      <a:lnTo>
                        <a:pt x="677" y="238"/>
                      </a:lnTo>
                      <a:lnTo>
                        <a:pt x="677" y="238"/>
                      </a:lnTo>
                      <a:lnTo>
                        <a:pt x="671" y="239"/>
                      </a:lnTo>
                      <a:lnTo>
                        <a:pt x="669" y="239"/>
                      </a:lnTo>
                      <a:lnTo>
                        <a:pt x="668" y="240"/>
                      </a:lnTo>
                      <a:lnTo>
                        <a:pt x="668" y="240"/>
                      </a:lnTo>
                      <a:lnTo>
                        <a:pt x="670" y="243"/>
                      </a:lnTo>
                      <a:lnTo>
                        <a:pt x="670" y="243"/>
                      </a:lnTo>
                      <a:lnTo>
                        <a:pt x="666" y="243"/>
                      </a:lnTo>
                      <a:lnTo>
                        <a:pt x="660" y="245"/>
                      </a:lnTo>
                      <a:lnTo>
                        <a:pt x="660" y="245"/>
                      </a:lnTo>
                      <a:lnTo>
                        <a:pt x="663" y="242"/>
                      </a:lnTo>
                      <a:lnTo>
                        <a:pt x="663" y="242"/>
                      </a:lnTo>
                      <a:lnTo>
                        <a:pt x="665" y="240"/>
                      </a:lnTo>
                      <a:lnTo>
                        <a:pt x="665" y="240"/>
                      </a:lnTo>
                      <a:lnTo>
                        <a:pt x="664" y="239"/>
                      </a:lnTo>
                      <a:lnTo>
                        <a:pt x="664" y="239"/>
                      </a:lnTo>
                      <a:lnTo>
                        <a:pt x="665" y="237"/>
                      </a:lnTo>
                      <a:lnTo>
                        <a:pt x="664" y="233"/>
                      </a:lnTo>
                      <a:lnTo>
                        <a:pt x="664" y="233"/>
                      </a:lnTo>
                      <a:lnTo>
                        <a:pt x="659" y="235"/>
                      </a:lnTo>
                      <a:lnTo>
                        <a:pt x="659" y="235"/>
                      </a:lnTo>
                      <a:lnTo>
                        <a:pt x="657" y="234"/>
                      </a:lnTo>
                      <a:lnTo>
                        <a:pt x="657" y="234"/>
                      </a:lnTo>
                      <a:lnTo>
                        <a:pt x="660" y="234"/>
                      </a:lnTo>
                      <a:lnTo>
                        <a:pt x="663" y="233"/>
                      </a:lnTo>
                      <a:lnTo>
                        <a:pt x="665" y="232"/>
                      </a:lnTo>
                      <a:lnTo>
                        <a:pt x="665" y="232"/>
                      </a:lnTo>
                      <a:close/>
                      <a:moveTo>
                        <a:pt x="661" y="638"/>
                      </a:moveTo>
                      <a:lnTo>
                        <a:pt x="661" y="638"/>
                      </a:lnTo>
                      <a:lnTo>
                        <a:pt x="661" y="638"/>
                      </a:lnTo>
                      <a:lnTo>
                        <a:pt x="661" y="638"/>
                      </a:lnTo>
                      <a:lnTo>
                        <a:pt x="663" y="638"/>
                      </a:lnTo>
                      <a:lnTo>
                        <a:pt x="663" y="638"/>
                      </a:lnTo>
                      <a:lnTo>
                        <a:pt x="660" y="639"/>
                      </a:lnTo>
                      <a:lnTo>
                        <a:pt x="659" y="642"/>
                      </a:lnTo>
                      <a:lnTo>
                        <a:pt x="659" y="642"/>
                      </a:lnTo>
                      <a:lnTo>
                        <a:pt x="660" y="642"/>
                      </a:lnTo>
                      <a:lnTo>
                        <a:pt x="660" y="642"/>
                      </a:lnTo>
                      <a:lnTo>
                        <a:pt x="658" y="643"/>
                      </a:lnTo>
                      <a:lnTo>
                        <a:pt x="657" y="647"/>
                      </a:lnTo>
                      <a:lnTo>
                        <a:pt x="657" y="647"/>
                      </a:lnTo>
                      <a:lnTo>
                        <a:pt x="654" y="647"/>
                      </a:lnTo>
                      <a:lnTo>
                        <a:pt x="654" y="647"/>
                      </a:lnTo>
                      <a:lnTo>
                        <a:pt x="655" y="642"/>
                      </a:lnTo>
                      <a:lnTo>
                        <a:pt x="658" y="639"/>
                      </a:lnTo>
                      <a:lnTo>
                        <a:pt x="661" y="638"/>
                      </a:lnTo>
                      <a:lnTo>
                        <a:pt x="661" y="638"/>
                      </a:lnTo>
                      <a:close/>
                      <a:moveTo>
                        <a:pt x="654" y="639"/>
                      </a:moveTo>
                      <a:lnTo>
                        <a:pt x="654" y="639"/>
                      </a:lnTo>
                      <a:lnTo>
                        <a:pt x="653" y="643"/>
                      </a:lnTo>
                      <a:lnTo>
                        <a:pt x="654" y="647"/>
                      </a:lnTo>
                      <a:lnTo>
                        <a:pt x="654" y="647"/>
                      </a:lnTo>
                      <a:lnTo>
                        <a:pt x="652" y="648"/>
                      </a:lnTo>
                      <a:lnTo>
                        <a:pt x="652" y="648"/>
                      </a:lnTo>
                      <a:lnTo>
                        <a:pt x="650" y="645"/>
                      </a:lnTo>
                      <a:lnTo>
                        <a:pt x="648" y="640"/>
                      </a:lnTo>
                      <a:lnTo>
                        <a:pt x="648" y="640"/>
                      </a:lnTo>
                      <a:lnTo>
                        <a:pt x="649" y="638"/>
                      </a:lnTo>
                      <a:lnTo>
                        <a:pt x="648" y="637"/>
                      </a:lnTo>
                      <a:lnTo>
                        <a:pt x="647" y="634"/>
                      </a:lnTo>
                      <a:lnTo>
                        <a:pt x="647" y="634"/>
                      </a:lnTo>
                      <a:lnTo>
                        <a:pt x="647" y="632"/>
                      </a:lnTo>
                      <a:lnTo>
                        <a:pt x="647" y="632"/>
                      </a:lnTo>
                      <a:lnTo>
                        <a:pt x="650" y="640"/>
                      </a:lnTo>
                      <a:lnTo>
                        <a:pt x="650" y="640"/>
                      </a:lnTo>
                      <a:lnTo>
                        <a:pt x="652" y="640"/>
                      </a:lnTo>
                      <a:lnTo>
                        <a:pt x="654" y="639"/>
                      </a:lnTo>
                      <a:lnTo>
                        <a:pt x="654" y="639"/>
                      </a:lnTo>
                      <a:close/>
                      <a:moveTo>
                        <a:pt x="638" y="279"/>
                      </a:moveTo>
                      <a:lnTo>
                        <a:pt x="638" y="279"/>
                      </a:lnTo>
                      <a:lnTo>
                        <a:pt x="638" y="279"/>
                      </a:lnTo>
                      <a:lnTo>
                        <a:pt x="638" y="279"/>
                      </a:lnTo>
                      <a:lnTo>
                        <a:pt x="639" y="279"/>
                      </a:lnTo>
                      <a:lnTo>
                        <a:pt x="643" y="281"/>
                      </a:lnTo>
                      <a:lnTo>
                        <a:pt x="643" y="281"/>
                      </a:lnTo>
                      <a:lnTo>
                        <a:pt x="643" y="283"/>
                      </a:lnTo>
                      <a:lnTo>
                        <a:pt x="644" y="284"/>
                      </a:lnTo>
                      <a:lnTo>
                        <a:pt x="646" y="284"/>
                      </a:lnTo>
                      <a:lnTo>
                        <a:pt x="646" y="284"/>
                      </a:lnTo>
                      <a:lnTo>
                        <a:pt x="649" y="290"/>
                      </a:lnTo>
                      <a:lnTo>
                        <a:pt x="649" y="290"/>
                      </a:lnTo>
                      <a:lnTo>
                        <a:pt x="648" y="290"/>
                      </a:lnTo>
                      <a:lnTo>
                        <a:pt x="647" y="294"/>
                      </a:lnTo>
                      <a:lnTo>
                        <a:pt x="647" y="294"/>
                      </a:lnTo>
                      <a:lnTo>
                        <a:pt x="644" y="295"/>
                      </a:lnTo>
                      <a:lnTo>
                        <a:pt x="644" y="295"/>
                      </a:lnTo>
                      <a:lnTo>
                        <a:pt x="644" y="298"/>
                      </a:lnTo>
                      <a:lnTo>
                        <a:pt x="646" y="299"/>
                      </a:lnTo>
                      <a:lnTo>
                        <a:pt x="648" y="299"/>
                      </a:lnTo>
                      <a:lnTo>
                        <a:pt x="648" y="299"/>
                      </a:lnTo>
                      <a:lnTo>
                        <a:pt x="649" y="301"/>
                      </a:lnTo>
                      <a:lnTo>
                        <a:pt x="649" y="301"/>
                      </a:lnTo>
                      <a:lnTo>
                        <a:pt x="646" y="304"/>
                      </a:lnTo>
                      <a:lnTo>
                        <a:pt x="643" y="304"/>
                      </a:lnTo>
                      <a:lnTo>
                        <a:pt x="641" y="304"/>
                      </a:lnTo>
                      <a:lnTo>
                        <a:pt x="641" y="304"/>
                      </a:lnTo>
                      <a:lnTo>
                        <a:pt x="639" y="304"/>
                      </a:lnTo>
                      <a:lnTo>
                        <a:pt x="637" y="304"/>
                      </a:lnTo>
                      <a:lnTo>
                        <a:pt x="633" y="305"/>
                      </a:lnTo>
                      <a:lnTo>
                        <a:pt x="632" y="306"/>
                      </a:lnTo>
                      <a:lnTo>
                        <a:pt x="630" y="310"/>
                      </a:lnTo>
                      <a:lnTo>
                        <a:pt x="630" y="310"/>
                      </a:lnTo>
                      <a:lnTo>
                        <a:pt x="632" y="311"/>
                      </a:lnTo>
                      <a:lnTo>
                        <a:pt x="637" y="311"/>
                      </a:lnTo>
                      <a:lnTo>
                        <a:pt x="637" y="311"/>
                      </a:lnTo>
                      <a:lnTo>
                        <a:pt x="636" y="311"/>
                      </a:lnTo>
                      <a:lnTo>
                        <a:pt x="632" y="314"/>
                      </a:lnTo>
                      <a:lnTo>
                        <a:pt x="632" y="314"/>
                      </a:lnTo>
                      <a:lnTo>
                        <a:pt x="630" y="312"/>
                      </a:lnTo>
                      <a:lnTo>
                        <a:pt x="630" y="312"/>
                      </a:lnTo>
                      <a:lnTo>
                        <a:pt x="630" y="311"/>
                      </a:lnTo>
                      <a:lnTo>
                        <a:pt x="630" y="311"/>
                      </a:lnTo>
                      <a:lnTo>
                        <a:pt x="630" y="310"/>
                      </a:lnTo>
                      <a:lnTo>
                        <a:pt x="630" y="306"/>
                      </a:lnTo>
                      <a:lnTo>
                        <a:pt x="630" y="306"/>
                      </a:lnTo>
                      <a:lnTo>
                        <a:pt x="631" y="306"/>
                      </a:lnTo>
                      <a:lnTo>
                        <a:pt x="631" y="306"/>
                      </a:lnTo>
                      <a:lnTo>
                        <a:pt x="630" y="305"/>
                      </a:lnTo>
                      <a:lnTo>
                        <a:pt x="629" y="304"/>
                      </a:lnTo>
                      <a:lnTo>
                        <a:pt x="627" y="303"/>
                      </a:lnTo>
                      <a:lnTo>
                        <a:pt x="627" y="303"/>
                      </a:lnTo>
                      <a:lnTo>
                        <a:pt x="630" y="303"/>
                      </a:lnTo>
                      <a:lnTo>
                        <a:pt x="632" y="301"/>
                      </a:lnTo>
                      <a:lnTo>
                        <a:pt x="633" y="300"/>
                      </a:lnTo>
                      <a:lnTo>
                        <a:pt x="633" y="300"/>
                      </a:lnTo>
                      <a:lnTo>
                        <a:pt x="631" y="299"/>
                      </a:lnTo>
                      <a:lnTo>
                        <a:pt x="630" y="298"/>
                      </a:lnTo>
                      <a:lnTo>
                        <a:pt x="627" y="298"/>
                      </a:lnTo>
                      <a:lnTo>
                        <a:pt x="627" y="298"/>
                      </a:lnTo>
                      <a:lnTo>
                        <a:pt x="636" y="296"/>
                      </a:lnTo>
                      <a:lnTo>
                        <a:pt x="636" y="296"/>
                      </a:lnTo>
                      <a:lnTo>
                        <a:pt x="635" y="294"/>
                      </a:lnTo>
                      <a:lnTo>
                        <a:pt x="635" y="294"/>
                      </a:lnTo>
                      <a:lnTo>
                        <a:pt x="638" y="295"/>
                      </a:lnTo>
                      <a:lnTo>
                        <a:pt x="642" y="295"/>
                      </a:lnTo>
                      <a:lnTo>
                        <a:pt x="642" y="295"/>
                      </a:lnTo>
                      <a:lnTo>
                        <a:pt x="638" y="294"/>
                      </a:lnTo>
                      <a:lnTo>
                        <a:pt x="637" y="292"/>
                      </a:lnTo>
                      <a:lnTo>
                        <a:pt x="636" y="288"/>
                      </a:lnTo>
                      <a:lnTo>
                        <a:pt x="636" y="288"/>
                      </a:lnTo>
                      <a:lnTo>
                        <a:pt x="636" y="283"/>
                      </a:lnTo>
                      <a:lnTo>
                        <a:pt x="635" y="283"/>
                      </a:lnTo>
                      <a:lnTo>
                        <a:pt x="631" y="285"/>
                      </a:lnTo>
                      <a:lnTo>
                        <a:pt x="631" y="285"/>
                      </a:lnTo>
                      <a:lnTo>
                        <a:pt x="627" y="284"/>
                      </a:lnTo>
                      <a:lnTo>
                        <a:pt x="627" y="284"/>
                      </a:lnTo>
                      <a:lnTo>
                        <a:pt x="629" y="282"/>
                      </a:lnTo>
                      <a:lnTo>
                        <a:pt x="632" y="279"/>
                      </a:lnTo>
                      <a:lnTo>
                        <a:pt x="636" y="279"/>
                      </a:lnTo>
                      <a:lnTo>
                        <a:pt x="636" y="279"/>
                      </a:lnTo>
                      <a:lnTo>
                        <a:pt x="638" y="279"/>
                      </a:lnTo>
                      <a:lnTo>
                        <a:pt x="638" y="279"/>
                      </a:lnTo>
                      <a:close/>
                      <a:moveTo>
                        <a:pt x="625" y="255"/>
                      </a:moveTo>
                      <a:lnTo>
                        <a:pt x="625" y="255"/>
                      </a:lnTo>
                      <a:lnTo>
                        <a:pt x="625" y="253"/>
                      </a:lnTo>
                      <a:lnTo>
                        <a:pt x="625" y="253"/>
                      </a:lnTo>
                      <a:lnTo>
                        <a:pt x="629" y="253"/>
                      </a:lnTo>
                      <a:lnTo>
                        <a:pt x="629" y="253"/>
                      </a:lnTo>
                      <a:lnTo>
                        <a:pt x="625" y="251"/>
                      </a:lnTo>
                      <a:lnTo>
                        <a:pt x="625" y="251"/>
                      </a:lnTo>
                      <a:lnTo>
                        <a:pt x="624" y="250"/>
                      </a:lnTo>
                      <a:lnTo>
                        <a:pt x="622" y="249"/>
                      </a:lnTo>
                      <a:lnTo>
                        <a:pt x="622" y="249"/>
                      </a:lnTo>
                      <a:lnTo>
                        <a:pt x="629" y="249"/>
                      </a:lnTo>
                      <a:lnTo>
                        <a:pt x="631" y="249"/>
                      </a:lnTo>
                      <a:lnTo>
                        <a:pt x="633" y="249"/>
                      </a:lnTo>
                      <a:lnTo>
                        <a:pt x="633" y="249"/>
                      </a:lnTo>
                      <a:lnTo>
                        <a:pt x="633" y="249"/>
                      </a:lnTo>
                      <a:lnTo>
                        <a:pt x="636" y="249"/>
                      </a:lnTo>
                      <a:lnTo>
                        <a:pt x="636" y="249"/>
                      </a:lnTo>
                      <a:lnTo>
                        <a:pt x="635" y="251"/>
                      </a:lnTo>
                      <a:lnTo>
                        <a:pt x="633" y="253"/>
                      </a:lnTo>
                      <a:lnTo>
                        <a:pt x="631" y="255"/>
                      </a:lnTo>
                      <a:lnTo>
                        <a:pt x="631" y="255"/>
                      </a:lnTo>
                      <a:lnTo>
                        <a:pt x="627" y="255"/>
                      </a:lnTo>
                      <a:lnTo>
                        <a:pt x="627" y="255"/>
                      </a:lnTo>
                      <a:lnTo>
                        <a:pt x="627" y="255"/>
                      </a:lnTo>
                      <a:lnTo>
                        <a:pt x="627" y="255"/>
                      </a:lnTo>
                      <a:lnTo>
                        <a:pt x="625" y="256"/>
                      </a:lnTo>
                      <a:lnTo>
                        <a:pt x="625" y="256"/>
                      </a:lnTo>
                      <a:lnTo>
                        <a:pt x="621" y="255"/>
                      </a:lnTo>
                      <a:lnTo>
                        <a:pt x="621" y="255"/>
                      </a:lnTo>
                      <a:lnTo>
                        <a:pt x="621" y="255"/>
                      </a:lnTo>
                      <a:lnTo>
                        <a:pt x="621" y="255"/>
                      </a:lnTo>
                      <a:lnTo>
                        <a:pt x="624" y="255"/>
                      </a:lnTo>
                      <a:lnTo>
                        <a:pt x="625" y="255"/>
                      </a:lnTo>
                      <a:lnTo>
                        <a:pt x="625" y="255"/>
                      </a:lnTo>
                      <a:close/>
                      <a:moveTo>
                        <a:pt x="611" y="231"/>
                      </a:moveTo>
                      <a:lnTo>
                        <a:pt x="611" y="231"/>
                      </a:lnTo>
                      <a:lnTo>
                        <a:pt x="614" y="231"/>
                      </a:lnTo>
                      <a:lnTo>
                        <a:pt x="614" y="231"/>
                      </a:lnTo>
                      <a:lnTo>
                        <a:pt x="614" y="228"/>
                      </a:lnTo>
                      <a:lnTo>
                        <a:pt x="614" y="228"/>
                      </a:lnTo>
                      <a:lnTo>
                        <a:pt x="616" y="231"/>
                      </a:lnTo>
                      <a:lnTo>
                        <a:pt x="616" y="231"/>
                      </a:lnTo>
                      <a:lnTo>
                        <a:pt x="614" y="232"/>
                      </a:lnTo>
                      <a:lnTo>
                        <a:pt x="611" y="232"/>
                      </a:lnTo>
                      <a:lnTo>
                        <a:pt x="611" y="232"/>
                      </a:lnTo>
                      <a:lnTo>
                        <a:pt x="611" y="231"/>
                      </a:lnTo>
                      <a:lnTo>
                        <a:pt x="611" y="231"/>
                      </a:lnTo>
                      <a:close/>
                      <a:moveTo>
                        <a:pt x="613" y="295"/>
                      </a:moveTo>
                      <a:lnTo>
                        <a:pt x="613" y="295"/>
                      </a:lnTo>
                      <a:lnTo>
                        <a:pt x="616" y="295"/>
                      </a:lnTo>
                      <a:lnTo>
                        <a:pt x="621" y="293"/>
                      </a:lnTo>
                      <a:lnTo>
                        <a:pt x="621" y="293"/>
                      </a:lnTo>
                      <a:lnTo>
                        <a:pt x="621" y="293"/>
                      </a:lnTo>
                      <a:lnTo>
                        <a:pt x="619" y="295"/>
                      </a:lnTo>
                      <a:lnTo>
                        <a:pt x="616" y="296"/>
                      </a:lnTo>
                      <a:lnTo>
                        <a:pt x="613" y="296"/>
                      </a:lnTo>
                      <a:lnTo>
                        <a:pt x="613" y="296"/>
                      </a:lnTo>
                      <a:lnTo>
                        <a:pt x="610" y="296"/>
                      </a:lnTo>
                      <a:lnTo>
                        <a:pt x="610" y="296"/>
                      </a:lnTo>
                      <a:lnTo>
                        <a:pt x="613" y="295"/>
                      </a:lnTo>
                      <a:lnTo>
                        <a:pt x="613" y="295"/>
                      </a:lnTo>
                      <a:close/>
                      <a:moveTo>
                        <a:pt x="609" y="294"/>
                      </a:moveTo>
                      <a:lnTo>
                        <a:pt x="609" y="294"/>
                      </a:lnTo>
                      <a:lnTo>
                        <a:pt x="609" y="295"/>
                      </a:lnTo>
                      <a:lnTo>
                        <a:pt x="609" y="295"/>
                      </a:lnTo>
                      <a:lnTo>
                        <a:pt x="609" y="294"/>
                      </a:lnTo>
                      <a:lnTo>
                        <a:pt x="609" y="294"/>
                      </a:lnTo>
                      <a:lnTo>
                        <a:pt x="607" y="294"/>
                      </a:lnTo>
                      <a:lnTo>
                        <a:pt x="604" y="295"/>
                      </a:lnTo>
                      <a:lnTo>
                        <a:pt x="603" y="296"/>
                      </a:lnTo>
                      <a:lnTo>
                        <a:pt x="603" y="296"/>
                      </a:lnTo>
                      <a:lnTo>
                        <a:pt x="605" y="290"/>
                      </a:lnTo>
                      <a:lnTo>
                        <a:pt x="605" y="290"/>
                      </a:lnTo>
                      <a:lnTo>
                        <a:pt x="608" y="292"/>
                      </a:lnTo>
                      <a:lnTo>
                        <a:pt x="608" y="292"/>
                      </a:lnTo>
                      <a:lnTo>
                        <a:pt x="609" y="294"/>
                      </a:lnTo>
                      <a:lnTo>
                        <a:pt x="609" y="294"/>
                      </a:lnTo>
                      <a:close/>
                      <a:moveTo>
                        <a:pt x="600" y="242"/>
                      </a:moveTo>
                      <a:lnTo>
                        <a:pt x="600" y="242"/>
                      </a:lnTo>
                      <a:lnTo>
                        <a:pt x="602" y="242"/>
                      </a:lnTo>
                      <a:lnTo>
                        <a:pt x="602" y="242"/>
                      </a:lnTo>
                      <a:lnTo>
                        <a:pt x="603" y="242"/>
                      </a:lnTo>
                      <a:lnTo>
                        <a:pt x="603" y="242"/>
                      </a:lnTo>
                      <a:lnTo>
                        <a:pt x="603" y="242"/>
                      </a:lnTo>
                      <a:lnTo>
                        <a:pt x="603" y="242"/>
                      </a:lnTo>
                      <a:lnTo>
                        <a:pt x="608" y="240"/>
                      </a:lnTo>
                      <a:lnTo>
                        <a:pt x="608" y="240"/>
                      </a:lnTo>
                      <a:lnTo>
                        <a:pt x="607" y="242"/>
                      </a:lnTo>
                      <a:lnTo>
                        <a:pt x="603" y="244"/>
                      </a:lnTo>
                      <a:lnTo>
                        <a:pt x="603" y="244"/>
                      </a:lnTo>
                      <a:lnTo>
                        <a:pt x="600" y="245"/>
                      </a:lnTo>
                      <a:lnTo>
                        <a:pt x="598" y="246"/>
                      </a:lnTo>
                      <a:lnTo>
                        <a:pt x="598" y="246"/>
                      </a:lnTo>
                      <a:lnTo>
                        <a:pt x="596" y="245"/>
                      </a:lnTo>
                      <a:lnTo>
                        <a:pt x="593" y="244"/>
                      </a:lnTo>
                      <a:lnTo>
                        <a:pt x="593" y="244"/>
                      </a:lnTo>
                      <a:lnTo>
                        <a:pt x="596" y="244"/>
                      </a:lnTo>
                      <a:lnTo>
                        <a:pt x="598" y="243"/>
                      </a:lnTo>
                      <a:lnTo>
                        <a:pt x="600" y="242"/>
                      </a:lnTo>
                      <a:lnTo>
                        <a:pt x="600" y="242"/>
                      </a:lnTo>
                      <a:close/>
                      <a:moveTo>
                        <a:pt x="598" y="256"/>
                      </a:moveTo>
                      <a:lnTo>
                        <a:pt x="598" y="256"/>
                      </a:lnTo>
                      <a:lnTo>
                        <a:pt x="596" y="254"/>
                      </a:lnTo>
                      <a:lnTo>
                        <a:pt x="593" y="251"/>
                      </a:lnTo>
                      <a:lnTo>
                        <a:pt x="589" y="250"/>
                      </a:lnTo>
                      <a:lnTo>
                        <a:pt x="589" y="250"/>
                      </a:lnTo>
                      <a:lnTo>
                        <a:pt x="596" y="249"/>
                      </a:lnTo>
                      <a:lnTo>
                        <a:pt x="596" y="249"/>
                      </a:lnTo>
                      <a:lnTo>
                        <a:pt x="598" y="251"/>
                      </a:lnTo>
                      <a:lnTo>
                        <a:pt x="600" y="253"/>
                      </a:lnTo>
                      <a:lnTo>
                        <a:pt x="604" y="253"/>
                      </a:lnTo>
                      <a:lnTo>
                        <a:pt x="604" y="253"/>
                      </a:lnTo>
                      <a:lnTo>
                        <a:pt x="602" y="256"/>
                      </a:lnTo>
                      <a:lnTo>
                        <a:pt x="598" y="259"/>
                      </a:lnTo>
                      <a:lnTo>
                        <a:pt x="593" y="260"/>
                      </a:lnTo>
                      <a:lnTo>
                        <a:pt x="593" y="260"/>
                      </a:lnTo>
                      <a:lnTo>
                        <a:pt x="592" y="260"/>
                      </a:lnTo>
                      <a:lnTo>
                        <a:pt x="588" y="259"/>
                      </a:lnTo>
                      <a:lnTo>
                        <a:pt x="588" y="259"/>
                      </a:lnTo>
                      <a:lnTo>
                        <a:pt x="588" y="257"/>
                      </a:lnTo>
                      <a:lnTo>
                        <a:pt x="587" y="256"/>
                      </a:lnTo>
                      <a:lnTo>
                        <a:pt x="587" y="256"/>
                      </a:lnTo>
                      <a:lnTo>
                        <a:pt x="592" y="257"/>
                      </a:lnTo>
                      <a:lnTo>
                        <a:pt x="596" y="257"/>
                      </a:lnTo>
                      <a:lnTo>
                        <a:pt x="598" y="256"/>
                      </a:lnTo>
                      <a:lnTo>
                        <a:pt x="598" y="256"/>
                      </a:lnTo>
                      <a:close/>
                      <a:moveTo>
                        <a:pt x="582" y="311"/>
                      </a:moveTo>
                      <a:lnTo>
                        <a:pt x="582" y="311"/>
                      </a:lnTo>
                      <a:lnTo>
                        <a:pt x="585" y="311"/>
                      </a:lnTo>
                      <a:lnTo>
                        <a:pt x="589" y="311"/>
                      </a:lnTo>
                      <a:lnTo>
                        <a:pt x="589" y="310"/>
                      </a:lnTo>
                      <a:lnTo>
                        <a:pt x="589" y="310"/>
                      </a:lnTo>
                      <a:lnTo>
                        <a:pt x="591" y="312"/>
                      </a:lnTo>
                      <a:lnTo>
                        <a:pt x="594" y="314"/>
                      </a:lnTo>
                      <a:lnTo>
                        <a:pt x="594" y="314"/>
                      </a:lnTo>
                      <a:lnTo>
                        <a:pt x="594" y="312"/>
                      </a:lnTo>
                      <a:lnTo>
                        <a:pt x="596" y="306"/>
                      </a:lnTo>
                      <a:lnTo>
                        <a:pt x="596" y="306"/>
                      </a:lnTo>
                      <a:lnTo>
                        <a:pt x="596" y="309"/>
                      </a:lnTo>
                      <a:lnTo>
                        <a:pt x="597" y="311"/>
                      </a:lnTo>
                      <a:lnTo>
                        <a:pt x="599" y="312"/>
                      </a:lnTo>
                      <a:lnTo>
                        <a:pt x="599" y="312"/>
                      </a:lnTo>
                      <a:lnTo>
                        <a:pt x="602" y="309"/>
                      </a:lnTo>
                      <a:lnTo>
                        <a:pt x="602" y="306"/>
                      </a:lnTo>
                      <a:lnTo>
                        <a:pt x="602" y="303"/>
                      </a:lnTo>
                      <a:lnTo>
                        <a:pt x="602" y="303"/>
                      </a:lnTo>
                      <a:lnTo>
                        <a:pt x="604" y="306"/>
                      </a:lnTo>
                      <a:lnTo>
                        <a:pt x="604" y="306"/>
                      </a:lnTo>
                      <a:lnTo>
                        <a:pt x="603" y="309"/>
                      </a:lnTo>
                      <a:lnTo>
                        <a:pt x="603" y="309"/>
                      </a:lnTo>
                      <a:lnTo>
                        <a:pt x="607" y="309"/>
                      </a:lnTo>
                      <a:lnTo>
                        <a:pt x="609" y="310"/>
                      </a:lnTo>
                      <a:lnTo>
                        <a:pt x="613" y="310"/>
                      </a:lnTo>
                      <a:lnTo>
                        <a:pt x="613" y="310"/>
                      </a:lnTo>
                      <a:lnTo>
                        <a:pt x="613" y="310"/>
                      </a:lnTo>
                      <a:lnTo>
                        <a:pt x="613" y="310"/>
                      </a:lnTo>
                      <a:lnTo>
                        <a:pt x="610" y="312"/>
                      </a:lnTo>
                      <a:lnTo>
                        <a:pt x="610" y="312"/>
                      </a:lnTo>
                      <a:lnTo>
                        <a:pt x="607" y="310"/>
                      </a:lnTo>
                      <a:lnTo>
                        <a:pt x="602" y="310"/>
                      </a:lnTo>
                      <a:lnTo>
                        <a:pt x="602" y="310"/>
                      </a:lnTo>
                      <a:lnTo>
                        <a:pt x="603" y="312"/>
                      </a:lnTo>
                      <a:lnTo>
                        <a:pt x="604" y="315"/>
                      </a:lnTo>
                      <a:lnTo>
                        <a:pt x="607" y="318"/>
                      </a:lnTo>
                      <a:lnTo>
                        <a:pt x="607" y="318"/>
                      </a:lnTo>
                      <a:lnTo>
                        <a:pt x="602" y="318"/>
                      </a:lnTo>
                      <a:lnTo>
                        <a:pt x="597" y="322"/>
                      </a:lnTo>
                      <a:lnTo>
                        <a:pt x="597" y="322"/>
                      </a:lnTo>
                      <a:lnTo>
                        <a:pt x="600" y="324"/>
                      </a:lnTo>
                      <a:lnTo>
                        <a:pt x="600" y="324"/>
                      </a:lnTo>
                      <a:lnTo>
                        <a:pt x="598" y="327"/>
                      </a:lnTo>
                      <a:lnTo>
                        <a:pt x="598" y="327"/>
                      </a:lnTo>
                      <a:lnTo>
                        <a:pt x="597" y="327"/>
                      </a:lnTo>
                      <a:lnTo>
                        <a:pt x="593" y="326"/>
                      </a:lnTo>
                      <a:lnTo>
                        <a:pt x="588" y="327"/>
                      </a:lnTo>
                      <a:lnTo>
                        <a:pt x="586" y="328"/>
                      </a:lnTo>
                      <a:lnTo>
                        <a:pt x="583" y="331"/>
                      </a:lnTo>
                      <a:lnTo>
                        <a:pt x="583" y="331"/>
                      </a:lnTo>
                      <a:lnTo>
                        <a:pt x="583" y="333"/>
                      </a:lnTo>
                      <a:lnTo>
                        <a:pt x="586" y="334"/>
                      </a:lnTo>
                      <a:lnTo>
                        <a:pt x="591" y="334"/>
                      </a:lnTo>
                      <a:lnTo>
                        <a:pt x="591" y="334"/>
                      </a:lnTo>
                      <a:lnTo>
                        <a:pt x="589" y="338"/>
                      </a:lnTo>
                      <a:lnTo>
                        <a:pt x="586" y="340"/>
                      </a:lnTo>
                      <a:lnTo>
                        <a:pt x="581" y="342"/>
                      </a:lnTo>
                      <a:lnTo>
                        <a:pt x="581" y="342"/>
                      </a:lnTo>
                      <a:lnTo>
                        <a:pt x="578" y="339"/>
                      </a:lnTo>
                      <a:lnTo>
                        <a:pt x="577" y="338"/>
                      </a:lnTo>
                      <a:lnTo>
                        <a:pt x="576" y="335"/>
                      </a:lnTo>
                      <a:lnTo>
                        <a:pt x="576" y="335"/>
                      </a:lnTo>
                      <a:lnTo>
                        <a:pt x="580" y="335"/>
                      </a:lnTo>
                      <a:lnTo>
                        <a:pt x="581" y="334"/>
                      </a:lnTo>
                      <a:lnTo>
                        <a:pt x="578" y="332"/>
                      </a:lnTo>
                      <a:lnTo>
                        <a:pt x="574" y="327"/>
                      </a:lnTo>
                      <a:lnTo>
                        <a:pt x="574" y="327"/>
                      </a:lnTo>
                      <a:lnTo>
                        <a:pt x="575" y="326"/>
                      </a:lnTo>
                      <a:lnTo>
                        <a:pt x="575" y="321"/>
                      </a:lnTo>
                      <a:lnTo>
                        <a:pt x="575" y="321"/>
                      </a:lnTo>
                      <a:lnTo>
                        <a:pt x="577" y="321"/>
                      </a:lnTo>
                      <a:lnTo>
                        <a:pt x="580" y="321"/>
                      </a:lnTo>
                      <a:lnTo>
                        <a:pt x="580" y="321"/>
                      </a:lnTo>
                      <a:lnTo>
                        <a:pt x="580" y="318"/>
                      </a:lnTo>
                      <a:lnTo>
                        <a:pt x="580" y="317"/>
                      </a:lnTo>
                      <a:lnTo>
                        <a:pt x="578" y="316"/>
                      </a:lnTo>
                      <a:lnTo>
                        <a:pt x="578" y="316"/>
                      </a:lnTo>
                      <a:lnTo>
                        <a:pt x="582" y="317"/>
                      </a:lnTo>
                      <a:lnTo>
                        <a:pt x="585" y="317"/>
                      </a:lnTo>
                      <a:lnTo>
                        <a:pt x="587" y="317"/>
                      </a:lnTo>
                      <a:lnTo>
                        <a:pt x="587" y="317"/>
                      </a:lnTo>
                      <a:lnTo>
                        <a:pt x="586" y="315"/>
                      </a:lnTo>
                      <a:lnTo>
                        <a:pt x="585" y="312"/>
                      </a:lnTo>
                      <a:lnTo>
                        <a:pt x="582" y="311"/>
                      </a:lnTo>
                      <a:lnTo>
                        <a:pt x="582" y="311"/>
                      </a:lnTo>
                      <a:close/>
                      <a:moveTo>
                        <a:pt x="546" y="267"/>
                      </a:moveTo>
                      <a:lnTo>
                        <a:pt x="546" y="267"/>
                      </a:lnTo>
                      <a:lnTo>
                        <a:pt x="546" y="265"/>
                      </a:lnTo>
                      <a:lnTo>
                        <a:pt x="546" y="265"/>
                      </a:lnTo>
                      <a:lnTo>
                        <a:pt x="549" y="265"/>
                      </a:lnTo>
                      <a:lnTo>
                        <a:pt x="549" y="265"/>
                      </a:lnTo>
                      <a:lnTo>
                        <a:pt x="546" y="263"/>
                      </a:lnTo>
                      <a:lnTo>
                        <a:pt x="546" y="263"/>
                      </a:lnTo>
                      <a:lnTo>
                        <a:pt x="544" y="261"/>
                      </a:lnTo>
                      <a:lnTo>
                        <a:pt x="543" y="260"/>
                      </a:lnTo>
                      <a:lnTo>
                        <a:pt x="543" y="260"/>
                      </a:lnTo>
                      <a:lnTo>
                        <a:pt x="549" y="261"/>
                      </a:lnTo>
                      <a:lnTo>
                        <a:pt x="552" y="261"/>
                      </a:lnTo>
                      <a:lnTo>
                        <a:pt x="554" y="261"/>
                      </a:lnTo>
                      <a:lnTo>
                        <a:pt x="554" y="261"/>
                      </a:lnTo>
                      <a:lnTo>
                        <a:pt x="554" y="261"/>
                      </a:lnTo>
                      <a:lnTo>
                        <a:pt x="555" y="261"/>
                      </a:lnTo>
                      <a:lnTo>
                        <a:pt x="555" y="261"/>
                      </a:lnTo>
                      <a:lnTo>
                        <a:pt x="554" y="265"/>
                      </a:lnTo>
                      <a:lnTo>
                        <a:pt x="550" y="267"/>
                      </a:lnTo>
                      <a:lnTo>
                        <a:pt x="546" y="267"/>
                      </a:lnTo>
                      <a:lnTo>
                        <a:pt x="546" y="267"/>
                      </a:lnTo>
                      <a:lnTo>
                        <a:pt x="542" y="267"/>
                      </a:lnTo>
                      <a:lnTo>
                        <a:pt x="542" y="267"/>
                      </a:lnTo>
                      <a:lnTo>
                        <a:pt x="542" y="267"/>
                      </a:lnTo>
                      <a:lnTo>
                        <a:pt x="542" y="267"/>
                      </a:lnTo>
                      <a:lnTo>
                        <a:pt x="544" y="267"/>
                      </a:lnTo>
                      <a:lnTo>
                        <a:pt x="546" y="267"/>
                      </a:lnTo>
                      <a:lnTo>
                        <a:pt x="546" y="267"/>
                      </a:lnTo>
                      <a:close/>
                      <a:moveTo>
                        <a:pt x="532" y="243"/>
                      </a:moveTo>
                      <a:lnTo>
                        <a:pt x="532" y="243"/>
                      </a:lnTo>
                      <a:lnTo>
                        <a:pt x="535" y="243"/>
                      </a:lnTo>
                      <a:lnTo>
                        <a:pt x="535" y="243"/>
                      </a:lnTo>
                      <a:lnTo>
                        <a:pt x="535" y="239"/>
                      </a:lnTo>
                      <a:lnTo>
                        <a:pt x="535" y="239"/>
                      </a:lnTo>
                      <a:lnTo>
                        <a:pt x="537" y="243"/>
                      </a:lnTo>
                      <a:lnTo>
                        <a:pt x="537" y="243"/>
                      </a:lnTo>
                      <a:lnTo>
                        <a:pt x="535" y="243"/>
                      </a:lnTo>
                      <a:lnTo>
                        <a:pt x="532" y="244"/>
                      </a:lnTo>
                      <a:lnTo>
                        <a:pt x="532" y="244"/>
                      </a:lnTo>
                      <a:lnTo>
                        <a:pt x="532" y="243"/>
                      </a:lnTo>
                      <a:lnTo>
                        <a:pt x="532" y="243"/>
                      </a:lnTo>
                      <a:close/>
                      <a:moveTo>
                        <a:pt x="538" y="279"/>
                      </a:moveTo>
                      <a:lnTo>
                        <a:pt x="538" y="279"/>
                      </a:lnTo>
                      <a:lnTo>
                        <a:pt x="536" y="283"/>
                      </a:lnTo>
                      <a:lnTo>
                        <a:pt x="536" y="283"/>
                      </a:lnTo>
                      <a:lnTo>
                        <a:pt x="541" y="284"/>
                      </a:lnTo>
                      <a:lnTo>
                        <a:pt x="544" y="284"/>
                      </a:lnTo>
                      <a:lnTo>
                        <a:pt x="548" y="283"/>
                      </a:lnTo>
                      <a:lnTo>
                        <a:pt x="548" y="283"/>
                      </a:lnTo>
                      <a:lnTo>
                        <a:pt x="546" y="287"/>
                      </a:lnTo>
                      <a:lnTo>
                        <a:pt x="543" y="289"/>
                      </a:lnTo>
                      <a:lnTo>
                        <a:pt x="543" y="294"/>
                      </a:lnTo>
                      <a:lnTo>
                        <a:pt x="543" y="294"/>
                      </a:lnTo>
                      <a:lnTo>
                        <a:pt x="547" y="293"/>
                      </a:lnTo>
                      <a:lnTo>
                        <a:pt x="549" y="292"/>
                      </a:lnTo>
                      <a:lnTo>
                        <a:pt x="552" y="289"/>
                      </a:lnTo>
                      <a:lnTo>
                        <a:pt x="552" y="289"/>
                      </a:lnTo>
                      <a:lnTo>
                        <a:pt x="555" y="290"/>
                      </a:lnTo>
                      <a:lnTo>
                        <a:pt x="558" y="290"/>
                      </a:lnTo>
                      <a:lnTo>
                        <a:pt x="560" y="290"/>
                      </a:lnTo>
                      <a:lnTo>
                        <a:pt x="560" y="290"/>
                      </a:lnTo>
                      <a:lnTo>
                        <a:pt x="560" y="288"/>
                      </a:lnTo>
                      <a:lnTo>
                        <a:pt x="559" y="285"/>
                      </a:lnTo>
                      <a:lnTo>
                        <a:pt x="558" y="284"/>
                      </a:lnTo>
                      <a:lnTo>
                        <a:pt x="558" y="284"/>
                      </a:lnTo>
                      <a:lnTo>
                        <a:pt x="559" y="284"/>
                      </a:lnTo>
                      <a:lnTo>
                        <a:pt x="559" y="284"/>
                      </a:lnTo>
                      <a:lnTo>
                        <a:pt x="560" y="288"/>
                      </a:lnTo>
                      <a:lnTo>
                        <a:pt x="563" y="292"/>
                      </a:lnTo>
                      <a:lnTo>
                        <a:pt x="563" y="292"/>
                      </a:lnTo>
                      <a:lnTo>
                        <a:pt x="565" y="290"/>
                      </a:lnTo>
                      <a:lnTo>
                        <a:pt x="569" y="284"/>
                      </a:lnTo>
                      <a:lnTo>
                        <a:pt x="569" y="284"/>
                      </a:lnTo>
                      <a:lnTo>
                        <a:pt x="567" y="288"/>
                      </a:lnTo>
                      <a:lnTo>
                        <a:pt x="567" y="290"/>
                      </a:lnTo>
                      <a:lnTo>
                        <a:pt x="570" y="294"/>
                      </a:lnTo>
                      <a:lnTo>
                        <a:pt x="570" y="294"/>
                      </a:lnTo>
                      <a:lnTo>
                        <a:pt x="572" y="292"/>
                      </a:lnTo>
                      <a:lnTo>
                        <a:pt x="575" y="289"/>
                      </a:lnTo>
                      <a:lnTo>
                        <a:pt x="577" y="285"/>
                      </a:lnTo>
                      <a:lnTo>
                        <a:pt x="577" y="285"/>
                      </a:lnTo>
                      <a:lnTo>
                        <a:pt x="577" y="285"/>
                      </a:lnTo>
                      <a:lnTo>
                        <a:pt x="577" y="285"/>
                      </a:lnTo>
                      <a:lnTo>
                        <a:pt x="577" y="287"/>
                      </a:lnTo>
                      <a:lnTo>
                        <a:pt x="577" y="287"/>
                      </a:lnTo>
                      <a:lnTo>
                        <a:pt x="577" y="288"/>
                      </a:lnTo>
                      <a:lnTo>
                        <a:pt x="577" y="288"/>
                      </a:lnTo>
                      <a:lnTo>
                        <a:pt x="574" y="293"/>
                      </a:lnTo>
                      <a:lnTo>
                        <a:pt x="574" y="293"/>
                      </a:lnTo>
                      <a:lnTo>
                        <a:pt x="574" y="293"/>
                      </a:lnTo>
                      <a:lnTo>
                        <a:pt x="574" y="293"/>
                      </a:lnTo>
                      <a:lnTo>
                        <a:pt x="574" y="294"/>
                      </a:lnTo>
                      <a:lnTo>
                        <a:pt x="575" y="294"/>
                      </a:lnTo>
                      <a:lnTo>
                        <a:pt x="575" y="294"/>
                      </a:lnTo>
                      <a:lnTo>
                        <a:pt x="576" y="295"/>
                      </a:lnTo>
                      <a:lnTo>
                        <a:pt x="577" y="296"/>
                      </a:lnTo>
                      <a:lnTo>
                        <a:pt x="577" y="296"/>
                      </a:lnTo>
                      <a:lnTo>
                        <a:pt x="578" y="296"/>
                      </a:lnTo>
                      <a:lnTo>
                        <a:pt x="578" y="296"/>
                      </a:lnTo>
                      <a:lnTo>
                        <a:pt x="572" y="301"/>
                      </a:lnTo>
                      <a:lnTo>
                        <a:pt x="572" y="301"/>
                      </a:lnTo>
                      <a:lnTo>
                        <a:pt x="571" y="300"/>
                      </a:lnTo>
                      <a:lnTo>
                        <a:pt x="569" y="299"/>
                      </a:lnTo>
                      <a:lnTo>
                        <a:pt x="564" y="299"/>
                      </a:lnTo>
                      <a:lnTo>
                        <a:pt x="561" y="300"/>
                      </a:lnTo>
                      <a:lnTo>
                        <a:pt x="559" y="303"/>
                      </a:lnTo>
                      <a:lnTo>
                        <a:pt x="559" y="303"/>
                      </a:lnTo>
                      <a:lnTo>
                        <a:pt x="560" y="304"/>
                      </a:lnTo>
                      <a:lnTo>
                        <a:pt x="561" y="305"/>
                      </a:lnTo>
                      <a:lnTo>
                        <a:pt x="561" y="305"/>
                      </a:lnTo>
                      <a:lnTo>
                        <a:pt x="560" y="307"/>
                      </a:lnTo>
                      <a:lnTo>
                        <a:pt x="560" y="307"/>
                      </a:lnTo>
                      <a:lnTo>
                        <a:pt x="561" y="307"/>
                      </a:lnTo>
                      <a:lnTo>
                        <a:pt x="564" y="307"/>
                      </a:lnTo>
                      <a:lnTo>
                        <a:pt x="564" y="307"/>
                      </a:lnTo>
                      <a:lnTo>
                        <a:pt x="563" y="310"/>
                      </a:lnTo>
                      <a:lnTo>
                        <a:pt x="559" y="311"/>
                      </a:lnTo>
                      <a:lnTo>
                        <a:pt x="559" y="311"/>
                      </a:lnTo>
                      <a:lnTo>
                        <a:pt x="559" y="309"/>
                      </a:lnTo>
                      <a:lnTo>
                        <a:pt x="559" y="309"/>
                      </a:lnTo>
                      <a:lnTo>
                        <a:pt x="559" y="307"/>
                      </a:lnTo>
                      <a:lnTo>
                        <a:pt x="559" y="305"/>
                      </a:lnTo>
                      <a:lnTo>
                        <a:pt x="559" y="303"/>
                      </a:lnTo>
                      <a:lnTo>
                        <a:pt x="557" y="300"/>
                      </a:lnTo>
                      <a:lnTo>
                        <a:pt x="554" y="299"/>
                      </a:lnTo>
                      <a:lnTo>
                        <a:pt x="550" y="298"/>
                      </a:lnTo>
                      <a:lnTo>
                        <a:pt x="550" y="298"/>
                      </a:lnTo>
                      <a:lnTo>
                        <a:pt x="549" y="300"/>
                      </a:lnTo>
                      <a:lnTo>
                        <a:pt x="549" y="303"/>
                      </a:lnTo>
                      <a:lnTo>
                        <a:pt x="550" y="306"/>
                      </a:lnTo>
                      <a:lnTo>
                        <a:pt x="550" y="306"/>
                      </a:lnTo>
                      <a:lnTo>
                        <a:pt x="549" y="304"/>
                      </a:lnTo>
                      <a:lnTo>
                        <a:pt x="549" y="304"/>
                      </a:lnTo>
                      <a:lnTo>
                        <a:pt x="549" y="301"/>
                      </a:lnTo>
                      <a:lnTo>
                        <a:pt x="549" y="301"/>
                      </a:lnTo>
                      <a:lnTo>
                        <a:pt x="547" y="303"/>
                      </a:lnTo>
                      <a:lnTo>
                        <a:pt x="547" y="303"/>
                      </a:lnTo>
                      <a:lnTo>
                        <a:pt x="543" y="300"/>
                      </a:lnTo>
                      <a:lnTo>
                        <a:pt x="543" y="300"/>
                      </a:lnTo>
                      <a:lnTo>
                        <a:pt x="543" y="301"/>
                      </a:lnTo>
                      <a:lnTo>
                        <a:pt x="543" y="301"/>
                      </a:lnTo>
                      <a:lnTo>
                        <a:pt x="542" y="299"/>
                      </a:lnTo>
                      <a:lnTo>
                        <a:pt x="542" y="299"/>
                      </a:lnTo>
                      <a:lnTo>
                        <a:pt x="541" y="300"/>
                      </a:lnTo>
                      <a:lnTo>
                        <a:pt x="539" y="301"/>
                      </a:lnTo>
                      <a:lnTo>
                        <a:pt x="538" y="304"/>
                      </a:lnTo>
                      <a:lnTo>
                        <a:pt x="538" y="304"/>
                      </a:lnTo>
                      <a:lnTo>
                        <a:pt x="538" y="300"/>
                      </a:lnTo>
                      <a:lnTo>
                        <a:pt x="537" y="298"/>
                      </a:lnTo>
                      <a:lnTo>
                        <a:pt x="537" y="296"/>
                      </a:lnTo>
                      <a:lnTo>
                        <a:pt x="537" y="296"/>
                      </a:lnTo>
                      <a:lnTo>
                        <a:pt x="535" y="299"/>
                      </a:lnTo>
                      <a:lnTo>
                        <a:pt x="533" y="300"/>
                      </a:lnTo>
                      <a:lnTo>
                        <a:pt x="533" y="303"/>
                      </a:lnTo>
                      <a:lnTo>
                        <a:pt x="533" y="303"/>
                      </a:lnTo>
                      <a:lnTo>
                        <a:pt x="532" y="294"/>
                      </a:lnTo>
                      <a:lnTo>
                        <a:pt x="532" y="294"/>
                      </a:lnTo>
                      <a:lnTo>
                        <a:pt x="530" y="295"/>
                      </a:lnTo>
                      <a:lnTo>
                        <a:pt x="530" y="295"/>
                      </a:lnTo>
                      <a:lnTo>
                        <a:pt x="531" y="292"/>
                      </a:lnTo>
                      <a:lnTo>
                        <a:pt x="531" y="289"/>
                      </a:lnTo>
                      <a:lnTo>
                        <a:pt x="531" y="289"/>
                      </a:lnTo>
                      <a:lnTo>
                        <a:pt x="535" y="289"/>
                      </a:lnTo>
                      <a:lnTo>
                        <a:pt x="537" y="288"/>
                      </a:lnTo>
                      <a:lnTo>
                        <a:pt x="537" y="288"/>
                      </a:lnTo>
                      <a:lnTo>
                        <a:pt x="535" y="285"/>
                      </a:lnTo>
                      <a:lnTo>
                        <a:pt x="532" y="283"/>
                      </a:lnTo>
                      <a:lnTo>
                        <a:pt x="530" y="282"/>
                      </a:lnTo>
                      <a:lnTo>
                        <a:pt x="530" y="282"/>
                      </a:lnTo>
                      <a:lnTo>
                        <a:pt x="530" y="282"/>
                      </a:lnTo>
                      <a:lnTo>
                        <a:pt x="533" y="282"/>
                      </a:lnTo>
                      <a:lnTo>
                        <a:pt x="538" y="279"/>
                      </a:lnTo>
                      <a:lnTo>
                        <a:pt x="538" y="279"/>
                      </a:lnTo>
                      <a:close/>
                      <a:moveTo>
                        <a:pt x="531" y="289"/>
                      </a:moveTo>
                      <a:lnTo>
                        <a:pt x="531" y="289"/>
                      </a:lnTo>
                      <a:lnTo>
                        <a:pt x="531" y="290"/>
                      </a:lnTo>
                      <a:lnTo>
                        <a:pt x="528" y="293"/>
                      </a:lnTo>
                      <a:lnTo>
                        <a:pt x="528" y="293"/>
                      </a:lnTo>
                      <a:lnTo>
                        <a:pt x="527" y="290"/>
                      </a:lnTo>
                      <a:lnTo>
                        <a:pt x="526" y="288"/>
                      </a:lnTo>
                      <a:lnTo>
                        <a:pt x="526" y="288"/>
                      </a:lnTo>
                      <a:lnTo>
                        <a:pt x="531" y="289"/>
                      </a:lnTo>
                      <a:lnTo>
                        <a:pt x="531" y="289"/>
                      </a:lnTo>
                      <a:close/>
                      <a:moveTo>
                        <a:pt x="532" y="324"/>
                      </a:moveTo>
                      <a:lnTo>
                        <a:pt x="532" y="324"/>
                      </a:lnTo>
                      <a:lnTo>
                        <a:pt x="532" y="324"/>
                      </a:lnTo>
                      <a:lnTo>
                        <a:pt x="535" y="326"/>
                      </a:lnTo>
                      <a:lnTo>
                        <a:pt x="537" y="327"/>
                      </a:lnTo>
                      <a:lnTo>
                        <a:pt x="537" y="327"/>
                      </a:lnTo>
                      <a:lnTo>
                        <a:pt x="538" y="327"/>
                      </a:lnTo>
                      <a:lnTo>
                        <a:pt x="538" y="327"/>
                      </a:lnTo>
                      <a:lnTo>
                        <a:pt x="541" y="328"/>
                      </a:lnTo>
                      <a:lnTo>
                        <a:pt x="541" y="328"/>
                      </a:lnTo>
                      <a:lnTo>
                        <a:pt x="541" y="329"/>
                      </a:lnTo>
                      <a:lnTo>
                        <a:pt x="541" y="329"/>
                      </a:lnTo>
                      <a:lnTo>
                        <a:pt x="537" y="329"/>
                      </a:lnTo>
                      <a:lnTo>
                        <a:pt x="533" y="332"/>
                      </a:lnTo>
                      <a:lnTo>
                        <a:pt x="533" y="332"/>
                      </a:lnTo>
                      <a:lnTo>
                        <a:pt x="536" y="334"/>
                      </a:lnTo>
                      <a:lnTo>
                        <a:pt x="536" y="334"/>
                      </a:lnTo>
                      <a:lnTo>
                        <a:pt x="535" y="334"/>
                      </a:lnTo>
                      <a:lnTo>
                        <a:pt x="535" y="334"/>
                      </a:lnTo>
                      <a:lnTo>
                        <a:pt x="535" y="334"/>
                      </a:lnTo>
                      <a:lnTo>
                        <a:pt x="535" y="334"/>
                      </a:lnTo>
                      <a:lnTo>
                        <a:pt x="532" y="333"/>
                      </a:lnTo>
                      <a:lnTo>
                        <a:pt x="532" y="333"/>
                      </a:lnTo>
                      <a:lnTo>
                        <a:pt x="531" y="332"/>
                      </a:lnTo>
                      <a:lnTo>
                        <a:pt x="531" y="332"/>
                      </a:lnTo>
                      <a:lnTo>
                        <a:pt x="531" y="332"/>
                      </a:lnTo>
                      <a:lnTo>
                        <a:pt x="531" y="332"/>
                      </a:lnTo>
                      <a:lnTo>
                        <a:pt x="530" y="328"/>
                      </a:lnTo>
                      <a:lnTo>
                        <a:pt x="527" y="327"/>
                      </a:lnTo>
                      <a:lnTo>
                        <a:pt x="525" y="326"/>
                      </a:lnTo>
                      <a:lnTo>
                        <a:pt x="525" y="326"/>
                      </a:lnTo>
                      <a:lnTo>
                        <a:pt x="528" y="326"/>
                      </a:lnTo>
                      <a:lnTo>
                        <a:pt x="532" y="324"/>
                      </a:lnTo>
                      <a:lnTo>
                        <a:pt x="532" y="324"/>
                      </a:lnTo>
                      <a:close/>
                      <a:moveTo>
                        <a:pt x="525" y="339"/>
                      </a:moveTo>
                      <a:lnTo>
                        <a:pt x="525" y="339"/>
                      </a:lnTo>
                      <a:lnTo>
                        <a:pt x="524" y="338"/>
                      </a:lnTo>
                      <a:lnTo>
                        <a:pt x="521" y="338"/>
                      </a:lnTo>
                      <a:lnTo>
                        <a:pt x="519" y="339"/>
                      </a:lnTo>
                      <a:lnTo>
                        <a:pt x="519" y="339"/>
                      </a:lnTo>
                      <a:lnTo>
                        <a:pt x="519" y="335"/>
                      </a:lnTo>
                      <a:lnTo>
                        <a:pt x="519" y="335"/>
                      </a:lnTo>
                      <a:lnTo>
                        <a:pt x="521" y="337"/>
                      </a:lnTo>
                      <a:lnTo>
                        <a:pt x="525" y="339"/>
                      </a:lnTo>
                      <a:lnTo>
                        <a:pt x="525" y="339"/>
                      </a:lnTo>
                      <a:close/>
                      <a:moveTo>
                        <a:pt x="516" y="261"/>
                      </a:moveTo>
                      <a:lnTo>
                        <a:pt x="516" y="261"/>
                      </a:lnTo>
                      <a:lnTo>
                        <a:pt x="517" y="262"/>
                      </a:lnTo>
                      <a:lnTo>
                        <a:pt x="520" y="263"/>
                      </a:lnTo>
                      <a:lnTo>
                        <a:pt x="520" y="263"/>
                      </a:lnTo>
                      <a:lnTo>
                        <a:pt x="516" y="266"/>
                      </a:lnTo>
                      <a:lnTo>
                        <a:pt x="516" y="266"/>
                      </a:lnTo>
                      <a:lnTo>
                        <a:pt x="514" y="263"/>
                      </a:lnTo>
                      <a:lnTo>
                        <a:pt x="511" y="262"/>
                      </a:lnTo>
                      <a:lnTo>
                        <a:pt x="510" y="262"/>
                      </a:lnTo>
                      <a:lnTo>
                        <a:pt x="510" y="262"/>
                      </a:lnTo>
                      <a:lnTo>
                        <a:pt x="513" y="262"/>
                      </a:lnTo>
                      <a:lnTo>
                        <a:pt x="516" y="261"/>
                      </a:lnTo>
                      <a:lnTo>
                        <a:pt x="516" y="261"/>
                      </a:lnTo>
                      <a:close/>
                      <a:moveTo>
                        <a:pt x="463" y="306"/>
                      </a:moveTo>
                      <a:lnTo>
                        <a:pt x="463" y="306"/>
                      </a:lnTo>
                      <a:lnTo>
                        <a:pt x="464" y="306"/>
                      </a:lnTo>
                      <a:lnTo>
                        <a:pt x="466" y="305"/>
                      </a:lnTo>
                      <a:lnTo>
                        <a:pt x="466" y="305"/>
                      </a:lnTo>
                      <a:lnTo>
                        <a:pt x="465" y="310"/>
                      </a:lnTo>
                      <a:lnTo>
                        <a:pt x="465" y="311"/>
                      </a:lnTo>
                      <a:lnTo>
                        <a:pt x="466" y="314"/>
                      </a:lnTo>
                      <a:lnTo>
                        <a:pt x="466" y="314"/>
                      </a:lnTo>
                      <a:lnTo>
                        <a:pt x="467" y="310"/>
                      </a:lnTo>
                      <a:lnTo>
                        <a:pt x="470" y="306"/>
                      </a:lnTo>
                      <a:lnTo>
                        <a:pt x="474" y="305"/>
                      </a:lnTo>
                      <a:lnTo>
                        <a:pt x="474" y="305"/>
                      </a:lnTo>
                      <a:lnTo>
                        <a:pt x="478" y="305"/>
                      </a:lnTo>
                      <a:lnTo>
                        <a:pt x="481" y="304"/>
                      </a:lnTo>
                      <a:lnTo>
                        <a:pt x="480" y="301"/>
                      </a:lnTo>
                      <a:lnTo>
                        <a:pt x="474" y="296"/>
                      </a:lnTo>
                      <a:lnTo>
                        <a:pt x="474" y="296"/>
                      </a:lnTo>
                      <a:lnTo>
                        <a:pt x="475" y="295"/>
                      </a:lnTo>
                      <a:lnTo>
                        <a:pt x="476" y="290"/>
                      </a:lnTo>
                      <a:lnTo>
                        <a:pt x="476" y="290"/>
                      </a:lnTo>
                      <a:lnTo>
                        <a:pt x="477" y="290"/>
                      </a:lnTo>
                      <a:lnTo>
                        <a:pt x="480" y="290"/>
                      </a:lnTo>
                      <a:lnTo>
                        <a:pt x="480" y="290"/>
                      </a:lnTo>
                      <a:lnTo>
                        <a:pt x="480" y="288"/>
                      </a:lnTo>
                      <a:lnTo>
                        <a:pt x="480" y="285"/>
                      </a:lnTo>
                      <a:lnTo>
                        <a:pt x="478" y="285"/>
                      </a:lnTo>
                      <a:lnTo>
                        <a:pt x="478" y="285"/>
                      </a:lnTo>
                      <a:lnTo>
                        <a:pt x="482" y="287"/>
                      </a:lnTo>
                      <a:lnTo>
                        <a:pt x="485" y="287"/>
                      </a:lnTo>
                      <a:lnTo>
                        <a:pt x="487" y="287"/>
                      </a:lnTo>
                      <a:lnTo>
                        <a:pt x="487" y="287"/>
                      </a:lnTo>
                      <a:lnTo>
                        <a:pt x="486" y="284"/>
                      </a:lnTo>
                      <a:lnTo>
                        <a:pt x="485" y="282"/>
                      </a:lnTo>
                      <a:lnTo>
                        <a:pt x="482" y="281"/>
                      </a:lnTo>
                      <a:lnTo>
                        <a:pt x="482" y="281"/>
                      </a:lnTo>
                      <a:lnTo>
                        <a:pt x="485" y="281"/>
                      </a:lnTo>
                      <a:lnTo>
                        <a:pt x="489" y="279"/>
                      </a:lnTo>
                      <a:lnTo>
                        <a:pt x="489" y="279"/>
                      </a:lnTo>
                      <a:lnTo>
                        <a:pt x="489" y="279"/>
                      </a:lnTo>
                      <a:lnTo>
                        <a:pt x="489" y="279"/>
                      </a:lnTo>
                      <a:lnTo>
                        <a:pt x="491" y="282"/>
                      </a:lnTo>
                      <a:lnTo>
                        <a:pt x="494" y="283"/>
                      </a:lnTo>
                      <a:lnTo>
                        <a:pt x="494" y="283"/>
                      </a:lnTo>
                      <a:lnTo>
                        <a:pt x="494" y="282"/>
                      </a:lnTo>
                      <a:lnTo>
                        <a:pt x="495" y="277"/>
                      </a:lnTo>
                      <a:lnTo>
                        <a:pt x="495" y="277"/>
                      </a:lnTo>
                      <a:lnTo>
                        <a:pt x="495" y="277"/>
                      </a:lnTo>
                      <a:lnTo>
                        <a:pt x="495" y="277"/>
                      </a:lnTo>
                      <a:lnTo>
                        <a:pt x="497" y="279"/>
                      </a:lnTo>
                      <a:lnTo>
                        <a:pt x="500" y="282"/>
                      </a:lnTo>
                      <a:lnTo>
                        <a:pt x="500" y="282"/>
                      </a:lnTo>
                      <a:lnTo>
                        <a:pt x="502" y="279"/>
                      </a:lnTo>
                      <a:lnTo>
                        <a:pt x="502" y="277"/>
                      </a:lnTo>
                      <a:lnTo>
                        <a:pt x="502" y="273"/>
                      </a:lnTo>
                      <a:lnTo>
                        <a:pt x="502" y="273"/>
                      </a:lnTo>
                      <a:lnTo>
                        <a:pt x="502" y="273"/>
                      </a:lnTo>
                      <a:lnTo>
                        <a:pt x="503" y="273"/>
                      </a:lnTo>
                      <a:lnTo>
                        <a:pt x="503" y="273"/>
                      </a:lnTo>
                      <a:lnTo>
                        <a:pt x="504" y="274"/>
                      </a:lnTo>
                      <a:lnTo>
                        <a:pt x="504" y="274"/>
                      </a:lnTo>
                      <a:lnTo>
                        <a:pt x="502" y="281"/>
                      </a:lnTo>
                      <a:lnTo>
                        <a:pt x="502" y="281"/>
                      </a:lnTo>
                      <a:lnTo>
                        <a:pt x="504" y="281"/>
                      </a:lnTo>
                      <a:lnTo>
                        <a:pt x="511" y="281"/>
                      </a:lnTo>
                      <a:lnTo>
                        <a:pt x="511" y="281"/>
                      </a:lnTo>
                      <a:lnTo>
                        <a:pt x="508" y="282"/>
                      </a:lnTo>
                      <a:lnTo>
                        <a:pt x="506" y="283"/>
                      </a:lnTo>
                      <a:lnTo>
                        <a:pt x="504" y="287"/>
                      </a:lnTo>
                      <a:lnTo>
                        <a:pt x="504" y="287"/>
                      </a:lnTo>
                      <a:lnTo>
                        <a:pt x="509" y="288"/>
                      </a:lnTo>
                      <a:lnTo>
                        <a:pt x="513" y="288"/>
                      </a:lnTo>
                      <a:lnTo>
                        <a:pt x="517" y="287"/>
                      </a:lnTo>
                      <a:lnTo>
                        <a:pt x="517" y="287"/>
                      </a:lnTo>
                      <a:lnTo>
                        <a:pt x="514" y="290"/>
                      </a:lnTo>
                      <a:lnTo>
                        <a:pt x="511" y="294"/>
                      </a:lnTo>
                      <a:lnTo>
                        <a:pt x="511" y="298"/>
                      </a:lnTo>
                      <a:lnTo>
                        <a:pt x="511" y="298"/>
                      </a:lnTo>
                      <a:lnTo>
                        <a:pt x="514" y="298"/>
                      </a:lnTo>
                      <a:lnTo>
                        <a:pt x="519" y="295"/>
                      </a:lnTo>
                      <a:lnTo>
                        <a:pt x="519" y="295"/>
                      </a:lnTo>
                      <a:lnTo>
                        <a:pt x="522" y="301"/>
                      </a:lnTo>
                      <a:lnTo>
                        <a:pt x="522" y="301"/>
                      </a:lnTo>
                      <a:lnTo>
                        <a:pt x="521" y="303"/>
                      </a:lnTo>
                      <a:lnTo>
                        <a:pt x="520" y="305"/>
                      </a:lnTo>
                      <a:lnTo>
                        <a:pt x="520" y="305"/>
                      </a:lnTo>
                      <a:lnTo>
                        <a:pt x="517" y="306"/>
                      </a:lnTo>
                      <a:lnTo>
                        <a:pt x="517" y="306"/>
                      </a:lnTo>
                      <a:lnTo>
                        <a:pt x="517" y="309"/>
                      </a:lnTo>
                      <a:lnTo>
                        <a:pt x="519" y="310"/>
                      </a:lnTo>
                      <a:lnTo>
                        <a:pt x="521" y="310"/>
                      </a:lnTo>
                      <a:lnTo>
                        <a:pt x="521" y="310"/>
                      </a:lnTo>
                      <a:lnTo>
                        <a:pt x="522" y="312"/>
                      </a:lnTo>
                      <a:lnTo>
                        <a:pt x="522" y="312"/>
                      </a:lnTo>
                      <a:lnTo>
                        <a:pt x="520" y="315"/>
                      </a:lnTo>
                      <a:lnTo>
                        <a:pt x="517" y="315"/>
                      </a:lnTo>
                      <a:lnTo>
                        <a:pt x="514" y="315"/>
                      </a:lnTo>
                      <a:lnTo>
                        <a:pt x="514" y="315"/>
                      </a:lnTo>
                      <a:lnTo>
                        <a:pt x="513" y="315"/>
                      </a:lnTo>
                      <a:lnTo>
                        <a:pt x="510" y="315"/>
                      </a:lnTo>
                      <a:lnTo>
                        <a:pt x="506" y="316"/>
                      </a:lnTo>
                      <a:lnTo>
                        <a:pt x="505" y="318"/>
                      </a:lnTo>
                      <a:lnTo>
                        <a:pt x="504" y="321"/>
                      </a:lnTo>
                      <a:lnTo>
                        <a:pt x="504" y="321"/>
                      </a:lnTo>
                      <a:lnTo>
                        <a:pt x="505" y="322"/>
                      </a:lnTo>
                      <a:lnTo>
                        <a:pt x="510" y="322"/>
                      </a:lnTo>
                      <a:lnTo>
                        <a:pt x="510" y="322"/>
                      </a:lnTo>
                      <a:lnTo>
                        <a:pt x="508" y="322"/>
                      </a:lnTo>
                      <a:lnTo>
                        <a:pt x="506" y="324"/>
                      </a:lnTo>
                      <a:lnTo>
                        <a:pt x="505" y="327"/>
                      </a:lnTo>
                      <a:lnTo>
                        <a:pt x="505" y="327"/>
                      </a:lnTo>
                      <a:lnTo>
                        <a:pt x="506" y="327"/>
                      </a:lnTo>
                      <a:lnTo>
                        <a:pt x="506" y="327"/>
                      </a:lnTo>
                      <a:lnTo>
                        <a:pt x="504" y="329"/>
                      </a:lnTo>
                      <a:lnTo>
                        <a:pt x="504" y="329"/>
                      </a:lnTo>
                      <a:lnTo>
                        <a:pt x="503" y="327"/>
                      </a:lnTo>
                      <a:lnTo>
                        <a:pt x="503" y="323"/>
                      </a:lnTo>
                      <a:lnTo>
                        <a:pt x="503" y="323"/>
                      </a:lnTo>
                      <a:lnTo>
                        <a:pt x="503" y="322"/>
                      </a:lnTo>
                      <a:lnTo>
                        <a:pt x="503" y="318"/>
                      </a:lnTo>
                      <a:lnTo>
                        <a:pt x="502" y="316"/>
                      </a:lnTo>
                      <a:lnTo>
                        <a:pt x="500" y="315"/>
                      </a:lnTo>
                      <a:lnTo>
                        <a:pt x="498" y="314"/>
                      </a:lnTo>
                      <a:lnTo>
                        <a:pt x="494" y="312"/>
                      </a:lnTo>
                      <a:lnTo>
                        <a:pt x="494" y="312"/>
                      </a:lnTo>
                      <a:lnTo>
                        <a:pt x="493" y="314"/>
                      </a:lnTo>
                      <a:lnTo>
                        <a:pt x="493" y="317"/>
                      </a:lnTo>
                      <a:lnTo>
                        <a:pt x="493" y="321"/>
                      </a:lnTo>
                      <a:lnTo>
                        <a:pt x="493" y="321"/>
                      </a:lnTo>
                      <a:lnTo>
                        <a:pt x="492" y="318"/>
                      </a:lnTo>
                      <a:lnTo>
                        <a:pt x="491" y="316"/>
                      </a:lnTo>
                      <a:lnTo>
                        <a:pt x="487" y="315"/>
                      </a:lnTo>
                      <a:lnTo>
                        <a:pt x="487" y="315"/>
                      </a:lnTo>
                      <a:lnTo>
                        <a:pt x="486" y="318"/>
                      </a:lnTo>
                      <a:lnTo>
                        <a:pt x="486" y="322"/>
                      </a:lnTo>
                      <a:lnTo>
                        <a:pt x="487" y="327"/>
                      </a:lnTo>
                      <a:lnTo>
                        <a:pt x="487" y="327"/>
                      </a:lnTo>
                      <a:lnTo>
                        <a:pt x="485" y="323"/>
                      </a:lnTo>
                      <a:lnTo>
                        <a:pt x="481" y="322"/>
                      </a:lnTo>
                      <a:lnTo>
                        <a:pt x="477" y="321"/>
                      </a:lnTo>
                      <a:lnTo>
                        <a:pt x="477" y="321"/>
                      </a:lnTo>
                      <a:lnTo>
                        <a:pt x="477" y="318"/>
                      </a:lnTo>
                      <a:lnTo>
                        <a:pt x="477" y="315"/>
                      </a:lnTo>
                      <a:lnTo>
                        <a:pt x="476" y="312"/>
                      </a:lnTo>
                      <a:lnTo>
                        <a:pt x="472" y="309"/>
                      </a:lnTo>
                      <a:lnTo>
                        <a:pt x="472" y="309"/>
                      </a:lnTo>
                      <a:lnTo>
                        <a:pt x="470" y="310"/>
                      </a:lnTo>
                      <a:lnTo>
                        <a:pt x="469" y="312"/>
                      </a:lnTo>
                      <a:lnTo>
                        <a:pt x="469" y="316"/>
                      </a:lnTo>
                      <a:lnTo>
                        <a:pt x="469" y="316"/>
                      </a:lnTo>
                      <a:lnTo>
                        <a:pt x="465" y="315"/>
                      </a:lnTo>
                      <a:lnTo>
                        <a:pt x="463" y="311"/>
                      </a:lnTo>
                      <a:lnTo>
                        <a:pt x="461" y="306"/>
                      </a:lnTo>
                      <a:lnTo>
                        <a:pt x="461" y="306"/>
                      </a:lnTo>
                      <a:lnTo>
                        <a:pt x="461" y="304"/>
                      </a:lnTo>
                      <a:lnTo>
                        <a:pt x="461" y="301"/>
                      </a:lnTo>
                      <a:lnTo>
                        <a:pt x="461" y="299"/>
                      </a:lnTo>
                      <a:lnTo>
                        <a:pt x="461" y="299"/>
                      </a:lnTo>
                      <a:lnTo>
                        <a:pt x="461" y="296"/>
                      </a:lnTo>
                      <a:lnTo>
                        <a:pt x="461" y="296"/>
                      </a:lnTo>
                      <a:lnTo>
                        <a:pt x="463" y="306"/>
                      </a:lnTo>
                      <a:lnTo>
                        <a:pt x="463" y="306"/>
                      </a:lnTo>
                      <a:close/>
                      <a:moveTo>
                        <a:pt x="476" y="684"/>
                      </a:moveTo>
                      <a:lnTo>
                        <a:pt x="476" y="684"/>
                      </a:lnTo>
                      <a:lnTo>
                        <a:pt x="475" y="688"/>
                      </a:lnTo>
                      <a:lnTo>
                        <a:pt x="475" y="688"/>
                      </a:lnTo>
                      <a:lnTo>
                        <a:pt x="474" y="688"/>
                      </a:lnTo>
                      <a:lnTo>
                        <a:pt x="471" y="690"/>
                      </a:lnTo>
                      <a:lnTo>
                        <a:pt x="471" y="690"/>
                      </a:lnTo>
                      <a:lnTo>
                        <a:pt x="469" y="689"/>
                      </a:lnTo>
                      <a:lnTo>
                        <a:pt x="467" y="689"/>
                      </a:lnTo>
                      <a:lnTo>
                        <a:pt x="467" y="689"/>
                      </a:lnTo>
                      <a:lnTo>
                        <a:pt x="471" y="686"/>
                      </a:lnTo>
                      <a:lnTo>
                        <a:pt x="475" y="682"/>
                      </a:lnTo>
                      <a:lnTo>
                        <a:pt x="475" y="682"/>
                      </a:lnTo>
                      <a:lnTo>
                        <a:pt x="476" y="683"/>
                      </a:lnTo>
                      <a:lnTo>
                        <a:pt x="476" y="683"/>
                      </a:lnTo>
                      <a:lnTo>
                        <a:pt x="476" y="684"/>
                      </a:lnTo>
                      <a:lnTo>
                        <a:pt x="476" y="684"/>
                      </a:lnTo>
                      <a:lnTo>
                        <a:pt x="476" y="684"/>
                      </a:lnTo>
                      <a:lnTo>
                        <a:pt x="476" y="684"/>
                      </a:lnTo>
                      <a:close/>
                      <a:moveTo>
                        <a:pt x="454" y="355"/>
                      </a:moveTo>
                      <a:lnTo>
                        <a:pt x="454" y="355"/>
                      </a:lnTo>
                      <a:lnTo>
                        <a:pt x="456" y="354"/>
                      </a:lnTo>
                      <a:lnTo>
                        <a:pt x="456" y="354"/>
                      </a:lnTo>
                      <a:lnTo>
                        <a:pt x="455" y="351"/>
                      </a:lnTo>
                      <a:lnTo>
                        <a:pt x="455" y="351"/>
                      </a:lnTo>
                      <a:lnTo>
                        <a:pt x="459" y="354"/>
                      </a:lnTo>
                      <a:lnTo>
                        <a:pt x="459" y="354"/>
                      </a:lnTo>
                      <a:lnTo>
                        <a:pt x="456" y="355"/>
                      </a:lnTo>
                      <a:lnTo>
                        <a:pt x="453" y="356"/>
                      </a:lnTo>
                      <a:lnTo>
                        <a:pt x="453" y="356"/>
                      </a:lnTo>
                      <a:lnTo>
                        <a:pt x="454" y="355"/>
                      </a:lnTo>
                      <a:lnTo>
                        <a:pt x="454" y="355"/>
                      </a:lnTo>
                      <a:close/>
                      <a:moveTo>
                        <a:pt x="455" y="886"/>
                      </a:moveTo>
                      <a:lnTo>
                        <a:pt x="455" y="886"/>
                      </a:lnTo>
                      <a:lnTo>
                        <a:pt x="455" y="886"/>
                      </a:lnTo>
                      <a:lnTo>
                        <a:pt x="455" y="886"/>
                      </a:lnTo>
                      <a:lnTo>
                        <a:pt x="455" y="884"/>
                      </a:lnTo>
                      <a:lnTo>
                        <a:pt x="455" y="884"/>
                      </a:lnTo>
                      <a:lnTo>
                        <a:pt x="456" y="884"/>
                      </a:lnTo>
                      <a:lnTo>
                        <a:pt x="456" y="884"/>
                      </a:lnTo>
                      <a:lnTo>
                        <a:pt x="458" y="883"/>
                      </a:lnTo>
                      <a:lnTo>
                        <a:pt x="458" y="883"/>
                      </a:lnTo>
                      <a:lnTo>
                        <a:pt x="458" y="886"/>
                      </a:lnTo>
                      <a:lnTo>
                        <a:pt x="458" y="888"/>
                      </a:lnTo>
                      <a:lnTo>
                        <a:pt x="459" y="891"/>
                      </a:lnTo>
                      <a:lnTo>
                        <a:pt x="459" y="891"/>
                      </a:lnTo>
                      <a:lnTo>
                        <a:pt x="459" y="892"/>
                      </a:lnTo>
                      <a:lnTo>
                        <a:pt x="459" y="892"/>
                      </a:lnTo>
                      <a:lnTo>
                        <a:pt x="461" y="892"/>
                      </a:lnTo>
                      <a:lnTo>
                        <a:pt x="464" y="892"/>
                      </a:lnTo>
                      <a:lnTo>
                        <a:pt x="465" y="891"/>
                      </a:lnTo>
                      <a:lnTo>
                        <a:pt x="465" y="891"/>
                      </a:lnTo>
                      <a:lnTo>
                        <a:pt x="465" y="891"/>
                      </a:lnTo>
                      <a:lnTo>
                        <a:pt x="465" y="891"/>
                      </a:lnTo>
                      <a:lnTo>
                        <a:pt x="464" y="895"/>
                      </a:lnTo>
                      <a:lnTo>
                        <a:pt x="464" y="899"/>
                      </a:lnTo>
                      <a:lnTo>
                        <a:pt x="464" y="900"/>
                      </a:lnTo>
                      <a:lnTo>
                        <a:pt x="464" y="900"/>
                      </a:lnTo>
                      <a:lnTo>
                        <a:pt x="467" y="899"/>
                      </a:lnTo>
                      <a:lnTo>
                        <a:pt x="470" y="897"/>
                      </a:lnTo>
                      <a:lnTo>
                        <a:pt x="471" y="894"/>
                      </a:lnTo>
                      <a:lnTo>
                        <a:pt x="471" y="894"/>
                      </a:lnTo>
                      <a:lnTo>
                        <a:pt x="471" y="898"/>
                      </a:lnTo>
                      <a:lnTo>
                        <a:pt x="472" y="903"/>
                      </a:lnTo>
                      <a:lnTo>
                        <a:pt x="472" y="903"/>
                      </a:lnTo>
                      <a:lnTo>
                        <a:pt x="474" y="903"/>
                      </a:lnTo>
                      <a:lnTo>
                        <a:pt x="475" y="902"/>
                      </a:lnTo>
                      <a:lnTo>
                        <a:pt x="475" y="902"/>
                      </a:lnTo>
                      <a:lnTo>
                        <a:pt x="476" y="904"/>
                      </a:lnTo>
                      <a:lnTo>
                        <a:pt x="476" y="904"/>
                      </a:lnTo>
                      <a:lnTo>
                        <a:pt x="472" y="905"/>
                      </a:lnTo>
                      <a:lnTo>
                        <a:pt x="471" y="906"/>
                      </a:lnTo>
                      <a:lnTo>
                        <a:pt x="470" y="909"/>
                      </a:lnTo>
                      <a:lnTo>
                        <a:pt x="470" y="909"/>
                      </a:lnTo>
                      <a:lnTo>
                        <a:pt x="472" y="910"/>
                      </a:lnTo>
                      <a:lnTo>
                        <a:pt x="475" y="911"/>
                      </a:lnTo>
                      <a:lnTo>
                        <a:pt x="476" y="911"/>
                      </a:lnTo>
                      <a:lnTo>
                        <a:pt x="476" y="911"/>
                      </a:lnTo>
                      <a:lnTo>
                        <a:pt x="472" y="915"/>
                      </a:lnTo>
                      <a:lnTo>
                        <a:pt x="470" y="917"/>
                      </a:lnTo>
                      <a:lnTo>
                        <a:pt x="469" y="920"/>
                      </a:lnTo>
                      <a:lnTo>
                        <a:pt x="469" y="920"/>
                      </a:lnTo>
                      <a:lnTo>
                        <a:pt x="474" y="920"/>
                      </a:lnTo>
                      <a:lnTo>
                        <a:pt x="474" y="920"/>
                      </a:lnTo>
                      <a:lnTo>
                        <a:pt x="474" y="920"/>
                      </a:lnTo>
                      <a:lnTo>
                        <a:pt x="474" y="920"/>
                      </a:lnTo>
                      <a:lnTo>
                        <a:pt x="472" y="921"/>
                      </a:lnTo>
                      <a:lnTo>
                        <a:pt x="472" y="921"/>
                      </a:lnTo>
                      <a:lnTo>
                        <a:pt x="474" y="921"/>
                      </a:lnTo>
                      <a:lnTo>
                        <a:pt x="474" y="921"/>
                      </a:lnTo>
                      <a:lnTo>
                        <a:pt x="476" y="923"/>
                      </a:lnTo>
                      <a:lnTo>
                        <a:pt x="476" y="923"/>
                      </a:lnTo>
                      <a:lnTo>
                        <a:pt x="476" y="923"/>
                      </a:lnTo>
                      <a:lnTo>
                        <a:pt x="476" y="923"/>
                      </a:lnTo>
                      <a:lnTo>
                        <a:pt x="472" y="922"/>
                      </a:lnTo>
                      <a:lnTo>
                        <a:pt x="467" y="921"/>
                      </a:lnTo>
                      <a:lnTo>
                        <a:pt x="467" y="921"/>
                      </a:lnTo>
                      <a:lnTo>
                        <a:pt x="467" y="923"/>
                      </a:lnTo>
                      <a:lnTo>
                        <a:pt x="469" y="926"/>
                      </a:lnTo>
                      <a:lnTo>
                        <a:pt x="470" y="927"/>
                      </a:lnTo>
                      <a:lnTo>
                        <a:pt x="470" y="927"/>
                      </a:lnTo>
                      <a:lnTo>
                        <a:pt x="467" y="926"/>
                      </a:lnTo>
                      <a:lnTo>
                        <a:pt x="464" y="926"/>
                      </a:lnTo>
                      <a:lnTo>
                        <a:pt x="463" y="926"/>
                      </a:lnTo>
                      <a:lnTo>
                        <a:pt x="463" y="926"/>
                      </a:lnTo>
                      <a:lnTo>
                        <a:pt x="463" y="927"/>
                      </a:lnTo>
                      <a:lnTo>
                        <a:pt x="463" y="927"/>
                      </a:lnTo>
                      <a:lnTo>
                        <a:pt x="461" y="928"/>
                      </a:lnTo>
                      <a:lnTo>
                        <a:pt x="461" y="928"/>
                      </a:lnTo>
                      <a:lnTo>
                        <a:pt x="460" y="926"/>
                      </a:lnTo>
                      <a:lnTo>
                        <a:pt x="460" y="926"/>
                      </a:lnTo>
                      <a:lnTo>
                        <a:pt x="463" y="925"/>
                      </a:lnTo>
                      <a:lnTo>
                        <a:pt x="465" y="922"/>
                      </a:lnTo>
                      <a:lnTo>
                        <a:pt x="465" y="922"/>
                      </a:lnTo>
                      <a:lnTo>
                        <a:pt x="464" y="920"/>
                      </a:lnTo>
                      <a:lnTo>
                        <a:pt x="461" y="919"/>
                      </a:lnTo>
                      <a:lnTo>
                        <a:pt x="458" y="917"/>
                      </a:lnTo>
                      <a:lnTo>
                        <a:pt x="458" y="917"/>
                      </a:lnTo>
                      <a:lnTo>
                        <a:pt x="461" y="917"/>
                      </a:lnTo>
                      <a:lnTo>
                        <a:pt x="464" y="917"/>
                      </a:lnTo>
                      <a:lnTo>
                        <a:pt x="467" y="915"/>
                      </a:lnTo>
                      <a:lnTo>
                        <a:pt x="467" y="915"/>
                      </a:lnTo>
                      <a:lnTo>
                        <a:pt x="465" y="912"/>
                      </a:lnTo>
                      <a:lnTo>
                        <a:pt x="465" y="912"/>
                      </a:lnTo>
                      <a:lnTo>
                        <a:pt x="463" y="910"/>
                      </a:lnTo>
                      <a:lnTo>
                        <a:pt x="459" y="908"/>
                      </a:lnTo>
                      <a:lnTo>
                        <a:pt x="459" y="908"/>
                      </a:lnTo>
                      <a:lnTo>
                        <a:pt x="464" y="906"/>
                      </a:lnTo>
                      <a:lnTo>
                        <a:pt x="466" y="905"/>
                      </a:lnTo>
                      <a:lnTo>
                        <a:pt x="467" y="903"/>
                      </a:lnTo>
                      <a:lnTo>
                        <a:pt x="467" y="903"/>
                      </a:lnTo>
                      <a:lnTo>
                        <a:pt x="465" y="902"/>
                      </a:lnTo>
                      <a:lnTo>
                        <a:pt x="461" y="900"/>
                      </a:lnTo>
                      <a:lnTo>
                        <a:pt x="459" y="900"/>
                      </a:lnTo>
                      <a:lnTo>
                        <a:pt x="459" y="900"/>
                      </a:lnTo>
                      <a:lnTo>
                        <a:pt x="458" y="900"/>
                      </a:lnTo>
                      <a:lnTo>
                        <a:pt x="458" y="900"/>
                      </a:lnTo>
                      <a:lnTo>
                        <a:pt x="456" y="900"/>
                      </a:lnTo>
                      <a:lnTo>
                        <a:pt x="456" y="900"/>
                      </a:lnTo>
                      <a:lnTo>
                        <a:pt x="454" y="898"/>
                      </a:lnTo>
                      <a:lnTo>
                        <a:pt x="452" y="897"/>
                      </a:lnTo>
                      <a:lnTo>
                        <a:pt x="452" y="897"/>
                      </a:lnTo>
                      <a:lnTo>
                        <a:pt x="452" y="895"/>
                      </a:lnTo>
                      <a:lnTo>
                        <a:pt x="452" y="895"/>
                      </a:lnTo>
                      <a:lnTo>
                        <a:pt x="454" y="892"/>
                      </a:lnTo>
                      <a:lnTo>
                        <a:pt x="455" y="889"/>
                      </a:lnTo>
                      <a:lnTo>
                        <a:pt x="455" y="886"/>
                      </a:lnTo>
                      <a:lnTo>
                        <a:pt x="455" y="886"/>
                      </a:lnTo>
                      <a:close/>
                      <a:moveTo>
                        <a:pt x="450" y="321"/>
                      </a:moveTo>
                      <a:lnTo>
                        <a:pt x="450" y="321"/>
                      </a:lnTo>
                      <a:lnTo>
                        <a:pt x="452" y="327"/>
                      </a:lnTo>
                      <a:lnTo>
                        <a:pt x="452" y="327"/>
                      </a:lnTo>
                      <a:lnTo>
                        <a:pt x="452" y="327"/>
                      </a:lnTo>
                      <a:lnTo>
                        <a:pt x="452" y="327"/>
                      </a:lnTo>
                      <a:lnTo>
                        <a:pt x="447" y="326"/>
                      </a:lnTo>
                      <a:lnTo>
                        <a:pt x="447" y="326"/>
                      </a:lnTo>
                      <a:lnTo>
                        <a:pt x="449" y="323"/>
                      </a:lnTo>
                      <a:lnTo>
                        <a:pt x="450" y="321"/>
                      </a:lnTo>
                      <a:lnTo>
                        <a:pt x="450" y="321"/>
                      </a:lnTo>
                      <a:close/>
                      <a:moveTo>
                        <a:pt x="442" y="365"/>
                      </a:moveTo>
                      <a:lnTo>
                        <a:pt x="442" y="365"/>
                      </a:lnTo>
                      <a:lnTo>
                        <a:pt x="443" y="365"/>
                      </a:lnTo>
                      <a:lnTo>
                        <a:pt x="443" y="365"/>
                      </a:lnTo>
                      <a:lnTo>
                        <a:pt x="445" y="366"/>
                      </a:lnTo>
                      <a:lnTo>
                        <a:pt x="445" y="366"/>
                      </a:lnTo>
                      <a:lnTo>
                        <a:pt x="445" y="365"/>
                      </a:lnTo>
                      <a:lnTo>
                        <a:pt x="445" y="365"/>
                      </a:lnTo>
                      <a:lnTo>
                        <a:pt x="449" y="365"/>
                      </a:lnTo>
                      <a:lnTo>
                        <a:pt x="449" y="365"/>
                      </a:lnTo>
                      <a:lnTo>
                        <a:pt x="448" y="365"/>
                      </a:lnTo>
                      <a:lnTo>
                        <a:pt x="445" y="367"/>
                      </a:lnTo>
                      <a:lnTo>
                        <a:pt x="445" y="367"/>
                      </a:lnTo>
                      <a:lnTo>
                        <a:pt x="442" y="368"/>
                      </a:lnTo>
                      <a:lnTo>
                        <a:pt x="439" y="371"/>
                      </a:lnTo>
                      <a:lnTo>
                        <a:pt x="439" y="371"/>
                      </a:lnTo>
                      <a:lnTo>
                        <a:pt x="438" y="368"/>
                      </a:lnTo>
                      <a:lnTo>
                        <a:pt x="434" y="368"/>
                      </a:lnTo>
                      <a:lnTo>
                        <a:pt x="434" y="368"/>
                      </a:lnTo>
                      <a:lnTo>
                        <a:pt x="438" y="367"/>
                      </a:lnTo>
                      <a:lnTo>
                        <a:pt x="441" y="366"/>
                      </a:lnTo>
                      <a:lnTo>
                        <a:pt x="442" y="365"/>
                      </a:lnTo>
                      <a:lnTo>
                        <a:pt x="442" y="365"/>
                      </a:lnTo>
                      <a:close/>
                      <a:moveTo>
                        <a:pt x="184" y="978"/>
                      </a:moveTo>
                      <a:lnTo>
                        <a:pt x="184" y="978"/>
                      </a:lnTo>
                      <a:lnTo>
                        <a:pt x="183" y="976"/>
                      </a:lnTo>
                      <a:lnTo>
                        <a:pt x="183" y="976"/>
                      </a:lnTo>
                      <a:lnTo>
                        <a:pt x="181" y="977"/>
                      </a:lnTo>
                      <a:lnTo>
                        <a:pt x="181" y="977"/>
                      </a:lnTo>
                      <a:lnTo>
                        <a:pt x="182" y="973"/>
                      </a:lnTo>
                      <a:lnTo>
                        <a:pt x="182" y="973"/>
                      </a:lnTo>
                      <a:lnTo>
                        <a:pt x="184" y="976"/>
                      </a:lnTo>
                      <a:lnTo>
                        <a:pt x="186" y="978"/>
                      </a:lnTo>
                      <a:lnTo>
                        <a:pt x="186" y="978"/>
                      </a:lnTo>
                      <a:lnTo>
                        <a:pt x="184" y="978"/>
                      </a:lnTo>
                      <a:lnTo>
                        <a:pt x="184" y="978"/>
                      </a:lnTo>
                      <a:close/>
                      <a:moveTo>
                        <a:pt x="186" y="961"/>
                      </a:moveTo>
                      <a:lnTo>
                        <a:pt x="186" y="961"/>
                      </a:lnTo>
                      <a:lnTo>
                        <a:pt x="183" y="958"/>
                      </a:lnTo>
                      <a:lnTo>
                        <a:pt x="182" y="956"/>
                      </a:lnTo>
                      <a:lnTo>
                        <a:pt x="181" y="955"/>
                      </a:lnTo>
                      <a:lnTo>
                        <a:pt x="181" y="955"/>
                      </a:lnTo>
                      <a:lnTo>
                        <a:pt x="179" y="955"/>
                      </a:lnTo>
                      <a:lnTo>
                        <a:pt x="179" y="955"/>
                      </a:lnTo>
                      <a:lnTo>
                        <a:pt x="179" y="953"/>
                      </a:lnTo>
                      <a:lnTo>
                        <a:pt x="179" y="953"/>
                      </a:lnTo>
                      <a:lnTo>
                        <a:pt x="181" y="955"/>
                      </a:lnTo>
                      <a:lnTo>
                        <a:pt x="183" y="956"/>
                      </a:lnTo>
                      <a:lnTo>
                        <a:pt x="186" y="956"/>
                      </a:lnTo>
                      <a:lnTo>
                        <a:pt x="186" y="956"/>
                      </a:lnTo>
                      <a:lnTo>
                        <a:pt x="186" y="959"/>
                      </a:lnTo>
                      <a:lnTo>
                        <a:pt x="186" y="961"/>
                      </a:lnTo>
                      <a:lnTo>
                        <a:pt x="186" y="961"/>
                      </a:lnTo>
                      <a:close/>
                      <a:moveTo>
                        <a:pt x="187" y="927"/>
                      </a:moveTo>
                      <a:lnTo>
                        <a:pt x="187" y="927"/>
                      </a:lnTo>
                      <a:lnTo>
                        <a:pt x="188" y="928"/>
                      </a:lnTo>
                      <a:lnTo>
                        <a:pt x="189" y="932"/>
                      </a:lnTo>
                      <a:lnTo>
                        <a:pt x="189" y="932"/>
                      </a:lnTo>
                      <a:lnTo>
                        <a:pt x="189" y="932"/>
                      </a:lnTo>
                      <a:lnTo>
                        <a:pt x="189" y="932"/>
                      </a:lnTo>
                      <a:lnTo>
                        <a:pt x="183" y="931"/>
                      </a:lnTo>
                      <a:lnTo>
                        <a:pt x="183" y="931"/>
                      </a:lnTo>
                      <a:lnTo>
                        <a:pt x="182" y="932"/>
                      </a:lnTo>
                      <a:lnTo>
                        <a:pt x="183" y="934"/>
                      </a:lnTo>
                      <a:lnTo>
                        <a:pt x="183" y="934"/>
                      </a:lnTo>
                      <a:lnTo>
                        <a:pt x="182" y="934"/>
                      </a:lnTo>
                      <a:lnTo>
                        <a:pt x="182" y="934"/>
                      </a:lnTo>
                      <a:lnTo>
                        <a:pt x="182" y="930"/>
                      </a:lnTo>
                      <a:lnTo>
                        <a:pt x="181" y="927"/>
                      </a:lnTo>
                      <a:lnTo>
                        <a:pt x="179" y="926"/>
                      </a:lnTo>
                      <a:lnTo>
                        <a:pt x="179" y="926"/>
                      </a:lnTo>
                      <a:lnTo>
                        <a:pt x="178" y="927"/>
                      </a:lnTo>
                      <a:lnTo>
                        <a:pt x="177" y="931"/>
                      </a:lnTo>
                      <a:lnTo>
                        <a:pt x="177" y="931"/>
                      </a:lnTo>
                      <a:lnTo>
                        <a:pt x="175" y="931"/>
                      </a:lnTo>
                      <a:lnTo>
                        <a:pt x="175" y="931"/>
                      </a:lnTo>
                      <a:lnTo>
                        <a:pt x="176" y="932"/>
                      </a:lnTo>
                      <a:lnTo>
                        <a:pt x="176" y="932"/>
                      </a:lnTo>
                      <a:lnTo>
                        <a:pt x="176" y="933"/>
                      </a:lnTo>
                      <a:lnTo>
                        <a:pt x="176" y="936"/>
                      </a:lnTo>
                      <a:lnTo>
                        <a:pt x="176" y="936"/>
                      </a:lnTo>
                      <a:lnTo>
                        <a:pt x="175" y="932"/>
                      </a:lnTo>
                      <a:lnTo>
                        <a:pt x="173" y="930"/>
                      </a:lnTo>
                      <a:lnTo>
                        <a:pt x="171" y="927"/>
                      </a:lnTo>
                      <a:lnTo>
                        <a:pt x="171" y="927"/>
                      </a:lnTo>
                      <a:lnTo>
                        <a:pt x="171" y="928"/>
                      </a:lnTo>
                      <a:lnTo>
                        <a:pt x="171" y="928"/>
                      </a:lnTo>
                      <a:lnTo>
                        <a:pt x="168" y="927"/>
                      </a:lnTo>
                      <a:lnTo>
                        <a:pt x="166" y="925"/>
                      </a:lnTo>
                      <a:lnTo>
                        <a:pt x="166" y="925"/>
                      </a:lnTo>
                      <a:lnTo>
                        <a:pt x="166" y="923"/>
                      </a:lnTo>
                      <a:lnTo>
                        <a:pt x="166" y="923"/>
                      </a:lnTo>
                      <a:lnTo>
                        <a:pt x="168" y="925"/>
                      </a:lnTo>
                      <a:lnTo>
                        <a:pt x="168" y="923"/>
                      </a:lnTo>
                      <a:lnTo>
                        <a:pt x="168" y="919"/>
                      </a:lnTo>
                      <a:lnTo>
                        <a:pt x="168" y="919"/>
                      </a:lnTo>
                      <a:lnTo>
                        <a:pt x="171" y="916"/>
                      </a:lnTo>
                      <a:lnTo>
                        <a:pt x="171" y="916"/>
                      </a:lnTo>
                      <a:lnTo>
                        <a:pt x="167" y="915"/>
                      </a:lnTo>
                      <a:lnTo>
                        <a:pt x="167" y="915"/>
                      </a:lnTo>
                      <a:lnTo>
                        <a:pt x="167" y="915"/>
                      </a:lnTo>
                      <a:lnTo>
                        <a:pt x="167" y="915"/>
                      </a:lnTo>
                      <a:lnTo>
                        <a:pt x="168" y="914"/>
                      </a:lnTo>
                      <a:lnTo>
                        <a:pt x="172" y="911"/>
                      </a:lnTo>
                      <a:lnTo>
                        <a:pt x="173" y="906"/>
                      </a:lnTo>
                      <a:lnTo>
                        <a:pt x="173" y="904"/>
                      </a:lnTo>
                      <a:lnTo>
                        <a:pt x="173" y="900"/>
                      </a:lnTo>
                      <a:lnTo>
                        <a:pt x="173" y="900"/>
                      </a:lnTo>
                      <a:lnTo>
                        <a:pt x="171" y="899"/>
                      </a:lnTo>
                      <a:lnTo>
                        <a:pt x="168" y="900"/>
                      </a:lnTo>
                      <a:lnTo>
                        <a:pt x="165" y="904"/>
                      </a:lnTo>
                      <a:lnTo>
                        <a:pt x="165" y="904"/>
                      </a:lnTo>
                      <a:lnTo>
                        <a:pt x="165" y="904"/>
                      </a:lnTo>
                      <a:lnTo>
                        <a:pt x="165" y="904"/>
                      </a:lnTo>
                      <a:lnTo>
                        <a:pt x="165" y="902"/>
                      </a:lnTo>
                      <a:lnTo>
                        <a:pt x="164" y="898"/>
                      </a:lnTo>
                      <a:lnTo>
                        <a:pt x="164" y="898"/>
                      </a:lnTo>
                      <a:lnTo>
                        <a:pt x="165" y="895"/>
                      </a:lnTo>
                      <a:lnTo>
                        <a:pt x="165" y="895"/>
                      </a:lnTo>
                      <a:lnTo>
                        <a:pt x="164" y="894"/>
                      </a:lnTo>
                      <a:lnTo>
                        <a:pt x="164" y="894"/>
                      </a:lnTo>
                      <a:lnTo>
                        <a:pt x="166" y="892"/>
                      </a:lnTo>
                      <a:lnTo>
                        <a:pt x="166" y="892"/>
                      </a:lnTo>
                      <a:lnTo>
                        <a:pt x="167" y="891"/>
                      </a:lnTo>
                      <a:lnTo>
                        <a:pt x="167" y="891"/>
                      </a:lnTo>
                      <a:lnTo>
                        <a:pt x="170" y="889"/>
                      </a:lnTo>
                      <a:lnTo>
                        <a:pt x="170" y="889"/>
                      </a:lnTo>
                      <a:lnTo>
                        <a:pt x="168" y="887"/>
                      </a:lnTo>
                      <a:lnTo>
                        <a:pt x="168" y="887"/>
                      </a:lnTo>
                      <a:lnTo>
                        <a:pt x="168" y="883"/>
                      </a:lnTo>
                      <a:lnTo>
                        <a:pt x="167" y="881"/>
                      </a:lnTo>
                      <a:lnTo>
                        <a:pt x="166" y="878"/>
                      </a:lnTo>
                      <a:lnTo>
                        <a:pt x="166" y="878"/>
                      </a:lnTo>
                      <a:lnTo>
                        <a:pt x="166" y="875"/>
                      </a:lnTo>
                      <a:lnTo>
                        <a:pt x="165" y="871"/>
                      </a:lnTo>
                      <a:lnTo>
                        <a:pt x="165" y="871"/>
                      </a:lnTo>
                      <a:lnTo>
                        <a:pt x="166" y="871"/>
                      </a:lnTo>
                      <a:lnTo>
                        <a:pt x="166" y="871"/>
                      </a:lnTo>
                      <a:lnTo>
                        <a:pt x="167" y="875"/>
                      </a:lnTo>
                      <a:lnTo>
                        <a:pt x="171" y="878"/>
                      </a:lnTo>
                      <a:lnTo>
                        <a:pt x="171" y="878"/>
                      </a:lnTo>
                      <a:lnTo>
                        <a:pt x="170" y="881"/>
                      </a:lnTo>
                      <a:lnTo>
                        <a:pt x="170" y="883"/>
                      </a:lnTo>
                      <a:lnTo>
                        <a:pt x="171" y="886"/>
                      </a:lnTo>
                      <a:lnTo>
                        <a:pt x="171" y="886"/>
                      </a:lnTo>
                      <a:lnTo>
                        <a:pt x="173" y="886"/>
                      </a:lnTo>
                      <a:lnTo>
                        <a:pt x="176" y="884"/>
                      </a:lnTo>
                      <a:lnTo>
                        <a:pt x="177" y="883"/>
                      </a:lnTo>
                      <a:lnTo>
                        <a:pt x="177" y="883"/>
                      </a:lnTo>
                      <a:lnTo>
                        <a:pt x="177" y="888"/>
                      </a:lnTo>
                      <a:lnTo>
                        <a:pt x="177" y="892"/>
                      </a:lnTo>
                      <a:lnTo>
                        <a:pt x="178" y="893"/>
                      </a:lnTo>
                      <a:lnTo>
                        <a:pt x="178" y="893"/>
                      </a:lnTo>
                      <a:lnTo>
                        <a:pt x="181" y="891"/>
                      </a:lnTo>
                      <a:lnTo>
                        <a:pt x="183" y="888"/>
                      </a:lnTo>
                      <a:lnTo>
                        <a:pt x="183" y="886"/>
                      </a:lnTo>
                      <a:lnTo>
                        <a:pt x="183" y="886"/>
                      </a:lnTo>
                      <a:lnTo>
                        <a:pt x="184" y="889"/>
                      </a:lnTo>
                      <a:lnTo>
                        <a:pt x="187" y="893"/>
                      </a:lnTo>
                      <a:lnTo>
                        <a:pt x="187" y="893"/>
                      </a:lnTo>
                      <a:lnTo>
                        <a:pt x="188" y="893"/>
                      </a:lnTo>
                      <a:lnTo>
                        <a:pt x="189" y="891"/>
                      </a:lnTo>
                      <a:lnTo>
                        <a:pt x="189" y="891"/>
                      </a:lnTo>
                      <a:lnTo>
                        <a:pt x="190" y="893"/>
                      </a:lnTo>
                      <a:lnTo>
                        <a:pt x="190" y="893"/>
                      </a:lnTo>
                      <a:lnTo>
                        <a:pt x="188" y="895"/>
                      </a:lnTo>
                      <a:lnTo>
                        <a:pt x="187" y="897"/>
                      </a:lnTo>
                      <a:lnTo>
                        <a:pt x="186" y="900"/>
                      </a:lnTo>
                      <a:lnTo>
                        <a:pt x="186" y="900"/>
                      </a:lnTo>
                      <a:lnTo>
                        <a:pt x="189" y="900"/>
                      </a:lnTo>
                      <a:lnTo>
                        <a:pt x="192" y="900"/>
                      </a:lnTo>
                      <a:lnTo>
                        <a:pt x="193" y="900"/>
                      </a:lnTo>
                      <a:lnTo>
                        <a:pt x="193" y="900"/>
                      </a:lnTo>
                      <a:lnTo>
                        <a:pt x="190" y="905"/>
                      </a:lnTo>
                      <a:lnTo>
                        <a:pt x="189" y="908"/>
                      </a:lnTo>
                      <a:lnTo>
                        <a:pt x="189" y="910"/>
                      </a:lnTo>
                      <a:lnTo>
                        <a:pt x="189" y="910"/>
                      </a:lnTo>
                      <a:lnTo>
                        <a:pt x="193" y="909"/>
                      </a:lnTo>
                      <a:lnTo>
                        <a:pt x="195" y="908"/>
                      </a:lnTo>
                      <a:lnTo>
                        <a:pt x="198" y="905"/>
                      </a:lnTo>
                      <a:lnTo>
                        <a:pt x="198" y="905"/>
                      </a:lnTo>
                      <a:lnTo>
                        <a:pt x="196" y="909"/>
                      </a:lnTo>
                      <a:lnTo>
                        <a:pt x="196" y="914"/>
                      </a:lnTo>
                      <a:lnTo>
                        <a:pt x="196" y="914"/>
                      </a:lnTo>
                      <a:lnTo>
                        <a:pt x="199" y="912"/>
                      </a:lnTo>
                      <a:lnTo>
                        <a:pt x="200" y="912"/>
                      </a:lnTo>
                      <a:lnTo>
                        <a:pt x="203" y="910"/>
                      </a:lnTo>
                      <a:lnTo>
                        <a:pt x="203" y="910"/>
                      </a:lnTo>
                      <a:lnTo>
                        <a:pt x="201" y="912"/>
                      </a:lnTo>
                      <a:lnTo>
                        <a:pt x="201" y="916"/>
                      </a:lnTo>
                      <a:lnTo>
                        <a:pt x="201" y="916"/>
                      </a:lnTo>
                      <a:lnTo>
                        <a:pt x="199" y="915"/>
                      </a:lnTo>
                      <a:lnTo>
                        <a:pt x="196" y="915"/>
                      </a:lnTo>
                      <a:lnTo>
                        <a:pt x="196" y="915"/>
                      </a:lnTo>
                      <a:lnTo>
                        <a:pt x="198" y="919"/>
                      </a:lnTo>
                      <a:lnTo>
                        <a:pt x="199" y="921"/>
                      </a:lnTo>
                      <a:lnTo>
                        <a:pt x="201" y="923"/>
                      </a:lnTo>
                      <a:lnTo>
                        <a:pt x="201" y="923"/>
                      </a:lnTo>
                      <a:lnTo>
                        <a:pt x="196" y="922"/>
                      </a:lnTo>
                      <a:lnTo>
                        <a:pt x="192" y="922"/>
                      </a:lnTo>
                      <a:lnTo>
                        <a:pt x="192" y="922"/>
                      </a:lnTo>
                      <a:lnTo>
                        <a:pt x="192" y="925"/>
                      </a:lnTo>
                      <a:lnTo>
                        <a:pt x="193" y="926"/>
                      </a:lnTo>
                      <a:lnTo>
                        <a:pt x="195" y="928"/>
                      </a:lnTo>
                      <a:lnTo>
                        <a:pt x="195" y="928"/>
                      </a:lnTo>
                      <a:lnTo>
                        <a:pt x="192" y="927"/>
                      </a:lnTo>
                      <a:lnTo>
                        <a:pt x="189" y="927"/>
                      </a:lnTo>
                      <a:lnTo>
                        <a:pt x="187" y="927"/>
                      </a:lnTo>
                      <a:lnTo>
                        <a:pt x="187" y="927"/>
                      </a:lnTo>
                      <a:close/>
                      <a:moveTo>
                        <a:pt x="170" y="866"/>
                      </a:moveTo>
                      <a:lnTo>
                        <a:pt x="170" y="866"/>
                      </a:lnTo>
                      <a:lnTo>
                        <a:pt x="171" y="869"/>
                      </a:lnTo>
                      <a:lnTo>
                        <a:pt x="173" y="871"/>
                      </a:lnTo>
                      <a:lnTo>
                        <a:pt x="176" y="871"/>
                      </a:lnTo>
                      <a:lnTo>
                        <a:pt x="176" y="871"/>
                      </a:lnTo>
                      <a:lnTo>
                        <a:pt x="176" y="871"/>
                      </a:lnTo>
                      <a:lnTo>
                        <a:pt x="176" y="871"/>
                      </a:lnTo>
                      <a:lnTo>
                        <a:pt x="177" y="873"/>
                      </a:lnTo>
                      <a:lnTo>
                        <a:pt x="177" y="873"/>
                      </a:lnTo>
                      <a:lnTo>
                        <a:pt x="175" y="872"/>
                      </a:lnTo>
                      <a:lnTo>
                        <a:pt x="170" y="870"/>
                      </a:lnTo>
                      <a:lnTo>
                        <a:pt x="170" y="870"/>
                      </a:lnTo>
                      <a:lnTo>
                        <a:pt x="170" y="866"/>
                      </a:lnTo>
                      <a:lnTo>
                        <a:pt x="170" y="866"/>
                      </a:lnTo>
                      <a:close/>
                      <a:moveTo>
                        <a:pt x="201" y="731"/>
                      </a:moveTo>
                      <a:lnTo>
                        <a:pt x="201" y="731"/>
                      </a:lnTo>
                      <a:lnTo>
                        <a:pt x="196" y="733"/>
                      </a:lnTo>
                      <a:lnTo>
                        <a:pt x="196" y="733"/>
                      </a:lnTo>
                      <a:lnTo>
                        <a:pt x="195" y="733"/>
                      </a:lnTo>
                      <a:lnTo>
                        <a:pt x="192" y="733"/>
                      </a:lnTo>
                      <a:lnTo>
                        <a:pt x="192" y="733"/>
                      </a:lnTo>
                      <a:lnTo>
                        <a:pt x="190" y="728"/>
                      </a:lnTo>
                      <a:lnTo>
                        <a:pt x="190" y="728"/>
                      </a:lnTo>
                      <a:lnTo>
                        <a:pt x="192" y="727"/>
                      </a:lnTo>
                      <a:lnTo>
                        <a:pt x="194" y="725"/>
                      </a:lnTo>
                      <a:lnTo>
                        <a:pt x="194" y="725"/>
                      </a:lnTo>
                      <a:lnTo>
                        <a:pt x="196" y="725"/>
                      </a:lnTo>
                      <a:lnTo>
                        <a:pt x="200" y="723"/>
                      </a:lnTo>
                      <a:lnTo>
                        <a:pt x="200" y="723"/>
                      </a:lnTo>
                      <a:lnTo>
                        <a:pt x="200" y="723"/>
                      </a:lnTo>
                      <a:lnTo>
                        <a:pt x="200" y="723"/>
                      </a:lnTo>
                      <a:lnTo>
                        <a:pt x="198" y="726"/>
                      </a:lnTo>
                      <a:lnTo>
                        <a:pt x="196" y="731"/>
                      </a:lnTo>
                      <a:lnTo>
                        <a:pt x="196" y="731"/>
                      </a:lnTo>
                      <a:lnTo>
                        <a:pt x="201" y="731"/>
                      </a:lnTo>
                      <a:lnTo>
                        <a:pt x="201" y="731"/>
                      </a:lnTo>
                      <a:close/>
                      <a:moveTo>
                        <a:pt x="194" y="750"/>
                      </a:moveTo>
                      <a:lnTo>
                        <a:pt x="194" y="750"/>
                      </a:lnTo>
                      <a:lnTo>
                        <a:pt x="194" y="754"/>
                      </a:lnTo>
                      <a:lnTo>
                        <a:pt x="194" y="754"/>
                      </a:lnTo>
                      <a:lnTo>
                        <a:pt x="195" y="754"/>
                      </a:lnTo>
                      <a:lnTo>
                        <a:pt x="198" y="754"/>
                      </a:lnTo>
                      <a:lnTo>
                        <a:pt x="198" y="754"/>
                      </a:lnTo>
                      <a:lnTo>
                        <a:pt x="198" y="756"/>
                      </a:lnTo>
                      <a:lnTo>
                        <a:pt x="198" y="759"/>
                      </a:lnTo>
                      <a:lnTo>
                        <a:pt x="198" y="759"/>
                      </a:lnTo>
                      <a:lnTo>
                        <a:pt x="199" y="759"/>
                      </a:lnTo>
                      <a:lnTo>
                        <a:pt x="203" y="756"/>
                      </a:lnTo>
                      <a:lnTo>
                        <a:pt x="203" y="756"/>
                      </a:lnTo>
                      <a:lnTo>
                        <a:pt x="203" y="760"/>
                      </a:lnTo>
                      <a:lnTo>
                        <a:pt x="199" y="764"/>
                      </a:lnTo>
                      <a:lnTo>
                        <a:pt x="199" y="764"/>
                      </a:lnTo>
                      <a:lnTo>
                        <a:pt x="198" y="765"/>
                      </a:lnTo>
                      <a:lnTo>
                        <a:pt x="195" y="767"/>
                      </a:lnTo>
                      <a:lnTo>
                        <a:pt x="195" y="767"/>
                      </a:lnTo>
                      <a:lnTo>
                        <a:pt x="194" y="767"/>
                      </a:lnTo>
                      <a:lnTo>
                        <a:pt x="194" y="767"/>
                      </a:lnTo>
                      <a:lnTo>
                        <a:pt x="194" y="766"/>
                      </a:lnTo>
                      <a:lnTo>
                        <a:pt x="194" y="766"/>
                      </a:lnTo>
                      <a:lnTo>
                        <a:pt x="193" y="767"/>
                      </a:lnTo>
                      <a:lnTo>
                        <a:pt x="193" y="767"/>
                      </a:lnTo>
                      <a:lnTo>
                        <a:pt x="192" y="767"/>
                      </a:lnTo>
                      <a:lnTo>
                        <a:pt x="189" y="767"/>
                      </a:lnTo>
                      <a:lnTo>
                        <a:pt x="189" y="767"/>
                      </a:lnTo>
                      <a:lnTo>
                        <a:pt x="193" y="766"/>
                      </a:lnTo>
                      <a:lnTo>
                        <a:pt x="194" y="764"/>
                      </a:lnTo>
                      <a:lnTo>
                        <a:pt x="196" y="761"/>
                      </a:lnTo>
                      <a:lnTo>
                        <a:pt x="196" y="761"/>
                      </a:lnTo>
                      <a:lnTo>
                        <a:pt x="194" y="760"/>
                      </a:lnTo>
                      <a:lnTo>
                        <a:pt x="192" y="760"/>
                      </a:lnTo>
                      <a:lnTo>
                        <a:pt x="189" y="760"/>
                      </a:lnTo>
                      <a:lnTo>
                        <a:pt x="189" y="760"/>
                      </a:lnTo>
                      <a:lnTo>
                        <a:pt x="193" y="759"/>
                      </a:lnTo>
                      <a:lnTo>
                        <a:pt x="194" y="756"/>
                      </a:lnTo>
                      <a:lnTo>
                        <a:pt x="195" y="754"/>
                      </a:lnTo>
                      <a:lnTo>
                        <a:pt x="195" y="754"/>
                      </a:lnTo>
                      <a:lnTo>
                        <a:pt x="192" y="754"/>
                      </a:lnTo>
                      <a:lnTo>
                        <a:pt x="189" y="754"/>
                      </a:lnTo>
                      <a:lnTo>
                        <a:pt x="187" y="755"/>
                      </a:lnTo>
                      <a:lnTo>
                        <a:pt x="187" y="755"/>
                      </a:lnTo>
                      <a:lnTo>
                        <a:pt x="194" y="750"/>
                      </a:lnTo>
                      <a:lnTo>
                        <a:pt x="194" y="750"/>
                      </a:lnTo>
                      <a:close/>
                      <a:moveTo>
                        <a:pt x="200" y="878"/>
                      </a:moveTo>
                      <a:lnTo>
                        <a:pt x="200" y="878"/>
                      </a:lnTo>
                      <a:lnTo>
                        <a:pt x="198" y="877"/>
                      </a:lnTo>
                      <a:lnTo>
                        <a:pt x="194" y="875"/>
                      </a:lnTo>
                      <a:lnTo>
                        <a:pt x="193" y="871"/>
                      </a:lnTo>
                      <a:lnTo>
                        <a:pt x="193" y="871"/>
                      </a:lnTo>
                      <a:lnTo>
                        <a:pt x="195" y="870"/>
                      </a:lnTo>
                      <a:lnTo>
                        <a:pt x="199" y="869"/>
                      </a:lnTo>
                      <a:lnTo>
                        <a:pt x="199" y="869"/>
                      </a:lnTo>
                      <a:lnTo>
                        <a:pt x="201" y="872"/>
                      </a:lnTo>
                      <a:lnTo>
                        <a:pt x="201" y="872"/>
                      </a:lnTo>
                      <a:lnTo>
                        <a:pt x="200" y="875"/>
                      </a:lnTo>
                      <a:lnTo>
                        <a:pt x="200" y="878"/>
                      </a:lnTo>
                      <a:lnTo>
                        <a:pt x="200" y="878"/>
                      </a:lnTo>
                      <a:close/>
                      <a:moveTo>
                        <a:pt x="187" y="853"/>
                      </a:moveTo>
                      <a:lnTo>
                        <a:pt x="187" y="853"/>
                      </a:lnTo>
                      <a:lnTo>
                        <a:pt x="188" y="851"/>
                      </a:lnTo>
                      <a:lnTo>
                        <a:pt x="188" y="851"/>
                      </a:lnTo>
                      <a:lnTo>
                        <a:pt x="190" y="853"/>
                      </a:lnTo>
                      <a:lnTo>
                        <a:pt x="194" y="854"/>
                      </a:lnTo>
                      <a:lnTo>
                        <a:pt x="194" y="854"/>
                      </a:lnTo>
                      <a:lnTo>
                        <a:pt x="192" y="854"/>
                      </a:lnTo>
                      <a:lnTo>
                        <a:pt x="189" y="854"/>
                      </a:lnTo>
                      <a:lnTo>
                        <a:pt x="187" y="856"/>
                      </a:lnTo>
                      <a:lnTo>
                        <a:pt x="187" y="856"/>
                      </a:lnTo>
                      <a:lnTo>
                        <a:pt x="187" y="853"/>
                      </a:lnTo>
                      <a:lnTo>
                        <a:pt x="187" y="853"/>
                      </a:lnTo>
                      <a:lnTo>
                        <a:pt x="187" y="853"/>
                      </a:lnTo>
                      <a:lnTo>
                        <a:pt x="187" y="853"/>
                      </a:lnTo>
                      <a:close/>
                      <a:moveTo>
                        <a:pt x="203" y="993"/>
                      </a:moveTo>
                      <a:lnTo>
                        <a:pt x="203" y="993"/>
                      </a:lnTo>
                      <a:lnTo>
                        <a:pt x="201" y="991"/>
                      </a:lnTo>
                      <a:lnTo>
                        <a:pt x="199" y="988"/>
                      </a:lnTo>
                      <a:lnTo>
                        <a:pt x="198" y="987"/>
                      </a:lnTo>
                      <a:lnTo>
                        <a:pt x="198" y="987"/>
                      </a:lnTo>
                      <a:lnTo>
                        <a:pt x="198" y="986"/>
                      </a:lnTo>
                      <a:lnTo>
                        <a:pt x="198" y="986"/>
                      </a:lnTo>
                      <a:lnTo>
                        <a:pt x="198" y="983"/>
                      </a:lnTo>
                      <a:lnTo>
                        <a:pt x="198" y="983"/>
                      </a:lnTo>
                      <a:lnTo>
                        <a:pt x="196" y="983"/>
                      </a:lnTo>
                      <a:lnTo>
                        <a:pt x="196" y="983"/>
                      </a:lnTo>
                      <a:lnTo>
                        <a:pt x="195" y="980"/>
                      </a:lnTo>
                      <a:lnTo>
                        <a:pt x="195" y="980"/>
                      </a:lnTo>
                      <a:lnTo>
                        <a:pt x="196" y="981"/>
                      </a:lnTo>
                      <a:lnTo>
                        <a:pt x="199" y="983"/>
                      </a:lnTo>
                      <a:lnTo>
                        <a:pt x="199" y="983"/>
                      </a:lnTo>
                      <a:lnTo>
                        <a:pt x="200" y="986"/>
                      </a:lnTo>
                      <a:lnTo>
                        <a:pt x="204" y="987"/>
                      </a:lnTo>
                      <a:lnTo>
                        <a:pt x="204" y="987"/>
                      </a:lnTo>
                      <a:lnTo>
                        <a:pt x="203" y="989"/>
                      </a:lnTo>
                      <a:lnTo>
                        <a:pt x="203" y="993"/>
                      </a:lnTo>
                      <a:lnTo>
                        <a:pt x="203" y="993"/>
                      </a:lnTo>
                      <a:close/>
                      <a:moveTo>
                        <a:pt x="206" y="962"/>
                      </a:moveTo>
                      <a:lnTo>
                        <a:pt x="206" y="962"/>
                      </a:lnTo>
                      <a:lnTo>
                        <a:pt x="205" y="961"/>
                      </a:lnTo>
                      <a:lnTo>
                        <a:pt x="204" y="960"/>
                      </a:lnTo>
                      <a:lnTo>
                        <a:pt x="204" y="960"/>
                      </a:lnTo>
                      <a:lnTo>
                        <a:pt x="203" y="960"/>
                      </a:lnTo>
                      <a:lnTo>
                        <a:pt x="203" y="960"/>
                      </a:lnTo>
                      <a:lnTo>
                        <a:pt x="201" y="958"/>
                      </a:lnTo>
                      <a:lnTo>
                        <a:pt x="201" y="958"/>
                      </a:lnTo>
                      <a:lnTo>
                        <a:pt x="201" y="961"/>
                      </a:lnTo>
                      <a:lnTo>
                        <a:pt x="201" y="961"/>
                      </a:lnTo>
                      <a:lnTo>
                        <a:pt x="199" y="962"/>
                      </a:lnTo>
                      <a:lnTo>
                        <a:pt x="199" y="964"/>
                      </a:lnTo>
                      <a:lnTo>
                        <a:pt x="199" y="964"/>
                      </a:lnTo>
                      <a:lnTo>
                        <a:pt x="198" y="958"/>
                      </a:lnTo>
                      <a:lnTo>
                        <a:pt x="198" y="955"/>
                      </a:lnTo>
                      <a:lnTo>
                        <a:pt x="196" y="953"/>
                      </a:lnTo>
                      <a:lnTo>
                        <a:pt x="196" y="953"/>
                      </a:lnTo>
                      <a:lnTo>
                        <a:pt x="196" y="953"/>
                      </a:lnTo>
                      <a:lnTo>
                        <a:pt x="195" y="952"/>
                      </a:lnTo>
                      <a:lnTo>
                        <a:pt x="195" y="952"/>
                      </a:lnTo>
                      <a:lnTo>
                        <a:pt x="200" y="953"/>
                      </a:lnTo>
                      <a:lnTo>
                        <a:pt x="203" y="955"/>
                      </a:lnTo>
                      <a:lnTo>
                        <a:pt x="206" y="960"/>
                      </a:lnTo>
                      <a:lnTo>
                        <a:pt x="206" y="960"/>
                      </a:lnTo>
                      <a:lnTo>
                        <a:pt x="206" y="962"/>
                      </a:lnTo>
                      <a:lnTo>
                        <a:pt x="206" y="962"/>
                      </a:lnTo>
                      <a:lnTo>
                        <a:pt x="206" y="962"/>
                      </a:lnTo>
                      <a:lnTo>
                        <a:pt x="206" y="962"/>
                      </a:lnTo>
                      <a:close/>
                      <a:moveTo>
                        <a:pt x="234" y="1047"/>
                      </a:moveTo>
                      <a:lnTo>
                        <a:pt x="234" y="1047"/>
                      </a:lnTo>
                      <a:lnTo>
                        <a:pt x="233" y="1045"/>
                      </a:lnTo>
                      <a:lnTo>
                        <a:pt x="233" y="1045"/>
                      </a:lnTo>
                      <a:lnTo>
                        <a:pt x="234" y="1043"/>
                      </a:lnTo>
                      <a:lnTo>
                        <a:pt x="234" y="1043"/>
                      </a:lnTo>
                      <a:lnTo>
                        <a:pt x="231" y="1043"/>
                      </a:lnTo>
                      <a:lnTo>
                        <a:pt x="231" y="1043"/>
                      </a:lnTo>
                      <a:lnTo>
                        <a:pt x="236" y="1042"/>
                      </a:lnTo>
                      <a:lnTo>
                        <a:pt x="236" y="1042"/>
                      </a:lnTo>
                      <a:lnTo>
                        <a:pt x="236" y="1044"/>
                      </a:lnTo>
                      <a:lnTo>
                        <a:pt x="234" y="1047"/>
                      </a:lnTo>
                      <a:lnTo>
                        <a:pt x="234" y="1047"/>
                      </a:lnTo>
                      <a:close/>
                      <a:moveTo>
                        <a:pt x="239" y="1069"/>
                      </a:moveTo>
                      <a:lnTo>
                        <a:pt x="239" y="1069"/>
                      </a:lnTo>
                      <a:lnTo>
                        <a:pt x="239" y="1065"/>
                      </a:lnTo>
                      <a:lnTo>
                        <a:pt x="239" y="1063"/>
                      </a:lnTo>
                      <a:lnTo>
                        <a:pt x="239" y="1060"/>
                      </a:lnTo>
                      <a:lnTo>
                        <a:pt x="239" y="1060"/>
                      </a:lnTo>
                      <a:lnTo>
                        <a:pt x="239" y="1059"/>
                      </a:lnTo>
                      <a:lnTo>
                        <a:pt x="239" y="1059"/>
                      </a:lnTo>
                      <a:lnTo>
                        <a:pt x="240" y="1058"/>
                      </a:lnTo>
                      <a:lnTo>
                        <a:pt x="240" y="1058"/>
                      </a:lnTo>
                      <a:lnTo>
                        <a:pt x="240" y="1058"/>
                      </a:lnTo>
                      <a:lnTo>
                        <a:pt x="240" y="1058"/>
                      </a:lnTo>
                      <a:lnTo>
                        <a:pt x="242" y="1054"/>
                      </a:lnTo>
                      <a:lnTo>
                        <a:pt x="242" y="1054"/>
                      </a:lnTo>
                      <a:lnTo>
                        <a:pt x="242" y="1055"/>
                      </a:lnTo>
                      <a:lnTo>
                        <a:pt x="243" y="1059"/>
                      </a:lnTo>
                      <a:lnTo>
                        <a:pt x="243" y="1059"/>
                      </a:lnTo>
                      <a:lnTo>
                        <a:pt x="243" y="1061"/>
                      </a:lnTo>
                      <a:lnTo>
                        <a:pt x="243" y="1065"/>
                      </a:lnTo>
                      <a:lnTo>
                        <a:pt x="243" y="1065"/>
                      </a:lnTo>
                      <a:lnTo>
                        <a:pt x="240" y="1065"/>
                      </a:lnTo>
                      <a:lnTo>
                        <a:pt x="239" y="1069"/>
                      </a:lnTo>
                      <a:lnTo>
                        <a:pt x="239" y="1069"/>
                      </a:lnTo>
                      <a:close/>
                      <a:moveTo>
                        <a:pt x="254" y="1074"/>
                      </a:moveTo>
                      <a:lnTo>
                        <a:pt x="254" y="1074"/>
                      </a:lnTo>
                      <a:lnTo>
                        <a:pt x="253" y="1075"/>
                      </a:lnTo>
                      <a:lnTo>
                        <a:pt x="251" y="1077"/>
                      </a:lnTo>
                      <a:lnTo>
                        <a:pt x="251" y="1077"/>
                      </a:lnTo>
                      <a:lnTo>
                        <a:pt x="249" y="1077"/>
                      </a:lnTo>
                      <a:lnTo>
                        <a:pt x="248" y="1078"/>
                      </a:lnTo>
                      <a:lnTo>
                        <a:pt x="248" y="1078"/>
                      </a:lnTo>
                      <a:lnTo>
                        <a:pt x="250" y="1075"/>
                      </a:lnTo>
                      <a:lnTo>
                        <a:pt x="253" y="1071"/>
                      </a:lnTo>
                      <a:lnTo>
                        <a:pt x="253" y="1069"/>
                      </a:lnTo>
                      <a:lnTo>
                        <a:pt x="253" y="1069"/>
                      </a:lnTo>
                      <a:lnTo>
                        <a:pt x="249" y="1069"/>
                      </a:lnTo>
                      <a:lnTo>
                        <a:pt x="245" y="1071"/>
                      </a:lnTo>
                      <a:lnTo>
                        <a:pt x="244" y="1074"/>
                      </a:lnTo>
                      <a:lnTo>
                        <a:pt x="244" y="1074"/>
                      </a:lnTo>
                      <a:lnTo>
                        <a:pt x="245" y="1067"/>
                      </a:lnTo>
                      <a:lnTo>
                        <a:pt x="245" y="1067"/>
                      </a:lnTo>
                      <a:lnTo>
                        <a:pt x="248" y="1066"/>
                      </a:lnTo>
                      <a:lnTo>
                        <a:pt x="249" y="1065"/>
                      </a:lnTo>
                      <a:lnTo>
                        <a:pt x="251" y="1061"/>
                      </a:lnTo>
                      <a:lnTo>
                        <a:pt x="251" y="1061"/>
                      </a:lnTo>
                      <a:lnTo>
                        <a:pt x="254" y="1065"/>
                      </a:lnTo>
                      <a:lnTo>
                        <a:pt x="255" y="1069"/>
                      </a:lnTo>
                      <a:lnTo>
                        <a:pt x="254" y="1074"/>
                      </a:lnTo>
                      <a:lnTo>
                        <a:pt x="254" y="1074"/>
                      </a:lnTo>
                      <a:close/>
                      <a:moveTo>
                        <a:pt x="262" y="1044"/>
                      </a:moveTo>
                      <a:lnTo>
                        <a:pt x="262" y="1044"/>
                      </a:lnTo>
                      <a:lnTo>
                        <a:pt x="260" y="1047"/>
                      </a:lnTo>
                      <a:lnTo>
                        <a:pt x="260" y="1047"/>
                      </a:lnTo>
                      <a:lnTo>
                        <a:pt x="260" y="1047"/>
                      </a:lnTo>
                      <a:lnTo>
                        <a:pt x="260" y="1047"/>
                      </a:lnTo>
                      <a:lnTo>
                        <a:pt x="261" y="1045"/>
                      </a:lnTo>
                      <a:lnTo>
                        <a:pt x="261" y="1043"/>
                      </a:lnTo>
                      <a:lnTo>
                        <a:pt x="261" y="1043"/>
                      </a:lnTo>
                      <a:lnTo>
                        <a:pt x="260" y="1043"/>
                      </a:lnTo>
                      <a:lnTo>
                        <a:pt x="260" y="1043"/>
                      </a:lnTo>
                      <a:lnTo>
                        <a:pt x="260" y="1039"/>
                      </a:lnTo>
                      <a:lnTo>
                        <a:pt x="260" y="1039"/>
                      </a:lnTo>
                      <a:lnTo>
                        <a:pt x="258" y="1042"/>
                      </a:lnTo>
                      <a:lnTo>
                        <a:pt x="258" y="1042"/>
                      </a:lnTo>
                      <a:lnTo>
                        <a:pt x="255" y="1042"/>
                      </a:lnTo>
                      <a:lnTo>
                        <a:pt x="254" y="1043"/>
                      </a:lnTo>
                      <a:lnTo>
                        <a:pt x="254" y="1043"/>
                      </a:lnTo>
                      <a:lnTo>
                        <a:pt x="256" y="1039"/>
                      </a:lnTo>
                      <a:lnTo>
                        <a:pt x="259" y="1036"/>
                      </a:lnTo>
                      <a:lnTo>
                        <a:pt x="259" y="1033"/>
                      </a:lnTo>
                      <a:lnTo>
                        <a:pt x="259" y="1033"/>
                      </a:lnTo>
                      <a:lnTo>
                        <a:pt x="260" y="1032"/>
                      </a:lnTo>
                      <a:lnTo>
                        <a:pt x="260" y="1032"/>
                      </a:lnTo>
                      <a:lnTo>
                        <a:pt x="262" y="1034"/>
                      </a:lnTo>
                      <a:lnTo>
                        <a:pt x="264" y="1039"/>
                      </a:lnTo>
                      <a:lnTo>
                        <a:pt x="262" y="1044"/>
                      </a:lnTo>
                      <a:lnTo>
                        <a:pt x="262" y="1044"/>
                      </a:lnTo>
                      <a:close/>
                      <a:moveTo>
                        <a:pt x="264" y="926"/>
                      </a:moveTo>
                      <a:lnTo>
                        <a:pt x="264" y="926"/>
                      </a:lnTo>
                      <a:lnTo>
                        <a:pt x="262" y="927"/>
                      </a:lnTo>
                      <a:lnTo>
                        <a:pt x="260" y="928"/>
                      </a:lnTo>
                      <a:lnTo>
                        <a:pt x="260" y="928"/>
                      </a:lnTo>
                      <a:lnTo>
                        <a:pt x="260" y="925"/>
                      </a:lnTo>
                      <a:lnTo>
                        <a:pt x="260" y="922"/>
                      </a:lnTo>
                      <a:lnTo>
                        <a:pt x="260" y="922"/>
                      </a:lnTo>
                      <a:lnTo>
                        <a:pt x="262" y="923"/>
                      </a:lnTo>
                      <a:lnTo>
                        <a:pt x="265" y="928"/>
                      </a:lnTo>
                      <a:lnTo>
                        <a:pt x="265" y="928"/>
                      </a:lnTo>
                      <a:lnTo>
                        <a:pt x="264" y="926"/>
                      </a:lnTo>
                      <a:lnTo>
                        <a:pt x="264" y="926"/>
                      </a:lnTo>
                      <a:close/>
                      <a:moveTo>
                        <a:pt x="265" y="906"/>
                      </a:moveTo>
                      <a:lnTo>
                        <a:pt x="265" y="906"/>
                      </a:lnTo>
                      <a:lnTo>
                        <a:pt x="264" y="908"/>
                      </a:lnTo>
                      <a:lnTo>
                        <a:pt x="262" y="910"/>
                      </a:lnTo>
                      <a:lnTo>
                        <a:pt x="262" y="914"/>
                      </a:lnTo>
                      <a:lnTo>
                        <a:pt x="262" y="914"/>
                      </a:lnTo>
                      <a:lnTo>
                        <a:pt x="260" y="904"/>
                      </a:lnTo>
                      <a:lnTo>
                        <a:pt x="260" y="904"/>
                      </a:lnTo>
                      <a:lnTo>
                        <a:pt x="259" y="904"/>
                      </a:lnTo>
                      <a:lnTo>
                        <a:pt x="256" y="905"/>
                      </a:lnTo>
                      <a:lnTo>
                        <a:pt x="256" y="905"/>
                      </a:lnTo>
                      <a:lnTo>
                        <a:pt x="258" y="900"/>
                      </a:lnTo>
                      <a:lnTo>
                        <a:pt x="258" y="899"/>
                      </a:lnTo>
                      <a:lnTo>
                        <a:pt x="256" y="897"/>
                      </a:lnTo>
                      <a:lnTo>
                        <a:pt x="256" y="897"/>
                      </a:lnTo>
                      <a:lnTo>
                        <a:pt x="255" y="902"/>
                      </a:lnTo>
                      <a:lnTo>
                        <a:pt x="253" y="904"/>
                      </a:lnTo>
                      <a:lnTo>
                        <a:pt x="249" y="905"/>
                      </a:lnTo>
                      <a:lnTo>
                        <a:pt x="249" y="905"/>
                      </a:lnTo>
                      <a:lnTo>
                        <a:pt x="244" y="906"/>
                      </a:lnTo>
                      <a:lnTo>
                        <a:pt x="243" y="906"/>
                      </a:lnTo>
                      <a:lnTo>
                        <a:pt x="244" y="909"/>
                      </a:lnTo>
                      <a:lnTo>
                        <a:pt x="249" y="914"/>
                      </a:lnTo>
                      <a:lnTo>
                        <a:pt x="249" y="914"/>
                      </a:lnTo>
                      <a:lnTo>
                        <a:pt x="249" y="915"/>
                      </a:lnTo>
                      <a:lnTo>
                        <a:pt x="248" y="919"/>
                      </a:lnTo>
                      <a:lnTo>
                        <a:pt x="249" y="923"/>
                      </a:lnTo>
                      <a:lnTo>
                        <a:pt x="251" y="926"/>
                      </a:lnTo>
                      <a:lnTo>
                        <a:pt x="254" y="928"/>
                      </a:lnTo>
                      <a:lnTo>
                        <a:pt x="254" y="928"/>
                      </a:lnTo>
                      <a:lnTo>
                        <a:pt x="256" y="927"/>
                      </a:lnTo>
                      <a:lnTo>
                        <a:pt x="258" y="926"/>
                      </a:lnTo>
                      <a:lnTo>
                        <a:pt x="258" y="921"/>
                      </a:lnTo>
                      <a:lnTo>
                        <a:pt x="258" y="921"/>
                      </a:lnTo>
                      <a:lnTo>
                        <a:pt x="259" y="921"/>
                      </a:lnTo>
                      <a:lnTo>
                        <a:pt x="259" y="921"/>
                      </a:lnTo>
                      <a:lnTo>
                        <a:pt x="258" y="926"/>
                      </a:lnTo>
                      <a:lnTo>
                        <a:pt x="256" y="928"/>
                      </a:lnTo>
                      <a:lnTo>
                        <a:pt x="253" y="931"/>
                      </a:lnTo>
                      <a:lnTo>
                        <a:pt x="253" y="931"/>
                      </a:lnTo>
                      <a:lnTo>
                        <a:pt x="249" y="932"/>
                      </a:lnTo>
                      <a:lnTo>
                        <a:pt x="249" y="931"/>
                      </a:lnTo>
                      <a:lnTo>
                        <a:pt x="249" y="931"/>
                      </a:lnTo>
                      <a:lnTo>
                        <a:pt x="248" y="931"/>
                      </a:lnTo>
                      <a:lnTo>
                        <a:pt x="245" y="932"/>
                      </a:lnTo>
                      <a:lnTo>
                        <a:pt x="245" y="932"/>
                      </a:lnTo>
                      <a:lnTo>
                        <a:pt x="248" y="927"/>
                      </a:lnTo>
                      <a:lnTo>
                        <a:pt x="249" y="926"/>
                      </a:lnTo>
                      <a:lnTo>
                        <a:pt x="249" y="923"/>
                      </a:lnTo>
                      <a:lnTo>
                        <a:pt x="249" y="923"/>
                      </a:lnTo>
                      <a:lnTo>
                        <a:pt x="245" y="927"/>
                      </a:lnTo>
                      <a:lnTo>
                        <a:pt x="243" y="928"/>
                      </a:lnTo>
                      <a:lnTo>
                        <a:pt x="238" y="928"/>
                      </a:lnTo>
                      <a:lnTo>
                        <a:pt x="238" y="928"/>
                      </a:lnTo>
                      <a:lnTo>
                        <a:pt x="233" y="927"/>
                      </a:lnTo>
                      <a:lnTo>
                        <a:pt x="232" y="927"/>
                      </a:lnTo>
                      <a:lnTo>
                        <a:pt x="232" y="930"/>
                      </a:lnTo>
                      <a:lnTo>
                        <a:pt x="234" y="937"/>
                      </a:lnTo>
                      <a:lnTo>
                        <a:pt x="234" y="937"/>
                      </a:lnTo>
                      <a:lnTo>
                        <a:pt x="233" y="938"/>
                      </a:lnTo>
                      <a:lnTo>
                        <a:pt x="231" y="941"/>
                      </a:lnTo>
                      <a:lnTo>
                        <a:pt x="231" y="945"/>
                      </a:lnTo>
                      <a:lnTo>
                        <a:pt x="231" y="948"/>
                      </a:lnTo>
                      <a:lnTo>
                        <a:pt x="232" y="952"/>
                      </a:lnTo>
                      <a:lnTo>
                        <a:pt x="232" y="952"/>
                      </a:lnTo>
                      <a:lnTo>
                        <a:pt x="234" y="952"/>
                      </a:lnTo>
                      <a:lnTo>
                        <a:pt x="237" y="950"/>
                      </a:lnTo>
                      <a:lnTo>
                        <a:pt x="239" y="947"/>
                      </a:lnTo>
                      <a:lnTo>
                        <a:pt x="239" y="947"/>
                      </a:lnTo>
                      <a:lnTo>
                        <a:pt x="242" y="949"/>
                      </a:lnTo>
                      <a:lnTo>
                        <a:pt x="243" y="953"/>
                      </a:lnTo>
                      <a:lnTo>
                        <a:pt x="242" y="958"/>
                      </a:lnTo>
                      <a:lnTo>
                        <a:pt x="242" y="958"/>
                      </a:lnTo>
                      <a:lnTo>
                        <a:pt x="239" y="960"/>
                      </a:lnTo>
                      <a:lnTo>
                        <a:pt x="237" y="960"/>
                      </a:lnTo>
                      <a:lnTo>
                        <a:pt x="234" y="960"/>
                      </a:lnTo>
                      <a:lnTo>
                        <a:pt x="234" y="960"/>
                      </a:lnTo>
                      <a:lnTo>
                        <a:pt x="228" y="958"/>
                      </a:lnTo>
                      <a:lnTo>
                        <a:pt x="227" y="959"/>
                      </a:lnTo>
                      <a:lnTo>
                        <a:pt x="228" y="962"/>
                      </a:lnTo>
                      <a:lnTo>
                        <a:pt x="228" y="962"/>
                      </a:lnTo>
                      <a:lnTo>
                        <a:pt x="228" y="962"/>
                      </a:lnTo>
                      <a:lnTo>
                        <a:pt x="228" y="962"/>
                      </a:lnTo>
                      <a:lnTo>
                        <a:pt x="227" y="964"/>
                      </a:lnTo>
                      <a:lnTo>
                        <a:pt x="225" y="967"/>
                      </a:lnTo>
                      <a:lnTo>
                        <a:pt x="225" y="967"/>
                      </a:lnTo>
                      <a:lnTo>
                        <a:pt x="225" y="967"/>
                      </a:lnTo>
                      <a:lnTo>
                        <a:pt x="225" y="967"/>
                      </a:lnTo>
                      <a:lnTo>
                        <a:pt x="222" y="969"/>
                      </a:lnTo>
                      <a:lnTo>
                        <a:pt x="222" y="969"/>
                      </a:lnTo>
                      <a:lnTo>
                        <a:pt x="221" y="966"/>
                      </a:lnTo>
                      <a:lnTo>
                        <a:pt x="220" y="964"/>
                      </a:lnTo>
                      <a:lnTo>
                        <a:pt x="220" y="964"/>
                      </a:lnTo>
                      <a:lnTo>
                        <a:pt x="223" y="964"/>
                      </a:lnTo>
                      <a:lnTo>
                        <a:pt x="223" y="964"/>
                      </a:lnTo>
                      <a:lnTo>
                        <a:pt x="223" y="960"/>
                      </a:lnTo>
                      <a:lnTo>
                        <a:pt x="222" y="956"/>
                      </a:lnTo>
                      <a:lnTo>
                        <a:pt x="220" y="953"/>
                      </a:lnTo>
                      <a:lnTo>
                        <a:pt x="220" y="953"/>
                      </a:lnTo>
                      <a:lnTo>
                        <a:pt x="223" y="955"/>
                      </a:lnTo>
                      <a:lnTo>
                        <a:pt x="228" y="956"/>
                      </a:lnTo>
                      <a:lnTo>
                        <a:pt x="232" y="955"/>
                      </a:lnTo>
                      <a:lnTo>
                        <a:pt x="232" y="955"/>
                      </a:lnTo>
                      <a:lnTo>
                        <a:pt x="231" y="952"/>
                      </a:lnTo>
                      <a:lnTo>
                        <a:pt x="228" y="949"/>
                      </a:lnTo>
                      <a:lnTo>
                        <a:pt x="225" y="948"/>
                      </a:lnTo>
                      <a:lnTo>
                        <a:pt x="225" y="948"/>
                      </a:lnTo>
                      <a:lnTo>
                        <a:pt x="226" y="944"/>
                      </a:lnTo>
                      <a:lnTo>
                        <a:pt x="226" y="942"/>
                      </a:lnTo>
                      <a:lnTo>
                        <a:pt x="225" y="939"/>
                      </a:lnTo>
                      <a:lnTo>
                        <a:pt x="225" y="939"/>
                      </a:lnTo>
                      <a:lnTo>
                        <a:pt x="221" y="941"/>
                      </a:lnTo>
                      <a:lnTo>
                        <a:pt x="220" y="942"/>
                      </a:lnTo>
                      <a:lnTo>
                        <a:pt x="218" y="943"/>
                      </a:lnTo>
                      <a:lnTo>
                        <a:pt x="218" y="943"/>
                      </a:lnTo>
                      <a:lnTo>
                        <a:pt x="218" y="942"/>
                      </a:lnTo>
                      <a:lnTo>
                        <a:pt x="218" y="942"/>
                      </a:lnTo>
                      <a:lnTo>
                        <a:pt x="221" y="941"/>
                      </a:lnTo>
                      <a:lnTo>
                        <a:pt x="225" y="937"/>
                      </a:lnTo>
                      <a:lnTo>
                        <a:pt x="225" y="937"/>
                      </a:lnTo>
                      <a:lnTo>
                        <a:pt x="222" y="936"/>
                      </a:lnTo>
                      <a:lnTo>
                        <a:pt x="216" y="933"/>
                      </a:lnTo>
                      <a:lnTo>
                        <a:pt x="216" y="933"/>
                      </a:lnTo>
                      <a:lnTo>
                        <a:pt x="220" y="933"/>
                      </a:lnTo>
                      <a:lnTo>
                        <a:pt x="222" y="932"/>
                      </a:lnTo>
                      <a:lnTo>
                        <a:pt x="225" y="930"/>
                      </a:lnTo>
                      <a:lnTo>
                        <a:pt x="225" y="930"/>
                      </a:lnTo>
                      <a:lnTo>
                        <a:pt x="222" y="927"/>
                      </a:lnTo>
                      <a:lnTo>
                        <a:pt x="218" y="926"/>
                      </a:lnTo>
                      <a:lnTo>
                        <a:pt x="214" y="925"/>
                      </a:lnTo>
                      <a:lnTo>
                        <a:pt x="214" y="925"/>
                      </a:lnTo>
                      <a:lnTo>
                        <a:pt x="216" y="925"/>
                      </a:lnTo>
                      <a:lnTo>
                        <a:pt x="216" y="925"/>
                      </a:lnTo>
                      <a:lnTo>
                        <a:pt x="217" y="925"/>
                      </a:lnTo>
                      <a:lnTo>
                        <a:pt x="217" y="925"/>
                      </a:lnTo>
                      <a:lnTo>
                        <a:pt x="221" y="926"/>
                      </a:lnTo>
                      <a:lnTo>
                        <a:pt x="223" y="926"/>
                      </a:lnTo>
                      <a:lnTo>
                        <a:pt x="225" y="925"/>
                      </a:lnTo>
                      <a:lnTo>
                        <a:pt x="222" y="920"/>
                      </a:lnTo>
                      <a:lnTo>
                        <a:pt x="222" y="920"/>
                      </a:lnTo>
                      <a:lnTo>
                        <a:pt x="225" y="917"/>
                      </a:lnTo>
                      <a:lnTo>
                        <a:pt x="225" y="917"/>
                      </a:lnTo>
                      <a:lnTo>
                        <a:pt x="221" y="916"/>
                      </a:lnTo>
                      <a:lnTo>
                        <a:pt x="221" y="916"/>
                      </a:lnTo>
                      <a:lnTo>
                        <a:pt x="221" y="916"/>
                      </a:lnTo>
                      <a:lnTo>
                        <a:pt x="221" y="916"/>
                      </a:lnTo>
                      <a:lnTo>
                        <a:pt x="222" y="915"/>
                      </a:lnTo>
                      <a:lnTo>
                        <a:pt x="223" y="912"/>
                      </a:lnTo>
                      <a:lnTo>
                        <a:pt x="225" y="908"/>
                      </a:lnTo>
                      <a:lnTo>
                        <a:pt x="225" y="905"/>
                      </a:lnTo>
                      <a:lnTo>
                        <a:pt x="222" y="902"/>
                      </a:lnTo>
                      <a:lnTo>
                        <a:pt x="222" y="902"/>
                      </a:lnTo>
                      <a:lnTo>
                        <a:pt x="220" y="902"/>
                      </a:lnTo>
                      <a:lnTo>
                        <a:pt x="218" y="903"/>
                      </a:lnTo>
                      <a:lnTo>
                        <a:pt x="216" y="906"/>
                      </a:lnTo>
                      <a:lnTo>
                        <a:pt x="216" y="906"/>
                      </a:lnTo>
                      <a:lnTo>
                        <a:pt x="214" y="904"/>
                      </a:lnTo>
                      <a:lnTo>
                        <a:pt x="212" y="900"/>
                      </a:lnTo>
                      <a:lnTo>
                        <a:pt x="214" y="894"/>
                      </a:lnTo>
                      <a:lnTo>
                        <a:pt x="214" y="894"/>
                      </a:lnTo>
                      <a:lnTo>
                        <a:pt x="215" y="893"/>
                      </a:lnTo>
                      <a:lnTo>
                        <a:pt x="215" y="893"/>
                      </a:lnTo>
                      <a:lnTo>
                        <a:pt x="217" y="892"/>
                      </a:lnTo>
                      <a:lnTo>
                        <a:pt x="216" y="891"/>
                      </a:lnTo>
                      <a:lnTo>
                        <a:pt x="215" y="889"/>
                      </a:lnTo>
                      <a:lnTo>
                        <a:pt x="215" y="889"/>
                      </a:lnTo>
                      <a:lnTo>
                        <a:pt x="215" y="886"/>
                      </a:lnTo>
                      <a:lnTo>
                        <a:pt x="210" y="882"/>
                      </a:lnTo>
                      <a:lnTo>
                        <a:pt x="210" y="882"/>
                      </a:lnTo>
                      <a:lnTo>
                        <a:pt x="210" y="877"/>
                      </a:lnTo>
                      <a:lnTo>
                        <a:pt x="209" y="875"/>
                      </a:lnTo>
                      <a:lnTo>
                        <a:pt x="205" y="872"/>
                      </a:lnTo>
                      <a:lnTo>
                        <a:pt x="205" y="872"/>
                      </a:lnTo>
                      <a:lnTo>
                        <a:pt x="206" y="869"/>
                      </a:lnTo>
                      <a:lnTo>
                        <a:pt x="205" y="866"/>
                      </a:lnTo>
                      <a:lnTo>
                        <a:pt x="205" y="866"/>
                      </a:lnTo>
                      <a:lnTo>
                        <a:pt x="210" y="870"/>
                      </a:lnTo>
                      <a:lnTo>
                        <a:pt x="214" y="871"/>
                      </a:lnTo>
                      <a:lnTo>
                        <a:pt x="215" y="871"/>
                      </a:lnTo>
                      <a:lnTo>
                        <a:pt x="215" y="871"/>
                      </a:lnTo>
                      <a:lnTo>
                        <a:pt x="215" y="867"/>
                      </a:lnTo>
                      <a:lnTo>
                        <a:pt x="215" y="867"/>
                      </a:lnTo>
                      <a:lnTo>
                        <a:pt x="218" y="870"/>
                      </a:lnTo>
                      <a:lnTo>
                        <a:pt x="225" y="871"/>
                      </a:lnTo>
                      <a:lnTo>
                        <a:pt x="225" y="871"/>
                      </a:lnTo>
                      <a:lnTo>
                        <a:pt x="220" y="872"/>
                      </a:lnTo>
                      <a:lnTo>
                        <a:pt x="216" y="875"/>
                      </a:lnTo>
                      <a:lnTo>
                        <a:pt x="215" y="878"/>
                      </a:lnTo>
                      <a:lnTo>
                        <a:pt x="215" y="878"/>
                      </a:lnTo>
                      <a:lnTo>
                        <a:pt x="218" y="880"/>
                      </a:lnTo>
                      <a:lnTo>
                        <a:pt x="221" y="880"/>
                      </a:lnTo>
                      <a:lnTo>
                        <a:pt x="225" y="878"/>
                      </a:lnTo>
                      <a:lnTo>
                        <a:pt x="225" y="878"/>
                      </a:lnTo>
                      <a:lnTo>
                        <a:pt x="227" y="880"/>
                      </a:lnTo>
                      <a:lnTo>
                        <a:pt x="229" y="882"/>
                      </a:lnTo>
                      <a:lnTo>
                        <a:pt x="232" y="882"/>
                      </a:lnTo>
                      <a:lnTo>
                        <a:pt x="232" y="882"/>
                      </a:lnTo>
                      <a:lnTo>
                        <a:pt x="233" y="880"/>
                      </a:lnTo>
                      <a:lnTo>
                        <a:pt x="233" y="877"/>
                      </a:lnTo>
                      <a:lnTo>
                        <a:pt x="232" y="876"/>
                      </a:lnTo>
                      <a:lnTo>
                        <a:pt x="232" y="876"/>
                      </a:lnTo>
                      <a:lnTo>
                        <a:pt x="237" y="878"/>
                      </a:lnTo>
                      <a:lnTo>
                        <a:pt x="239" y="880"/>
                      </a:lnTo>
                      <a:lnTo>
                        <a:pt x="242" y="880"/>
                      </a:lnTo>
                      <a:lnTo>
                        <a:pt x="242" y="880"/>
                      </a:lnTo>
                      <a:lnTo>
                        <a:pt x="242" y="876"/>
                      </a:lnTo>
                      <a:lnTo>
                        <a:pt x="239" y="873"/>
                      </a:lnTo>
                      <a:lnTo>
                        <a:pt x="237" y="871"/>
                      </a:lnTo>
                      <a:lnTo>
                        <a:pt x="237" y="871"/>
                      </a:lnTo>
                      <a:lnTo>
                        <a:pt x="243" y="872"/>
                      </a:lnTo>
                      <a:lnTo>
                        <a:pt x="243" y="872"/>
                      </a:lnTo>
                      <a:lnTo>
                        <a:pt x="247" y="873"/>
                      </a:lnTo>
                      <a:lnTo>
                        <a:pt x="251" y="873"/>
                      </a:lnTo>
                      <a:lnTo>
                        <a:pt x="251" y="873"/>
                      </a:lnTo>
                      <a:lnTo>
                        <a:pt x="253" y="877"/>
                      </a:lnTo>
                      <a:lnTo>
                        <a:pt x="255" y="878"/>
                      </a:lnTo>
                      <a:lnTo>
                        <a:pt x="258" y="880"/>
                      </a:lnTo>
                      <a:lnTo>
                        <a:pt x="258" y="880"/>
                      </a:lnTo>
                      <a:lnTo>
                        <a:pt x="259" y="878"/>
                      </a:lnTo>
                      <a:lnTo>
                        <a:pt x="260" y="876"/>
                      </a:lnTo>
                      <a:lnTo>
                        <a:pt x="260" y="873"/>
                      </a:lnTo>
                      <a:lnTo>
                        <a:pt x="260" y="873"/>
                      </a:lnTo>
                      <a:lnTo>
                        <a:pt x="264" y="878"/>
                      </a:lnTo>
                      <a:lnTo>
                        <a:pt x="265" y="881"/>
                      </a:lnTo>
                      <a:lnTo>
                        <a:pt x="267" y="881"/>
                      </a:lnTo>
                      <a:lnTo>
                        <a:pt x="267" y="881"/>
                      </a:lnTo>
                      <a:lnTo>
                        <a:pt x="268" y="878"/>
                      </a:lnTo>
                      <a:lnTo>
                        <a:pt x="267" y="875"/>
                      </a:lnTo>
                      <a:lnTo>
                        <a:pt x="266" y="872"/>
                      </a:lnTo>
                      <a:lnTo>
                        <a:pt x="266" y="872"/>
                      </a:lnTo>
                      <a:lnTo>
                        <a:pt x="266" y="872"/>
                      </a:lnTo>
                      <a:lnTo>
                        <a:pt x="266" y="872"/>
                      </a:lnTo>
                      <a:lnTo>
                        <a:pt x="270" y="873"/>
                      </a:lnTo>
                      <a:lnTo>
                        <a:pt x="273" y="875"/>
                      </a:lnTo>
                      <a:lnTo>
                        <a:pt x="273" y="875"/>
                      </a:lnTo>
                      <a:lnTo>
                        <a:pt x="276" y="877"/>
                      </a:lnTo>
                      <a:lnTo>
                        <a:pt x="276" y="877"/>
                      </a:lnTo>
                      <a:lnTo>
                        <a:pt x="276" y="880"/>
                      </a:lnTo>
                      <a:lnTo>
                        <a:pt x="275" y="882"/>
                      </a:lnTo>
                      <a:lnTo>
                        <a:pt x="276" y="884"/>
                      </a:lnTo>
                      <a:lnTo>
                        <a:pt x="276" y="884"/>
                      </a:lnTo>
                      <a:lnTo>
                        <a:pt x="278" y="884"/>
                      </a:lnTo>
                      <a:lnTo>
                        <a:pt x="282" y="883"/>
                      </a:lnTo>
                      <a:lnTo>
                        <a:pt x="282" y="883"/>
                      </a:lnTo>
                      <a:lnTo>
                        <a:pt x="282" y="883"/>
                      </a:lnTo>
                      <a:lnTo>
                        <a:pt x="282" y="883"/>
                      </a:lnTo>
                      <a:lnTo>
                        <a:pt x="282" y="891"/>
                      </a:lnTo>
                      <a:lnTo>
                        <a:pt x="282" y="891"/>
                      </a:lnTo>
                      <a:lnTo>
                        <a:pt x="282" y="892"/>
                      </a:lnTo>
                      <a:lnTo>
                        <a:pt x="282" y="892"/>
                      </a:lnTo>
                      <a:lnTo>
                        <a:pt x="283" y="892"/>
                      </a:lnTo>
                      <a:lnTo>
                        <a:pt x="283" y="892"/>
                      </a:lnTo>
                      <a:lnTo>
                        <a:pt x="283" y="893"/>
                      </a:lnTo>
                      <a:lnTo>
                        <a:pt x="283" y="893"/>
                      </a:lnTo>
                      <a:lnTo>
                        <a:pt x="284" y="891"/>
                      </a:lnTo>
                      <a:lnTo>
                        <a:pt x="284" y="891"/>
                      </a:lnTo>
                      <a:lnTo>
                        <a:pt x="287" y="889"/>
                      </a:lnTo>
                      <a:lnTo>
                        <a:pt x="289" y="888"/>
                      </a:lnTo>
                      <a:lnTo>
                        <a:pt x="289" y="888"/>
                      </a:lnTo>
                      <a:lnTo>
                        <a:pt x="289" y="889"/>
                      </a:lnTo>
                      <a:lnTo>
                        <a:pt x="289" y="889"/>
                      </a:lnTo>
                      <a:lnTo>
                        <a:pt x="290" y="892"/>
                      </a:lnTo>
                      <a:lnTo>
                        <a:pt x="290" y="892"/>
                      </a:lnTo>
                      <a:lnTo>
                        <a:pt x="289" y="894"/>
                      </a:lnTo>
                      <a:lnTo>
                        <a:pt x="289" y="898"/>
                      </a:lnTo>
                      <a:lnTo>
                        <a:pt x="289" y="898"/>
                      </a:lnTo>
                      <a:lnTo>
                        <a:pt x="289" y="902"/>
                      </a:lnTo>
                      <a:lnTo>
                        <a:pt x="289" y="902"/>
                      </a:lnTo>
                      <a:lnTo>
                        <a:pt x="287" y="902"/>
                      </a:lnTo>
                      <a:lnTo>
                        <a:pt x="287" y="902"/>
                      </a:lnTo>
                      <a:lnTo>
                        <a:pt x="284" y="899"/>
                      </a:lnTo>
                      <a:lnTo>
                        <a:pt x="282" y="897"/>
                      </a:lnTo>
                      <a:lnTo>
                        <a:pt x="279" y="897"/>
                      </a:lnTo>
                      <a:lnTo>
                        <a:pt x="279" y="897"/>
                      </a:lnTo>
                      <a:lnTo>
                        <a:pt x="279" y="900"/>
                      </a:lnTo>
                      <a:lnTo>
                        <a:pt x="279" y="903"/>
                      </a:lnTo>
                      <a:lnTo>
                        <a:pt x="282" y="906"/>
                      </a:lnTo>
                      <a:lnTo>
                        <a:pt x="282" y="906"/>
                      </a:lnTo>
                      <a:lnTo>
                        <a:pt x="281" y="909"/>
                      </a:lnTo>
                      <a:lnTo>
                        <a:pt x="281" y="909"/>
                      </a:lnTo>
                      <a:lnTo>
                        <a:pt x="277" y="911"/>
                      </a:lnTo>
                      <a:lnTo>
                        <a:pt x="277" y="911"/>
                      </a:lnTo>
                      <a:lnTo>
                        <a:pt x="276" y="911"/>
                      </a:lnTo>
                      <a:lnTo>
                        <a:pt x="276" y="911"/>
                      </a:lnTo>
                      <a:lnTo>
                        <a:pt x="277" y="912"/>
                      </a:lnTo>
                      <a:lnTo>
                        <a:pt x="277" y="912"/>
                      </a:lnTo>
                      <a:lnTo>
                        <a:pt x="276" y="914"/>
                      </a:lnTo>
                      <a:lnTo>
                        <a:pt x="276" y="916"/>
                      </a:lnTo>
                      <a:lnTo>
                        <a:pt x="276" y="916"/>
                      </a:lnTo>
                      <a:lnTo>
                        <a:pt x="275" y="912"/>
                      </a:lnTo>
                      <a:lnTo>
                        <a:pt x="275" y="910"/>
                      </a:lnTo>
                      <a:lnTo>
                        <a:pt x="272" y="908"/>
                      </a:lnTo>
                      <a:lnTo>
                        <a:pt x="272" y="908"/>
                      </a:lnTo>
                      <a:lnTo>
                        <a:pt x="271" y="909"/>
                      </a:lnTo>
                      <a:lnTo>
                        <a:pt x="270" y="910"/>
                      </a:lnTo>
                      <a:lnTo>
                        <a:pt x="268" y="912"/>
                      </a:lnTo>
                      <a:lnTo>
                        <a:pt x="268" y="912"/>
                      </a:lnTo>
                      <a:lnTo>
                        <a:pt x="268" y="910"/>
                      </a:lnTo>
                      <a:lnTo>
                        <a:pt x="267" y="908"/>
                      </a:lnTo>
                      <a:lnTo>
                        <a:pt x="265" y="906"/>
                      </a:lnTo>
                      <a:lnTo>
                        <a:pt x="265" y="906"/>
                      </a:lnTo>
                      <a:close/>
                      <a:moveTo>
                        <a:pt x="220" y="728"/>
                      </a:moveTo>
                      <a:lnTo>
                        <a:pt x="220" y="728"/>
                      </a:lnTo>
                      <a:lnTo>
                        <a:pt x="225" y="728"/>
                      </a:lnTo>
                      <a:lnTo>
                        <a:pt x="225" y="728"/>
                      </a:lnTo>
                      <a:lnTo>
                        <a:pt x="223" y="731"/>
                      </a:lnTo>
                      <a:lnTo>
                        <a:pt x="221" y="733"/>
                      </a:lnTo>
                      <a:lnTo>
                        <a:pt x="221" y="733"/>
                      </a:lnTo>
                      <a:lnTo>
                        <a:pt x="221" y="732"/>
                      </a:lnTo>
                      <a:lnTo>
                        <a:pt x="221" y="732"/>
                      </a:lnTo>
                      <a:lnTo>
                        <a:pt x="222" y="731"/>
                      </a:lnTo>
                      <a:lnTo>
                        <a:pt x="222" y="731"/>
                      </a:lnTo>
                      <a:lnTo>
                        <a:pt x="220" y="728"/>
                      </a:lnTo>
                      <a:lnTo>
                        <a:pt x="220" y="728"/>
                      </a:lnTo>
                      <a:close/>
                      <a:moveTo>
                        <a:pt x="221" y="747"/>
                      </a:moveTo>
                      <a:lnTo>
                        <a:pt x="221" y="747"/>
                      </a:lnTo>
                      <a:lnTo>
                        <a:pt x="222" y="747"/>
                      </a:lnTo>
                      <a:lnTo>
                        <a:pt x="222" y="747"/>
                      </a:lnTo>
                      <a:lnTo>
                        <a:pt x="222" y="745"/>
                      </a:lnTo>
                      <a:lnTo>
                        <a:pt x="222" y="745"/>
                      </a:lnTo>
                      <a:lnTo>
                        <a:pt x="225" y="743"/>
                      </a:lnTo>
                      <a:lnTo>
                        <a:pt x="225" y="743"/>
                      </a:lnTo>
                      <a:lnTo>
                        <a:pt x="223" y="744"/>
                      </a:lnTo>
                      <a:lnTo>
                        <a:pt x="223" y="748"/>
                      </a:lnTo>
                      <a:lnTo>
                        <a:pt x="223" y="748"/>
                      </a:lnTo>
                      <a:lnTo>
                        <a:pt x="222" y="750"/>
                      </a:lnTo>
                      <a:lnTo>
                        <a:pt x="221" y="753"/>
                      </a:lnTo>
                      <a:lnTo>
                        <a:pt x="221" y="753"/>
                      </a:lnTo>
                      <a:lnTo>
                        <a:pt x="218" y="753"/>
                      </a:lnTo>
                      <a:lnTo>
                        <a:pt x="216" y="754"/>
                      </a:lnTo>
                      <a:lnTo>
                        <a:pt x="216" y="754"/>
                      </a:lnTo>
                      <a:lnTo>
                        <a:pt x="217" y="751"/>
                      </a:lnTo>
                      <a:lnTo>
                        <a:pt x="218" y="750"/>
                      </a:lnTo>
                      <a:lnTo>
                        <a:pt x="220" y="748"/>
                      </a:lnTo>
                      <a:lnTo>
                        <a:pt x="220" y="748"/>
                      </a:lnTo>
                      <a:lnTo>
                        <a:pt x="221" y="747"/>
                      </a:lnTo>
                      <a:lnTo>
                        <a:pt x="221" y="747"/>
                      </a:lnTo>
                      <a:close/>
                      <a:moveTo>
                        <a:pt x="234" y="849"/>
                      </a:moveTo>
                      <a:lnTo>
                        <a:pt x="234" y="849"/>
                      </a:lnTo>
                      <a:lnTo>
                        <a:pt x="234" y="849"/>
                      </a:lnTo>
                      <a:lnTo>
                        <a:pt x="234" y="849"/>
                      </a:lnTo>
                      <a:lnTo>
                        <a:pt x="232" y="848"/>
                      </a:lnTo>
                      <a:lnTo>
                        <a:pt x="232" y="848"/>
                      </a:lnTo>
                      <a:lnTo>
                        <a:pt x="234" y="845"/>
                      </a:lnTo>
                      <a:lnTo>
                        <a:pt x="234" y="844"/>
                      </a:lnTo>
                      <a:lnTo>
                        <a:pt x="234" y="844"/>
                      </a:lnTo>
                      <a:lnTo>
                        <a:pt x="232" y="843"/>
                      </a:lnTo>
                      <a:lnTo>
                        <a:pt x="232" y="843"/>
                      </a:lnTo>
                      <a:lnTo>
                        <a:pt x="233" y="839"/>
                      </a:lnTo>
                      <a:lnTo>
                        <a:pt x="233" y="839"/>
                      </a:lnTo>
                      <a:lnTo>
                        <a:pt x="237" y="837"/>
                      </a:lnTo>
                      <a:lnTo>
                        <a:pt x="237" y="837"/>
                      </a:lnTo>
                      <a:lnTo>
                        <a:pt x="237" y="839"/>
                      </a:lnTo>
                      <a:lnTo>
                        <a:pt x="238" y="842"/>
                      </a:lnTo>
                      <a:lnTo>
                        <a:pt x="238" y="842"/>
                      </a:lnTo>
                      <a:lnTo>
                        <a:pt x="237" y="845"/>
                      </a:lnTo>
                      <a:lnTo>
                        <a:pt x="237" y="845"/>
                      </a:lnTo>
                      <a:lnTo>
                        <a:pt x="234" y="847"/>
                      </a:lnTo>
                      <a:lnTo>
                        <a:pt x="234" y="847"/>
                      </a:lnTo>
                      <a:lnTo>
                        <a:pt x="234" y="849"/>
                      </a:lnTo>
                      <a:lnTo>
                        <a:pt x="234" y="849"/>
                      </a:lnTo>
                      <a:close/>
                      <a:moveTo>
                        <a:pt x="290" y="1021"/>
                      </a:moveTo>
                      <a:lnTo>
                        <a:pt x="290" y="1021"/>
                      </a:lnTo>
                      <a:lnTo>
                        <a:pt x="293" y="1022"/>
                      </a:lnTo>
                      <a:lnTo>
                        <a:pt x="293" y="1022"/>
                      </a:lnTo>
                      <a:lnTo>
                        <a:pt x="294" y="1023"/>
                      </a:lnTo>
                      <a:lnTo>
                        <a:pt x="294" y="1023"/>
                      </a:lnTo>
                      <a:lnTo>
                        <a:pt x="297" y="1026"/>
                      </a:lnTo>
                      <a:lnTo>
                        <a:pt x="298" y="1028"/>
                      </a:lnTo>
                      <a:lnTo>
                        <a:pt x="299" y="1027"/>
                      </a:lnTo>
                      <a:lnTo>
                        <a:pt x="300" y="1022"/>
                      </a:lnTo>
                      <a:lnTo>
                        <a:pt x="300" y="1022"/>
                      </a:lnTo>
                      <a:lnTo>
                        <a:pt x="304" y="1022"/>
                      </a:lnTo>
                      <a:lnTo>
                        <a:pt x="304" y="1022"/>
                      </a:lnTo>
                      <a:lnTo>
                        <a:pt x="301" y="1019"/>
                      </a:lnTo>
                      <a:lnTo>
                        <a:pt x="301" y="1019"/>
                      </a:lnTo>
                      <a:lnTo>
                        <a:pt x="301" y="1019"/>
                      </a:lnTo>
                      <a:lnTo>
                        <a:pt x="304" y="1019"/>
                      </a:lnTo>
                      <a:lnTo>
                        <a:pt x="306" y="1017"/>
                      </a:lnTo>
                      <a:lnTo>
                        <a:pt x="309" y="1015"/>
                      </a:lnTo>
                      <a:lnTo>
                        <a:pt x="309" y="1015"/>
                      </a:lnTo>
                      <a:lnTo>
                        <a:pt x="312" y="1017"/>
                      </a:lnTo>
                      <a:lnTo>
                        <a:pt x="315" y="1019"/>
                      </a:lnTo>
                      <a:lnTo>
                        <a:pt x="319" y="1019"/>
                      </a:lnTo>
                      <a:lnTo>
                        <a:pt x="319" y="1019"/>
                      </a:lnTo>
                      <a:lnTo>
                        <a:pt x="317" y="1019"/>
                      </a:lnTo>
                      <a:lnTo>
                        <a:pt x="317" y="1019"/>
                      </a:lnTo>
                      <a:lnTo>
                        <a:pt x="314" y="1019"/>
                      </a:lnTo>
                      <a:lnTo>
                        <a:pt x="312" y="1020"/>
                      </a:lnTo>
                      <a:lnTo>
                        <a:pt x="312" y="1022"/>
                      </a:lnTo>
                      <a:lnTo>
                        <a:pt x="317" y="1026"/>
                      </a:lnTo>
                      <a:lnTo>
                        <a:pt x="317" y="1026"/>
                      </a:lnTo>
                      <a:lnTo>
                        <a:pt x="317" y="1027"/>
                      </a:lnTo>
                      <a:lnTo>
                        <a:pt x="316" y="1030"/>
                      </a:lnTo>
                      <a:lnTo>
                        <a:pt x="316" y="1030"/>
                      </a:lnTo>
                      <a:lnTo>
                        <a:pt x="314" y="1032"/>
                      </a:lnTo>
                      <a:lnTo>
                        <a:pt x="314" y="1032"/>
                      </a:lnTo>
                      <a:lnTo>
                        <a:pt x="314" y="1034"/>
                      </a:lnTo>
                      <a:lnTo>
                        <a:pt x="315" y="1034"/>
                      </a:lnTo>
                      <a:lnTo>
                        <a:pt x="317" y="1036"/>
                      </a:lnTo>
                      <a:lnTo>
                        <a:pt x="317" y="1036"/>
                      </a:lnTo>
                      <a:lnTo>
                        <a:pt x="320" y="1037"/>
                      </a:lnTo>
                      <a:lnTo>
                        <a:pt x="320" y="1037"/>
                      </a:lnTo>
                      <a:lnTo>
                        <a:pt x="316" y="1041"/>
                      </a:lnTo>
                      <a:lnTo>
                        <a:pt x="315" y="1041"/>
                      </a:lnTo>
                      <a:lnTo>
                        <a:pt x="311" y="1042"/>
                      </a:lnTo>
                      <a:lnTo>
                        <a:pt x="311" y="1042"/>
                      </a:lnTo>
                      <a:lnTo>
                        <a:pt x="310" y="1042"/>
                      </a:lnTo>
                      <a:lnTo>
                        <a:pt x="308" y="1042"/>
                      </a:lnTo>
                      <a:lnTo>
                        <a:pt x="304" y="1043"/>
                      </a:lnTo>
                      <a:lnTo>
                        <a:pt x="303" y="1045"/>
                      </a:lnTo>
                      <a:lnTo>
                        <a:pt x="301" y="1049"/>
                      </a:lnTo>
                      <a:lnTo>
                        <a:pt x="301" y="1049"/>
                      </a:lnTo>
                      <a:lnTo>
                        <a:pt x="304" y="1049"/>
                      </a:lnTo>
                      <a:lnTo>
                        <a:pt x="309" y="1049"/>
                      </a:lnTo>
                      <a:lnTo>
                        <a:pt x="309" y="1049"/>
                      </a:lnTo>
                      <a:lnTo>
                        <a:pt x="306" y="1049"/>
                      </a:lnTo>
                      <a:lnTo>
                        <a:pt x="305" y="1052"/>
                      </a:lnTo>
                      <a:lnTo>
                        <a:pt x="304" y="1054"/>
                      </a:lnTo>
                      <a:lnTo>
                        <a:pt x="304" y="1054"/>
                      </a:lnTo>
                      <a:lnTo>
                        <a:pt x="306" y="1055"/>
                      </a:lnTo>
                      <a:lnTo>
                        <a:pt x="310" y="1055"/>
                      </a:lnTo>
                      <a:lnTo>
                        <a:pt x="310" y="1055"/>
                      </a:lnTo>
                      <a:lnTo>
                        <a:pt x="310" y="1059"/>
                      </a:lnTo>
                      <a:lnTo>
                        <a:pt x="310" y="1059"/>
                      </a:lnTo>
                      <a:lnTo>
                        <a:pt x="310" y="1060"/>
                      </a:lnTo>
                      <a:lnTo>
                        <a:pt x="310" y="1060"/>
                      </a:lnTo>
                      <a:lnTo>
                        <a:pt x="308" y="1060"/>
                      </a:lnTo>
                      <a:lnTo>
                        <a:pt x="305" y="1059"/>
                      </a:lnTo>
                      <a:lnTo>
                        <a:pt x="303" y="1055"/>
                      </a:lnTo>
                      <a:lnTo>
                        <a:pt x="301" y="1052"/>
                      </a:lnTo>
                      <a:lnTo>
                        <a:pt x="301" y="1052"/>
                      </a:lnTo>
                      <a:lnTo>
                        <a:pt x="301" y="1049"/>
                      </a:lnTo>
                      <a:lnTo>
                        <a:pt x="301" y="1047"/>
                      </a:lnTo>
                      <a:lnTo>
                        <a:pt x="300" y="1044"/>
                      </a:lnTo>
                      <a:lnTo>
                        <a:pt x="298" y="1043"/>
                      </a:lnTo>
                      <a:lnTo>
                        <a:pt x="295" y="1042"/>
                      </a:lnTo>
                      <a:lnTo>
                        <a:pt x="290" y="1042"/>
                      </a:lnTo>
                      <a:lnTo>
                        <a:pt x="290" y="1042"/>
                      </a:lnTo>
                      <a:lnTo>
                        <a:pt x="290" y="1043"/>
                      </a:lnTo>
                      <a:lnTo>
                        <a:pt x="292" y="1050"/>
                      </a:lnTo>
                      <a:lnTo>
                        <a:pt x="292" y="1050"/>
                      </a:lnTo>
                      <a:lnTo>
                        <a:pt x="290" y="1048"/>
                      </a:lnTo>
                      <a:lnTo>
                        <a:pt x="289" y="1047"/>
                      </a:lnTo>
                      <a:lnTo>
                        <a:pt x="287" y="1045"/>
                      </a:lnTo>
                      <a:lnTo>
                        <a:pt x="287" y="1045"/>
                      </a:lnTo>
                      <a:lnTo>
                        <a:pt x="288" y="1043"/>
                      </a:lnTo>
                      <a:lnTo>
                        <a:pt x="289" y="1039"/>
                      </a:lnTo>
                      <a:lnTo>
                        <a:pt x="289" y="1039"/>
                      </a:lnTo>
                      <a:lnTo>
                        <a:pt x="287" y="1038"/>
                      </a:lnTo>
                      <a:lnTo>
                        <a:pt x="284" y="1038"/>
                      </a:lnTo>
                      <a:lnTo>
                        <a:pt x="283" y="1039"/>
                      </a:lnTo>
                      <a:lnTo>
                        <a:pt x="283" y="1039"/>
                      </a:lnTo>
                      <a:lnTo>
                        <a:pt x="283" y="1038"/>
                      </a:lnTo>
                      <a:lnTo>
                        <a:pt x="283" y="1038"/>
                      </a:lnTo>
                      <a:lnTo>
                        <a:pt x="287" y="1038"/>
                      </a:lnTo>
                      <a:lnTo>
                        <a:pt x="292" y="1037"/>
                      </a:lnTo>
                      <a:lnTo>
                        <a:pt x="292" y="1037"/>
                      </a:lnTo>
                      <a:lnTo>
                        <a:pt x="290" y="1034"/>
                      </a:lnTo>
                      <a:lnTo>
                        <a:pt x="289" y="1032"/>
                      </a:lnTo>
                      <a:lnTo>
                        <a:pt x="287" y="1030"/>
                      </a:lnTo>
                      <a:lnTo>
                        <a:pt x="287" y="1030"/>
                      </a:lnTo>
                      <a:lnTo>
                        <a:pt x="289" y="1031"/>
                      </a:lnTo>
                      <a:lnTo>
                        <a:pt x="293" y="1032"/>
                      </a:lnTo>
                      <a:lnTo>
                        <a:pt x="297" y="1032"/>
                      </a:lnTo>
                      <a:lnTo>
                        <a:pt x="297" y="1032"/>
                      </a:lnTo>
                      <a:lnTo>
                        <a:pt x="295" y="1028"/>
                      </a:lnTo>
                      <a:lnTo>
                        <a:pt x="294" y="1025"/>
                      </a:lnTo>
                      <a:lnTo>
                        <a:pt x="290" y="1021"/>
                      </a:lnTo>
                      <a:lnTo>
                        <a:pt x="290" y="1021"/>
                      </a:lnTo>
                      <a:close/>
                      <a:moveTo>
                        <a:pt x="314" y="529"/>
                      </a:moveTo>
                      <a:lnTo>
                        <a:pt x="314" y="529"/>
                      </a:lnTo>
                      <a:lnTo>
                        <a:pt x="314" y="529"/>
                      </a:lnTo>
                      <a:lnTo>
                        <a:pt x="312" y="529"/>
                      </a:lnTo>
                      <a:lnTo>
                        <a:pt x="312" y="529"/>
                      </a:lnTo>
                      <a:lnTo>
                        <a:pt x="311" y="528"/>
                      </a:lnTo>
                      <a:lnTo>
                        <a:pt x="311" y="528"/>
                      </a:lnTo>
                      <a:lnTo>
                        <a:pt x="314" y="529"/>
                      </a:lnTo>
                      <a:lnTo>
                        <a:pt x="317" y="529"/>
                      </a:lnTo>
                      <a:lnTo>
                        <a:pt x="321" y="528"/>
                      </a:lnTo>
                      <a:lnTo>
                        <a:pt x="321" y="528"/>
                      </a:lnTo>
                      <a:lnTo>
                        <a:pt x="319" y="525"/>
                      </a:lnTo>
                      <a:lnTo>
                        <a:pt x="316" y="522"/>
                      </a:lnTo>
                      <a:lnTo>
                        <a:pt x="314" y="518"/>
                      </a:lnTo>
                      <a:lnTo>
                        <a:pt x="314" y="518"/>
                      </a:lnTo>
                      <a:lnTo>
                        <a:pt x="315" y="520"/>
                      </a:lnTo>
                      <a:lnTo>
                        <a:pt x="315" y="520"/>
                      </a:lnTo>
                      <a:lnTo>
                        <a:pt x="316" y="521"/>
                      </a:lnTo>
                      <a:lnTo>
                        <a:pt x="316" y="521"/>
                      </a:lnTo>
                      <a:lnTo>
                        <a:pt x="320" y="523"/>
                      </a:lnTo>
                      <a:lnTo>
                        <a:pt x="321" y="525"/>
                      </a:lnTo>
                      <a:lnTo>
                        <a:pt x="322" y="523"/>
                      </a:lnTo>
                      <a:lnTo>
                        <a:pt x="322" y="518"/>
                      </a:lnTo>
                      <a:lnTo>
                        <a:pt x="322" y="518"/>
                      </a:lnTo>
                      <a:lnTo>
                        <a:pt x="326" y="517"/>
                      </a:lnTo>
                      <a:lnTo>
                        <a:pt x="326" y="517"/>
                      </a:lnTo>
                      <a:lnTo>
                        <a:pt x="322" y="515"/>
                      </a:lnTo>
                      <a:lnTo>
                        <a:pt x="322" y="515"/>
                      </a:lnTo>
                      <a:lnTo>
                        <a:pt x="322" y="515"/>
                      </a:lnTo>
                      <a:lnTo>
                        <a:pt x="325" y="514"/>
                      </a:lnTo>
                      <a:lnTo>
                        <a:pt x="327" y="512"/>
                      </a:lnTo>
                      <a:lnTo>
                        <a:pt x="331" y="509"/>
                      </a:lnTo>
                      <a:lnTo>
                        <a:pt x="331" y="505"/>
                      </a:lnTo>
                      <a:lnTo>
                        <a:pt x="331" y="501"/>
                      </a:lnTo>
                      <a:lnTo>
                        <a:pt x="331" y="501"/>
                      </a:lnTo>
                      <a:lnTo>
                        <a:pt x="330" y="500"/>
                      </a:lnTo>
                      <a:lnTo>
                        <a:pt x="326" y="501"/>
                      </a:lnTo>
                      <a:lnTo>
                        <a:pt x="322" y="504"/>
                      </a:lnTo>
                      <a:lnTo>
                        <a:pt x="322" y="504"/>
                      </a:lnTo>
                      <a:lnTo>
                        <a:pt x="322" y="500"/>
                      </a:lnTo>
                      <a:lnTo>
                        <a:pt x="322" y="495"/>
                      </a:lnTo>
                      <a:lnTo>
                        <a:pt x="326" y="492"/>
                      </a:lnTo>
                      <a:lnTo>
                        <a:pt x="326" y="492"/>
                      </a:lnTo>
                      <a:lnTo>
                        <a:pt x="327" y="490"/>
                      </a:lnTo>
                      <a:lnTo>
                        <a:pt x="327" y="490"/>
                      </a:lnTo>
                      <a:lnTo>
                        <a:pt x="328" y="490"/>
                      </a:lnTo>
                      <a:lnTo>
                        <a:pt x="328" y="490"/>
                      </a:lnTo>
                      <a:lnTo>
                        <a:pt x="328" y="494"/>
                      </a:lnTo>
                      <a:lnTo>
                        <a:pt x="330" y="496"/>
                      </a:lnTo>
                      <a:lnTo>
                        <a:pt x="330" y="496"/>
                      </a:lnTo>
                      <a:lnTo>
                        <a:pt x="332" y="495"/>
                      </a:lnTo>
                      <a:lnTo>
                        <a:pt x="334" y="493"/>
                      </a:lnTo>
                      <a:lnTo>
                        <a:pt x="336" y="489"/>
                      </a:lnTo>
                      <a:lnTo>
                        <a:pt x="336" y="489"/>
                      </a:lnTo>
                      <a:lnTo>
                        <a:pt x="337" y="495"/>
                      </a:lnTo>
                      <a:lnTo>
                        <a:pt x="337" y="495"/>
                      </a:lnTo>
                      <a:lnTo>
                        <a:pt x="337" y="499"/>
                      </a:lnTo>
                      <a:lnTo>
                        <a:pt x="338" y="504"/>
                      </a:lnTo>
                      <a:lnTo>
                        <a:pt x="338" y="504"/>
                      </a:lnTo>
                      <a:lnTo>
                        <a:pt x="336" y="506"/>
                      </a:lnTo>
                      <a:lnTo>
                        <a:pt x="334" y="507"/>
                      </a:lnTo>
                      <a:lnTo>
                        <a:pt x="334" y="510"/>
                      </a:lnTo>
                      <a:lnTo>
                        <a:pt x="334" y="510"/>
                      </a:lnTo>
                      <a:lnTo>
                        <a:pt x="337" y="511"/>
                      </a:lnTo>
                      <a:lnTo>
                        <a:pt x="339" y="511"/>
                      </a:lnTo>
                      <a:lnTo>
                        <a:pt x="342" y="511"/>
                      </a:lnTo>
                      <a:lnTo>
                        <a:pt x="342" y="511"/>
                      </a:lnTo>
                      <a:lnTo>
                        <a:pt x="338" y="515"/>
                      </a:lnTo>
                      <a:lnTo>
                        <a:pt x="338" y="518"/>
                      </a:lnTo>
                      <a:lnTo>
                        <a:pt x="338" y="521"/>
                      </a:lnTo>
                      <a:lnTo>
                        <a:pt x="338" y="521"/>
                      </a:lnTo>
                      <a:lnTo>
                        <a:pt x="342" y="520"/>
                      </a:lnTo>
                      <a:lnTo>
                        <a:pt x="344" y="517"/>
                      </a:lnTo>
                      <a:lnTo>
                        <a:pt x="345" y="515"/>
                      </a:lnTo>
                      <a:lnTo>
                        <a:pt x="345" y="515"/>
                      </a:lnTo>
                      <a:lnTo>
                        <a:pt x="345" y="518"/>
                      </a:lnTo>
                      <a:lnTo>
                        <a:pt x="345" y="523"/>
                      </a:lnTo>
                      <a:lnTo>
                        <a:pt x="345" y="523"/>
                      </a:lnTo>
                      <a:lnTo>
                        <a:pt x="349" y="523"/>
                      </a:lnTo>
                      <a:lnTo>
                        <a:pt x="349" y="523"/>
                      </a:lnTo>
                      <a:lnTo>
                        <a:pt x="349" y="525"/>
                      </a:lnTo>
                      <a:lnTo>
                        <a:pt x="349" y="525"/>
                      </a:lnTo>
                      <a:lnTo>
                        <a:pt x="345" y="526"/>
                      </a:lnTo>
                      <a:lnTo>
                        <a:pt x="344" y="527"/>
                      </a:lnTo>
                      <a:lnTo>
                        <a:pt x="342" y="529"/>
                      </a:lnTo>
                      <a:lnTo>
                        <a:pt x="342" y="529"/>
                      </a:lnTo>
                      <a:lnTo>
                        <a:pt x="344" y="532"/>
                      </a:lnTo>
                      <a:lnTo>
                        <a:pt x="347" y="532"/>
                      </a:lnTo>
                      <a:lnTo>
                        <a:pt x="348" y="533"/>
                      </a:lnTo>
                      <a:lnTo>
                        <a:pt x="348" y="533"/>
                      </a:lnTo>
                      <a:lnTo>
                        <a:pt x="344" y="536"/>
                      </a:lnTo>
                      <a:lnTo>
                        <a:pt x="342" y="538"/>
                      </a:lnTo>
                      <a:lnTo>
                        <a:pt x="340" y="539"/>
                      </a:lnTo>
                      <a:lnTo>
                        <a:pt x="340" y="539"/>
                      </a:lnTo>
                      <a:lnTo>
                        <a:pt x="344" y="540"/>
                      </a:lnTo>
                      <a:lnTo>
                        <a:pt x="348" y="540"/>
                      </a:lnTo>
                      <a:lnTo>
                        <a:pt x="350" y="539"/>
                      </a:lnTo>
                      <a:lnTo>
                        <a:pt x="350" y="539"/>
                      </a:lnTo>
                      <a:lnTo>
                        <a:pt x="348" y="542"/>
                      </a:lnTo>
                      <a:lnTo>
                        <a:pt x="345" y="547"/>
                      </a:lnTo>
                      <a:lnTo>
                        <a:pt x="345" y="547"/>
                      </a:lnTo>
                      <a:lnTo>
                        <a:pt x="348" y="547"/>
                      </a:lnTo>
                      <a:lnTo>
                        <a:pt x="351" y="547"/>
                      </a:lnTo>
                      <a:lnTo>
                        <a:pt x="351" y="547"/>
                      </a:lnTo>
                      <a:lnTo>
                        <a:pt x="351" y="547"/>
                      </a:lnTo>
                      <a:lnTo>
                        <a:pt x="351" y="547"/>
                      </a:lnTo>
                      <a:lnTo>
                        <a:pt x="350" y="549"/>
                      </a:lnTo>
                      <a:lnTo>
                        <a:pt x="349" y="551"/>
                      </a:lnTo>
                      <a:lnTo>
                        <a:pt x="349" y="551"/>
                      </a:lnTo>
                      <a:lnTo>
                        <a:pt x="347" y="549"/>
                      </a:lnTo>
                      <a:lnTo>
                        <a:pt x="345" y="548"/>
                      </a:lnTo>
                      <a:lnTo>
                        <a:pt x="345" y="548"/>
                      </a:lnTo>
                      <a:lnTo>
                        <a:pt x="344" y="551"/>
                      </a:lnTo>
                      <a:lnTo>
                        <a:pt x="344" y="555"/>
                      </a:lnTo>
                      <a:lnTo>
                        <a:pt x="345" y="557"/>
                      </a:lnTo>
                      <a:lnTo>
                        <a:pt x="345" y="557"/>
                      </a:lnTo>
                      <a:lnTo>
                        <a:pt x="342" y="555"/>
                      </a:lnTo>
                      <a:lnTo>
                        <a:pt x="340" y="553"/>
                      </a:lnTo>
                      <a:lnTo>
                        <a:pt x="338" y="553"/>
                      </a:lnTo>
                      <a:lnTo>
                        <a:pt x="338" y="553"/>
                      </a:lnTo>
                      <a:lnTo>
                        <a:pt x="337" y="554"/>
                      </a:lnTo>
                      <a:lnTo>
                        <a:pt x="337" y="556"/>
                      </a:lnTo>
                      <a:lnTo>
                        <a:pt x="338" y="559"/>
                      </a:lnTo>
                      <a:lnTo>
                        <a:pt x="338" y="559"/>
                      </a:lnTo>
                      <a:lnTo>
                        <a:pt x="336" y="556"/>
                      </a:lnTo>
                      <a:lnTo>
                        <a:pt x="333" y="555"/>
                      </a:lnTo>
                      <a:lnTo>
                        <a:pt x="331" y="555"/>
                      </a:lnTo>
                      <a:lnTo>
                        <a:pt x="331" y="555"/>
                      </a:lnTo>
                      <a:lnTo>
                        <a:pt x="331" y="556"/>
                      </a:lnTo>
                      <a:lnTo>
                        <a:pt x="331" y="560"/>
                      </a:lnTo>
                      <a:lnTo>
                        <a:pt x="331" y="560"/>
                      </a:lnTo>
                      <a:lnTo>
                        <a:pt x="331" y="560"/>
                      </a:lnTo>
                      <a:lnTo>
                        <a:pt x="331" y="560"/>
                      </a:lnTo>
                      <a:lnTo>
                        <a:pt x="326" y="556"/>
                      </a:lnTo>
                      <a:lnTo>
                        <a:pt x="326" y="556"/>
                      </a:lnTo>
                      <a:lnTo>
                        <a:pt x="325" y="557"/>
                      </a:lnTo>
                      <a:lnTo>
                        <a:pt x="323" y="560"/>
                      </a:lnTo>
                      <a:lnTo>
                        <a:pt x="323" y="560"/>
                      </a:lnTo>
                      <a:lnTo>
                        <a:pt x="323" y="560"/>
                      </a:lnTo>
                      <a:lnTo>
                        <a:pt x="323" y="560"/>
                      </a:lnTo>
                      <a:lnTo>
                        <a:pt x="325" y="555"/>
                      </a:lnTo>
                      <a:lnTo>
                        <a:pt x="325" y="551"/>
                      </a:lnTo>
                      <a:lnTo>
                        <a:pt x="325" y="551"/>
                      </a:lnTo>
                      <a:lnTo>
                        <a:pt x="323" y="551"/>
                      </a:lnTo>
                      <a:lnTo>
                        <a:pt x="320" y="554"/>
                      </a:lnTo>
                      <a:lnTo>
                        <a:pt x="320" y="554"/>
                      </a:lnTo>
                      <a:lnTo>
                        <a:pt x="319" y="553"/>
                      </a:lnTo>
                      <a:lnTo>
                        <a:pt x="319" y="553"/>
                      </a:lnTo>
                      <a:lnTo>
                        <a:pt x="320" y="554"/>
                      </a:lnTo>
                      <a:lnTo>
                        <a:pt x="320" y="554"/>
                      </a:lnTo>
                      <a:lnTo>
                        <a:pt x="319" y="556"/>
                      </a:lnTo>
                      <a:lnTo>
                        <a:pt x="317" y="557"/>
                      </a:lnTo>
                      <a:lnTo>
                        <a:pt x="317" y="557"/>
                      </a:lnTo>
                      <a:lnTo>
                        <a:pt x="317" y="554"/>
                      </a:lnTo>
                      <a:lnTo>
                        <a:pt x="317" y="551"/>
                      </a:lnTo>
                      <a:lnTo>
                        <a:pt x="316" y="549"/>
                      </a:lnTo>
                      <a:lnTo>
                        <a:pt x="316" y="549"/>
                      </a:lnTo>
                      <a:lnTo>
                        <a:pt x="316" y="549"/>
                      </a:lnTo>
                      <a:lnTo>
                        <a:pt x="316" y="549"/>
                      </a:lnTo>
                      <a:lnTo>
                        <a:pt x="315" y="547"/>
                      </a:lnTo>
                      <a:lnTo>
                        <a:pt x="312" y="544"/>
                      </a:lnTo>
                      <a:lnTo>
                        <a:pt x="312" y="544"/>
                      </a:lnTo>
                      <a:lnTo>
                        <a:pt x="315" y="542"/>
                      </a:lnTo>
                      <a:lnTo>
                        <a:pt x="316" y="539"/>
                      </a:lnTo>
                      <a:lnTo>
                        <a:pt x="316" y="537"/>
                      </a:lnTo>
                      <a:lnTo>
                        <a:pt x="316" y="537"/>
                      </a:lnTo>
                      <a:lnTo>
                        <a:pt x="314" y="537"/>
                      </a:lnTo>
                      <a:lnTo>
                        <a:pt x="310" y="537"/>
                      </a:lnTo>
                      <a:lnTo>
                        <a:pt x="310" y="537"/>
                      </a:lnTo>
                      <a:lnTo>
                        <a:pt x="310" y="537"/>
                      </a:lnTo>
                      <a:lnTo>
                        <a:pt x="310" y="537"/>
                      </a:lnTo>
                      <a:lnTo>
                        <a:pt x="312" y="537"/>
                      </a:lnTo>
                      <a:lnTo>
                        <a:pt x="317" y="534"/>
                      </a:lnTo>
                      <a:lnTo>
                        <a:pt x="317" y="534"/>
                      </a:lnTo>
                      <a:lnTo>
                        <a:pt x="316" y="533"/>
                      </a:lnTo>
                      <a:lnTo>
                        <a:pt x="314" y="529"/>
                      </a:lnTo>
                      <a:lnTo>
                        <a:pt x="314" y="529"/>
                      </a:lnTo>
                      <a:close/>
                      <a:moveTo>
                        <a:pt x="321" y="461"/>
                      </a:moveTo>
                      <a:lnTo>
                        <a:pt x="321" y="461"/>
                      </a:lnTo>
                      <a:lnTo>
                        <a:pt x="323" y="461"/>
                      </a:lnTo>
                      <a:lnTo>
                        <a:pt x="326" y="460"/>
                      </a:lnTo>
                      <a:lnTo>
                        <a:pt x="327" y="459"/>
                      </a:lnTo>
                      <a:lnTo>
                        <a:pt x="327" y="459"/>
                      </a:lnTo>
                      <a:lnTo>
                        <a:pt x="326" y="466"/>
                      </a:lnTo>
                      <a:lnTo>
                        <a:pt x="326" y="466"/>
                      </a:lnTo>
                      <a:lnTo>
                        <a:pt x="323" y="467"/>
                      </a:lnTo>
                      <a:lnTo>
                        <a:pt x="321" y="472"/>
                      </a:lnTo>
                      <a:lnTo>
                        <a:pt x="321" y="472"/>
                      </a:lnTo>
                      <a:lnTo>
                        <a:pt x="321" y="472"/>
                      </a:lnTo>
                      <a:lnTo>
                        <a:pt x="321" y="472"/>
                      </a:lnTo>
                      <a:lnTo>
                        <a:pt x="320" y="470"/>
                      </a:lnTo>
                      <a:lnTo>
                        <a:pt x="319" y="467"/>
                      </a:lnTo>
                      <a:lnTo>
                        <a:pt x="317" y="465"/>
                      </a:lnTo>
                      <a:lnTo>
                        <a:pt x="317" y="460"/>
                      </a:lnTo>
                      <a:lnTo>
                        <a:pt x="317" y="460"/>
                      </a:lnTo>
                      <a:lnTo>
                        <a:pt x="319" y="459"/>
                      </a:lnTo>
                      <a:lnTo>
                        <a:pt x="320" y="456"/>
                      </a:lnTo>
                      <a:lnTo>
                        <a:pt x="320" y="456"/>
                      </a:lnTo>
                      <a:lnTo>
                        <a:pt x="321" y="456"/>
                      </a:lnTo>
                      <a:lnTo>
                        <a:pt x="321" y="456"/>
                      </a:lnTo>
                      <a:lnTo>
                        <a:pt x="321" y="459"/>
                      </a:lnTo>
                      <a:lnTo>
                        <a:pt x="321" y="461"/>
                      </a:lnTo>
                      <a:lnTo>
                        <a:pt x="321" y="461"/>
                      </a:lnTo>
                      <a:close/>
                      <a:moveTo>
                        <a:pt x="371" y="510"/>
                      </a:moveTo>
                      <a:lnTo>
                        <a:pt x="371" y="510"/>
                      </a:lnTo>
                      <a:lnTo>
                        <a:pt x="370" y="510"/>
                      </a:lnTo>
                      <a:lnTo>
                        <a:pt x="370" y="510"/>
                      </a:lnTo>
                      <a:lnTo>
                        <a:pt x="367" y="511"/>
                      </a:lnTo>
                      <a:lnTo>
                        <a:pt x="366" y="515"/>
                      </a:lnTo>
                      <a:lnTo>
                        <a:pt x="366" y="515"/>
                      </a:lnTo>
                      <a:lnTo>
                        <a:pt x="365" y="516"/>
                      </a:lnTo>
                      <a:lnTo>
                        <a:pt x="365" y="516"/>
                      </a:lnTo>
                      <a:lnTo>
                        <a:pt x="365" y="516"/>
                      </a:lnTo>
                      <a:lnTo>
                        <a:pt x="365" y="516"/>
                      </a:lnTo>
                      <a:lnTo>
                        <a:pt x="362" y="514"/>
                      </a:lnTo>
                      <a:lnTo>
                        <a:pt x="361" y="510"/>
                      </a:lnTo>
                      <a:lnTo>
                        <a:pt x="361" y="504"/>
                      </a:lnTo>
                      <a:lnTo>
                        <a:pt x="361" y="504"/>
                      </a:lnTo>
                      <a:lnTo>
                        <a:pt x="362" y="503"/>
                      </a:lnTo>
                      <a:lnTo>
                        <a:pt x="362" y="503"/>
                      </a:lnTo>
                      <a:lnTo>
                        <a:pt x="365" y="504"/>
                      </a:lnTo>
                      <a:lnTo>
                        <a:pt x="365" y="504"/>
                      </a:lnTo>
                      <a:lnTo>
                        <a:pt x="364" y="506"/>
                      </a:lnTo>
                      <a:lnTo>
                        <a:pt x="362" y="510"/>
                      </a:lnTo>
                      <a:lnTo>
                        <a:pt x="362" y="510"/>
                      </a:lnTo>
                      <a:lnTo>
                        <a:pt x="365" y="511"/>
                      </a:lnTo>
                      <a:lnTo>
                        <a:pt x="371" y="510"/>
                      </a:lnTo>
                      <a:lnTo>
                        <a:pt x="371" y="510"/>
                      </a:lnTo>
                      <a:close/>
                      <a:moveTo>
                        <a:pt x="371" y="492"/>
                      </a:moveTo>
                      <a:lnTo>
                        <a:pt x="371" y="492"/>
                      </a:lnTo>
                      <a:lnTo>
                        <a:pt x="377" y="490"/>
                      </a:lnTo>
                      <a:lnTo>
                        <a:pt x="377" y="490"/>
                      </a:lnTo>
                      <a:lnTo>
                        <a:pt x="378" y="493"/>
                      </a:lnTo>
                      <a:lnTo>
                        <a:pt x="381" y="494"/>
                      </a:lnTo>
                      <a:lnTo>
                        <a:pt x="384" y="494"/>
                      </a:lnTo>
                      <a:lnTo>
                        <a:pt x="384" y="494"/>
                      </a:lnTo>
                      <a:lnTo>
                        <a:pt x="384" y="495"/>
                      </a:lnTo>
                      <a:lnTo>
                        <a:pt x="382" y="498"/>
                      </a:lnTo>
                      <a:lnTo>
                        <a:pt x="382" y="498"/>
                      </a:lnTo>
                      <a:lnTo>
                        <a:pt x="380" y="499"/>
                      </a:lnTo>
                      <a:lnTo>
                        <a:pt x="378" y="500"/>
                      </a:lnTo>
                      <a:lnTo>
                        <a:pt x="378" y="500"/>
                      </a:lnTo>
                      <a:lnTo>
                        <a:pt x="373" y="501"/>
                      </a:lnTo>
                      <a:lnTo>
                        <a:pt x="373" y="501"/>
                      </a:lnTo>
                      <a:lnTo>
                        <a:pt x="372" y="501"/>
                      </a:lnTo>
                      <a:lnTo>
                        <a:pt x="370" y="501"/>
                      </a:lnTo>
                      <a:lnTo>
                        <a:pt x="370" y="501"/>
                      </a:lnTo>
                      <a:lnTo>
                        <a:pt x="369" y="499"/>
                      </a:lnTo>
                      <a:lnTo>
                        <a:pt x="367" y="498"/>
                      </a:lnTo>
                      <a:lnTo>
                        <a:pt x="367" y="498"/>
                      </a:lnTo>
                      <a:lnTo>
                        <a:pt x="373" y="499"/>
                      </a:lnTo>
                      <a:lnTo>
                        <a:pt x="376" y="499"/>
                      </a:lnTo>
                      <a:lnTo>
                        <a:pt x="378" y="498"/>
                      </a:lnTo>
                      <a:lnTo>
                        <a:pt x="378" y="498"/>
                      </a:lnTo>
                      <a:lnTo>
                        <a:pt x="376" y="495"/>
                      </a:lnTo>
                      <a:lnTo>
                        <a:pt x="373" y="493"/>
                      </a:lnTo>
                      <a:lnTo>
                        <a:pt x="371" y="492"/>
                      </a:lnTo>
                      <a:lnTo>
                        <a:pt x="371" y="492"/>
                      </a:lnTo>
                      <a:close/>
                      <a:moveTo>
                        <a:pt x="394" y="470"/>
                      </a:moveTo>
                      <a:lnTo>
                        <a:pt x="394" y="470"/>
                      </a:lnTo>
                      <a:lnTo>
                        <a:pt x="398" y="472"/>
                      </a:lnTo>
                      <a:lnTo>
                        <a:pt x="398" y="472"/>
                      </a:lnTo>
                      <a:lnTo>
                        <a:pt x="395" y="473"/>
                      </a:lnTo>
                      <a:lnTo>
                        <a:pt x="392" y="473"/>
                      </a:lnTo>
                      <a:lnTo>
                        <a:pt x="392" y="473"/>
                      </a:lnTo>
                      <a:lnTo>
                        <a:pt x="393" y="472"/>
                      </a:lnTo>
                      <a:lnTo>
                        <a:pt x="393" y="472"/>
                      </a:lnTo>
                      <a:lnTo>
                        <a:pt x="395" y="472"/>
                      </a:lnTo>
                      <a:lnTo>
                        <a:pt x="395" y="472"/>
                      </a:lnTo>
                      <a:lnTo>
                        <a:pt x="394" y="470"/>
                      </a:lnTo>
                      <a:lnTo>
                        <a:pt x="394" y="470"/>
                      </a:lnTo>
                      <a:close/>
                      <a:moveTo>
                        <a:pt x="393" y="537"/>
                      </a:moveTo>
                      <a:lnTo>
                        <a:pt x="393" y="537"/>
                      </a:lnTo>
                      <a:lnTo>
                        <a:pt x="394" y="539"/>
                      </a:lnTo>
                      <a:lnTo>
                        <a:pt x="394" y="539"/>
                      </a:lnTo>
                      <a:lnTo>
                        <a:pt x="394" y="542"/>
                      </a:lnTo>
                      <a:lnTo>
                        <a:pt x="394" y="542"/>
                      </a:lnTo>
                      <a:lnTo>
                        <a:pt x="392" y="540"/>
                      </a:lnTo>
                      <a:lnTo>
                        <a:pt x="388" y="542"/>
                      </a:lnTo>
                      <a:lnTo>
                        <a:pt x="388" y="542"/>
                      </a:lnTo>
                      <a:lnTo>
                        <a:pt x="389" y="540"/>
                      </a:lnTo>
                      <a:lnTo>
                        <a:pt x="393" y="537"/>
                      </a:lnTo>
                      <a:lnTo>
                        <a:pt x="393" y="537"/>
                      </a:lnTo>
                      <a:close/>
                      <a:moveTo>
                        <a:pt x="383" y="486"/>
                      </a:moveTo>
                      <a:lnTo>
                        <a:pt x="383" y="486"/>
                      </a:lnTo>
                      <a:lnTo>
                        <a:pt x="381" y="487"/>
                      </a:lnTo>
                      <a:lnTo>
                        <a:pt x="378" y="488"/>
                      </a:lnTo>
                      <a:lnTo>
                        <a:pt x="378" y="488"/>
                      </a:lnTo>
                      <a:lnTo>
                        <a:pt x="377" y="487"/>
                      </a:lnTo>
                      <a:lnTo>
                        <a:pt x="373" y="486"/>
                      </a:lnTo>
                      <a:lnTo>
                        <a:pt x="373" y="486"/>
                      </a:lnTo>
                      <a:lnTo>
                        <a:pt x="377" y="486"/>
                      </a:lnTo>
                      <a:lnTo>
                        <a:pt x="380" y="484"/>
                      </a:lnTo>
                      <a:lnTo>
                        <a:pt x="381" y="483"/>
                      </a:lnTo>
                      <a:lnTo>
                        <a:pt x="381" y="483"/>
                      </a:lnTo>
                      <a:lnTo>
                        <a:pt x="382" y="483"/>
                      </a:lnTo>
                      <a:lnTo>
                        <a:pt x="382" y="483"/>
                      </a:lnTo>
                      <a:lnTo>
                        <a:pt x="384" y="483"/>
                      </a:lnTo>
                      <a:lnTo>
                        <a:pt x="384" y="483"/>
                      </a:lnTo>
                      <a:lnTo>
                        <a:pt x="384" y="483"/>
                      </a:lnTo>
                      <a:lnTo>
                        <a:pt x="384" y="483"/>
                      </a:lnTo>
                      <a:lnTo>
                        <a:pt x="388" y="483"/>
                      </a:lnTo>
                      <a:lnTo>
                        <a:pt x="388" y="483"/>
                      </a:lnTo>
                      <a:lnTo>
                        <a:pt x="387" y="483"/>
                      </a:lnTo>
                      <a:lnTo>
                        <a:pt x="383" y="486"/>
                      </a:lnTo>
                      <a:lnTo>
                        <a:pt x="383" y="486"/>
                      </a:lnTo>
                      <a:close/>
                      <a:moveTo>
                        <a:pt x="398" y="992"/>
                      </a:moveTo>
                      <a:lnTo>
                        <a:pt x="398" y="992"/>
                      </a:lnTo>
                      <a:lnTo>
                        <a:pt x="400" y="993"/>
                      </a:lnTo>
                      <a:lnTo>
                        <a:pt x="400" y="993"/>
                      </a:lnTo>
                      <a:lnTo>
                        <a:pt x="397" y="995"/>
                      </a:lnTo>
                      <a:lnTo>
                        <a:pt x="394" y="997"/>
                      </a:lnTo>
                      <a:lnTo>
                        <a:pt x="392" y="997"/>
                      </a:lnTo>
                      <a:lnTo>
                        <a:pt x="392" y="997"/>
                      </a:lnTo>
                      <a:lnTo>
                        <a:pt x="391" y="997"/>
                      </a:lnTo>
                      <a:lnTo>
                        <a:pt x="388" y="997"/>
                      </a:lnTo>
                      <a:lnTo>
                        <a:pt x="384" y="999"/>
                      </a:lnTo>
                      <a:lnTo>
                        <a:pt x="383" y="1002"/>
                      </a:lnTo>
                      <a:lnTo>
                        <a:pt x="382" y="1004"/>
                      </a:lnTo>
                      <a:lnTo>
                        <a:pt x="382" y="1004"/>
                      </a:lnTo>
                      <a:lnTo>
                        <a:pt x="384" y="1005"/>
                      </a:lnTo>
                      <a:lnTo>
                        <a:pt x="389" y="1004"/>
                      </a:lnTo>
                      <a:lnTo>
                        <a:pt x="389" y="1004"/>
                      </a:lnTo>
                      <a:lnTo>
                        <a:pt x="387" y="1005"/>
                      </a:lnTo>
                      <a:lnTo>
                        <a:pt x="386" y="1006"/>
                      </a:lnTo>
                      <a:lnTo>
                        <a:pt x="384" y="1010"/>
                      </a:lnTo>
                      <a:lnTo>
                        <a:pt x="384" y="1010"/>
                      </a:lnTo>
                      <a:lnTo>
                        <a:pt x="387" y="1010"/>
                      </a:lnTo>
                      <a:lnTo>
                        <a:pt x="391" y="1010"/>
                      </a:lnTo>
                      <a:lnTo>
                        <a:pt x="391" y="1010"/>
                      </a:lnTo>
                      <a:lnTo>
                        <a:pt x="391" y="1015"/>
                      </a:lnTo>
                      <a:lnTo>
                        <a:pt x="391" y="1015"/>
                      </a:lnTo>
                      <a:lnTo>
                        <a:pt x="391" y="1016"/>
                      </a:lnTo>
                      <a:lnTo>
                        <a:pt x="391" y="1016"/>
                      </a:lnTo>
                      <a:lnTo>
                        <a:pt x="388" y="1015"/>
                      </a:lnTo>
                      <a:lnTo>
                        <a:pt x="386" y="1014"/>
                      </a:lnTo>
                      <a:lnTo>
                        <a:pt x="383" y="1011"/>
                      </a:lnTo>
                      <a:lnTo>
                        <a:pt x="382" y="1006"/>
                      </a:lnTo>
                      <a:lnTo>
                        <a:pt x="382" y="1006"/>
                      </a:lnTo>
                      <a:lnTo>
                        <a:pt x="382" y="1005"/>
                      </a:lnTo>
                      <a:lnTo>
                        <a:pt x="381" y="1002"/>
                      </a:lnTo>
                      <a:lnTo>
                        <a:pt x="381" y="1000"/>
                      </a:lnTo>
                      <a:lnTo>
                        <a:pt x="378" y="999"/>
                      </a:lnTo>
                      <a:lnTo>
                        <a:pt x="376" y="998"/>
                      </a:lnTo>
                      <a:lnTo>
                        <a:pt x="371" y="997"/>
                      </a:lnTo>
                      <a:lnTo>
                        <a:pt x="371" y="997"/>
                      </a:lnTo>
                      <a:lnTo>
                        <a:pt x="371" y="999"/>
                      </a:lnTo>
                      <a:lnTo>
                        <a:pt x="372" y="1005"/>
                      </a:lnTo>
                      <a:lnTo>
                        <a:pt x="372" y="1005"/>
                      </a:lnTo>
                      <a:lnTo>
                        <a:pt x="371" y="1003"/>
                      </a:lnTo>
                      <a:lnTo>
                        <a:pt x="369" y="1002"/>
                      </a:lnTo>
                      <a:lnTo>
                        <a:pt x="365" y="1000"/>
                      </a:lnTo>
                      <a:lnTo>
                        <a:pt x="365" y="1000"/>
                      </a:lnTo>
                      <a:lnTo>
                        <a:pt x="365" y="1004"/>
                      </a:lnTo>
                      <a:lnTo>
                        <a:pt x="365" y="1008"/>
                      </a:lnTo>
                      <a:lnTo>
                        <a:pt x="366" y="1013"/>
                      </a:lnTo>
                      <a:lnTo>
                        <a:pt x="366" y="1013"/>
                      </a:lnTo>
                      <a:lnTo>
                        <a:pt x="362" y="1010"/>
                      </a:lnTo>
                      <a:lnTo>
                        <a:pt x="359" y="1008"/>
                      </a:lnTo>
                      <a:lnTo>
                        <a:pt x="355" y="1008"/>
                      </a:lnTo>
                      <a:lnTo>
                        <a:pt x="355" y="1008"/>
                      </a:lnTo>
                      <a:lnTo>
                        <a:pt x="356" y="1011"/>
                      </a:lnTo>
                      <a:lnTo>
                        <a:pt x="358" y="1014"/>
                      </a:lnTo>
                      <a:lnTo>
                        <a:pt x="361" y="1016"/>
                      </a:lnTo>
                      <a:lnTo>
                        <a:pt x="361" y="1016"/>
                      </a:lnTo>
                      <a:lnTo>
                        <a:pt x="360" y="1017"/>
                      </a:lnTo>
                      <a:lnTo>
                        <a:pt x="360" y="1017"/>
                      </a:lnTo>
                      <a:lnTo>
                        <a:pt x="358" y="1019"/>
                      </a:lnTo>
                      <a:lnTo>
                        <a:pt x="354" y="1022"/>
                      </a:lnTo>
                      <a:lnTo>
                        <a:pt x="354" y="1022"/>
                      </a:lnTo>
                      <a:lnTo>
                        <a:pt x="355" y="1023"/>
                      </a:lnTo>
                      <a:lnTo>
                        <a:pt x="358" y="1025"/>
                      </a:lnTo>
                      <a:lnTo>
                        <a:pt x="361" y="1025"/>
                      </a:lnTo>
                      <a:lnTo>
                        <a:pt x="361" y="1025"/>
                      </a:lnTo>
                      <a:lnTo>
                        <a:pt x="359" y="1028"/>
                      </a:lnTo>
                      <a:lnTo>
                        <a:pt x="356" y="1030"/>
                      </a:lnTo>
                      <a:lnTo>
                        <a:pt x="351" y="1031"/>
                      </a:lnTo>
                      <a:lnTo>
                        <a:pt x="351" y="1031"/>
                      </a:lnTo>
                      <a:lnTo>
                        <a:pt x="349" y="1031"/>
                      </a:lnTo>
                      <a:lnTo>
                        <a:pt x="349" y="1031"/>
                      </a:lnTo>
                      <a:lnTo>
                        <a:pt x="349" y="1030"/>
                      </a:lnTo>
                      <a:lnTo>
                        <a:pt x="349" y="1030"/>
                      </a:lnTo>
                      <a:lnTo>
                        <a:pt x="345" y="1030"/>
                      </a:lnTo>
                      <a:lnTo>
                        <a:pt x="344" y="1030"/>
                      </a:lnTo>
                      <a:lnTo>
                        <a:pt x="343" y="1032"/>
                      </a:lnTo>
                      <a:lnTo>
                        <a:pt x="343" y="1032"/>
                      </a:lnTo>
                      <a:lnTo>
                        <a:pt x="344" y="1027"/>
                      </a:lnTo>
                      <a:lnTo>
                        <a:pt x="344" y="1025"/>
                      </a:lnTo>
                      <a:lnTo>
                        <a:pt x="344" y="1022"/>
                      </a:lnTo>
                      <a:lnTo>
                        <a:pt x="344" y="1022"/>
                      </a:lnTo>
                      <a:lnTo>
                        <a:pt x="340" y="1023"/>
                      </a:lnTo>
                      <a:lnTo>
                        <a:pt x="339" y="1026"/>
                      </a:lnTo>
                      <a:lnTo>
                        <a:pt x="338" y="1028"/>
                      </a:lnTo>
                      <a:lnTo>
                        <a:pt x="338" y="1028"/>
                      </a:lnTo>
                      <a:lnTo>
                        <a:pt x="338" y="1025"/>
                      </a:lnTo>
                      <a:lnTo>
                        <a:pt x="337" y="1021"/>
                      </a:lnTo>
                      <a:lnTo>
                        <a:pt x="337" y="1021"/>
                      </a:lnTo>
                      <a:lnTo>
                        <a:pt x="334" y="1022"/>
                      </a:lnTo>
                      <a:lnTo>
                        <a:pt x="334" y="1023"/>
                      </a:lnTo>
                      <a:lnTo>
                        <a:pt x="333" y="1026"/>
                      </a:lnTo>
                      <a:lnTo>
                        <a:pt x="333" y="1026"/>
                      </a:lnTo>
                      <a:lnTo>
                        <a:pt x="333" y="1023"/>
                      </a:lnTo>
                      <a:lnTo>
                        <a:pt x="332" y="1021"/>
                      </a:lnTo>
                      <a:lnTo>
                        <a:pt x="331" y="1020"/>
                      </a:lnTo>
                      <a:lnTo>
                        <a:pt x="331" y="1020"/>
                      </a:lnTo>
                      <a:lnTo>
                        <a:pt x="330" y="1022"/>
                      </a:lnTo>
                      <a:lnTo>
                        <a:pt x="328" y="1023"/>
                      </a:lnTo>
                      <a:lnTo>
                        <a:pt x="328" y="1026"/>
                      </a:lnTo>
                      <a:lnTo>
                        <a:pt x="328" y="1026"/>
                      </a:lnTo>
                      <a:lnTo>
                        <a:pt x="327" y="1019"/>
                      </a:lnTo>
                      <a:lnTo>
                        <a:pt x="327" y="1019"/>
                      </a:lnTo>
                      <a:lnTo>
                        <a:pt x="323" y="1020"/>
                      </a:lnTo>
                      <a:lnTo>
                        <a:pt x="323" y="1020"/>
                      </a:lnTo>
                      <a:lnTo>
                        <a:pt x="325" y="1015"/>
                      </a:lnTo>
                      <a:lnTo>
                        <a:pt x="325" y="1015"/>
                      </a:lnTo>
                      <a:lnTo>
                        <a:pt x="326" y="1015"/>
                      </a:lnTo>
                      <a:lnTo>
                        <a:pt x="326" y="1015"/>
                      </a:lnTo>
                      <a:lnTo>
                        <a:pt x="326" y="1010"/>
                      </a:lnTo>
                      <a:lnTo>
                        <a:pt x="325" y="1006"/>
                      </a:lnTo>
                      <a:lnTo>
                        <a:pt x="322" y="1003"/>
                      </a:lnTo>
                      <a:lnTo>
                        <a:pt x="322" y="1003"/>
                      </a:lnTo>
                      <a:lnTo>
                        <a:pt x="326" y="1005"/>
                      </a:lnTo>
                      <a:lnTo>
                        <a:pt x="331" y="1006"/>
                      </a:lnTo>
                      <a:lnTo>
                        <a:pt x="334" y="1005"/>
                      </a:lnTo>
                      <a:lnTo>
                        <a:pt x="334" y="1005"/>
                      </a:lnTo>
                      <a:lnTo>
                        <a:pt x="333" y="1003"/>
                      </a:lnTo>
                      <a:lnTo>
                        <a:pt x="331" y="1000"/>
                      </a:lnTo>
                      <a:lnTo>
                        <a:pt x="327" y="998"/>
                      </a:lnTo>
                      <a:lnTo>
                        <a:pt x="327" y="998"/>
                      </a:lnTo>
                      <a:lnTo>
                        <a:pt x="328" y="995"/>
                      </a:lnTo>
                      <a:lnTo>
                        <a:pt x="328" y="995"/>
                      </a:lnTo>
                      <a:lnTo>
                        <a:pt x="331" y="997"/>
                      </a:lnTo>
                      <a:lnTo>
                        <a:pt x="334" y="997"/>
                      </a:lnTo>
                      <a:lnTo>
                        <a:pt x="334" y="997"/>
                      </a:lnTo>
                      <a:lnTo>
                        <a:pt x="334" y="994"/>
                      </a:lnTo>
                      <a:lnTo>
                        <a:pt x="334" y="992"/>
                      </a:lnTo>
                      <a:lnTo>
                        <a:pt x="332" y="988"/>
                      </a:lnTo>
                      <a:lnTo>
                        <a:pt x="332" y="988"/>
                      </a:lnTo>
                      <a:lnTo>
                        <a:pt x="334" y="991"/>
                      </a:lnTo>
                      <a:lnTo>
                        <a:pt x="337" y="992"/>
                      </a:lnTo>
                      <a:lnTo>
                        <a:pt x="340" y="992"/>
                      </a:lnTo>
                      <a:lnTo>
                        <a:pt x="340" y="992"/>
                      </a:lnTo>
                      <a:lnTo>
                        <a:pt x="340" y="988"/>
                      </a:lnTo>
                      <a:lnTo>
                        <a:pt x="339" y="984"/>
                      </a:lnTo>
                      <a:lnTo>
                        <a:pt x="337" y="981"/>
                      </a:lnTo>
                      <a:lnTo>
                        <a:pt x="337" y="981"/>
                      </a:lnTo>
                      <a:lnTo>
                        <a:pt x="340" y="982"/>
                      </a:lnTo>
                      <a:lnTo>
                        <a:pt x="345" y="983"/>
                      </a:lnTo>
                      <a:lnTo>
                        <a:pt x="349" y="983"/>
                      </a:lnTo>
                      <a:lnTo>
                        <a:pt x="349" y="983"/>
                      </a:lnTo>
                      <a:lnTo>
                        <a:pt x="348" y="980"/>
                      </a:lnTo>
                      <a:lnTo>
                        <a:pt x="345" y="977"/>
                      </a:lnTo>
                      <a:lnTo>
                        <a:pt x="342" y="975"/>
                      </a:lnTo>
                      <a:lnTo>
                        <a:pt x="342" y="975"/>
                      </a:lnTo>
                      <a:lnTo>
                        <a:pt x="343" y="973"/>
                      </a:lnTo>
                      <a:lnTo>
                        <a:pt x="343" y="970"/>
                      </a:lnTo>
                      <a:lnTo>
                        <a:pt x="343" y="970"/>
                      </a:lnTo>
                      <a:lnTo>
                        <a:pt x="345" y="970"/>
                      </a:lnTo>
                      <a:lnTo>
                        <a:pt x="345" y="970"/>
                      </a:lnTo>
                      <a:lnTo>
                        <a:pt x="348" y="972"/>
                      </a:lnTo>
                      <a:lnTo>
                        <a:pt x="350" y="972"/>
                      </a:lnTo>
                      <a:lnTo>
                        <a:pt x="350" y="972"/>
                      </a:lnTo>
                      <a:lnTo>
                        <a:pt x="351" y="970"/>
                      </a:lnTo>
                      <a:lnTo>
                        <a:pt x="351" y="967"/>
                      </a:lnTo>
                      <a:lnTo>
                        <a:pt x="351" y="966"/>
                      </a:lnTo>
                      <a:lnTo>
                        <a:pt x="351" y="966"/>
                      </a:lnTo>
                      <a:lnTo>
                        <a:pt x="356" y="969"/>
                      </a:lnTo>
                      <a:lnTo>
                        <a:pt x="359" y="970"/>
                      </a:lnTo>
                      <a:lnTo>
                        <a:pt x="361" y="970"/>
                      </a:lnTo>
                      <a:lnTo>
                        <a:pt x="361" y="970"/>
                      </a:lnTo>
                      <a:lnTo>
                        <a:pt x="360" y="967"/>
                      </a:lnTo>
                      <a:lnTo>
                        <a:pt x="360" y="967"/>
                      </a:lnTo>
                      <a:lnTo>
                        <a:pt x="364" y="969"/>
                      </a:lnTo>
                      <a:lnTo>
                        <a:pt x="370" y="970"/>
                      </a:lnTo>
                      <a:lnTo>
                        <a:pt x="370" y="970"/>
                      </a:lnTo>
                      <a:lnTo>
                        <a:pt x="365" y="971"/>
                      </a:lnTo>
                      <a:lnTo>
                        <a:pt x="362" y="973"/>
                      </a:lnTo>
                      <a:lnTo>
                        <a:pt x="360" y="977"/>
                      </a:lnTo>
                      <a:lnTo>
                        <a:pt x="360" y="977"/>
                      </a:lnTo>
                      <a:lnTo>
                        <a:pt x="364" y="978"/>
                      </a:lnTo>
                      <a:lnTo>
                        <a:pt x="367" y="978"/>
                      </a:lnTo>
                      <a:lnTo>
                        <a:pt x="371" y="977"/>
                      </a:lnTo>
                      <a:lnTo>
                        <a:pt x="371" y="977"/>
                      </a:lnTo>
                      <a:lnTo>
                        <a:pt x="372" y="980"/>
                      </a:lnTo>
                      <a:lnTo>
                        <a:pt x="375" y="981"/>
                      </a:lnTo>
                      <a:lnTo>
                        <a:pt x="377" y="981"/>
                      </a:lnTo>
                      <a:lnTo>
                        <a:pt x="377" y="981"/>
                      </a:lnTo>
                      <a:lnTo>
                        <a:pt x="378" y="977"/>
                      </a:lnTo>
                      <a:lnTo>
                        <a:pt x="378" y="977"/>
                      </a:lnTo>
                      <a:lnTo>
                        <a:pt x="380" y="978"/>
                      </a:lnTo>
                      <a:lnTo>
                        <a:pt x="380" y="978"/>
                      </a:lnTo>
                      <a:lnTo>
                        <a:pt x="381" y="977"/>
                      </a:lnTo>
                      <a:lnTo>
                        <a:pt x="381" y="977"/>
                      </a:lnTo>
                      <a:lnTo>
                        <a:pt x="384" y="978"/>
                      </a:lnTo>
                      <a:lnTo>
                        <a:pt x="384" y="978"/>
                      </a:lnTo>
                      <a:lnTo>
                        <a:pt x="386" y="981"/>
                      </a:lnTo>
                      <a:lnTo>
                        <a:pt x="386" y="981"/>
                      </a:lnTo>
                      <a:lnTo>
                        <a:pt x="389" y="977"/>
                      </a:lnTo>
                      <a:lnTo>
                        <a:pt x="389" y="977"/>
                      </a:lnTo>
                      <a:lnTo>
                        <a:pt x="392" y="980"/>
                      </a:lnTo>
                      <a:lnTo>
                        <a:pt x="392" y="980"/>
                      </a:lnTo>
                      <a:lnTo>
                        <a:pt x="393" y="980"/>
                      </a:lnTo>
                      <a:lnTo>
                        <a:pt x="394" y="978"/>
                      </a:lnTo>
                      <a:lnTo>
                        <a:pt x="394" y="978"/>
                      </a:lnTo>
                      <a:lnTo>
                        <a:pt x="398" y="982"/>
                      </a:lnTo>
                      <a:lnTo>
                        <a:pt x="398" y="982"/>
                      </a:lnTo>
                      <a:lnTo>
                        <a:pt x="397" y="983"/>
                      </a:lnTo>
                      <a:lnTo>
                        <a:pt x="397" y="986"/>
                      </a:lnTo>
                      <a:lnTo>
                        <a:pt x="397" y="986"/>
                      </a:lnTo>
                      <a:lnTo>
                        <a:pt x="394" y="988"/>
                      </a:lnTo>
                      <a:lnTo>
                        <a:pt x="394" y="988"/>
                      </a:lnTo>
                      <a:lnTo>
                        <a:pt x="394" y="989"/>
                      </a:lnTo>
                      <a:lnTo>
                        <a:pt x="395" y="991"/>
                      </a:lnTo>
                      <a:lnTo>
                        <a:pt x="398" y="992"/>
                      </a:lnTo>
                      <a:lnTo>
                        <a:pt x="398" y="992"/>
                      </a:lnTo>
                      <a:close/>
                      <a:moveTo>
                        <a:pt x="402" y="756"/>
                      </a:moveTo>
                      <a:lnTo>
                        <a:pt x="402" y="756"/>
                      </a:lnTo>
                      <a:lnTo>
                        <a:pt x="404" y="760"/>
                      </a:lnTo>
                      <a:lnTo>
                        <a:pt x="404" y="760"/>
                      </a:lnTo>
                      <a:lnTo>
                        <a:pt x="404" y="760"/>
                      </a:lnTo>
                      <a:lnTo>
                        <a:pt x="404" y="760"/>
                      </a:lnTo>
                      <a:lnTo>
                        <a:pt x="404" y="760"/>
                      </a:lnTo>
                      <a:lnTo>
                        <a:pt x="404" y="760"/>
                      </a:lnTo>
                      <a:lnTo>
                        <a:pt x="408" y="762"/>
                      </a:lnTo>
                      <a:lnTo>
                        <a:pt x="408" y="762"/>
                      </a:lnTo>
                      <a:lnTo>
                        <a:pt x="408" y="760"/>
                      </a:lnTo>
                      <a:lnTo>
                        <a:pt x="408" y="760"/>
                      </a:lnTo>
                      <a:lnTo>
                        <a:pt x="410" y="759"/>
                      </a:lnTo>
                      <a:lnTo>
                        <a:pt x="410" y="759"/>
                      </a:lnTo>
                      <a:lnTo>
                        <a:pt x="412" y="758"/>
                      </a:lnTo>
                      <a:lnTo>
                        <a:pt x="412" y="758"/>
                      </a:lnTo>
                      <a:lnTo>
                        <a:pt x="412" y="758"/>
                      </a:lnTo>
                      <a:lnTo>
                        <a:pt x="412" y="758"/>
                      </a:lnTo>
                      <a:lnTo>
                        <a:pt x="411" y="760"/>
                      </a:lnTo>
                      <a:lnTo>
                        <a:pt x="411" y="760"/>
                      </a:lnTo>
                      <a:lnTo>
                        <a:pt x="410" y="760"/>
                      </a:lnTo>
                      <a:lnTo>
                        <a:pt x="410" y="760"/>
                      </a:lnTo>
                      <a:lnTo>
                        <a:pt x="410" y="762"/>
                      </a:lnTo>
                      <a:lnTo>
                        <a:pt x="411" y="766"/>
                      </a:lnTo>
                      <a:lnTo>
                        <a:pt x="411" y="766"/>
                      </a:lnTo>
                      <a:lnTo>
                        <a:pt x="411" y="767"/>
                      </a:lnTo>
                      <a:lnTo>
                        <a:pt x="411" y="767"/>
                      </a:lnTo>
                      <a:lnTo>
                        <a:pt x="411" y="769"/>
                      </a:lnTo>
                      <a:lnTo>
                        <a:pt x="411" y="769"/>
                      </a:lnTo>
                      <a:lnTo>
                        <a:pt x="409" y="767"/>
                      </a:lnTo>
                      <a:lnTo>
                        <a:pt x="409" y="767"/>
                      </a:lnTo>
                      <a:lnTo>
                        <a:pt x="406" y="764"/>
                      </a:lnTo>
                      <a:lnTo>
                        <a:pt x="404" y="761"/>
                      </a:lnTo>
                      <a:lnTo>
                        <a:pt x="404" y="761"/>
                      </a:lnTo>
                      <a:lnTo>
                        <a:pt x="403" y="766"/>
                      </a:lnTo>
                      <a:lnTo>
                        <a:pt x="403" y="766"/>
                      </a:lnTo>
                      <a:lnTo>
                        <a:pt x="402" y="764"/>
                      </a:lnTo>
                      <a:lnTo>
                        <a:pt x="400" y="762"/>
                      </a:lnTo>
                      <a:lnTo>
                        <a:pt x="400" y="762"/>
                      </a:lnTo>
                      <a:lnTo>
                        <a:pt x="399" y="761"/>
                      </a:lnTo>
                      <a:lnTo>
                        <a:pt x="399" y="761"/>
                      </a:lnTo>
                      <a:lnTo>
                        <a:pt x="400" y="759"/>
                      </a:lnTo>
                      <a:lnTo>
                        <a:pt x="402" y="758"/>
                      </a:lnTo>
                      <a:lnTo>
                        <a:pt x="402" y="756"/>
                      </a:lnTo>
                      <a:lnTo>
                        <a:pt x="402" y="756"/>
                      </a:lnTo>
                      <a:close/>
                      <a:moveTo>
                        <a:pt x="386" y="1052"/>
                      </a:moveTo>
                      <a:lnTo>
                        <a:pt x="386" y="1052"/>
                      </a:lnTo>
                      <a:lnTo>
                        <a:pt x="388" y="1055"/>
                      </a:lnTo>
                      <a:lnTo>
                        <a:pt x="389" y="1058"/>
                      </a:lnTo>
                      <a:lnTo>
                        <a:pt x="391" y="1059"/>
                      </a:lnTo>
                      <a:lnTo>
                        <a:pt x="391" y="1059"/>
                      </a:lnTo>
                      <a:lnTo>
                        <a:pt x="391" y="1058"/>
                      </a:lnTo>
                      <a:lnTo>
                        <a:pt x="391" y="1058"/>
                      </a:lnTo>
                      <a:lnTo>
                        <a:pt x="392" y="1061"/>
                      </a:lnTo>
                      <a:lnTo>
                        <a:pt x="392" y="1061"/>
                      </a:lnTo>
                      <a:lnTo>
                        <a:pt x="391" y="1059"/>
                      </a:lnTo>
                      <a:lnTo>
                        <a:pt x="386" y="1055"/>
                      </a:lnTo>
                      <a:lnTo>
                        <a:pt x="386" y="1055"/>
                      </a:lnTo>
                      <a:lnTo>
                        <a:pt x="386" y="1052"/>
                      </a:lnTo>
                      <a:lnTo>
                        <a:pt x="386" y="1052"/>
                      </a:lnTo>
                      <a:close/>
                      <a:moveTo>
                        <a:pt x="367" y="1034"/>
                      </a:moveTo>
                      <a:lnTo>
                        <a:pt x="367" y="1034"/>
                      </a:lnTo>
                      <a:lnTo>
                        <a:pt x="371" y="1033"/>
                      </a:lnTo>
                      <a:lnTo>
                        <a:pt x="371" y="1033"/>
                      </a:lnTo>
                      <a:lnTo>
                        <a:pt x="372" y="1039"/>
                      </a:lnTo>
                      <a:lnTo>
                        <a:pt x="372" y="1039"/>
                      </a:lnTo>
                      <a:lnTo>
                        <a:pt x="371" y="1038"/>
                      </a:lnTo>
                      <a:lnTo>
                        <a:pt x="371" y="1038"/>
                      </a:lnTo>
                      <a:lnTo>
                        <a:pt x="372" y="1037"/>
                      </a:lnTo>
                      <a:lnTo>
                        <a:pt x="372" y="1037"/>
                      </a:lnTo>
                      <a:lnTo>
                        <a:pt x="371" y="1036"/>
                      </a:lnTo>
                      <a:lnTo>
                        <a:pt x="370" y="1034"/>
                      </a:lnTo>
                      <a:lnTo>
                        <a:pt x="367" y="1034"/>
                      </a:lnTo>
                      <a:lnTo>
                        <a:pt x="367" y="1034"/>
                      </a:lnTo>
                      <a:close/>
                      <a:moveTo>
                        <a:pt x="323" y="992"/>
                      </a:moveTo>
                      <a:lnTo>
                        <a:pt x="323" y="992"/>
                      </a:lnTo>
                      <a:lnTo>
                        <a:pt x="322" y="993"/>
                      </a:lnTo>
                      <a:lnTo>
                        <a:pt x="321" y="994"/>
                      </a:lnTo>
                      <a:lnTo>
                        <a:pt x="321" y="994"/>
                      </a:lnTo>
                      <a:lnTo>
                        <a:pt x="321" y="989"/>
                      </a:lnTo>
                      <a:lnTo>
                        <a:pt x="320" y="984"/>
                      </a:lnTo>
                      <a:lnTo>
                        <a:pt x="320" y="984"/>
                      </a:lnTo>
                      <a:lnTo>
                        <a:pt x="320" y="984"/>
                      </a:lnTo>
                      <a:lnTo>
                        <a:pt x="320" y="984"/>
                      </a:lnTo>
                      <a:lnTo>
                        <a:pt x="320" y="983"/>
                      </a:lnTo>
                      <a:lnTo>
                        <a:pt x="320" y="983"/>
                      </a:lnTo>
                      <a:lnTo>
                        <a:pt x="323" y="988"/>
                      </a:lnTo>
                      <a:lnTo>
                        <a:pt x="323" y="988"/>
                      </a:lnTo>
                      <a:lnTo>
                        <a:pt x="323" y="989"/>
                      </a:lnTo>
                      <a:lnTo>
                        <a:pt x="323" y="992"/>
                      </a:lnTo>
                      <a:lnTo>
                        <a:pt x="323" y="992"/>
                      </a:lnTo>
                      <a:close/>
                      <a:moveTo>
                        <a:pt x="323" y="1015"/>
                      </a:moveTo>
                      <a:lnTo>
                        <a:pt x="323" y="1015"/>
                      </a:lnTo>
                      <a:lnTo>
                        <a:pt x="322" y="1016"/>
                      </a:lnTo>
                      <a:lnTo>
                        <a:pt x="320" y="1019"/>
                      </a:lnTo>
                      <a:lnTo>
                        <a:pt x="320" y="1019"/>
                      </a:lnTo>
                      <a:lnTo>
                        <a:pt x="320" y="1016"/>
                      </a:lnTo>
                      <a:lnTo>
                        <a:pt x="317" y="1010"/>
                      </a:lnTo>
                      <a:lnTo>
                        <a:pt x="317" y="1010"/>
                      </a:lnTo>
                      <a:lnTo>
                        <a:pt x="319" y="1013"/>
                      </a:lnTo>
                      <a:lnTo>
                        <a:pt x="321" y="1014"/>
                      </a:lnTo>
                      <a:lnTo>
                        <a:pt x="323" y="1015"/>
                      </a:lnTo>
                      <a:lnTo>
                        <a:pt x="323" y="1015"/>
                      </a:lnTo>
                      <a:close/>
                      <a:moveTo>
                        <a:pt x="326" y="800"/>
                      </a:moveTo>
                      <a:lnTo>
                        <a:pt x="326" y="800"/>
                      </a:lnTo>
                      <a:lnTo>
                        <a:pt x="327" y="800"/>
                      </a:lnTo>
                      <a:lnTo>
                        <a:pt x="327" y="800"/>
                      </a:lnTo>
                      <a:lnTo>
                        <a:pt x="327" y="800"/>
                      </a:lnTo>
                      <a:lnTo>
                        <a:pt x="327" y="800"/>
                      </a:lnTo>
                      <a:lnTo>
                        <a:pt x="331" y="799"/>
                      </a:lnTo>
                      <a:lnTo>
                        <a:pt x="331" y="799"/>
                      </a:lnTo>
                      <a:lnTo>
                        <a:pt x="331" y="801"/>
                      </a:lnTo>
                      <a:lnTo>
                        <a:pt x="332" y="804"/>
                      </a:lnTo>
                      <a:lnTo>
                        <a:pt x="332" y="804"/>
                      </a:lnTo>
                      <a:lnTo>
                        <a:pt x="330" y="804"/>
                      </a:lnTo>
                      <a:lnTo>
                        <a:pt x="327" y="804"/>
                      </a:lnTo>
                      <a:lnTo>
                        <a:pt x="327" y="804"/>
                      </a:lnTo>
                      <a:lnTo>
                        <a:pt x="326" y="803"/>
                      </a:lnTo>
                      <a:lnTo>
                        <a:pt x="326" y="804"/>
                      </a:lnTo>
                      <a:lnTo>
                        <a:pt x="326" y="804"/>
                      </a:lnTo>
                      <a:lnTo>
                        <a:pt x="325" y="801"/>
                      </a:lnTo>
                      <a:lnTo>
                        <a:pt x="325" y="801"/>
                      </a:lnTo>
                      <a:lnTo>
                        <a:pt x="326" y="800"/>
                      </a:lnTo>
                      <a:lnTo>
                        <a:pt x="326" y="800"/>
                      </a:lnTo>
                      <a:close/>
                      <a:moveTo>
                        <a:pt x="321" y="725"/>
                      </a:moveTo>
                      <a:lnTo>
                        <a:pt x="321" y="725"/>
                      </a:lnTo>
                      <a:lnTo>
                        <a:pt x="321" y="723"/>
                      </a:lnTo>
                      <a:lnTo>
                        <a:pt x="321" y="723"/>
                      </a:lnTo>
                      <a:lnTo>
                        <a:pt x="320" y="721"/>
                      </a:lnTo>
                      <a:lnTo>
                        <a:pt x="317" y="719"/>
                      </a:lnTo>
                      <a:lnTo>
                        <a:pt x="317" y="719"/>
                      </a:lnTo>
                      <a:lnTo>
                        <a:pt x="319" y="719"/>
                      </a:lnTo>
                      <a:lnTo>
                        <a:pt x="319" y="719"/>
                      </a:lnTo>
                      <a:lnTo>
                        <a:pt x="322" y="723"/>
                      </a:lnTo>
                      <a:lnTo>
                        <a:pt x="322" y="723"/>
                      </a:lnTo>
                      <a:lnTo>
                        <a:pt x="323" y="722"/>
                      </a:lnTo>
                      <a:lnTo>
                        <a:pt x="325" y="721"/>
                      </a:lnTo>
                      <a:lnTo>
                        <a:pt x="325" y="721"/>
                      </a:lnTo>
                      <a:lnTo>
                        <a:pt x="325" y="722"/>
                      </a:lnTo>
                      <a:lnTo>
                        <a:pt x="325" y="722"/>
                      </a:lnTo>
                      <a:lnTo>
                        <a:pt x="323" y="723"/>
                      </a:lnTo>
                      <a:lnTo>
                        <a:pt x="321" y="725"/>
                      </a:lnTo>
                      <a:lnTo>
                        <a:pt x="321" y="725"/>
                      </a:lnTo>
                      <a:close/>
                      <a:moveTo>
                        <a:pt x="337" y="659"/>
                      </a:moveTo>
                      <a:lnTo>
                        <a:pt x="337" y="659"/>
                      </a:lnTo>
                      <a:lnTo>
                        <a:pt x="333" y="662"/>
                      </a:lnTo>
                      <a:lnTo>
                        <a:pt x="333" y="662"/>
                      </a:lnTo>
                      <a:lnTo>
                        <a:pt x="332" y="661"/>
                      </a:lnTo>
                      <a:lnTo>
                        <a:pt x="332" y="661"/>
                      </a:lnTo>
                      <a:lnTo>
                        <a:pt x="331" y="662"/>
                      </a:lnTo>
                      <a:lnTo>
                        <a:pt x="330" y="665"/>
                      </a:lnTo>
                      <a:lnTo>
                        <a:pt x="331" y="667"/>
                      </a:lnTo>
                      <a:lnTo>
                        <a:pt x="331" y="667"/>
                      </a:lnTo>
                      <a:lnTo>
                        <a:pt x="330" y="665"/>
                      </a:lnTo>
                      <a:lnTo>
                        <a:pt x="330" y="665"/>
                      </a:lnTo>
                      <a:lnTo>
                        <a:pt x="330" y="661"/>
                      </a:lnTo>
                      <a:lnTo>
                        <a:pt x="332" y="658"/>
                      </a:lnTo>
                      <a:lnTo>
                        <a:pt x="332" y="658"/>
                      </a:lnTo>
                      <a:lnTo>
                        <a:pt x="333" y="655"/>
                      </a:lnTo>
                      <a:lnTo>
                        <a:pt x="334" y="654"/>
                      </a:lnTo>
                      <a:lnTo>
                        <a:pt x="336" y="651"/>
                      </a:lnTo>
                      <a:lnTo>
                        <a:pt x="336" y="651"/>
                      </a:lnTo>
                      <a:lnTo>
                        <a:pt x="337" y="649"/>
                      </a:lnTo>
                      <a:lnTo>
                        <a:pt x="337" y="649"/>
                      </a:lnTo>
                      <a:lnTo>
                        <a:pt x="333" y="659"/>
                      </a:lnTo>
                      <a:lnTo>
                        <a:pt x="333" y="659"/>
                      </a:lnTo>
                      <a:lnTo>
                        <a:pt x="334" y="659"/>
                      </a:lnTo>
                      <a:lnTo>
                        <a:pt x="337" y="659"/>
                      </a:lnTo>
                      <a:lnTo>
                        <a:pt x="337" y="659"/>
                      </a:lnTo>
                      <a:close/>
                      <a:moveTo>
                        <a:pt x="355" y="572"/>
                      </a:moveTo>
                      <a:lnTo>
                        <a:pt x="355" y="572"/>
                      </a:lnTo>
                      <a:lnTo>
                        <a:pt x="358" y="573"/>
                      </a:lnTo>
                      <a:lnTo>
                        <a:pt x="360" y="575"/>
                      </a:lnTo>
                      <a:lnTo>
                        <a:pt x="364" y="573"/>
                      </a:lnTo>
                      <a:lnTo>
                        <a:pt x="364" y="573"/>
                      </a:lnTo>
                      <a:lnTo>
                        <a:pt x="365" y="576"/>
                      </a:lnTo>
                      <a:lnTo>
                        <a:pt x="369" y="579"/>
                      </a:lnTo>
                      <a:lnTo>
                        <a:pt x="369" y="579"/>
                      </a:lnTo>
                      <a:lnTo>
                        <a:pt x="370" y="578"/>
                      </a:lnTo>
                      <a:lnTo>
                        <a:pt x="372" y="573"/>
                      </a:lnTo>
                      <a:lnTo>
                        <a:pt x="372" y="573"/>
                      </a:lnTo>
                      <a:lnTo>
                        <a:pt x="371" y="576"/>
                      </a:lnTo>
                      <a:lnTo>
                        <a:pt x="372" y="578"/>
                      </a:lnTo>
                      <a:lnTo>
                        <a:pt x="373" y="581"/>
                      </a:lnTo>
                      <a:lnTo>
                        <a:pt x="373" y="581"/>
                      </a:lnTo>
                      <a:lnTo>
                        <a:pt x="376" y="578"/>
                      </a:lnTo>
                      <a:lnTo>
                        <a:pt x="378" y="576"/>
                      </a:lnTo>
                      <a:lnTo>
                        <a:pt x="378" y="576"/>
                      </a:lnTo>
                      <a:lnTo>
                        <a:pt x="382" y="578"/>
                      </a:lnTo>
                      <a:lnTo>
                        <a:pt x="382" y="578"/>
                      </a:lnTo>
                      <a:lnTo>
                        <a:pt x="382" y="579"/>
                      </a:lnTo>
                      <a:lnTo>
                        <a:pt x="382" y="579"/>
                      </a:lnTo>
                      <a:lnTo>
                        <a:pt x="381" y="581"/>
                      </a:lnTo>
                      <a:lnTo>
                        <a:pt x="378" y="582"/>
                      </a:lnTo>
                      <a:lnTo>
                        <a:pt x="375" y="582"/>
                      </a:lnTo>
                      <a:lnTo>
                        <a:pt x="370" y="581"/>
                      </a:lnTo>
                      <a:lnTo>
                        <a:pt x="370" y="581"/>
                      </a:lnTo>
                      <a:lnTo>
                        <a:pt x="369" y="581"/>
                      </a:lnTo>
                      <a:lnTo>
                        <a:pt x="366" y="579"/>
                      </a:lnTo>
                      <a:lnTo>
                        <a:pt x="362" y="579"/>
                      </a:lnTo>
                      <a:lnTo>
                        <a:pt x="360" y="579"/>
                      </a:lnTo>
                      <a:lnTo>
                        <a:pt x="358" y="582"/>
                      </a:lnTo>
                      <a:lnTo>
                        <a:pt x="358" y="582"/>
                      </a:lnTo>
                      <a:lnTo>
                        <a:pt x="355" y="582"/>
                      </a:lnTo>
                      <a:lnTo>
                        <a:pt x="353" y="583"/>
                      </a:lnTo>
                      <a:lnTo>
                        <a:pt x="353" y="583"/>
                      </a:lnTo>
                      <a:lnTo>
                        <a:pt x="353" y="581"/>
                      </a:lnTo>
                      <a:lnTo>
                        <a:pt x="353" y="581"/>
                      </a:lnTo>
                      <a:lnTo>
                        <a:pt x="356" y="581"/>
                      </a:lnTo>
                      <a:lnTo>
                        <a:pt x="360" y="579"/>
                      </a:lnTo>
                      <a:lnTo>
                        <a:pt x="360" y="579"/>
                      </a:lnTo>
                      <a:lnTo>
                        <a:pt x="359" y="577"/>
                      </a:lnTo>
                      <a:lnTo>
                        <a:pt x="355" y="572"/>
                      </a:lnTo>
                      <a:lnTo>
                        <a:pt x="355" y="572"/>
                      </a:lnTo>
                      <a:close/>
                      <a:moveTo>
                        <a:pt x="355" y="611"/>
                      </a:moveTo>
                      <a:lnTo>
                        <a:pt x="355" y="611"/>
                      </a:lnTo>
                      <a:lnTo>
                        <a:pt x="355" y="611"/>
                      </a:lnTo>
                      <a:lnTo>
                        <a:pt x="355" y="609"/>
                      </a:lnTo>
                      <a:lnTo>
                        <a:pt x="355" y="609"/>
                      </a:lnTo>
                      <a:lnTo>
                        <a:pt x="358" y="609"/>
                      </a:lnTo>
                      <a:lnTo>
                        <a:pt x="358" y="609"/>
                      </a:lnTo>
                      <a:lnTo>
                        <a:pt x="358" y="612"/>
                      </a:lnTo>
                      <a:lnTo>
                        <a:pt x="358" y="612"/>
                      </a:lnTo>
                      <a:lnTo>
                        <a:pt x="354" y="612"/>
                      </a:lnTo>
                      <a:lnTo>
                        <a:pt x="351" y="612"/>
                      </a:lnTo>
                      <a:lnTo>
                        <a:pt x="350" y="614"/>
                      </a:lnTo>
                      <a:lnTo>
                        <a:pt x="350" y="614"/>
                      </a:lnTo>
                      <a:lnTo>
                        <a:pt x="351" y="611"/>
                      </a:lnTo>
                      <a:lnTo>
                        <a:pt x="351" y="611"/>
                      </a:lnTo>
                      <a:lnTo>
                        <a:pt x="355" y="611"/>
                      </a:lnTo>
                      <a:lnTo>
                        <a:pt x="355" y="611"/>
                      </a:lnTo>
                      <a:close/>
                      <a:moveTo>
                        <a:pt x="351" y="627"/>
                      </a:moveTo>
                      <a:lnTo>
                        <a:pt x="351" y="627"/>
                      </a:lnTo>
                      <a:lnTo>
                        <a:pt x="354" y="628"/>
                      </a:lnTo>
                      <a:lnTo>
                        <a:pt x="358" y="629"/>
                      </a:lnTo>
                      <a:lnTo>
                        <a:pt x="358" y="629"/>
                      </a:lnTo>
                      <a:lnTo>
                        <a:pt x="358" y="626"/>
                      </a:lnTo>
                      <a:lnTo>
                        <a:pt x="356" y="623"/>
                      </a:lnTo>
                      <a:lnTo>
                        <a:pt x="355" y="620"/>
                      </a:lnTo>
                      <a:lnTo>
                        <a:pt x="355" y="620"/>
                      </a:lnTo>
                      <a:lnTo>
                        <a:pt x="356" y="618"/>
                      </a:lnTo>
                      <a:lnTo>
                        <a:pt x="358" y="615"/>
                      </a:lnTo>
                      <a:lnTo>
                        <a:pt x="358" y="615"/>
                      </a:lnTo>
                      <a:lnTo>
                        <a:pt x="359" y="617"/>
                      </a:lnTo>
                      <a:lnTo>
                        <a:pt x="359" y="617"/>
                      </a:lnTo>
                      <a:lnTo>
                        <a:pt x="361" y="616"/>
                      </a:lnTo>
                      <a:lnTo>
                        <a:pt x="364" y="615"/>
                      </a:lnTo>
                      <a:lnTo>
                        <a:pt x="364" y="612"/>
                      </a:lnTo>
                      <a:lnTo>
                        <a:pt x="364" y="612"/>
                      </a:lnTo>
                      <a:lnTo>
                        <a:pt x="365" y="618"/>
                      </a:lnTo>
                      <a:lnTo>
                        <a:pt x="365" y="618"/>
                      </a:lnTo>
                      <a:lnTo>
                        <a:pt x="366" y="623"/>
                      </a:lnTo>
                      <a:lnTo>
                        <a:pt x="366" y="623"/>
                      </a:lnTo>
                      <a:lnTo>
                        <a:pt x="369" y="623"/>
                      </a:lnTo>
                      <a:lnTo>
                        <a:pt x="372" y="621"/>
                      </a:lnTo>
                      <a:lnTo>
                        <a:pt x="372" y="621"/>
                      </a:lnTo>
                      <a:lnTo>
                        <a:pt x="372" y="621"/>
                      </a:lnTo>
                      <a:lnTo>
                        <a:pt x="372" y="621"/>
                      </a:lnTo>
                      <a:lnTo>
                        <a:pt x="371" y="623"/>
                      </a:lnTo>
                      <a:lnTo>
                        <a:pt x="372" y="628"/>
                      </a:lnTo>
                      <a:lnTo>
                        <a:pt x="372" y="628"/>
                      </a:lnTo>
                      <a:lnTo>
                        <a:pt x="377" y="627"/>
                      </a:lnTo>
                      <a:lnTo>
                        <a:pt x="377" y="627"/>
                      </a:lnTo>
                      <a:lnTo>
                        <a:pt x="373" y="629"/>
                      </a:lnTo>
                      <a:lnTo>
                        <a:pt x="373" y="629"/>
                      </a:lnTo>
                      <a:lnTo>
                        <a:pt x="372" y="628"/>
                      </a:lnTo>
                      <a:lnTo>
                        <a:pt x="372" y="628"/>
                      </a:lnTo>
                      <a:lnTo>
                        <a:pt x="370" y="631"/>
                      </a:lnTo>
                      <a:lnTo>
                        <a:pt x="370" y="631"/>
                      </a:lnTo>
                      <a:lnTo>
                        <a:pt x="370" y="631"/>
                      </a:lnTo>
                      <a:lnTo>
                        <a:pt x="370" y="631"/>
                      </a:lnTo>
                      <a:lnTo>
                        <a:pt x="369" y="627"/>
                      </a:lnTo>
                      <a:lnTo>
                        <a:pt x="366" y="626"/>
                      </a:lnTo>
                      <a:lnTo>
                        <a:pt x="366" y="626"/>
                      </a:lnTo>
                      <a:lnTo>
                        <a:pt x="367" y="628"/>
                      </a:lnTo>
                      <a:lnTo>
                        <a:pt x="367" y="632"/>
                      </a:lnTo>
                      <a:lnTo>
                        <a:pt x="365" y="634"/>
                      </a:lnTo>
                      <a:lnTo>
                        <a:pt x="365" y="634"/>
                      </a:lnTo>
                      <a:lnTo>
                        <a:pt x="362" y="636"/>
                      </a:lnTo>
                      <a:lnTo>
                        <a:pt x="362" y="636"/>
                      </a:lnTo>
                      <a:lnTo>
                        <a:pt x="361" y="634"/>
                      </a:lnTo>
                      <a:lnTo>
                        <a:pt x="361" y="634"/>
                      </a:lnTo>
                      <a:lnTo>
                        <a:pt x="361" y="633"/>
                      </a:lnTo>
                      <a:lnTo>
                        <a:pt x="359" y="632"/>
                      </a:lnTo>
                      <a:lnTo>
                        <a:pt x="355" y="631"/>
                      </a:lnTo>
                      <a:lnTo>
                        <a:pt x="353" y="632"/>
                      </a:lnTo>
                      <a:lnTo>
                        <a:pt x="350" y="633"/>
                      </a:lnTo>
                      <a:lnTo>
                        <a:pt x="350" y="633"/>
                      </a:lnTo>
                      <a:lnTo>
                        <a:pt x="350" y="634"/>
                      </a:lnTo>
                      <a:lnTo>
                        <a:pt x="355" y="638"/>
                      </a:lnTo>
                      <a:lnTo>
                        <a:pt x="355" y="638"/>
                      </a:lnTo>
                      <a:lnTo>
                        <a:pt x="353" y="637"/>
                      </a:lnTo>
                      <a:lnTo>
                        <a:pt x="350" y="637"/>
                      </a:lnTo>
                      <a:lnTo>
                        <a:pt x="347" y="638"/>
                      </a:lnTo>
                      <a:lnTo>
                        <a:pt x="347" y="638"/>
                      </a:lnTo>
                      <a:lnTo>
                        <a:pt x="348" y="640"/>
                      </a:lnTo>
                      <a:lnTo>
                        <a:pt x="350" y="643"/>
                      </a:lnTo>
                      <a:lnTo>
                        <a:pt x="350" y="643"/>
                      </a:lnTo>
                      <a:lnTo>
                        <a:pt x="347" y="645"/>
                      </a:lnTo>
                      <a:lnTo>
                        <a:pt x="347" y="645"/>
                      </a:lnTo>
                      <a:lnTo>
                        <a:pt x="347" y="647"/>
                      </a:lnTo>
                      <a:lnTo>
                        <a:pt x="347" y="647"/>
                      </a:lnTo>
                      <a:lnTo>
                        <a:pt x="345" y="645"/>
                      </a:lnTo>
                      <a:lnTo>
                        <a:pt x="344" y="642"/>
                      </a:lnTo>
                      <a:lnTo>
                        <a:pt x="345" y="638"/>
                      </a:lnTo>
                      <a:lnTo>
                        <a:pt x="348" y="634"/>
                      </a:lnTo>
                      <a:lnTo>
                        <a:pt x="348" y="634"/>
                      </a:lnTo>
                      <a:lnTo>
                        <a:pt x="349" y="632"/>
                      </a:lnTo>
                      <a:lnTo>
                        <a:pt x="351" y="629"/>
                      </a:lnTo>
                      <a:lnTo>
                        <a:pt x="351" y="627"/>
                      </a:lnTo>
                      <a:lnTo>
                        <a:pt x="351" y="627"/>
                      </a:lnTo>
                      <a:close/>
                      <a:moveTo>
                        <a:pt x="356" y="834"/>
                      </a:moveTo>
                      <a:lnTo>
                        <a:pt x="356" y="834"/>
                      </a:lnTo>
                      <a:lnTo>
                        <a:pt x="354" y="836"/>
                      </a:lnTo>
                      <a:lnTo>
                        <a:pt x="354" y="836"/>
                      </a:lnTo>
                      <a:lnTo>
                        <a:pt x="353" y="832"/>
                      </a:lnTo>
                      <a:lnTo>
                        <a:pt x="351" y="828"/>
                      </a:lnTo>
                      <a:lnTo>
                        <a:pt x="351" y="828"/>
                      </a:lnTo>
                      <a:lnTo>
                        <a:pt x="351" y="828"/>
                      </a:lnTo>
                      <a:lnTo>
                        <a:pt x="350" y="827"/>
                      </a:lnTo>
                      <a:lnTo>
                        <a:pt x="350" y="827"/>
                      </a:lnTo>
                      <a:lnTo>
                        <a:pt x="355" y="828"/>
                      </a:lnTo>
                      <a:lnTo>
                        <a:pt x="358" y="831"/>
                      </a:lnTo>
                      <a:lnTo>
                        <a:pt x="360" y="836"/>
                      </a:lnTo>
                      <a:lnTo>
                        <a:pt x="360" y="836"/>
                      </a:lnTo>
                      <a:lnTo>
                        <a:pt x="361" y="838"/>
                      </a:lnTo>
                      <a:lnTo>
                        <a:pt x="361" y="838"/>
                      </a:lnTo>
                      <a:lnTo>
                        <a:pt x="360" y="839"/>
                      </a:lnTo>
                      <a:lnTo>
                        <a:pt x="360" y="839"/>
                      </a:lnTo>
                      <a:lnTo>
                        <a:pt x="360" y="837"/>
                      </a:lnTo>
                      <a:lnTo>
                        <a:pt x="359" y="836"/>
                      </a:lnTo>
                      <a:lnTo>
                        <a:pt x="359" y="836"/>
                      </a:lnTo>
                      <a:lnTo>
                        <a:pt x="359" y="836"/>
                      </a:lnTo>
                      <a:lnTo>
                        <a:pt x="359" y="836"/>
                      </a:lnTo>
                      <a:lnTo>
                        <a:pt x="359" y="834"/>
                      </a:lnTo>
                      <a:lnTo>
                        <a:pt x="359" y="834"/>
                      </a:lnTo>
                      <a:lnTo>
                        <a:pt x="358" y="834"/>
                      </a:lnTo>
                      <a:lnTo>
                        <a:pt x="358" y="834"/>
                      </a:lnTo>
                      <a:lnTo>
                        <a:pt x="356" y="833"/>
                      </a:lnTo>
                      <a:lnTo>
                        <a:pt x="356" y="833"/>
                      </a:lnTo>
                      <a:lnTo>
                        <a:pt x="356" y="834"/>
                      </a:lnTo>
                      <a:lnTo>
                        <a:pt x="356" y="834"/>
                      </a:lnTo>
                      <a:close/>
                      <a:moveTo>
                        <a:pt x="355" y="723"/>
                      </a:moveTo>
                      <a:lnTo>
                        <a:pt x="355" y="723"/>
                      </a:lnTo>
                      <a:lnTo>
                        <a:pt x="354" y="726"/>
                      </a:lnTo>
                      <a:lnTo>
                        <a:pt x="354" y="726"/>
                      </a:lnTo>
                      <a:lnTo>
                        <a:pt x="358" y="727"/>
                      </a:lnTo>
                      <a:lnTo>
                        <a:pt x="358" y="727"/>
                      </a:lnTo>
                      <a:lnTo>
                        <a:pt x="353" y="729"/>
                      </a:lnTo>
                      <a:lnTo>
                        <a:pt x="353" y="729"/>
                      </a:lnTo>
                      <a:lnTo>
                        <a:pt x="351" y="727"/>
                      </a:lnTo>
                      <a:lnTo>
                        <a:pt x="351" y="722"/>
                      </a:lnTo>
                      <a:lnTo>
                        <a:pt x="351" y="722"/>
                      </a:lnTo>
                      <a:lnTo>
                        <a:pt x="354" y="721"/>
                      </a:lnTo>
                      <a:lnTo>
                        <a:pt x="358" y="717"/>
                      </a:lnTo>
                      <a:lnTo>
                        <a:pt x="358" y="717"/>
                      </a:lnTo>
                      <a:lnTo>
                        <a:pt x="359" y="719"/>
                      </a:lnTo>
                      <a:lnTo>
                        <a:pt x="359" y="719"/>
                      </a:lnTo>
                      <a:lnTo>
                        <a:pt x="359" y="721"/>
                      </a:lnTo>
                      <a:lnTo>
                        <a:pt x="359" y="721"/>
                      </a:lnTo>
                      <a:lnTo>
                        <a:pt x="356" y="721"/>
                      </a:lnTo>
                      <a:lnTo>
                        <a:pt x="354" y="722"/>
                      </a:lnTo>
                      <a:lnTo>
                        <a:pt x="354" y="722"/>
                      </a:lnTo>
                      <a:lnTo>
                        <a:pt x="355" y="723"/>
                      </a:lnTo>
                      <a:lnTo>
                        <a:pt x="355" y="723"/>
                      </a:lnTo>
                      <a:close/>
                      <a:moveTo>
                        <a:pt x="347" y="678"/>
                      </a:moveTo>
                      <a:lnTo>
                        <a:pt x="347" y="678"/>
                      </a:lnTo>
                      <a:lnTo>
                        <a:pt x="347" y="681"/>
                      </a:lnTo>
                      <a:lnTo>
                        <a:pt x="347" y="681"/>
                      </a:lnTo>
                      <a:lnTo>
                        <a:pt x="349" y="681"/>
                      </a:lnTo>
                      <a:lnTo>
                        <a:pt x="354" y="678"/>
                      </a:lnTo>
                      <a:lnTo>
                        <a:pt x="354" y="678"/>
                      </a:lnTo>
                      <a:lnTo>
                        <a:pt x="355" y="678"/>
                      </a:lnTo>
                      <a:lnTo>
                        <a:pt x="355" y="678"/>
                      </a:lnTo>
                      <a:lnTo>
                        <a:pt x="354" y="681"/>
                      </a:lnTo>
                      <a:lnTo>
                        <a:pt x="354" y="681"/>
                      </a:lnTo>
                      <a:lnTo>
                        <a:pt x="354" y="681"/>
                      </a:lnTo>
                      <a:lnTo>
                        <a:pt x="350" y="681"/>
                      </a:lnTo>
                      <a:lnTo>
                        <a:pt x="347" y="682"/>
                      </a:lnTo>
                      <a:lnTo>
                        <a:pt x="347" y="682"/>
                      </a:lnTo>
                      <a:lnTo>
                        <a:pt x="348" y="684"/>
                      </a:lnTo>
                      <a:lnTo>
                        <a:pt x="348" y="684"/>
                      </a:lnTo>
                      <a:lnTo>
                        <a:pt x="348" y="686"/>
                      </a:lnTo>
                      <a:lnTo>
                        <a:pt x="348" y="686"/>
                      </a:lnTo>
                      <a:lnTo>
                        <a:pt x="349" y="687"/>
                      </a:lnTo>
                      <a:lnTo>
                        <a:pt x="353" y="688"/>
                      </a:lnTo>
                      <a:lnTo>
                        <a:pt x="353" y="688"/>
                      </a:lnTo>
                      <a:lnTo>
                        <a:pt x="354" y="689"/>
                      </a:lnTo>
                      <a:lnTo>
                        <a:pt x="354" y="689"/>
                      </a:lnTo>
                      <a:lnTo>
                        <a:pt x="350" y="689"/>
                      </a:lnTo>
                      <a:lnTo>
                        <a:pt x="348" y="688"/>
                      </a:lnTo>
                      <a:lnTo>
                        <a:pt x="344" y="686"/>
                      </a:lnTo>
                      <a:lnTo>
                        <a:pt x="344" y="686"/>
                      </a:lnTo>
                      <a:lnTo>
                        <a:pt x="345" y="686"/>
                      </a:lnTo>
                      <a:lnTo>
                        <a:pt x="345" y="686"/>
                      </a:lnTo>
                      <a:lnTo>
                        <a:pt x="345" y="682"/>
                      </a:lnTo>
                      <a:lnTo>
                        <a:pt x="344" y="679"/>
                      </a:lnTo>
                      <a:lnTo>
                        <a:pt x="343" y="677"/>
                      </a:lnTo>
                      <a:lnTo>
                        <a:pt x="343" y="677"/>
                      </a:lnTo>
                      <a:lnTo>
                        <a:pt x="343" y="677"/>
                      </a:lnTo>
                      <a:lnTo>
                        <a:pt x="343" y="677"/>
                      </a:lnTo>
                      <a:lnTo>
                        <a:pt x="347" y="678"/>
                      </a:lnTo>
                      <a:lnTo>
                        <a:pt x="347" y="678"/>
                      </a:lnTo>
                      <a:close/>
                      <a:moveTo>
                        <a:pt x="347" y="887"/>
                      </a:moveTo>
                      <a:lnTo>
                        <a:pt x="347" y="887"/>
                      </a:lnTo>
                      <a:lnTo>
                        <a:pt x="348" y="886"/>
                      </a:lnTo>
                      <a:lnTo>
                        <a:pt x="348" y="886"/>
                      </a:lnTo>
                      <a:lnTo>
                        <a:pt x="348" y="887"/>
                      </a:lnTo>
                      <a:lnTo>
                        <a:pt x="348" y="887"/>
                      </a:lnTo>
                      <a:lnTo>
                        <a:pt x="349" y="887"/>
                      </a:lnTo>
                      <a:lnTo>
                        <a:pt x="351" y="886"/>
                      </a:lnTo>
                      <a:lnTo>
                        <a:pt x="351" y="886"/>
                      </a:lnTo>
                      <a:lnTo>
                        <a:pt x="353" y="887"/>
                      </a:lnTo>
                      <a:lnTo>
                        <a:pt x="353" y="887"/>
                      </a:lnTo>
                      <a:lnTo>
                        <a:pt x="354" y="884"/>
                      </a:lnTo>
                      <a:lnTo>
                        <a:pt x="354" y="884"/>
                      </a:lnTo>
                      <a:lnTo>
                        <a:pt x="354" y="883"/>
                      </a:lnTo>
                      <a:lnTo>
                        <a:pt x="354" y="883"/>
                      </a:lnTo>
                      <a:lnTo>
                        <a:pt x="356" y="886"/>
                      </a:lnTo>
                      <a:lnTo>
                        <a:pt x="356" y="889"/>
                      </a:lnTo>
                      <a:lnTo>
                        <a:pt x="355" y="893"/>
                      </a:lnTo>
                      <a:lnTo>
                        <a:pt x="355" y="893"/>
                      </a:lnTo>
                      <a:lnTo>
                        <a:pt x="351" y="894"/>
                      </a:lnTo>
                      <a:lnTo>
                        <a:pt x="349" y="895"/>
                      </a:lnTo>
                      <a:lnTo>
                        <a:pt x="348" y="897"/>
                      </a:lnTo>
                      <a:lnTo>
                        <a:pt x="348" y="897"/>
                      </a:lnTo>
                      <a:lnTo>
                        <a:pt x="349" y="893"/>
                      </a:lnTo>
                      <a:lnTo>
                        <a:pt x="349" y="893"/>
                      </a:lnTo>
                      <a:lnTo>
                        <a:pt x="350" y="892"/>
                      </a:lnTo>
                      <a:lnTo>
                        <a:pt x="350" y="892"/>
                      </a:lnTo>
                      <a:lnTo>
                        <a:pt x="349" y="891"/>
                      </a:lnTo>
                      <a:lnTo>
                        <a:pt x="349" y="891"/>
                      </a:lnTo>
                      <a:lnTo>
                        <a:pt x="349" y="889"/>
                      </a:lnTo>
                      <a:lnTo>
                        <a:pt x="349" y="889"/>
                      </a:lnTo>
                      <a:lnTo>
                        <a:pt x="347" y="891"/>
                      </a:lnTo>
                      <a:lnTo>
                        <a:pt x="347" y="891"/>
                      </a:lnTo>
                      <a:lnTo>
                        <a:pt x="345" y="889"/>
                      </a:lnTo>
                      <a:lnTo>
                        <a:pt x="345" y="889"/>
                      </a:lnTo>
                      <a:lnTo>
                        <a:pt x="344" y="888"/>
                      </a:lnTo>
                      <a:lnTo>
                        <a:pt x="344" y="886"/>
                      </a:lnTo>
                      <a:lnTo>
                        <a:pt x="344" y="886"/>
                      </a:lnTo>
                      <a:lnTo>
                        <a:pt x="342" y="888"/>
                      </a:lnTo>
                      <a:lnTo>
                        <a:pt x="342" y="888"/>
                      </a:lnTo>
                      <a:lnTo>
                        <a:pt x="343" y="886"/>
                      </a:lnTo>
                      <a:lnTo>
                        <a:pt x="343" y="886"/>
                      </a:lnTo>
                      <a:lnTo>
                        <a:pt x="347" y="887"/>
                      </a:lnTo>
                      <a:lnTo>
                        <a:pt x="347" y="887"/>
                      </a:lnTo>
                      <a:close/>
                      <a:moveTo>
                        <a:pt x="339" y="711"/>
                      </a:moveTo>
                      <a:lnTo>
                        <a:pt x="339" y="711"/>
                      </a:lnTo>
                      <a:lnTo>
                        <a:pt x="339" y="709"/>
                      </a:lnTo>
                      <a:lnTo>
                        <a:pt x="339" y="705"/>
                      </a:lnTo>
                      <a:lnTo>
                        <a:pt x="339" y="705"/>
                      </a:lnTo>
                      <a:lnTo>
                        <a:pt x="339" y="703"/>
                      </a:lnTo>
                      <a:lnTo>
                        <a:pt x="338" y="700"/>
                      </a:lnTo>
                      <a:lnTo>
                        <a:pt x="338" y="700"/>
                      </a:lnTo>
                      <a:lnTo>
                        <a:pt x="339" y="703"/>
                      </a:lnTo>
                      <a:lnTo>
                        <a:pt x="343" y="705"/>
                      </a:lnTo>
                      <a:lnTo>
                        <a:pt x="343" y="705"/>
                      </a:lnTo>
                      <a:lnTo>
                        <a:pt x="339" y="711"/>
                      </a:lnTo>
                      <a:lnTo>
                        <a:pt x="339" y="711"/>
                      </a:lnTo>
                      <a:close/>
                      <a:moveTo>
                        <a:pt x="386" y="889"/>
                      </a:moveTo>
                      <a:lnTo>
                        <a:pt x="386" y="889"/>
                      </a:lnTo>
                      <a:lnTo>
                        <a:pt x="384" y="891"/>
                      </a:lnTo>
                      <a:lnTo>
                        <a:pt x="384" y="891"/>
                      </a:lnTo>
                      <a:lnTo>
                        <a:pt x="383" y="891"/>
                      </a:lnTo>
                      <a:lnTo>
                        <a:pt x="383" y="891"/>
                      </a:lnTo>
                      <a:lnTo>
                        <a:pt x="382" y="891"/>
                      </a:lnTo>
                      <a:lnTo>
                        <a:pt x="382" y="891"/>
                      </a:lnTo>
                      <a:lnTo>
                        <a:pt x="382" y="887"/>
                      </a:lnTo>
                      <a:lnTo>
                        <a:pt x="382" y="884"/>
                      </a:lnTo>
                      <a:lnTo>
                        <a:pt x="382" y="883"/>
                      </a:lnTo>
                      <a:lnTo>
                        <a:pt x="382" y="883"/>
                      </a:lnTo>
                      <a:lnTo>
                        <a:pt x="381" y="887"/>
                      </a:lnTo>
                      <a:lnTo>
                        <a:pt x="378" y="889"/>
                      </a:lnTo>
                      <a:lnTo>
                        <a:pt x="376" y="891"/>
                      </a:lnTo>
                      <a:lnTo>
                        <a:pt x="376" y="891"/>
                      </a:lnTo>
                      <a:lnTo>
                        <a:pt x="376" y="887"/>
                      </a:lnTo>
                      <a:lnTo>
                        <a:pt x="376" y="887"/>
                      </a:lnTo>
                      <a:lnTo>
                        <a:pt x="377" y="884"/>
                      </a:lnTo>
                      <a:lnTo>
                        <a:pt x="377" y="884"/>
                      </a:lnTo>
                      <a:lnTo>
                        <a:pt x="375" y="884"/>
                      </a:lnTo>
                      <a:lnTo>
                        <a:pt x="375" y="884"/>
                      </a:lnTo>
                      <a:lnTo>
                        <a:pt x="375" y="883"/>
                      </a:lnTo>
                      <a:lnTo>
                        <a:pt x="375" y="883"/>
                      </a:lnTo>
                      <a:lnTo>
                        <a:pt x="375" y="883"/>
                      </a:lnTo>
                      <a:lnTo>
                        <a:pt x="375" y="883"/>
                      </a:lnTo>
                      <a:lnTo>
                        <a:pt x="376" y="882"/>
                      </a:lnTo>
                      <a:lnTo>
                        <a:pt x="376" y="882"/>
                      </a:lnTo>
                      <a:lnTo>
                        <a:pt x="380" y="884"/>
                      </a:lnTo>
                      <a:lnTo>
                        <a:pt x="380" y="884"/>
                      </a:lnTo>
                      <a:lnTo>
                        <a:pt x="382" y="883"/>
                      </a:lnTo>
                      <a:lnTo>
                        <a:pt x="382" y="883"/>
                      </a:lnTo>
                      <a:lnTo>
                        <a:pt x="383" y="883"/>
                      </a:lnTo>
                      <a:lnTo>
                        <a:pt x="383" y="883"/>
                      </a:lnTo>
                      <a:lnTo>
                        <a:pt x="386" y="883"/>
                      </a:lnTo>
                      <a:lnTo>
                        <a:pt x="386" y="883"/>
                      </a:lnTo>
                      <a:lnTo>
                        <a:pt x="391" y="886"/>
                      </a:lnTo>
                      <a:lnTo>
                        <a:pt x="391" y="886"/>
                      </a:lnTo>
                      <a:lnTo>
                        <a:pt x="388" y="888"/>
                      </a:lnTo>
                      <a:lnTo>
                        <a:pt x="386" y="889"/>
                      </a:lnTo>
                      <a:lnTo>
                        <a:pt x="386" y="889"/>
                      </a:lnTo>
                      <a:close/>
                      <a:moveTo>
                        <a:pt x="383" y="566"/>
                      </a:moveTo>
                      <a:lnTo>
                        <a:pt x="383" y="566"/>
                      </a:lnTo>
                      <a:lnTo>
                        <a:pt x="388" y="561"/>
                      </a:lnTo>
                      <a:lnTo>
                        <a:pt x="388" y="561"/>
                      </a:lnTo>
                      <a:lnTo>
                        <a:pt x="388" y="561"/>
                      </a:lnTo>
                      <a:lnTo>
                        <a:pt x="388" y="567"/>
                      </a:lnTo>
                      <a:lnTo>
                        <a:pt x="388" y="567"/>
                      </a:lnTo>
                      <a:lnTo>
                        <a:pt x="386" y="566"/>
                      </a:lnTo>
                      <a:lnTo>
                        <a:pt x="383" y="566"/>
                      </a:lnTo>
                      <a:lnTo>
                        <a:pt x="383" y="566"/>
                      </a:lnTo>
                      <a:close/>
                      <a:moveTo>
                        <a:pt x="366" y="564"/>
                      </a:moveTo>
                      <a:lnTo>
                        <a:pt x="366" y="564"/>
                      </a:lnTo>
                      <a:lnTo>
                        <a:pt x="367" y="562"/>
                      </a:lnTo>
                      <a:lnTo>
                        <a:pt x="367" y="562"/>
                      </a:lnTo>
                      <a:lnTo>
                        <a:pt x="367" y="562"/>
                      </a:lnTo>
                      <a:lnTo>
                        <a:pt x="367" y="562"/>
                      </a:lnTo>
                      <a:lnTo>
                        <a:pt x="369" y="562"/>
                      </a:lnTo>
                      <a:lnTo>
                        <a:pt x="369" y="562"/>
                      </a:lnTo>
                      <a:lnTo>
                        <a:pt x="369" y="565"/>
                      </a:lnTo>
                      <a:lnTo>
                        <a:pt x="367" y="567"/>
                      </a:lnTo>
                      <a:lnTo>
                        <a:pt x="367" y="567"/>
                      </a:lnTo>
                      <a:lnTo>
                        <a:pt x="365" y="570"/>
                      </a:lnTo>
                      <a:lnTo>
                        <a:pt x="365" y="571"/>
                      </a:lnTo>
                      <a:lnTo>
                        <a:pt x="364" y="573"/>
                      </a:lnTo>
                      <a:lnTo>
                        <a:pt x="364" y="573"/>
                      </a:lnTo>
                      <a:lnTo>
                        <a:pt x="362" y="570"/>
                      </a:lnTo>
                      <a:lnTo>
                        <a:pt x="360" y="566"/>
                      </a:lnTo>
                      <a:lnTo>
                        <a:pt x="356" y="564"/>
                      </a:lnTo>
                      <a:lnTo>
                        <a:pt x="356" y="564"/>
                      </a:lnTo>
                      <a:lnTo>
                        <a:pt x="359" y="564"/>
                      </a:lnTo>
                      <a:lnTo>
                        <a:pt x="359" y="564"/>
                      </a:lnTo>
                      <a:lnTo>
                        <a:pt x="360" y="565"/>
                      </a:lnTo>
                      <a:lnTo>
                        <a:pt x="360" y="565"/>
                      </a:lnTo>
                      <a:lnTo>
                        <a:pt x="362" y="567"/>
                      </a:lnTo>
                      <a:lnTo>
                        <a:pt x="365" y="568"/>
                      </a:lnTo>
                      <a:lnTo>
                        <a:pt x="366" y="568"/>
                      </a:lnTo>
                      <a:lnTo>
                        <a:pt x="366" y="564"/>
                      </a:lnTo>
                      <a:lnTo>
                        <a:pt x="366" y="564"/>
                      </a:lnTo>
                      <a:close/>
                      <a:moveTo>
                        <a:pt x="356" y="477"/>
                      </a:moveTo>
                      <a:lnTo>
                        <a:pt x="356" y="477"/>
                      </a:lnTo>
                      <a:lnTo>
                        <a:pt x="358" y="477"/>
                      </a:lnTo>
                      <a:lnTo>
                        <a:pt x="358" y="477"/>
                      </a:lnTo>
                      <a:lnTo>
                        <a:pt x="355" y="478"/>
                      </a:lnTo>
                      <a:lnTo>
                        <a:pt x="354" y="481"/>
                      </a:lnTo>
                      <a:lnTo>
                        <a:pt x="354" y="481"/>
                      </a:lnTo>
                      <a:lnTo>
                        <a:pt x="351" y="481"/>
                      </a:lnTo>
                      <a:lnTo>
                        <a:pt x="351" y="481"/>
                      </a:lnTo>
                      <a:lnTo>
                        <a:pt x="353" y="477"/>
                      </a:lnTo>
                      <a:lnTo>
                        <a:pt x="355" y="475"/>
                      </a:lnTo>
                      <a:lnTo>
                        <a:pt x="359" y="473"/>
                      </a:lnTo>
                      <a:lnTo>
                        <a:pt x="359" y="473"/>
                      </a:lnTo>
                      <a:lnTo>
                        <a:pt x="360" y="473"/>
                      </a:lnTo>
                      <a:lnTo>
                        <a:pt x="360" y="473"/>
                      </a:lnTo>
                      <a:lnTo>
                        <a:pt x="360" y="473"/>
                      </a:lnTo>
                      <a:lnTo>
                        <a:pt x="360" y="473"/>
                      </a:lnTo>
                      <a:lnTo>
                        <a:pt x="359" y="475"/>
                      </a:lnTo>
                      <a:lnTo>
                        <a:pt x="356" y="477"/>
                      </a:lnTo>
                      <a:lnTo>
                        <a:pt x="356" y="477"/>
                      </a:lnTo>
                      <a:close/>
                      <a:moveTo>
                        <a:pt x="351" y="481"/>
                      </a:moveTo>
                      <a:lnTo>
                        <a:pt x="351" y="481"/>
                      </a:lnTo>
                      <a:lnTo>
                        <a:pt x="349" y="482"/>
                      </a:lnTo>
                      <a:lnTo>
                        <a:pt x="349" y="482"/>
                      </a:lnTo>
                      <a:lnTo>
                        <a:pt x="347" y="478"/>
                      </a:lnTo>
                      <a:lnTo>
                        <a:pt x="347" y="475"/>
                      </a:lnTo>
                      <a:lnTo>
                        <a:pt x="347" y="475"/>
                      </a:lnTo>
                      <a:lnTo>
                        <a:pt x="347" y="472"/>
                      </a:lnTo>
                      <a:lnTo>
                        <a:pt x="347" y="470"/>
                      </a:lnTo>
                      <a:lnTo>
                        <a:pt x="347" y="467"/>
                      </a:lnTo>
                      <a:lnTo>
                        <a:pt x="347" y="467"/>
                      </a:lnTo>
                      <a:lnTo>
                        <a:pt x="347" y="466"/>
                      </a:lnTo>
                      <a:lnTo>
                        <a:pt x="347" y="466"/>
                      </a:lnTo>
                      <a:lnTo>
                        <a:pt x="348" y="475"/>
                      </a:lnTo>
                      <a:lnTo>
                        <a:pt x="348" y="475"/>
                      </a:lnTo>
                      <a:lnTo>
                        <a:pt x="349" y="475"/>
                      </a:lnTo>
                      <a:lnTo>
                        <a:pt x="351" y="473"/>
                      </a:lnTo>
                      <a:lnTo>
                        <a:pt x="351" y="473"/>
                      </a:lnTo>
                      <a:lnTo>
                        <a:pt x="350" y="477"/>
                      </a:lnTo>
                      <a:lnTo>
                        <a:pt x="351" y="481"/>
                      </a:lnTo>
                      <a:lnTo>
                        <a:pt x="351" y="481"/>
                      </a:lnTo>
                      <a:close/>
                      <a:moveTo>
                        <a:pt x="315" y="820"/>
                      </a:moveTo>
                      <a:lnTo>
                        <a:pt x="315" y="820"/>
                      </a:lnTo>
                      <a:lnTo>
                        <a:pt x="317" y="820"/>
                      </a:lnTo>
                      <a:lnTo>
                        <a:pt x="317" y="820"/>
                      </a:lnTo>
                      <a:lnTo>
                        <a:pt x="319" y="822"/>
                      </a:lnTo>
                      <a:lnTo>
                        <a:pt x="319" y="822"/>
                      </a:lnTo>
                      <a:lnTo>
                        <a:pt x="319" y="821"/>
                      </a:lnTo>
                      <a:lnTo>
                        <a:pt x="319" y="821"/>
                      </a:lnTo>
                      <a:lnTo>
                        <a:pt x="322" y="823"/>
                      </a:lnTo>
                      <a:lnTo>
                        <a:pt x="325" y="827"/>
                      </a:lnTo>
                      <a:lnTo>
                        <a:pt x="325" y="827"/>
                      </a:lnTo>
                      <a:lnTo>
                        <a:pt x="323" y="831"/>
                      </a:lnTo>
                      <a:lnTo>
                        <a:pt x="321" y="832"/>
                      </a:lnTo>
                      <a:lnTo>
                        <a:pt x="319" y="833"/>
                      </a:lnTo>
                      <a:lnTo>
                        <a:pt x="319" y="833"/>
                      </a:lnTo>
                      <a:lnTo>
                        <a:pt x="314" y="836"/>
                      </a:lnTo>
                      <a:lnTo>
                        <a:pt x="314" y="836"/>
                      </a:lnTo>
                      <a:lnTo>
                        <a:pt x="312" y="837"/>
                      </a:lnTo>
                      <a:lnTo>
                        <a:pt x="312" y="837"/>
                      </a:lnTo>
                      <a:lnTo>
                        <a:pt x="311" y="838"/>
                      </a:lnTo>
                      <a:lnTo>
                        <a:pt x="311" y="838"/>
                      </a:lnTo>
                      <a:lnTo>
                        <a:pt x="310" y="836"/>
                      </a:lnTo>
                      <a:lnTo>
                        <a:pt x="306" y="834"/>
                      </a:lnTo>
                      <a:lnTo>
                        <a:pt x="306" y="834"/>
                      </a:lnTo>
                      <a:lnTo>
                        <a:pt x="308" y="832"/>
                      </a:lnTo>
                      <a:lnTo>
                        <a:pt x="308" y="831"/>
                      </a:lnTo>
                      <a:lnTo>
                        <a:pt x="308" y="831"/>
                      </a:lnTo>
                      <a:lnTo>
                        <a:pt x="305" y="830"/>
                      </a:lnTo>
                      <a:lnTo>
                        <a:pt x="304" y="828"/>
                      </a:lnTo>
                      <a:lnTo>
                        <a:pt x="301" y="830"/>
                      </a:lnTo>
                      <a:lnTo>
                        <a:pt x="301" y="830"/>
                      </a:lnTo>
                      <a:lnTo>
                        <a:pt x="304" y="828"/>
                      </a:lnTo>
                      <a:lnTo>
                        <a:pt x="306" y="823"/>
                      </a:lnTo>
                      <a:lnTo>
                        <a:pt x="306" y="823"/>
                      </a:lnTo>
                      <a:lnTo>
                        <a:pt x="309" y="826"/>
                      </a:lnTo>
                      <a:lnTo>
                        <a:pt x="312" y="828"/>
                      </a:lnTo>
                      <a:lnTo>
                        <a:pt x="312" y="828"/>
                      </a:lnTo>
                      <a:lnTo>
                        <a:pt x="315" y="827"/>
                      </a:lnTo>
                      <a:lnTo>
                        <a:pt x="315" y="825"/>
                      </a:lnTo>
                      <a:lnTo>
                        <a:pt x="315" y="820"/>
                      </a:lnTo>
                      <a:lnTo>
                        <a:pt x="315" y="820"/>
                      </a:lnTo>
                      <a:close/>
                      <a:moveTo>
                        <a:pt x="306" y="1071"/>
                      </a:moveTo>
                      <a:lnTo>
                        <a:pt x="306" y="1071"/>
                      </a:lnTo>
                      <a:lnTo>
                        <a:pt x="306" y="1069"/>
                      </a:lnTo>
                      <a:lnTo>
                        <a:pt x="306" y="1069"/>
                      </a:lnTo>
                      <a:lnTo>
                        <a:pt x="310" y="1078"/>
                      </a:lnTo>
                      <a:lnTo>
                        <a:pt x="310" y="1078"/>
                      </a:lnTo>
                      <a:lnTo>
                        <a:pt x="311" y="1077"/>
                      </a:lnTo>
                      <a:lnTo>
                        <a:pt x="312" y="1076"/>
                      </a:lnTo>
                      <a:lnTo>
                        <a:pt x="312" y="1076"/>
                      </a:lnTo>
                      <a:lnTo>
                        <a:pt x="312" y="1081"/>
                      </a:lnTo>
                      <a:lnTo>
                        <a:pt x="312" y="1081"/>
                      </a:lnTo>
                      <a:lnTo>
                        <a:pt x="311" y="1081"/>
                      </a:lnTo>
                      <a:lnTo>
                        <a:pt x="311" y="1081"/>
                      </a:lnTo>
                      <a:lnTo>
                        <a:pt x="311" y="1080"/>
                      </a:lnTo>
                      <a:lnTo>
                        <a:pt x="311" y="1080"/>
                      </a:lnTo>
                      <a:lnTo>
                        <a:pt x="308" y="1080"/>
                      </a:lnTo>
                      <a:lnTo>
                        <a:pt x="308" y="1080"/>
                      </a:lnTo>
                      <a:lnTo>
                        <a:pt x="308" y="1078"/>
                      </a:lnTo>
                      <a:lnTo>
                        <a:pt x="308" y="1078"/>
                      </a:lnTo>
                      <a:lnTo>
                        <a:pt x="308" y="1076"/>
                      </a:lnTo>
                      <a:lnTo>
                        <a:pt x="308" y="1074"/>
                      </a:lnTo>
                      <a:lnTo>
                        <a:pt x="306" y="1071"/>
                      </a:lnTo>
                      <a:lnTo>
                        <a:pt x="306" y="1071"/>
                      </a:lnTo>
                      <a:close/>
                      <a:moveTo>
                        <a:pt x="273" y="997"/>
                      </a:moveTo>
                      <a:lnTo>
                        <a:pt x="273" y="997"/>
                      </a:lnTo>
                      <a:lnTo>
                        <a:pt x="277" y="1000"/>
                      </a:lnTo>
                      <a:lnTo>
                        <a:pt x="277" y="1000"/>
                      </a:lnTo>
                      <a:lnTo>
                        <a:pt x="279" y="995"/>
                      </a:lnTo>
                      <a:lnTo>
                        <a:pt x="279" y="995"/>
                      </a:lnTo>
                      <a:lnTo>
                        <a:pt x="278" y="999"/>
                      </a:lnTo>
                      <a:lnTo>
                        <a:pt x="278" y="999"/>
                      </a:lnTo>
                      <a:lnTo>
                        <a:pt x="277" y="1002"/>
                      </a:lnTo>
                      <a:lnTo>
                        <a:pt x="277" y="1002"/>
                      </a:lnTo>
                      <a:lnTo>
                        <a:pt x="275" y="1004"/>
                      </a:lnTo>
                      <a:lnTo>
                        <a:pt x="273" y="1006"/>
                      </a:lnTo>
                      <a:lnTo>
                        <a:pt x="273" y="1006"/>
                      </a:lnTo>
                      <a:lnTo>
                        <a:pt x="273" y="1003"/>
                      </a:lnTo>
                      <a:lnTo>
                        <a:pt x="275" y="1000"/>
                      </a:lnTo>
                      <a:lnTo>
                        <a:pt x="273" y="997"/>
                      </a:lnTo>
                      <a:lnTo>
                        <a:pt x="273" y="997"/>
                      </a:lnTo>
                      <a:close/>
                      <a:moveTo>
                        <a:pt x="278" y="1047"/>
                      </a:moveTo>
                      <a:lnTo>
                        <a:pt x="278" y="1047"/>
                      </a:lnTo>
                      <a:lnTo>
                        <a:pt x="279" y="1049"/>
                      </a:lnTo>
                      <a:lnTo>
                        <a:pt x="282" y="1054"/>
                      </a:lnTo>
                      <a:lnTo>
                        <a:pt x="282" y="1054"/>
                      </a:lnTo>
                      <a:lnTo>
                        <a:pt x="277" y="1053"/>
                      </a:lnTo>
                      <a:lnTo>
                        <a:pt x="277" y="1053"/>
                      </a:lnTo>
                      <a:lnTo>
                        <a:pt x="278" y="1047"/>
                      </a:lnTo>
                      <a:lnTo>
                        <a:pt x="278" y="1047"/>
                      </a:lnTo>
                      <a:close/>
                      <a:moveTo>
                        <a:pt x="270" y="1064"/>
                      </a:moveTo>
                      <a:lnTo>
                        <a:pt x="270" y="1064"/>
                      </a:lnTo>
                      <a:lnTo>
                        <a:pt x="271" y="1061"/>
                      </a:lnTo>
                      <a:lnTo>
                        <a:pt x="271" y="1058"/>
                      </a:lnTo>
                      <a:lnTo>
                        <a:pt x="271" y="1055"/>
                      </a:lnTo>
                      <a:lnTo>
                        <a:pt x="271" y="1055"/>
                      </a:lnTo>
                      <a:lnTo>
                        <a:pt x="273" y="1058"/>
                      </a:lnTo>
                      <a:lnTo>
                        <a:pt x="273" y="1058"/>
                      </a:lnTo>
                      <a:lnTo>
                        <a:pt x="276" y="1055"/>
                      </a:lnTo>
                      <a:lnTo>
                        <a:pt x="276" y="1055"/>
                      </a:lnTo>
                      <a:lnTo>
                        <a:pt x="278" y="1059"/>
                      </a:lnTo>
                      <a:lnTo>
                        <a:pt x="278" y="1059"/>
                      </a:lnTo>
                      <a:lnTo>
                        <a:pt x="273" y="1060"/>
                      </a:lnTo>
                      <a:lnTo>
                        <a:pt x="271" y="1063"/>
                      </a:lnTo>
                      <a:lnTo>
                        <a:pt x="270" y="1064"/>
                      </a:lnTo>
                      <a:lnTo>
                        <a:pt x="270" y="1064"/>
                      </a:lnTo>
                      <a:close/>
                      <a:moveTo>
                        <a:pt x="281" y="1069"/>
                      </a:moveTo>
                      <a:lnTo>
                        <a:pt x="281" y="1069"/>
                      </a:lnTo>
                      <a:lnTo>
                        <a:pt x="277" y="1069"/>
                      </a:lnTo>
                      <a:lnTo>
                        <a:pt x="276" y="1069"/>
                      </a:lnTo>
                      <a:lnTo>
                        <a:pt x="275" y="1069"/>
                      </a:lnTo>
                      <a:lnTo>
                        <a:pt x="275" y="1069"/>
                      </a:lnTo>
                      <a:lnTo>
                        <a:pt x="277" y="1065"/>
                      </a:lnTo>
                      <a:lnTo>
                        <a:pt x="278" y="1060"/>
                      </a:lnTo>
                      <a:lnTo>
                        <a:pt x="278" y="1060"/>
                      </a:lnTo>
                      <a:lnTo>
                        <a:pt x="281" y="1061"/>
                      </a:lnTo>
                      <a:lnTo>
                        <a:pt x="281" y="1061"/>
                      </a:lnTo>
                      <a:lnTo>
                        <a:pt x="279" y="1064"/>
                      </a:lnTo>
                      <a:lnTo>
                        <a:pt x="279" y="1066"/>
                      </a:lnTo>
                      <a:lnTo>
                        <a:pt x="281" y="1069"/>
                      </a:lnTo>
                      <a:lnTo>
                        <a:pt x="281" y="1069"/>
                      </a:lnTo>
                      <a:lnTo>
                        <a:pt x="282" y="1069"/>
                      </a:lnTo>
                      <a:lnTo>
                        <a:pt x="282" y="1069"/>
                      </a:lnTo>
                      <a:lnTo>
                        <a:pt x="281" y="1069"/>
                      </a:lnTo>
                      <a:lnTo>
                        <a:pt x="281" y="1069"/>
                      </a:lnTo>
                      <a:close/>
                      <a:moveTo>
                        <a:pt x="288" y="1208"/>
                      </a:moveTo>
                      <a:lnTo>
                        <a:pt x="288" y="1208"/>
                      </a:lnTo>
                      <a:lnTo>
                        <a:pt x="287" y="1205"/>
                      </a:lnTo>
                      <a:lnTo>
                        <a:pt x="287" y="1205"/>
                      </a:lnTo>
                      <a:lnTo>
                        <a:pt x="284" y="1206"/>
                      </a:lnTo>
                      <a:lnTo>
                        <a:pt x="284" y="1206"/>
                      </a:lnTo>
                      <a:lnTo>
                        <a:pt x="287" y="1203"/>
                      </a:lnTo>
                      <a:lnTo>
                        <a:pt x="287" y="1203"/>
                      </a:lnTo>
                      <a:lnTo>
                        <a:pt x="288" y="1205"/>
                      </a:lnTo>
                      <a:lnTo>
                        <a:pt x="289" y="1209"/>
                      </a:lnTo>
                      <a:lnTo>
                        <a:pt x="289" y="1209"/>
                      </a:lnTo>
                      <a:lnTo>
                        <a:pt x="288" y="1208"/>
                      </a:lnTo>
                      <a:lnTo>
                        <a:pt x="288" y="1208"/>
                      </a:lnTo>
                      <a:close/>
                      <a:moveTo>
                        <a:pt x="301" y="1227"/>
                      </a:moveTo>
                      <a:lnTo>
                        <a:pt x="301" y="1227"/>
                      </a:lnTo>
                      <a:lnTo>
                        <a:pt x="300" y="1224"/>
                      </a:lnTo>
                      <a:lnTo>
                        <a:pt x="299" y="1221"/>
                      </a:lnTo>
                      <a:lnTo>
                        <a:pt x="298" y="1220"/>
                      </a:lnTo>
                      <a:lnTo>
                        <a:pt x="298" y="1220"/>
                      </a:lnTo>
                      <a:lnTo>
                        <a:pt x="298" y="1219"/>
                      </a:lnTo>
                      <a:lnTo>
                        <a:pt x="298" y="1219"/>
                      </a:lnTo>
                      <a:lnTo>
                        <a:pt x="299" y="1216"/>
                      </a:lnTo>
                      <a:lnTo>
                        <a:pt x="299" y="1216"/>
                      </a:lnTo>
                      <a:lnTo>
                        <a:pt x="298" y="1216"/>
                      </a:lnTo>
                      <a:lnTo>
                        <a:pt x="298" y="1216"/>
                      </a:lnTo>
                      <a:lnTo>
                        <a:pt x="298" y="1213"/>
                      </a:lnTo>
                      <a:lnTo>
                        <a:pt x="298" y="1213"/>
                      </a:lnTo>
                      <a:lnTo>
                        <a:pt x="298" y="1214"/>
                      </a:lnTo>
                      <a:lnTo>
                        <a:pt x="300" y="1217"/>
                      </a:lnTo>
                      <a:lnTo>
                        <a:pt x="300" y="1217"/>
                      </a:lnTo>
                      <a:lnTo>
                        <a:pt x="301" y="1220"/>
                      </a:lnTo>
                      <a:lnTo>
                        <a:pt x="304" y="1222"/>
                      </a:lnTo>
                      <a:lnTo>
                        <a:pt x="304" y="1222"/>
                      </a:lnTo>
                      <a:lnTo>
                        <a:pt x="301" y="1224"/>
                      </a:lnTo>
                      <a:lnTo>
                        <a:pt x="301" y="1227"/>
                      </a:lnTo>
                      <a:lnTo>
                        <a:pt x="301" y="1227"/>
                      </a:lnTo>
                      <a:close/>
                      <a:moveTo>
                        <a:pt x="306" y="1187"/>
                      </a:moveTo>
                      <a:lnTo>
                        <a:pt x="306" y="1187"/>
                      </a:lnTo>
                      <a:lnTo>
                        <a:pt x="306" y="1187"/>
                      </a:lnTo>
                      <a:lnTo>
                        <a:pt x="306" y="1186"/>
                      </a:lnTo>
                      <a:lnTo>
                        <a:pt x="306" y="1186"/>
                      </a:lnTo>
                      <a:lnTo>
                        <a:pt x="310" y="1188"/>
                      </a:lnTo>
                      <a:lnTo>
                        <a:pt x="312" y="1191"/>
                      </a:lnTo>
                      <a:lnTo>
                        <a:pt x="314" y="1197"/>
                      </a:lnTo>
                      <a:lnTo>
                        <a:pt x="314" y="1197"/>
                      </a:lnTo>
                      <a:lnTo>
                        <a:pt x="312" y="1199"/>
                      </a:lnTo>
                      <a:lnTo>
                        <a:pt x="312" y="1199"/>
                      </a:lnTo>
                      <a:lnTo>
                        <a:pt x="312" y="1199"/>
                      </a:lnTo>
                      <a:lnTo>
                        <a:pt x="312" y="1199"/>
                      </a:lnTo>
                      <a:lnTo>
                        <a:pt x="312" y="1198"/>
                      </a:lnTo>
                      <a:lnTo>
                        <a:pt x="312" y="1195"/>
                      </a:lnTo>
                      <a:lnTo>
                        <a:pt x="312" y="1195"/>
                      </a:lnTo>
                      <a:lnTo>
                        <a:pt x="311" y="1195"/>
                      </a:lnTo>
                      <a:lnTo>
                        <a:pt x="311" y="1195"/>
                      </a:lnTo>
                      <a:lnTo>
                        <a:pt x="310" y="1193"/>
                      </a:lnTo>
                      <a:lnTo>
                        <a:pt x="310" y="1193"/>
                      </a:lnTo>
                      <a:lnTo>
                        <a:pt x="309" y="1195"/>
                      </a:lnTo>
                      <a:lnTo>
                        <a:pt x="309" y="1195"/>
                      </a:lnTo>
                      <a:lnTo>
                        <a:pt x="308" y="1197"/>
                      </a:lnTo>
                      <a:lnTo>
                        <a:pt x="306" y="1198"/>
                      </a:lnTo>
                      <a:lnTo>
                        <a:pt x="306" y="1198"/>
                      </a:lnTo>
                      <a:lnTo>
                        <a:pt x="308" y="1192"/>
                      </a:lnTo>
                      <a:lnTo>
                        <a:pt x="308" y="1189"/>
                      </a:lnTo>
                      <a:lnTo>
                        <a:pt x="306" y="1187"/>
                      </a:lnTo>
                      <a:lnTo>
                        <a:pt x="306" y="1187"/>
                      </a:lnTo>
                      <a:close/>
                      <a:moveTo>
                        <a:pt x="316" y="1231"/>
                      </a:moveTo>
                      <a:lnTo>
                        <a:pt x="316" y="1231"/>
                      </a:lnTo>
                      <a:lnTo>
                        <a:pt x="315" y="1232"/>
                      </a:lnTo>
                      <a:lnTo>
                        <a:pt x="314" y="1233"/>
                      </a:lnTo>
                      <a:lnTo>
                        <a:pt x="314" y="1233"/>
                      </a:lnTo>
                      <a:lnTo>
                        <a:pt x="314" y="1227"/>
                      </a:lnTo>
                      <a:lnTo>
                        <a:pt x="315" y="1225"/>
                      </a:lnTo>
                      <a:lnTo>
                        <a:pt x="314" y="1222"/>
                      </a:lnTo>
                      <a:lnTo>
                        <a:pt x="314" y="1222"/>
                      </a:lnTo>
                      <a:lnTo>
                        <a:pt x="310" y="1225"/>
                      </a:lnTo>
                      <a:lnTo>
                        <a:pt x="309" y="1227"/>
                      </a:lnTo>
                      <a:lnTo>
                        <a:pt x="308" y="1230"/>
                      </a:lnTo>
                      <a:lnTo>
                        <a:pt x="308" y="1230"/>
                      </a:lnTo>
                      <a:lnTo>
                        <a:pt x="306" y="1224"/>
                      </a:lnTo>
                      <a:lnTo>
                        <a:pt x="306" y="1224"/>
                      </a:lnTo>
                      <a:lnTo>
                        <a:pt x="309" y="1222"/>
                      </a:lnTo>
                      <a:lnTo>
                        <a:pt x="310" y="1220"/>
                      </a:lnTo>
                      <a:lnTo>
                        <a:pt x="310" y="1216"/>
                      </a:lnTo>
                      <a:lnTo>
                        <a:pt x="310" y="1216"/>
                      </a:lnTo>
                      <a:lnTo>
                        <a:pt x="314" y="1219"/>
                      </a:lnTo>
                      <a:lnTo>
                        <a:pt x="316" y="1221"/>
                      </a:lnTo>
                      <a:lnTo>
                        <a:pt x="317" y="1227"/>
                      </a:lnTo>
                      <a:lnTo>
                        <a:pt x="317" y="1227"/>
                      </a:lnTo>
                      <a:lnTo>
                        <a:pt x="316" y="1228"/>
                      </a:lnTo>
                      <a:lnTo>
                        <a:pt x="316" y="1231"/>
                      </a:lnTo>
                      <a:lnTo>
                        <a:pt x="316" y="1231"/>
                      </a:lnTo>
                      <a:close/>
                      <a:moveTo>
                        <a:pt x="322" y="1154"/>
                      </a:moveTo>
                      <a:lnTo>
                        <a:pt x="322" y="1154"/>
                      </a:lnTo>
                      <a:lnTo>
                        <a:pt x="320" y="1152"/>
                      </a:lnTo>
                      <a:lnTo>
                        <a:pt x="319" y="1150"/>
                      </a:lnTo>
                      <a:lnTo>
                        <a:pt x="319" y="1150"/>
                      </a:lnTo>
                      <a:lnTo>
                        <a:pt x="317" y="1154"/>
                      </a:lnTo>
                      <a:lnTo>
                        <a:pt x="317" y="1158"/>
                      </a:lnTo>
                      <a:lnTo>
                        <a:pt x="320" y="1160"/>
                      </a:lnTo>
                      <a:lnTo>
                        <a:pt x="320" y="1160"/>
                      </a:lnTo>
                      <a:lnTo>
                        <a:pt x="316" y="1158"/>
                      </a:lnTo>
                      <a:lnTo>
                        <a:pt x="311" y="1156"/>
                      </a:lnTo>
                      <a:lnTo>
                        <a:pt x="311" y="1156"/>
                      </a:lnTo>
                      <a:lnTo>
                        <a:pt x="311" y="1159"/>
                      </a:lnTo>
                      <a:lnTo>
                        <a:pt x="311" y="1160"/>
                      </a:lnTo>
                      <a:lnTo>
                        <a:pt x="312" y="1163"/>
                      </a:lnTo>
                      <a:lnTo>
                        <a:pt x="312" y="1163"/>
                      </a:lnTo>
                      <a:lnTo>
                        <a:pt x="310" y="1161"/>
                      </a:lnTo>
                      <a:lnTo>
                        <a:pt x="308" y="1160"/>
                      </a:lnTo>
                      <a:lnTo>
                        <a:pt x="305" y="1160"/>
                      </a:lnTo>
                      <a:lnTo>
                        <a:pt x="305" y="1160"/>
                      </a:lnTo>
                      <a:lnTo>
                        <a:pt x="305" y="1161"/>
                      </a:lnTo>
                      <a:lnTo>
                        <a:pt x="306" y="1165"/>
                      </a:lnTo>
                      <a:lnTo>
                        <a:pt x="306" y="1165"/>
                      </a:lnTo>
                      <a:lnTo>
                        <a:pt x="305" y="1165"/>
                      </a:lnTo>
                      <a:lnTo>
                        <a:pt x="305" y="1165"/>
                      </a:lnTo>
                      <a:lnTo>
                        <a:pt x="304" y="1164"/>
                      </a:lnTo>
                      <a:lnTo>
                        <a:pt x="304" y="1164"/>
                      </a:lnTo>
                      <a:lnTo>
                        <a:pt x="300" y="1160"/>
                      </a:lnTo>
                      <a:lnTo>
                        <a:pt x="300" y="1160"/>
                      </a:lnTo>
                      <a:lnTo>
                        <a:pt x="299" y="1160"/>
                      </a:lnTo>
                      <a:lnTo>
                        <a:pt x="299" y="1160"/>
                      </a:lnTo>
                      <a:lnTo>
                        <a:pt x="299" y="1156"/>
                      </a:lnTo>
                      <a:lnTo>
                        <a:pt x="299" y="1156"/>
                      </a:lnTo>
                      <a:lnTo>
                        <a:pt x="297" y="1158"/>
                      </a:lnTo>
                      <a:lnTo>
                        <a:pt x="294" y="1160"/>
                      </a:lnTo>
                      <a:lnTo>
                        <a:pt x="294" y="1160"/>
                      </a:lnTo>
                      <a:lnTo>
                        <a:pt x="293" y="1160"/>
                      </a:lnTo>
                      <a:lnTo>
                        <a:pt x="293" y="1160"/>
                      </a:lnTo>
                      <a:lnTo>
                        <a:pt x="293" y="1161"/>
                      </a:lnTo>
                      <a:lnTo>
                        <a:pt x="293" y="1161"/>
                      </a:lnTo>
                      <a:lnTo>
                        <a:pt x="293" y="1165"/>
                      </a:lnTo>
                      <a:lnTo>
                        <a:pt x="293" y="1165"/>
                      </a:lnTo>
                      <a:lnTo>
                        <a:pt x="293" y="1165"/>
                      </a:lnTo>
                      <a:lnTo>
                        <a:pt x="292" y="1161"/>
                      </a:lnTo>
                      <a:lnTo>
                        <a:pt x="292" y="1158"/>
                      </a:lnTo>
                      <a:lnTo>
                        <a:pt x="290" y="1155"/>
                      </a:lnTo>
                      <a:lnTo>
                        <a:pt x="289" y="1156"/>
                      </a:lnTo>
                      <a:lnTo>
                        <a:pt x="289" y="1156"/>
                      </a:lnTo>
                      <a:lnTo>
                        <a:pt x="289" y="1155"/>
                      </a:lnTo>
                      <a:lnTo>
                        <a:pt x="289" y="1155"/>
                      </a:lnTo>
                      <a:lnTo>
                        <a:pt x="290" y="1154"/>
                      </a:lnTo>
                      <a:lnTo>
                        <a:pt x="290" y="1152"/>
                      </a:lnTo>
                      <a:lnTo>
                        <a:pt x="290" y="1152"/>
                      </a:lnTo>
                      <a:lnTo>
                        <a:pt x="294" y="1150"/>
                      </a:lnTo>
                      <a:lnTo>
                        <a:pt x="295" y="1149"/>
                      </a:lnTo>
                      <a:lnTo>
                        <a:pt x="294" y="1147"/>
                      </a:lnTo>
                      <a:lnTo>
                        <a:pt x="288" y="1143"/>
                      </a:lnTo>
                      <a:lnTo>
                        <a:pt x="288" y="1143"/>
                      </a:lnTo>
                      <a:lnTo>
                        <a:pt x="288" y="1142"/>
                      </a:lnTo>
                      <a:lnTo>
                        <a:pt x="289" y="1138"/>
                      </a:lnTo>
                      <a:lnTo>
                        <a:pt x="287" y="1133"/>
                      </a:lnTo>
                      <a:lnTo>
                        <a:pt x="286" y="1131"/>
                      </a:lnTo>
                      <a:lnTo>
                        <a:pt x="282" y="1128"/>
                      </a:lnTo>
                      <a:lnTo>
                        <a:pt x="282" y="1128"/>
                      </a:lnTo>
                      <a:lnTo>
                        <a:pt x="279" y="1130"/>
                      </a:lnTo>
                      <a:lnTo>
                        <a:pt x="278" y="1132"/>
                      </a:lnTo>
                      <a:lnTo>
                        <a:pt x="279" y="1137"/>
                      </a:lnTo>
                      <a:lnTo>
                        <a:pt x="279" y="1137"/>
                      </a:lnTo>
                      <a:lnTo>
                        <a:pt x="275" y="1136"/>
                      </a:lnTo>
                      <a:lnTo>
                        <a:pt x="272" y="1133"/>
                      </a:lnTo>
                      <a:lnTo>
                        <a:pt x="270" y="1127"/>
                      </a:lnTo>
                      <a:lnTo>
                        <a:pt x="270" y="1127"/>
                      </a:lnTo>
                      <a:lnTo>
                        <a:pt x="271" y="1126"/>
                      </a:lnTo>
                      <a:lnTo>
                        <a:pt x="270" y="1124"/>
                      </a:lnTo>
                      <a:lnTo>
                        <a:pt x="268" y="1121"/>
                      </a:lnTo>
                      <a:lnTo>
                        <a:pt x="268" y="1121"/>
                      </a:lnTo>
                      <a:lnTo>
                        <a:pt x="268" y="1120"/>
                      </a:lnTo>
                      <a:lnTo>
                        <a:pt x="268" y="1120"/>
                      </a:lnTo>
                      <a:lnTo>
                        <a:pt x="272" y="1128"/>
                      </a:lnTo>
                      <a:lnTo>
                        <a:pt x="272" y="1128"/>
                      </a:lnTo>
                      <a:lnTo>
                        <a:pt x="273" y="1127"/>
                      </a:lnTo>
                      <a:lnTo>
                        <a:pt x="276" y="1126"/>
                      </a:lnTo>
                      <a:lnTo>
                        <a:pt x="276" y="1126"/>
                      </a:lnTo>
                      <a:lnTo>
                        <a:pt x="275" y="1131"/>
                      </a:lnTo>
                      <a:lnTo>
                        <a:pt x="276" y="1132"/>
                      </a:lnTo>
                      <a:lnTo>
                        <a:pt x="276" y="1135"/>
                      </a:lnTo>
                      <a:lnTo>
                        <a:pt x="276" y="1135"/>
                      </a:lnTo>
                      <a:lnTo>
                        <a:pt x="277" y="1130"/>
                      </a:lnTo>
                      <a:lnTo>
                        <a:pt x="279" y="1127"/>
                      </a:lnTo>
                      <a:lnTo>
                        <a:pt x="283" y="1125"/>
                      </a:lnTo>
                      <a:lnTo>
                        <a:pt x="283" y="1125"/>
                      </a:lnTo>
                      <a:lnTo>
                        <a:pt x="287" y="1124"/>
                      </a:lnTo>
                      <a:lnTo>
                        <a:pt x="289" y="1124"/>
                      </a:lnTo>
                      <a:lnTo>
                        <a:pt x="288" y="1121"/>
                      </a:lnTo>
                      <a:lnTo>
                        <a:pt x="282" y="1116"/>
                      </a:lnTo>
                      <a:lnTo>
                        <a:pt x="282" y="1116"/>
                      </a:lnTo>
                      <a:lnTo>
                        <a:pt x="282" y="1115"/>
                      </a:lnTo>
                      <a:lnTo>
                        <a:pt x="282" y="1110"/>
                      </a:lnTo>
                      <a:lnTo>
                        <a:pt x="282" y="1110"/>
                      </a:lnTo>
                      <a:lnTo>
                        <a:pt x="284" y="1110"/>
                      </a:lnTo>
                      <a:lnTo>
                        <a:pt x="287" y="1110"/>
                      </a:lnTo>
                      <a:lnTo>
                        <a:pt x="287" y="1110"/>
                      </a:lnTo>
                      <a:lnTo>
                        <a:pt x="286" y="1108"/>
                      </a:lnTo>
                      <a:lnTo>
                        <a:pt x="286" y="1105"/>
                      </a:lnTo>
                      <a:lnTo>
                        <a:pt x="284" y="1104"/>
                      </a:lnTo>
                      <a:lnTo>
                        <a:pt x="284" y="1104"/>
                      </a:lnTo>
                      <a:lnTo>
                        <a:pt x="288" y="1105"/>
                      </a:lnTo>
                      <a:lnTo>
                        <a:pt x="290" y="1105"/>
                      </a:lnTo>
                      <a:lnTo>
                        <a:pt x="293" y="1105"/>
                      </a:lnTo>
                      <a:lnTo>
                        <a:pt x="293" y="1105"/>
                      </a:lnTo>
                      <a:lnTo>
                        <a:pt x="292" y="1103"/>
                      </a:lnTo>
                      <a:lnTo>
                        <a:pt x="289" y="1100"/>
                      </a:lnTo>
                      <a:lnTo>
                        <a:pt x="287" y="1100"/>
                      </a:lnTo>
                      <a:lnTo>
                        <a:pt x="287" y="1100"/>
                      </a:lnTo>
                      <a:lnTo>
                        <a:pt x="289" y="1099"/>
                      </a:lnTo>
                      <a:lnTo>
                        <a:pt x="293" y="1099"/>
                      </a:lnTo>
                      <a:lnTo>
                        <a:pt x="293" y="1099"/>
                      </a:lnTo>
                      <a:lnTo>
                        <a:pt x="293" y="1102"/>
                      </a:lnTo>
                      <a:lnTo>
                        <a:pt x="294" y="1103"/>
                      </a:lnTo>
                      <a:lnTo>
                        <a:pt x="294" y="1103"/>
                      </a:lnTo>
                      <a:lnTo>
                        <a:pt x="298" y="1099"/>
                      </a:lnTo>
                      <a:lnTo>
                        <a:pt x="298" y="1099"/>
                      </a:lnTo>
                      <a:lnTo>
                        <a:pt x="299" y="1100"/>
                      </a:lnTo>
                      <a:lnTo>
                        <a:pt x="299" y="1100"/>
                      </a:lnTo>
                      <a:lnTo>
                        <a:pt x="300" y="1097"/>
                      </a:lnTo>
                      <a:lnTo>
                        <a:pt x="300" y="1097"/>
                      </a:lnTo>
                      <a:lnTo>
                        <a:pt x="301" y="1100"/>
                      </a:lnTo>
                      <a:lnTo>
                        <a:pt x="301" y="1100"/>
                      </a:lnTo>
                      <a:lnTo>
                        <a:pt x="301" y="1104"/>
                      </a:lnTo>
                      <a:lnTo>
                        <a:pt x="304" y="1108"/>
                      </a:lnTo>
                      <a:lnTo>
                        <a:pt x="304" y="1108"/>
                      </a:lnTo>
                      <a:lnTo>
                        <a:pt x="303" y="1110"/>
                      </a:lnTo>
                      <a:lnTo>
                        <a:pt x="301" y="1113"/>
                      </a:lnTo>
                      <a:lnTo>
                        <a:pt x="301" y="1115"/>
                      </a:lnTo>
                      <a:lnTo>
                        <a:pt x="301" y="1115"/>
                      </a:lnTo>
                      <a:lnTo>
                        <a:pt x="304" y="1116"/>
                      </a:lnTo>
                      <a:lnTo>
                        <a:pt x="306" y="1115"/>
                      </a:lnTo>
                      <a:lnTo>
                        <a:pt x="309" y="1115"/>
                      </a:lnTo>
                      <a:lnTo>
                        <a:pt x="309" y="1115"/>
                      </a:lnTo>
                      <a:lnTo>
                        <a:pt x="306" y="1120"/>
                      </a:lnTo>
                      <a:lnTo>
                        <a:pt x="306" y="1122"/>
                      </a:lnTo>
                      <a:lnTo>
                        <a:pt x="306" y="1125"/>
                      </a:lnTo>
                      <a:lnTo>
                        <a:pt x="306" y="1125"/>
                      </a:lnTo>
                      <a:lnTo>
                        <a:pt x="310" y="1124"/>
                      </a:lnTo>
                      <a:lnTo>
                        <a:pt x="312" y="1121"/>
                      </a:lnTo>
                      <a:lnTo>
                        <a:pt x="314" y="1119"/>
                      </a:lnTo>
                      <a:lnTo>
                        <a:pt x="314" y="1119"/>
                      </a:lnTo>
                      <a:lnTo>
                        <a:pt x="314" y="1122"/>
                      </a:lnTo>
                      <a:lnTo>
                        <a:pt x="315" y="1127"/>
                      </a:lnTo>
                      <a:lnTo>
                        <a:pt x="315" y="1127"/>
                      </a:lnTo>
                      <a:lnTo>
                        <a:pt x="316" y="1127"/>
                      </a:lnTo>
                      <a:lnTo>
                        <a:pt x="317" y="1126"/>
                      </a:lnTo>
                      <a:lnTo>
                        <a:pt x="317" y="1126"/>
                      </a:lnTo>
                      <a:lnTo>
                        <a:pt x="319" y="1127"/>
                      </a:lnTo>
                      <a:lnTo>
                        <a:pt x="319" y="1127"/>
                      </a:lnTo>
                      <a:lnTo>
                        <a:pt x="315" y="1130"/>
                      </a:lnTo>
                      <a:lnTo>
                        <a:pt x="314" y="1131"/>
                      </a:lnTo>
                      <a:lnTo>
                        <a:pt x="312" y="1133"/>
                      </a:lnTo>
                      <a:lnTo>
                        <a:pt x="312" y="1133"/>
                      </a:lnTo>
                      <a:lnTo>
                        <a:pt x="315" y="1135"/>
                      </a:lnTo>
                      <a:lnTo>
                        <a:pt x="317" y="1136"/>
                      </a:lnTo>
                      <a:lnTo>
                        <a:pt x="319" y="1136"/>
                      </a:lnTo>
                      <a:lnTo>
                        <a:pt x="319" y="1136"/>
                      </a:lnTo>
                      <a:lnTo>
                        <a:pt x="315" y="1139"/>
                      </a:lnTo>
                      <a:lnTo>
                        <a:pt x="312" y="1142"/>
                      </a:lnTo>
                      <a:lnTo>
                        <a:pt x="312" y="1143"/>
                      </a:lnTo>
                      <a:lnTo>
                        <a:pt x="312" y="1143"/>
                      </a:lnTo>
                      <a:lnTo>
                        <a:pt x="316" y="1143"/>
                      </a:lnTo>
                      <a:lnTo>
                        <a:pt x="319" y="1143"/>
                      </a:lnTo>
                      <a:lnTo>
                        <a:pt x="322" y="1141"/>
                      </a:lnTo>
                      <a:lnTo>
                        <a:pt x="322" y="1141"/>
                      </a:lnTo>
                      <a:lnTo>
                        <a:pt x="320" y="1144"/>
                      </a:lnTo>
                      <a:lnTo>
                        <a:pt x="319" y="1147"/>
                      </a:lnTo>
                      <a:lnTo>
                        <a:pt x="319" y="1149"/>
                      </a:lnTo>
                      <a:lnTo>
                        <a:pt x="319" y="1149"/>
                      </a:lnTo>
                      <a:lnTo>
                        <a:pt x="321" y="1149"/>
                      </a:lnTo>
                      <a:lnTo>
                        <a:pt x="322" y="1149"/>
                      </a:lnTo>
                      <a:lnTo>
                        <a:pt x="325" y="1147"/>
                      </a:lnTo>
                      <a:lnTo>
                        <a:pt x="325" y="1147"/>
                      </a:lnTo>
                      <a:lnTo>
                        <a:pt x="323" y="1149"/>
                      </a:lnTo>
                      <a:lnTo>
                        <a:pt x="322" y="1154"/>
                      </a:lnTo>
                      <a:lnTo>
                        <a:pt x="322" y="1154"/>
                      </a:lnTo>
                      <a:close/>
                      <a:moveTo>
                        <a:pt x="343" y="1164"/>
                      </a:moveTo>
                      <a:lnTo>
                        <a:pt x="343" y="1164"/>
                      </a:lnTo>
                      <a:lnTo>
                        <a:pt x="342" y="1164"/>
                      </a:lnTo>
                      <a:lnTo>
                        <a:pt x="342" y="1164"/>
                      </a:lnTo>
                      <a:lnTo>
                        <a:pt x="342" y="1163"/>
                      </a:lnTo>
                      <a:lnTo>
                        <a:pt x="342" y="1163"/>
                      </a:lnTo>
                      <a:lnTo>
                        <a:pt x="344" y="1160"/>
                      </a:lnTo>
                      <a:lnTo>
                        <a:pt x="344" y="1160"/>
                      </a:lnTo>
                      <a:lnTo>
                        <a:pt x="340" y="1159"/>
                      </a:lnTo>
                      <a:lnTo>
                        <a:pt x="340" y="1159"/>
                      </a:lnTo>
                      <a:lnTo>
                        <a:pt x="340" y="1159"/>
                      </a:lnTo>
                      <a:lnTo>
                        <a:pt x="340" y="1159"/>
                      </a:lnTo>
                      <a:lnTo>
                        <a:pt x="342" y="1158"/>
                      </a:lnTo>
                      <a:lnTo>
                        <a:pt x="345" y="1155"/>
                      </a:lnTo>
                      <a:lnTo>
                        <a:pt x="345" y="1155"/>
                      </a:lnTo>
                      <a:lnTo>
                        <a:pt x="344" y="1159"/>
                      </a:lnTo>
                      <a:lnTo>
                        <a:pt x="343" y="1164"/>
                      </a:lnTo>
                      <a:lnTo>
                        <a:pt x="343" y="1164"/>
                      </a:lnTo>
                      <a:close/>
                      <a:moveTo>
                        <a:pt x="369" y="1164"/>
                      </a:moveTo>
                      <a:lnTo>
                        <a:pt x="369" y="1164"/>
                      </a:lnTo>
                      <a:lnTo>
                        <a:pt x="367" y="1161"/>
                      </a:lnTo>
                      <a:lnTo>
                        <a:pt x="367" y="1161"/>
                      </a:lnTo>
                      <a:lnTo>
                        <a:pt x="365" y="1161"/>
                      </a:lnTo>
                      <a:lnTo>
                        <a:pt x="365" y="1161"/>
                      </a:lnTo>
                      <a:lnTo>
                        <a:pt x="367" y="1159"/>
                      </a:lnTo>
                      <a:lnTo>
                        <a:pt x="367" y="1159"/>
                      </a:lnTo>
                      <a:lnTo>
                        <a:pt x="369" y="1161"/>
                      </a:lnTo>
                      <a:lnTo>
                        <a:pt x="370" y="1164"/>
                      </a:lnTo>
                      <a:lnTo>
                        <a:pt x="370" y="1164"/>
                      </a:lnTo>
                      <a:lnTo>
                        <a:pt x="369" y="1164"/>
                      </a:lnTo>
                      <a:lnTo>
                        <a:pt x="369" y="1164"/>
                      </a:lnTo>
                      <a:close/>
                      <a:moveTo>
                        <a:pt x="381" y="1182"/>
                      </a:moveTo>
                      <a:lnTo>
                        <a:pt x="381" y="1182"/>
                      </a:lnTo>
                      <a:lnTo>
                        <a:pt x="381" y="1180"/>
                      </a:lnTo>
                      <a:lnTo>
                        <a:pt x="380" y="1177"/>
                      </a:lnTo>
                      <a:lnTo>
                        <a:pt x="378" y="1175"/>
                      </a:lnTo>
                      <a:lnTo>
                        <a:pt x="378" y="1175"/>
                      </a:lnTo>
                      <a:lnTo>
                        <a:pt x="378" y="1174"/>
                      </a:lnTo>
                      <a:lnTo>
                        <a:pt x="378" y="1174"/>
                      </a:lnTo>
                      <a:lnTo>
                        <a:pt x="380" y="1172"/>
                      </a:lnTo>
                      <a:lnTo>
                        <a:pt x="380" y="1172"/>
                      </a:lnTo>
                      <a:lnTo>
                        <a:pt x="378" y="1172"/>
                      </a:lnTo>
                      <a:lnTo>
                        <a:pt x="378" y="1172"/>
                      </a:lnTo>
                      <a:lnTo>
                        <a:pt x="378" y="1167"/>
                      </a:lnTo>
                      <a:lnTo>
                        <a:pt x="378" y="1167"/>
                      </a:lnTo>
                      <a:lnTo>
                        <a:pt x="378" y="1170"/>
                      </a:lnTo>
                      <a:lnTo>
                        <a:pt x="381" y="1172"/>
                      </a:lnTo>
                      <a:lnTo>
                        <a:pt x="381" y="1172"/>
                      </a:lnTo>
                      <a:lnTo>
                        <a:pt x="382" y="1175"/>
                      </a:lnTo>
                      <a:lnTo>
                        <a:pt x="384" y="1177"/>
                      </a:lnTo>
                      <a:lnTo>
                        <a:pt x="384" y="1177"/>
                      </a:lnTo>
                      <a:lnTo>
                        <a:pt x="382" y="1180"/>
                      </a:lnTo>
                      <a:lnTo>
                        <a:pt x="381" y="1182"/>
                      </a:lnTo>
                      <a:lnTo>
                        <a:pt x="381" y="1182"/>
                      </a:lnTo>
                      <a:close/>
                      <a:moveTo>
                        <a:pt x="387" y="1143"/>
                      </a:moveTo>
                      <a:lnTo>
                        <a:pt x="387" y="1143"/>
                      </a:lnTo>
                      <a:lnTo>
                        <a:pt x="387" y="1143"/>
                      </a:lnTo>
                      <a:lnTo>
                        <a:pt x="387" y="1141"/>
                      </a:lnTo>
                      <a:lnTo>
                        <a:pt x="387" y="1141"/>
                      </a:lnTo>
                      <a:lnTo>
                        <a:pt x="391" y="1143"/>
                      </a:lnTo>
                      <a:lnTo>
                        <a:pt x="393" y="1147"/>
                      </a:lnTo>
                      <a:lnTo>
                        <a:pt x="394" y="1152"/>
                      </a:lnTo>
                      <a:lnTo>
                        <a:pt x="394" y="1152"/>
                      </a:lnTo>
                      <a:lnTo>
                        <a:pt x="393" y="1155"/>
                      </a:lnTo>
                      <a:lnTo>
                        <a:pt x="393" y="1155"/>
                      </a:lnTo>
                      <a:lnTo>
                        <a:pt x="393" y="1155"/>
                      </a:lnTo>
                      <a:lnTo>
                        <a:pt x="393" y="1155"/>
                      </a:lnTo>
                      <a:lnTo>
                        <a:pt x="393" y="1153"/>
                      </a:lnTo>
                      <a:lnTo>
                        <a:pt x="393" y="1152"/>
                      </a:lnTo>
                      <a:lnTo>
                        <a:pt x="393" y="1152"/>
                      </a:lnTo>
                      <a:lnTo>
                        <a:pt x="392" y="1152"/>
                      </a:lnTo>
                      <a:lnTo>
                        <a:pt x="392" y="1152"/>
                      </a:lnTo>
                      <a:lnTo>
                        <a:pt x="391" y="1148"/>
                      </a:lnTo>
                      <a:lnTo>
                        <a:pt x="391" y="1148"/>
                      </a:lnTo>
                      <a:lnTo>
                        <a:pt x="389" y="1152"/>
                      </a:lnTo>
                      <a:lnTo>
                        <a:pt x="389" y="1152"/>
                      </a:lnTo>
                      <a:lnTo>
                        <a:pt x="388" y="1152"/>
                      </a:lnTo>
                      <a:lnTo>
                        <a:pt x="387" y="1153"/>
                      </a:lnTo>
                      <a:lnTo>
                        <a:pt x="387" y="1153"/>
                      </a:lnTo>
                      <a:lnTo>
                        <a:pt x="387" y="1148"/>
                      </a:lnTo>
                      <a:lnTo>
                        <a:pt x="388" y="1144"/>
                      </a:lnTo>
                      <a:lnTo>
                        <a:pt x="387" y="1143"/>
                      </a:lnTo>
                      <a:lnTo>
                        <a:pt x="387" y="1143"/>
                      </a:lnTo>
                      <a:close/>
                      <a:moveTo>
                        <a:pt x="397" y="1187"/>
                      </a:moveTo>
                      <a:lnTo>
                        <a:pt x="397" y="1187"/>
                      </a:lnTo>
                      <a:lnTo>
                        <a:pt x="395" y="1187"/>
                      </a:lnTo>
                      <a:lnTo>
                        <a:pt x="393" y="1188"/>
                      </a:lnTo>
                      <a:lnTo>
                        <a:pt x="393" y="1188"/>
                      </a:lnTo>
                      <a:lnTo>
                        <a:pt x="394" y="1183"/>
                      </a:lnTo>
                      <a:lnTo>
                        <a:pt x="394" y="1180"/>
                      </a:lnTo>
                      <a:lnTo>
                        <a:pt x="394" y="1177"/>
                      </a:lnTo>
                      <a:lnTo>
                        <a:pt x="394" y="1177"/>
                      </a:lnTo>
                      <a:lnTo>
                        <a:pt x="391" y="1180"/>
                      </a:lnTo>
                      <a:lnTo>
                        <a:pt x="388" y="1182"/>
                      </a:lnTo>
                      <a:lnTo>
                        <a:pt x="388" y="1186"/>
                      </a:lnTo>
                      <a:lnTo>
                        <a:pt x="388" y="1186"/>
                      </a:lnTo>
                      <a:lnTo>
                        <a:pt x="387" y="1180"/>
                      </a:lnTo>
                      <a:lnTo>
                        <a:pt x="387" y="1180"/>
                      </a:lnTo>
                      <a:lnTo>
                        <a:pt x="389" y="1177"/>
                      </a:lnTo>
                      <a:lnTo>
                        <a:pt x="389" y="1176"/>
                      </a:lnTo>
                      <a:lnTo>
                        <a:pt x="391" y="1172"/>
                      </a:lnTo>
                      <a:lnTo>
                        <a:pt x="391" y="1172"/>
                      </a:lnTo>
                      <a:lnTo>
                        <a:pt x="394" y="1174"/>
                      </a:lnTo>
                      <a:lnTo>
                        <a:pt x="397" y="1177"/>
                      </a:lnTo>
                      <a:lnTo>
                        <a:pt x="398" y="1182"/>
                      </a:lnTo>
                      <a:lnTo>
                        <a:pt x="398" y="1182"/>
                      </a:lnTo>
                      <a:lnTo>
                        <a:pt x="397" y="1183"/>
                      </a:lnTo>
                      <a:lnTo>
                        <a:pt x="397" y="1187"/>
                      </a:lnTo>
                      <a:lnTo>
                        <a:pt x="397" y="1187"/>
                      </a:lnTo>
                      <a:close/>
                      <a:moveTo>
                        <a:pt x="403" y="1109"/>
                      </a:moveTo>
                      <a:lnTo>
                        <a:pt x="403" y="1109"/>
                      </a:lnTo>
                      <a:lnTo>
                        <a:pt x="400" y="1106"/>
                      </a:lnTo>
                      <a:lnTo>
                        <a:pt x="398" y="1106"/>
                      </a:lnTo>
                      <a:lnTo>
                        <a:pt x="398" y="1106"/>
                      </a:lnTo>
                      <a:lnTo>
                        <a:pt x="398" y="1110"/>
                      </a:lnTo>
                      <a:lnTo>
                        <a:pt x="398" y="1113"/>
                      </a:lnTo>
                      <a:lnTo>
                        <a:pt x="400" y="1116"/>
                      </a:lnTo>
                      <a:lnTo>
                        <a:pt x="400" y="1116"/>
                      </a:lnTo>
                      <a:lnTo>
                        <a:pt x="397" y="1114"/>
                      </a:lnTo>
                      <a:lnTo>
                        <a:pt x="392" y="1111"/>
                      </a:lnTo>
                      <a:lnTo>
                        <a:pt x="392" y="1111"/>
                      </a:lnTo>
                      <a:lnTo>
                        <a:pt x="392" y="1114"/>
                      </a:lnTo>
                      <a:lnTo>
                        <a:pt x="392" y="1116"/>
                      </a:lnTo>
                      <a:lnTo>
                        <a:pt x="393" y="1119"/>
                      </a:lnTo>
                      <a:lnTo>
                        <a:pt x="393" y="1119"/>
                      </a:lnTo>
                      <a:lnTo>
                        <a:pt x="391" y="1116"/>
                      </a:lnTo>
                      <a:lnTo>
                        <a:pt x="388" y="1115"/>
                      </a:lnTo>
                      <a:lnTo>
                        <a:pt x="386" y="1116"/>
                      </a:lnTo>
                      <a:lnTo>
                        <a:pt x="386" y="1116"/>
                      </a:lnTo>
                      <a:lnTo>
                        <a:pt x="386" y="1117"/>
                      </a:lnTo>
                      <a:lnTo>
                        <a:pt x="387" y="1120"/>
                      </a:lnTo>
                      <a:lnTo>
                        <a:pt x="387" y="1120"/>
                      </a:lnTo>
                      <a:lnTo>
                        <a:pt x="386" y="1121"/>
                      </a:lnTo>
                      <a:lnTo>
                        <a:pt x="386" y="1121"/>
                      </a:lnTo>
                      <a:lnTo>
                        <a:pt x="381" y="1117"/>
                      </a:lnTo>
                      <a:lnTo>
                        <a:pt x="381" y="1117"/>
                      </a:lnTo>
                      <a:lnTo>
                        <a:pt x="380" y="1119"/>
                      </a:lnTo>
                      <a:lnTo>
                        <a:pt x="380" y="1121"/>
                      </a:lnTo>
                      <a:lnTo>
                        <a:pt x="380" y="1121"/>
                      </a:lnTo>
                      <a:lnTo>
                        <a:pt x="380" y="1121"/>
                      </a:lnTo>
                      <a:lnTo>
                        <a:pt x="380" y="1121"/>
                      </a:lnTo>
                      <a:lnTo>
                        <a:pt x="380" y="1116"/>
                      </a:lnTo>
                      <a:lnTo>
                        <a:pt x="380" y="1114"/>
                      </a:lnTo>
                      <a:lnTo>
                        <a:pt x="380" y="1113"/>
                      </a:lnTo>
                      <a:lnTo>
                        <a:pt x="380" y="1113"/>
                      </a:lnTo>
                      <a:lnTo>
                        <a:pt x="377" y="1114"/>
                      </a:lnTo>
                      <a:lnTo>
                        <a:pt x="375" y="1116"/>
                      </a:lnTo>
                      <a:lnTo>
                        <a:pt x="375" y="1116"/>
                      </a:lnTo>
                      <a:lnTo>
                        <a:pt x="373" y="1115"/>
                      </a:lnTo>
                      <a:lnTo>
                        <a:pt x="373" y="1115"/>
                      </a:lnTo>
                      <a:lnTo>
                        <a:pt x="373" y="1116"/>
                      </a:lnTo>
                      <a:lnTo>
                        <a:pt x="373" y="1116"/>
                      </a:lnTo>
                      <a:lnTo>
                        <a:pt x="373" y="1119"/>
                      </a:lnTo>
                      <a:lnTo>
                        <a:pt x="372" y="1120"/>
                      </a:lnTo>
                      <a:lnTo>
                        <a:pt x="372" y="1120"/>
                      </a:lnTo>
                      <a:lnTo>
                        <a:pt x="372" y="1117"/>
                      </a:lnTo>
                      <a:lnTo>
                        <a:pt x="372" y="1114"/>
                      </a:lnTo>
                      <a:lnTo>
                        <a:pt x="370" y="1111"/>
                      </a:lnTo>
                      <a:lnTo>
                        <a:pt x="370" y="1111"/>
                      </a:lnTo>
                      <a:lnTo>
                        <a:pt x="369" y="1113"/>
                      </a:lnTo>
                      <a:lnTo>
                        <a:pt x="367" y="1114"/>
                      </a:lnTo>
                      <a:lnTo>
                        <a:pt x="366" y="1117"/>
                      </a:lnTo>
                      <a:lnTo>
                        <a:pt x="366" y="1117"/>
                      </a:lnTo>
                      <a:lnTo>
                        <a:pt x="366" y="1114"/>
                      </a:lnTo>
                      <a:lnTo>
                        <a:pt x="365" y="1111"/>
                      </a:lnTo>
                      <a:lnTo>
                        <a:pt x="364" y="1110"/>
                      </a:lnTo>
                      <a:lnTo>
                        <a:pt x="364" y="1110"/>
                      </a:lnTo>
                      <a:lnTo>
                        <a:pt x="361" y="1111"/>
                      </a:lnTo>
                      <a:lnTo>
                        <a:pt x="360" y="1114"/>
                      </a:lnTo>
                      <a:lnTo>
                        <a:pt x="360" y="1117"/>
                      </a:lnTo>
                      <a:lnTo>
                        <a:pt x="360" y="1117"/>
                      </a:lnTo>
                      <a:lnTo>
                        <a:pt x="358" y="1108"/>
                      </a:lnTo>
                      <a:lnTo>
                        <a:pt x="358" y="1108"/>
                      </a:lnTo>
                      <a:lnTo>
                        <a:pt x="356" y="1108"/>
                      </a:lnTo>
                      <a:lnTo>
                        <a:pt x="355" y="1109"/>
                      </a:lnTo>
                      <a:lnTo>
                        <a:pt x="355" y="1109"/>
                      </a:lnTo>
                      <a:lnTo>
                        <a:pt x="355" y="1104"/>
                      </a:lnTo>
                      <a:lnTo>
                        <a:pt x="355" y="1102"/>
                      </a:lnTo>
                      <a:lnTo>
                        <a:pt x="355" y="1100"/>
                      </a:lnTo>
                      <a:lnTo>
                        <a:pt x="355" y="1100"/>
                      </a:lnTo>
                      <a:lnTo>
                        <a:pt x="354" y="1104"/>
                      </a:lnTo>
                      <a:lnTo>
                        <a:pt x="351" y="1106"/>
                      </a:lnTo>
                      <a:lnTo>
                        <a:pt x="347" y="1109"/>
                      </a:lnTo>
                      <a:lnTo>
                        <a:pt x="347" y="1109"/>
                      </a:lnTo>
                      <a:lnTo>
                        <a:pt x="343" y="1109"/>
                      </a:lnTo>
                      <a:lnTo>
                        <a:pt x="340" y="1109"/>
                      </a:lnTo>
                      <a:lnTo>
                        <a:pt x="342" y="1111"/>
                      </a:lnTo>
                      <a:lnTo>
                        <a:pt x="347" y="1117"/>
                      </a:lnTo>
                      <a:lnTo>
                        <a:pt x="347" y="1117"/>
                      </a:lnTo>
                      <a:lnTo>
                        <a:pt x="347" y="1119"/>
                      </a:lnTo>
                      <a:lnTo>
                        <a:pt x="345" y="1122"/>
                      </a:lnTo>
                      <a:lnTo>
                        <a:pt x="345" y="1127"/>
                      </a:lnTo>
                      <a:lnTo>
                        <a:pt x="348" y="1130"/>
                      </a:lnTo>
                      <a:lnTo>
                        <a:pt x="350" y="1132"/>
                      </a:lnTo>
                      <a:lnTo>
                        <a:pt x="350" y="1132"/>
                      </a:lnTo>
                      <a:lnTo>
                        <a:pt x="353" y="1131"/>
                      </a:lnTo>
                      <a:lnTo>
                        <a:pt x="354" y="1128"/>
                      </a:lnTo>
                      <a:lnTo>
                        <a:pt x="354" y="1125"/>
                      </a:lnTo>
                      <a:lnTo>
                        <a:pt x="354" y="1125"/>
                      </a:lnTo>
                      <a:lnTo>
                        <a:pt x="358" y="1126"/>
                      </a:lnTo>
                      <a:lnTo>
                        <a:pt x="360" y="1130"/>
                      </a:lnTo>
                      <a:lnTo>
                        <a:pt x="361" y="1133"/>
                      </a:lnTo>
                      <a:lnTo>
                        <a:pt x="361" y="1133"/>
                      </a:lnTo>
                      <a:lnTo>
                        <a:pt x="359" y="1137"/>
                      </a:lnTo>
                      <a:lnTo>
                        <a:pt x="358" y="1138"/>
                      </a:lnTo>
                      <a:lnTo>
                        <a:pt x="355" y="1138"/>
                      </a:lnTo>
                      <a:lnTo>
                        <a:pt x="355" y="1138"/>
                      </a:lnTo>
                      <a:lnTo>
                        <a:pt x="350" y="1139"/>
                      </a:lnTo>
                      <a:lnTo>
                        <a:pt x="348" y="1139"/>
                      </a:lnTo>
                      <a:lnTo>
                        <a:pt x="348" y="1141"/>
                      </a:lnTo>
                      <a:lnTo>
                        <a:pt x="351" y="1144"/>
                      </a:lnTo>
                      <a:lnTo>
                        <a:pt x="351" y="1144"/>
                      </a:lnTo>
                      <a:lnTo>
                        <a:pt x="351" y="1144"/>
                      </a:lnTo>
                      <a:lnTo>
                        <a:pt x="351" y="1144"/>
                      </a:lnTo>
                      <a:lnTo>
                        <a:pt x="349" y="1148"/>
                      </a:lnTo>
                      <a:lnTo>
                        <a:pt x="349" y="1148"/>
                      </a:lnTo>
                      <a:lnTo>
                        <a:pt x="349" y="1149"/>
                      </a:lnTo>
                      <a:lnTo>
                        <a:pt x="349" y="1149"/>
                      </a:lnTo>
                      <a:lnTo>
                        <a:pt x="348" y="1150"/>
                      </a:lnTo>
                      <a:lnTo>
                        <a:pt x="348" y="1150"/>
                      </a:lnTo>
                      <a:lnTo>
                        <a:pt x="348" y="1148"/>
                      </a:lnTo>
                      <a:lnTo>
                        <a:pt x="347" y="1144"/>
                      </a:lnTo>
                      <a:lnTo>
                        <a:pt x="347" y="1144"/>
                      </a:lnTo>
                      <a:lnTo>
                        <a:pt x="344" y="1144"/>
                      </a:lnTo>
                      <a:lnTo>
                        <a:pt x="342" y="1145"/>
                      </a:lnTo>
                      <a:lnTo>
                        <a:pt x="339" y="1148"/>
                      </a:lnTo>
                      <a:lnTo>
                        <a:pt x="339" y="1148"/>
                      </a:lnTo>
                      <a:lnTo>
                        <a:pt x="337" y="1144"/>
                      </a:lnTo>
                      <a:lnTo>
                        <a:pt x="337" y="1141"/>
                      </a:lnTo>
                      <a:lnTo>
                        <a:pt x="339" y="1136"/>
                      </a:lnTo>
                      <a:lnTo>
                        <a:pt x="339" y="1136"/>
                      </a:lnTo>
                      <a:lnTo>
                        <a:pt x="342" y="1135"/>
                      </a:lnTo>
                      <a:lnTo>
                        <a:pt x="342" y="1135"/>
                      </a:lnTo>
                      <a:lnTo>
                        <a:pt x="344" y="1135"/>
                      </a:lnTo>
                      <a:lnTo>
                        <a:pt x="344" y="1133"/>
                      </a:lnTo>
                      <a:lnTo>
                        <a:pt x="343" y="1131"/>
                      </a:lnTo>
                      <a:lnTo>
                        <a:pt x="343" y="1131"/>
                      </a:lnTo>
                      <a:lnTo>
                        <a:pt x="343" y="1127"/>
                      </a:lnTo>
                      <a:lnTo>
                        <a:pt x="340" y="1122"/>
                      </a:lnTo>
                      <a:lnTo>
                        <a:pt x="340" y="1122"/>
                      </a:lnTo>
                      <a:lnTo>
                        <a:pt x="342" y="1120"/>
                      </a:lnTo>
                      <a:lnTo>
                        <a:pt x="342" y="1117"/>
                      </a:lnTo>
                      <a:lnTo>
                        <a:pt x="340" y="1114"/>
                      </a:lnTo>
                      <a:lnTo>
                        <a:pt x="338" y="1110"/>
                      </a:lnTo>
                      <a:lnTo>
                        <a:pt x="338" y="1110"/>
                      </a:lnTo>
                      <a:lnTo>
                        <a:pt x="336" y="1110"/>
                      </a:lnTo>
                      <a:lnTo>
                        <a:pt x="333" y="1113"/>
                      </a:lnTo>
                      <a:lnTo>
                        <a:pt x="332" y="1117"/>
                      </a:lnTo>
                      <a:lnTo>
                        <a:pt x="332" y="1117"/>
                      </a:lnTo>
                      <a:lnTo>
                        <a:pt x="330" y="1114"/>
                      </a:lnTo>
                      <a:lnTo>
                        <a:pt x="327" y="1110"/>
                      </a:lnTo>
                      <a:lnTo>
                        <a:pt x="327" y="1105"/>
                      </a:lnTo>
                      <a:lnTo>
                        <a:pt x="327" y="1105"/>
                      </a:lnTo>
                      <a:lnTo>
                        <a:pt x="327" y="1104"/>
                      </a:lnTo>
                      <a:lnTo>
                        <a:pt x="328" y="1102"/>
                      </a:lnTo>
                      <a:lnTo>
                        <a:pt x="328" y="1102"/>
                      </a:lnTo>
                      <a:lnTo>
                        <a:pt x="332" y="1100"/>
                      </a:lnTo>
                      <a:lnTo>
                        <a:pt x="333" y="1100"/>
                      </a:lnTo>
                      <a:lnTo>
                        <a:pt x="332" y="1098"/>
                      </a:lnTo>
                      <a:lnTo>
                        <a:pt x="327" y="1094"/>
                      </a:lnTo>
                      <a:lnTo>
                        <a:pt x="327" y="1094"/>
                      </a:lnTo>
                      <a:lnTo>
                        <a:pt x="331" y="1094"/>
                      </a:lnTo>
                      <a:lnTo>
                        <a:pt x="334" y="1094"/>
                      </a:lnTo>
                      <a:lnTo>
                        <a:pt x="334" y="1094"/>
                      </a:lnTo>
                      <a:lnTo>
                        <a:pt x="332" y="1092"/>
                      </a:lnTo>
                      <a:lnTo>
                        <a:pt x="330" y="1089"/>
                      </a:lnTo>
                      <a:lnTo>
                        <a:pt x="327" y="1089"/>
                      </a:lnTo>
                      <a:lnTo>
                        <a:pt x="327" y="1089"/>
                      </a:lnTo>
                      <a:lnTo>
                        <a:pt x="331" y="1088"/>
                      </a:lnTo>
                      <a:lnTo>
                        <a:pt x="334" y="1087"/>
                      </a:lnTo>
                      <a:lnTo>
                        <a:pt x="334" y="1087"/>
                      </a:lnTo>
                      <a:lnTo>
                        <a:pt x="333" y="1086"/>
                      </a:lnTo>
                      <a:lnTo>
                        <a:pt x="332" y="1084"/>
                      </a:lnTo>
                      <a:lnTo>
                        <a:pt x="330" y="1084"/>
                      </a:lnTo>
                      <a:lnTo>
                        <a:pt x="330" y="1084"/>
                      </a:lnTo>
                      <a:lnTo>
                        <a:pt x="333" y="1083"/>
                      </a:lnTo>
                      <a:lnTo>
                        <a:pt x="334" y="1082"/>
                      </a:lnTo>
                      <a:lnTo>
                        <a:pt x="336" y="1081"/>
                      </a:lnTo>
                      <a:lnTo>
                        <a:pt x="336" y="1081"/>
                      </a:lnTo>
                      <a:lnTo>
                        <a:pt x="334" y="1080"/>
                      </a:lnTo>
                      <a:lnTo>
                        <a:pt x="332" y="1080"/>
                      </a:lnTo>
                      <a:lnTo>
                        <a:pt x="330" y="1080"/>
                      </a:lnTo>
                      <a:lnTo>
                        <a:pt x="330" y="1080"/>
                      </a:lnTo>
                      <a:lnTo>
                        <a:pt x="338" y="1077"/>
                      </a:lnTo>
                      <a:lnTo>
                        <a:pt x="338" y="1077"/>
                      </a:lnTo>
                      <a:lnTo>
                        <a:pt x="337" y="1075"/>
                      </a:lnTo>
                      <a:lnTo>
                        <a:pt x="337" y="1075"/>
                      </a:lnTo>
                      <a:lnTo>
                        <a:pt x="340" y="1075"/>
                      </a:lnTo>
                      <a:lnTo>
                        <a:pt x="343" y="1075"/>
                      </a:lnTo>
                      <a:lnTo>
                        <a:pt x="343" y="1075"/>
                      </a:lnTo>
                      <a:lnTo>
                        <a:pt x="340" y="1074"/>
                      </a:lnTo>
                      <a:lnTo>
                        <a:pt x="338" y="1072"/>
                      </a:lnTo>
                      <a:lnTo>
                        <a:pt x="337" y="1069"/>
                      </a:lnTo>
                      <a:lnTo>
                        <a:pt x="337" y="1069"/>
                      </a:lnTo>
                      <a:lnTo>
                        <a:pt x="337" y="1065"/>
                      </a:lnTo>
                      <a:lnTo>
                        <a:pt x="336" y="1064"/>
                      </a:lnTo>
                      <a:lnTo>
                        <a:pt x="334" y="1064"/>
                      </a:lnTo>
                      <a:lnTo>
                        <a:pt x="330" y="1069"/>
                      </a:lnTo>
                      <a:lnTo>
                        <a:pt x="330" y="1069"/>
                      </a:lnTo>
                      <a:lnTo>
                        <a:pt x="327" y="1067"/>
                      </a:lnTo>
                      <a:lnTo>
                        <a:pt x="325" y="1067"/>
                      </a:lnTo>
                      <a:lnTo>
                        <a:pt x="321" y="1069"/>
                      </a:lnTo>
                      <a:lnTo>
                        <a:pt x="321" y="1069"/>
                      </a:lnTo>
                      <a:lnTo>
                        <a:pt x="319" y="1066"/>
                      </a:lnTo>
                      <a:lnTo>
                        <a:pt x="319" y="1066"/>
                      </a:lnTo>
                      <a:lnTo>
                        <a:pt x="320" y="1065"/>
                      </a:lnTo>
                      <a:lnTo>
                        <a:pt x="320" y="1060"/>
                      </a:lnTo>
                      <a:lnTo>
                        <a:pt x="320" y="1060"/>
                      </a:lnTo>
                      <a:lnTo>
                        <a:pt x="321" y="1060"/>
                      </a:lnTo>
                      <a:lnTo>
                        <a:pt x="323" y="1060"/>
                      </a:lnTo>
                      <a:lnTo>
                        <a:pt x="323" y="1060"/>
                      </a:lnTo>
                      <a:lnTo>
                        <a:pt x="323" y="1058"/>
                      </a:lnTo>
                      <a:lnTo>
                        <a:pt x="322" y="1055"/>
                      </a:lnTo>
                      <a:lnTo>
                        <a:pt x="321" y="1055"/>
                      </a:lnTo>
                      <a:lnTo>
                        <a:pt x="321" y="1055"/>
                      </a:lnTo>
                      <a:lnTo>
                        <a:pt x="325" y="1055"/>
                      </a:lnTo>
                      <a:lnTo>
                        <a:pt x="328" y="1055"/>
                      </a:lnTo>
                      <a:lnTo>
                        <a:pt x="331" y="1055"/>
                      </a:lnTo>
                      <a:lnTo>
                        <a:pt x="331" y="1055"/>
                      </a:lnTo>
                      <a:lnTo>
                        <a:pt x="328" y="1053"/>
                      </a:lnTo>
                      <a:lnTo>
                        <a:pt x="327" y="1050"/>
                      </a:lnTo>
                      <a:lnTo>
                        <a:pt x="325" y="1050"/>
                      </a:lnTo>
                      <a:lnTo>
                        <a:pt x="325" y="1050"/>
                      </a:lnTo>
                      <a:lnTo>
                        <a:pt x="327" y="1049"/>
                      </a:lnTo>
                      <a:lnTo>
                        <a:pt x="331" y="1048"/>
                      </a:lnTo>
                      <a:lnTo>
                        <a:pt x="331" y="1048"/>
                      </a:lnTo>
                      <a:lnTo>
                        <a:pt x="331" y="1048"/>
                      </a:lnTo>
                      <a:lnTo>
                        <a:pt x="331" y="1048"/>
                      </a:lnTo>
                      <a:lnTo>
                        <a:pt x="333" y="1049"/>
                      </a:lnTo>
                      <a:lnTo>
                        <a:pt x="337" y="1050"/>
                      </a:lnTo>
                      <a:lnTo>
                        <a:pt x="337" y="1050"/>
                      </a:lnTo>
                      <a:lnTo>
                        <a:pt x="337" y="1048"/>
                      </a:lnTo>
                      <a:lnTo>
                        <a:pt x="337" y="1043"/>
                      </a:lnTo>
                      <a:lnTo>
                        <a:pt x="337" y="1043"/>
                      </a:lnTo>
                      <a:lnTo>
                        <a:pt x="338" y="1045"/>
                      </a:lnTo>
                      <a:lnTo>
                        <a:pt x="339" y="1047"/>
                      </a:lnTo>
                      <a:lnTo>
                        <a:pt x="342" y="1048"/>
                      </a:lnTo>
                      <a:lnTo>
                        <a:pt x="342" y="1048"/>
                      </a:lnTo>
                      <a:lnTo>
                        <a:pt x="343" y="1044"/>
                      </a:lnTo>
                      <a:lnTo>
                        <a:pt x="343" y="1042"/>
                      </a:lnTo>
                      <a:lnTo>
                        <a:pt x="343" y="1038"/>
                      </a:lnTo>
                      <a:lnTo>
                        <a:pt x="343" y="1038"/>
                      </a:lnTo>
                      <a:lnTo>
                        <a:pt x="345" y="1042"/>
                      </a:lnTo>
                      <a:lnTo>
                        <a:pt x="345" y="1042"/>
                      </a:lnTo>
                      <a:lnTo>
                        <a:pt x="344" y="1043"/>
                      </a:lnTo>
                      <a:lnTo>
                        <a:pt x="344" y="1043"/>
                      </a:lnTo>
                      <a:lnTo>
                        <a:pt x="348" y="1044"/>
                      </a:lnTo>
                      <a:lnTo>
                        <a:pt x="351" y="1044"/>
                      </a:lnTo>
                      <a:lnTo>
                        <a:pt x="355" y="1043"/>
                      </a:lnTo>
                      <a:lnTo>
                        <a:pt x="355" y="1043"/>
                      </a:lnTo>
                      <a:lnTo>
                        <a:pt x="353" y="1045"/>
                      </a:lnTo>
                      <a:lnTo>
                        <a:pt x="350" y="1049"/>
                      </a:lnTo>
                      <a:lnTo>
                        <a:pt x="350" y="1053"/>
                      </a:lnTo>
                      <a:lnTo>
                        <a:pt x="350" y="1053"/>
                      </a:lnTo>
                      <a:lnTo>
                        <a:pt x="353" y="1052"/>
                      </a:lnTo>
                      <a:lnTo>
                        <a:pt x="355" y="1050"/>
                      </a:lnTo>
                      <a:lnTo>
                        <a:pt x="358" y="1048"/>
                      </a:lnTo>
                      <a:lnTo>
                        <a:pt x="358" y="1048"/>
                      </a:lnTo>
                      <a:lnTo>
                        <a:pt x="360" y="1049"/>
                      </a:lnTo>
                      <a:lnTo>
                        <a:pt x="362" y="1049"/>
                      </a:lnTo>
                      <a:lnTo>
                        <a:pt x="364" y="1049"/>
                      </a:lnTo>
                      <a:lnTo>
                        <a:pt x="364" y="1049"/>
                      </a:lnTo>
                      <a:lnTo>
                        <a:pt x="364" y="1047"/>
                      </a:lnTo>
                      <a:lnTo>
                        <a:pt x="364" y="1044"/>
                      </a:lnTo>
                      <a:lnTo>
                        <a:pt x="361" y="1044"/>
                      </a:lnTo>
                      <a:lnTo>
                        <a:pt x="361" y="1044"/>
                      </a:lnTo>
                      <a:lnTo>
                        <a:pt x="366" y="1044"/>
                      </a:lnTo>
                      <a:lnTo>
                        <a:pt x="366" y="1044"/>
                      </a:lnTo>
                      <a:lnTo>
                        <a:pt x="366" y="1048"/>
                      </a:lnTo>
                      <a:lnTo>
                        <a:pt x="367" y="1052"/>
                      </a:lnTo>
                      <a:lnTo>
                        <a:pt x="367" y="1052"/>
                      </a:lnTo>
                      <a:lnTo>
                        <a:pt x="370" y="1050"/>
                      </a:lnTo>
                      <a:lnTo>
                        <a:pt x="372" y="1049"/>
                      </a:lnTo>
                      <a:lnTo>
                        <a:pt x="373" y="1048"/>
                      </a:lnTo>
                      <a:lnTo>
                        <a:pt x="373" y="1048"/>
                      </a:lnTo>
                      <a:lnTo>
                        <a:pt x="373" y="1054"/>
                      </a:lnTo>
                      <a:lnTo>
                        <a:pt x="373" y="1056"/>
                      </a:lnTo>
                      <a:lnTo>
                        <a:pt x="375" y="1059"/>
                      </a:lnTo>
                      <a:lnTo>
                        <a:pt x="375" y="1059"/>
                      </a:lnTo>
                      <a:lnTo>
                        <a:pt x="377" y="1055"/>
                      </a:lnTo>
                      <a:lnTo>
                        <a:pt x="380" y="1053"/>
                      </a:lnTo>
                      <a:lnTo>
                        <a:pt x="380" y="1050"/>
                      </a:lnTo>
                      <a:lnTo>
                        <a:pt x="380" y="1050"/>
                      </a:lnTo>
                      <a:lnTo>
                        <a:pt x="382" y="1055"/>
                      </a:lnTo>
                      <a:lnTo>
                        <a:pt x="382" y="1055"/>
                      </a:lnTo>
                      <a:lnTo>
                        <a:pt x="382" y="1060"/>
                      </a:lnTo>
                      <a:lnTo>
                        <a:pt x="384" y="1064"/>
                      </a:lnTo>
                      <a:lnTo>
                        <a:pt x="384" y="1064"/>
                      </a:lnTo>
                      <a:lnTo>
                        <a:pt x="383" y="1066"/>
                      </a:lnTo>
                      <a:lnTo>
                        <a:pt x="382" y="1069"/>
                      </a:lnTo>
                      <a:lnTo>
                        <a:pt x="382" y="1071"/>
                      </a:lnTo>
                      <a:lnTo>
                        <a:pt x="382" y="1071"/>
                      </a:lnTo>
                      <a:lnTo>
                        <a:pt x="384" y="1071"/>
                      </a:lnTo>
                      <a:lnTo>
                        <a:pt x="387" y="1071"/>
                      </a:lnTo>
                      <a:lnTo>
                        <a:pt x="389" y="1070"/>
                      </a:lnTo>
                      <a:lnTo>
                        <a:pt x="389" y="1070"/>
                      </a:lnTo>
                      <a:lnTo>
                        <a:pt x="387" y="1075"/>
                      </a:lnTo>
                      <a:lnTo>
                        <a:pt x="386" y="1078"/>
                      </a:lnTo>
                      <a:lnTo>
                        <a:pt x="387" y="1081"/>
                      </a:lnTo>
                      <a:lnTo>
                        <a:pt x="387" y="1081"/>
                      </a:lnTo>
                      <a:lnTo>
                        <a:pt x="391" y="1078"/>
                      </a:lnTo>
                      <a:lnTo>
                        <a:pt x="393" y="1077"/>
                      </a:lnTo>
                      <a:lnTo>
                        <a:pt x="394" y="1074"/>
                      </a:lnTo>
                      <a:lnTo>
                        <a:pt x="394" y="1074"/>
                      </a:lnTo>
                      <a:lnTo>
                        <a:pt x="394" y="1078"/>
                      </a:lnTo>
                      <a:lnTo>
                        <a:pt x="395" y="1082"/>
                      </a:lnTo>
                      <a:lnTo>
                        <a:pt x="395" y="1082"/>
                      </a:lnTo>
                      <a:lnTo>
                        <a:pt x="397" y="1082"/>
                      </a:lnTo>
                      <a:lnTo>
                        <a:pt x="398" y="1081"/>
                      </a:lnTo>
                      <a:lnTo>
                        <a:pt x="398" y="1081"/>
                      </a:lnTo>
                      <a:lnTo>
                        <a:pt x="399" y="1083"/>
                      </a:lnTo>
                      <a:lnTo>
                        <a:pt x="399" y="1083"/>
                      </a:lnTo>
                      <a:lnTo>
                        <a:pt x="395" y="1084"/>
                      </a:lnTo>
                      <a:lnTo>
                        <a:pt x="394" y="1087"/>
                      </a:lnTo>
                      <a:lnTo>
                        <a:pt x="393" y="1088"/>
                      </a:lnTo>
                      <a:lnTo>
                        <a:pt x="393" y="1088"/>
                      </a:lnTo>
                      <a:lnTo>
                        <a:pt x="395" y="1091"/>
                      </a:lnTo>
                      <a:lnTo>
                        <a:pt x="397" y="1091"/>
                      </a:lnTo>
                      <a:lnTo>
                        <a:pt x="399" y="1091"/>
                      </a:lnTo>
                      <a:lnTo>
                        <a:pt x="399" y="1091"/>
                      </a:lnTo>
                      <a:lnTo>
                        <a:pt x="395" y="1094"/>
                      </a:lnTo>
                      <a:lnTo>
                        <a:pt x="393" y="1097"/>
                      </a:lnTo>
                      <a:lnTo>
                        <a:pt x="392" y="1099"/>
                      </a:lnTo>
                      <a:lnTo>
                        <a:pt x="392" y="1099"/>
                      </a:lnTo>
                      <a:lnTo>
                        <a:pt x="397" y="1099"/>
                      </a:lnTo>
                      <a:lnTo>
                        <a:pt x="399" y="1098"/>
                      </a:lnTo>
                      <a:lnTo>
                        <a:pt x="402" y="1097"/>
                      </a:lnTo>
                      <a:lnTo>
                        <a:pt x="402" y="1097"/>
                      </a:lnTo>
                      <a:lnTo>
                        <a:pt x="400" y="1100"/>
                      </a:lnTo>
                      <a:lnTo>
                        <a:pt x="399" y="1103"/>
                      </a:lnTo>
                      <a:lnTo>
                        <a:pt x="399" y="1105"/>
                      </a:lnTo>
                      <a:lnTo>
                        <a:pt x="399" y="1105"/>
                      </a:lnTo>
                      <a:lnTo>
                        <a:pt x="402" y="1105"/>
                      </a:lnTo>
                      <a:lnTo>
                        <a:pt x="403" y="1104"/>
                      </a:lnTo>
                      <a:lnTo>
                        <a:pt x="405" y="1103"/>
                      </a:lnTo>
                      <a:lnTo>
                        <a:pt x="405" y="1103"/>
                      </a:lnTo>
                      <a:lnTo>
                        <a:pt x="404" y="1105"/>
                      </a:lnTo>
                      <a:lnTo>
                        <a:pt x="403" y="1109"/>
                      </a:lnTo>
                      <a:lnTo>
                        <a:pt x="403" y="1109"/>
                      </a:lnTo>
                      <a:close/>
                      <a:moveTo>
                        <a:pt x="409" y="1069"/>
                      </a:moveTo>
                      <a:lnTo>
                        <a:pt x="409" y="1069"/>
                      </a:lnTo>
                      <a:lnTo>
                        <a:pt x="408" y="1064"/>
                      </a:lnTo>
                      <a:lnTo>
                        <a:pt x="408" y="1064"/>
                      </a:lnTo>
                      <a:lnTo>
                        <a:pt x="414" y="1063"/>
                      </a:lnTo>
                      <a:lnTo>
                        <a:pt x="414" y="1063"/>
                      </a:lnTo>
                      <a:lnTo>
                        <a:pt x="411" y="1064"/>
                      </a:lnTo>
                      <a:lnTo>
                        <a:pt x="410" y="1066"/>
                      </a:lnTo>
                      <a:lnTo>
                        <a:pt x="409" y="1069"/>
                      </a:lnTo>
                      <a:lnTo>
                        <a:pt x="409" y="1069"/>
                      </a:lnTo>
                      <a:close/>
                      <a:moveTo>
                        <a:pt x="422" y="1102"/>
                      </a:moveTo>
                      <a:lnTo>
                        <a:pt x="422" y="1102"/>
                      </a:lnTo>
                      <a:lnTo>
                        <a:pt x="420" y="1104"/>
                      </a:lnTo>
                      <a:lnTo>
                        <a:pt x="420" y="1104"/>
                      </a:lnTo>
                      <a:lnTo>
                        <a:pt x="419" y="1102"/>
                      </a:lnTo>
                      <a:lnTo>
                        <a:pt x="417" y="1098"/>
                      </a:lnTo>
                      <a:lnTo>
                        <a:pt x="417" y="1098"/>
                      </a:lnTo>
                      <a:lnTo>
                        <a:pt x="420" y="1095"/>
                      </a:lnTo>
                      <a:lnTo>
                        <a:pt x="422" y="1093"/>
                      </a:lnTo>
                      <a:lnTo>
                        <a:pt x="422" y="1093"/>
                      </a:lnTo>
                      <a:lnTo>
                        <a:pt x="421" y="1095"/>
                      </a:lnTo>
                      <a:lnTo>
                        <a:pt x="421" y="1098"/>
                      </a:lnTo>
                      <a:lnTo>
                        <a:pt x="422" y="1102"/>
                      </a:lnTo>
                      <a:lnTo>
                        <a:pt x="422" y="1102"/>
                      </a:lnTo>
                      <a:close/>
                      <a:moveTo>
                        <a:pt x="430" y="1000"/>
                      </a:moveTo>
                      <a:lnTo>
                        <a:pt x="430" y="1000"/>
                      </a:lnTo>
                      <a:lnTo>
                        <a:pt x="428" y="1002"/>
                      </a:lnTo>
                      <a:lnTo>
                        <a:pt x="428" y="1002"/>
                      </a:lnTo>
                      <a:lnTo>
                        <a:pt x="427" y="1003"/>
                      </a:lnTo>
                      <a:lnTo>
                        <a:pt x="426" y="1005"/>
                      </a:lnTo>
                      <a:lnTo>
                        <a:pt x="425" y="1009"/>
                      </a:lnTo>
                      <a:lnTo>
                        <a:pt x="426" y="1011"/>
                      </a:lnTo>
                      <a:lnTo>
                        <a:pt x="428" y="1015"/>
                      </a:lnTo>
                      <a:lnTo>
                        <a:pt x="428" y="1015"/>
                      </a:lnTo>
                      <a:lnTo>
                        <a:pt x="427" y="1015"/>
                      </a:lnTo>
                      <a:lnTo>
                        <a:pt x="427" y="1015"/>
                      </a:lnTo>
                      <a:lnTo>
                        <a:pt x="427" y="1017"/>
                      </a:lnTo>
                      <a:lnTo>
                        <a:pt x="428" y="1020"/>
                      </a:lnTo>
                      <a:lnTo>
                        <a:pt x="431" y="1021"/>
                      </a:lnTo>
                      <a:lnTo>
                        <a:pt x="431" y="1021"/>
                      </a:lnTo>
                      <a:lnTo>
                        <a:pt x="422" y="1019"/>
                      </a:lnTo>
                      <a:lnTo>
                        <a:pt x="422" y="1019"/>
                      </a:lnTo>
                      <a:lnTo>
                        <a:pt x="421" y="1020"/>
                      </a:lnTo>
                      <a:lnTo>
                        <a:pt x="421" y="1022"/>
                      </a:lnTo>
                      <a:lnTo>
                        <a:pt x="421" y="1022"/>
                      </a:lnTo>
                      <a:lnTo>
                        <a:pt x="417" y="1019"/>
                      </a:lnTo>
                      <a:lnTo>
                        <a:pt x="416" y="1017"/>
                      </a:lnTo>
                      <a:lnTo>
                        <a:pt x="414" y="1017"/>
                      </a:lnTo>
                      <a:lnTo>
                        <a:pt x="414" y="1017"/>
                      </a:lnTo>
                      <a:lnTo>
                        <a:pt x="417" y="1020"/>
                      </a:lnTo>
                      <a:lnTo>
                        <a:pt x="417" y="1023"/>
                      </a:lnTo>
                      <a:lnTo>
                        <a:pt x="417" y="1028"/>
                      </a:lnTo>
                      <a:lnTo>
                        <a:pt x="417" y="1028"/>
                      </a:lnTo>
                      <a:lnTo>
                        <a:pt x="415" y="1032"/>
                      </a:lnTo>
                      <a:lnTo>
                        <a:pt x="414" y="1033"/>
                      </a:lnTo>
                      <a:lnTo>
                        <a:pt x="417" y="1034"/>
                      </a:lnTo>
                      <a:lnTo>
                        <a:pt x="425" y="1032"/>
                      </a:lnTo>
                      <a:lnTo>
                        <a:pt x="425" y="1032"/>
                      </a:lnTo>
                      <a:lnTo>
                        <a:pt x="426" y="1034"/>
                      </a:lnTo>
                      <a:lnTo>
                        <a:pt x="426" y="1034"/>
                      </a:lnTo>
                      <a:lnTo>
                        <a:pt x="422" y="1034"/>
                      </a:lnTo>
                      <a:lnTo>
                        <a:pt x="422" y="1034"/>
                      </a:lnTo>
                      <a:lnTo>
                        <a:pt x="421" y="1034"/>
                      </a:lnTo>
                      <a:lnTo>
                        <a:pt x="417" y="1036"/>
                      </a:lnTo>
                      <a:lnTo>
                        <a:pt x="415" y="1037"/>
                      </a:lnTo>
                      <a:lnTo>
                        <a:pt x="414" y="1038"/>
                      </a:lnTo>
                      <a:lnTo>
                        <a:pt x="412" y="1041"/>
                      </a:lnTo>
                      <a:lnTo>
                        <a:pt x="411" y="1045"/>
                      </a:lnTo>
                      <a:lnTo>
                        <a:pt x="411" y="1045"/>
                      </a:lnTo>
                      <a:lnTo>
                        <a:pt x="414" y="1045"/>
                      </a:lnTo>
                      <a:lnTo>
                        <a:pt x="419" y="1044"/>
                      </a:lnTo>
                      <a:lnTo>
                        <a:pt x="419" y="1044"/>
                      </a:lnTo>
                      <a:lnTo>
                        <a:pt x="419" y="1045"/>
                      </a:lnTo>
                      <a:lnTo>
                        <a:pt x="419" y="1045"/>
                      </a:lnTo>
                      <a:lnTo>
                        <a:pt x="416" y="1047"/>
                      </a:lnTo>
                      <a:lnTo>
                        <a:pt x="415" y="1052"/>
                      </a:lnTo>
                      <a:lnTo>
                        <a:pt x="415" y="1052"/>
                      </a:lnTo>
                      <a:lnTo>
                        <a:pt x="421" y="1052"/>
                      </a:lnTo>
                      <a:lnTo>
                        <a:pt x="421" y="1052"/>
                      </a:lnTo>
                      <a:lnTo>
                        <a:pt x="415" y="1054"/>
                      </a:lnTo>
                      <a:lnTo>
                        <a:pt x="415" y="1054"/>
                      </a:lnTo>
                      <a:lnTo>
                        <a:pt x="412" y="1054"/>
                      </a:lnTo>
                      <a:lnTo>
                        <a:pt x="412" y="1054"/>
                      </a:lnTo>
                      <a:lnTo>
                        <a:pt x="405" y="1049"/>
                      </a:lnTo>
                      <a:lnTo>
                        <a:pt x="405" y="1049"/>
                      </a:lnTo>
                      <a:lnTo>
                        <a:pt x="406" y="1048"/>
                      </a:lnTo>
                      <a:lnTo>
                        <a:pt x="406" y="1044"/>
                      </a:lnTo>
                      <a:lnTo>
                        <a:pt x="405" y="1039"/>
                      </a:lnTo>
                      <a:lnTo>
                        <a:pt x="403" y="1037"/>
                      </a:lnTo>
                      <a:lnTo>
                        <a:pt x="399" y="1034"/>
                      </a:lnTo>
                      <a:lnTo>
                        <a:pt x="399" y="1034"/>
                      </a:lnTo>
                      <a:lnTo>
                        <a:pt x="398" y="1036"/>
                      </a:lnTo>
                      <a:lnTo>
                        <a:pt x="397" y="1038"/>
                      </a:lnTo>
                      <a:lnTo>
                        <a:pt x="397" y="1043"/>
                      </a:lnTo>
                      <a:lnTo>
                        <a:pt x="397" y="1043"/>
                      </a:lnTo>
                      <a:lnTo>
                        <a:pt x="393" y="1042"/>
                      </a:lnTo>
                      <a:lnTo>
                        <a:pt x="389" y="1038"/>
                      </a:lnTo>
                      <a:lnTo>
                        <a:pt x="388" y="1033"/>
                      </a:lnTo>
                      <a:lnTo>
                        <a:pt x="388" y="1033"/>
                      </a:lnTo>
                      <a:lnTo>
                        <a:pt x="388" y="1031"/>
                      </a:lnTo>
                      <a:lnTo>
                        <a:pt x="388" y="1030"/>
                      </a:lnTo>
                      <a:lnTo>
                        <a:pt x="387" y="1027"/>
                      </a:lnTo>
                      <a:lnTo>
                        <a:pt x="387" y="1027"/>
                      </a:lnTo>
                      <a:lnTo>
                        <a:pt x="386" y="1025"/>
                      </a:lnTo>
                      <a:lnTo>
                        <a:pt x="386" y="1025"/>
                      </a:lnTo>
                      <a:lnTo>
                        <a:pt x="389" y="1033"/>
                      </a:lnTo>
                      <a:lnTo>
                        <a:pt x="389" y="1033"/>
                      </a:lnTo>
                      <a:lnTo>
                        <a:pt x="391" y="1033"/>
                      </a:lnTo>
                      <a:lnTo>
                        <a:pt x="393" y="1032"/>
                      </a:lnTo>
                      <a:lnTo>
                        <a:pt x="393" y="1032"/>
                      </a:lnTo>
                      <a:lnTo>
                        <a:pt x="393" y="1036"/>
                      </a:lnTo>
                      <a:lnTo>
                        <a:pt x="393" y="1038"/>
                      </a:lnTo>
                      <a:lnTo>
                        <a:pt x="394" y="1039"/>
                      </a:lnTo>
                      <a:lnTo>
                        <a:pt x="394" y="1039"/>
                      </a:lnTo>
                      <a:lnTo>
                        <a:pt x="394" y="1036"/>
                      </a:lnTo>
                      <a:lnTo>
                        <a:pt x="397" y="1033"/>
                      </a:lnTo>
                      <a:lnTo>
                        <a:pt x="400" y="1031"/>
                      </a:lnTo>
                      <a:lnTo>
                        <a:pt x="400" y="1031"/>
                      </a:lnTo>
                      <a:lnTo>
                        <a:pt x="405" y="1030"/>
                      </a:lnTo>
                      <a:lnTo>
                        <a:pt x="408" y="1028"/>
                      </a:lnTo>
                      <a:lnTo>
                        <a:pt x="405" y="1027"/>
                      </a:lnTo>
                      <a:lnTo>
                        <a:pt x="399" y="1022"/>
                      </a:lnTo>
                      <a:lnTo>
                        <a:pt x="399" y="1022"/>
                      </a:lnTo>
                      <a:lnTo>
                        <a:pt x="400" y="1020"/>
                      </a:lnTo>
                      <a:lnTo>
                        <a:pt x="400" y="1015"/>
                      </a:lnTo>
                      <a:lnTo>
                        <a:pt x="400" y="1015"/>
                      </a:lnTo>
                      <a:lnTo>
                        <a:pt x="402" y="1016"/>
                      </a:lnTo>
                      <a:lnTo>
                        <a:pt x="404" y="1015"/>
                      </a:lnTo>
                      <a:lnTo>
                        <a:pt x="404" y="1015"/>
                      </a:lnTo>
                      <a:lnTo>
                        <a:pt x="404" y="1013"/>
                      </a:lnTo>
                      <a:lnTo>
                        <a:pt x="403" y="1011"/>
                      </a:lnTo>
                      <a:lnTo>
                        <a:pt x="402" y="1010"/>
                      </a:lnTo>
                      <a:lnTo>
                        <a:pt x="402" y="1010"/>
                      </a:lnTo>
                      <a:lnTo>
                        <a:pt x="405" y="1011"/>
                      </a:lnTo>
                      <a:lnTo>
                        <a:pt x="409" y="1011"/>
                      </a:lnTo>
                      <a:lnTo>
                        <a:pt x="411" y="1010"/>
                      </a:lnTo>
                      <a:lnTo>
                        <a:pt x="411" y="1010"/>
                      </a:lnTo>
                      <a:lnTo>
                        <a:pt x="409" y="1008"/>
                      </a:lnTo>
                      <a:lnTo>
                        <a:pt x="408" y="1006"/>
                      </a:lnTo>
                      <a:lnTo>
                        <a:pt x="404" y="1005"/>
                      </a:lnTo>
                      <a:lnTo>
                        <a:pt x="404" y="1005"/>
                      </a:lnTo>
                      <a:lnTo>
                        <a:pt x="408" y="1005"/>
                      </a:lnTo>
                      <a:lnTo>
                        <a:pt x="411" y="1004"/>
                      </a:lnTo>
                      <a:lnTo>
                        <a:pt x="411" y="1004"/>
                      </a:lnTo>
                      <a:lnTo>
                        <a:pt x="411" y="1004"/>
                      </a:lnTo>
                      <a:lnTo>
                        <a:pt x="414" y="1005"/>
                      </a:lnTo>
                      <a:lnTo>
                        <a:pt x="417" y="1005"/>
                      </a:lnTo>
                      <a:lnTo>
                        <a:pt x="417" y="1005"/>
                      </a:lnTo>
                      <a:lnTo>
                        <a:pt x="417" y="1004"/>
                      </a:lnTo>
                      <a:lnTo>
                        <a:pt x="417" y="999"/>
                      </a:lnTo>
                      <a:lnTo>
                        <a:pt x="417" y="999"/>
                      </a:lnTo>
                      <a:lnTo>
                        <a:pt x="419" y="1000"/>
                      </a:lnTo>
                      <a:lnTo>
                        <a:pt x="420" y="1003"/>
                      </a:lnTo>
                      <a:lnTo>
                        <a:pt x="422" y="1004"/>
                      </a:lnTo>
                      <a:lnTo>
                        <a:pt x="422" y="1004"/>
                      </a:lnTo>
                      <a:lnTo>
                        <a:pt x="423" y="1000"/>
                      </a:lnTo>
                      <a:lnTo>
                        <a:pt x="423" y="998"/>
                      </a:lnTo>
                      <a:lnTo>
                        <a:pt x="423" y="994"/>
                      </a:lnTo>
                      <a:lnTo>
                        <a:pt x="423" y="994"/>
                      </a:lnTo>
                      <a:lnTo>
                        <a:pt x="423" y="994"/>
                      </a:lnTo>
                      <a:lnTo>
                        <a:pt x="423" y="994"/>
                      </a:lnTo>
                      <a:lnTo>
                        <a:pt x="425" y="995"/>
                      </a:lnTo>
                      <a:lnTo>
                        <a:pt x="425" y="995"/>
                      </a:lnTo>
                      <a:lnTo>
                        <a:pt x="426" y="998"/>
                      </a:lnTo>
                      <a:lnTo>
                        <a:pt x="426" y="998"/>
                      </a:lnTo>
                      <a:lnTo>
                        <a:pt x="425" y="999"/>
                      </a:lnTo>
                      <a:lnTo>
                        <a:pt x="425" y="999"/>
                      </a:lnTo>
                      <a:lnTo>
                        <a:pt x="427" y="999"/>
                      </a:lnTo>
                      <a:lnTo>
                        <a:pt x="427" y="999"/>
                      </a:lnTo>
                      <a:lnTo>
                        <a:pt x="427" y="1000"/>
                      </a:lnTo>
                      <a:lnTo>
                        <a:pt x="427" y="1000"/>
                      </a:lnTo>
                      <a:lnTo>
                        <a:pt x="427" y="999"/>
                      </a:lnTo>
                      <a:lnTo>
                        <a:pt x="427" y="999"/>
                      </a:lnTo>
                      <a:lnTo>
                        <a:pt x="430" y="1000"/>
                      </a:lnTo>
                      <a:lnTo>
                        <a:pt x="430" y="1000"/>
                      </a:lnTo>
                      <a:close/>
                      <a:moveTo>
                        <a:pt x="427" y="528"/>
                      </a:moveTo>
                      <a:lnTo>
                        <a:pt x="427" y="528"/>
                      </a:lnTo>
                      <a:lnTo>
                        <a:pt x="427" y="528"/>
                      </a:lnTo>
                      <a:lnTo>
                        <a:pt x="428" y="528"/>
                      </a:lnTo>
                      <a:lnTo>
                        <a:pt x="428" y="528"/>
                      </a:lnTo>
                      <a:lnTo>
                        <a:pt x="428" y="531"/>
                      </a:lnTo>
                      <a:lnTo>
                        <a:pt x="427" y="533"/>
                      </a:lnTo>
                      <a:lnTo>
                        <a:pt x="425" y="537"/>
                      </a:lnTo>
                      <a:lnTo>
                        <a:pt x="425" y="537"/>
                      </a:lnTo>
                      <a:lnTo>
                        <a:pt x="422" y="537"/>
                      </a:lnTo>
                      <a:lnTo>
                        <a:pt x="422" y="537"/>
                      </a:lnTo>
                      <a:lnTo>
                        <a:pt x="421" y="536"/>
                      </a:lnTo>
                      <a:lnTo>
                        <a:pt x="421" y="536"/>
                      </a:lnTo>
                      <a:lnTo>
                        <a:pt x="423" y="534"/>
                      </a:lnTo>
                      <a:lnTo>
                        <a:pt x="423" y="534"/>
                      </a:lnTo>
                      <a:lnTo>
                        <a:pt x="420" y="534"/>
                      </a:lnTo>
                      <a:lnTo>
                        <a:pt x="420" y="534"/>
                      </a:lnTo>
                      <a:lnTo>
                        <a:pt x="419" y="533"/>
                      </a:lnTo>
                      <a:lnTo>
                        <a:pt x="417" y="533"/>
                      </a:lnTo>
                      <a:lnTo>
                        <a:pt x="417" y="533"/>
                      </a:lnTo>
                      <a:lnTo>
                        <a:pt x="422" y="531"/>
                      </a:lnTo>
                      <a:lnTo>
                        <a:pt x="426" y="529"/>
                      </a:lnTo>
                      <a:lnTo>
                        <a:pt x="427" y="528"/>
                      </a:lnTo>
                      <a:lnTo>
                        <a:pt x="427" y="528"/>
                      </a:lnTo>
                      <a:close/>
                      <a:moveTo>
                        <a:pt x="423" y="560"/>
                      </a:moveTo>
                      <a:lnTo>
                        <a:pt x="423" y="560"/>
                      </a:lnTo>
                      <a:lnTo>
                        <a:pt x="421" y="559"/>
                      </a:lnTo>
                      <a:lnTo>
                        <a:pt x="421" y="559"/>
                      </a:lnTo>
                      <a:lnTo>
                        <a:pt x="422" y="556"/>
                      </a:lnTo>
                      <a:lnTo>
                        <a:pt x="422" y="556"/>
                      </a:lnTo>
                      <a:lnTo>
                        <a:pt x="425" y="555"/>
                      </a:lnTo>
                      <a:lnTo>
                        <a:pt x="425" y="555"/>
                      </a:lnTo>
                      <a:lnTo>
                        <a:pt x="427" y="559"/>
                      </a:lnTo>
                      <a:lnTo>
                        <a:pt x="427" y="562"/>
                      </a:lnTo>
                      <a:lnTo>
                        <a:pt x="427" y="565"/>
                      </a:lnTo>
                      <a:lnTo>
                        <a:pt x="427" y="565"/>
                      </a:lnTo>
                      <a:lnTo>
                        <a:pt x="423" y="567"/>
                      </a:lnTo>
                      <a:lnTo>
                        <a:pt x="421" y="567"/>
                      </a:lnTo>
                      <a:lnTo>
                        <a:pt x="419" y="567"/>
                      </a:lnTo>
                      <a:lnTo>
                        <a:pt x="419" y="567"/>
                      </a:lnTo>
                      <a:lnTo>
                        <a:pt x="417" y="567"/>
                      </a:lnTo>
                      <a:lnTo>
                        <a:pt x="417" y="567"/>
                      </a:lnTo>
                      <a:lnTo>
                        <a:pt x="415" y="565"/>
                      </a:lnTo>
                      <a:lnTo>
                        <a:pt x="414" y="565"/>
                      </a:lnTo>
                      <a:lnTo>
                        <a:pt x="414" y="565"/>
                      </a:lnTo>
                      <a:lnTo>
                        <a:pt x="419" y="564"/>
                      </a:lnTo>
                      <a:lnTo>
                        <a:pt x="422" y="562"/>
                      </a:lnTo>
                      <a:lnTo>
                        <a:pt x="423" y="560"/>
                      </a:lnTo>
                      <a:lnTo>
                        <a:pt x="423" y="560"/>
                      </a:lnTo>
                      <a:close/>
                      <a:moveTo>
                        <a:pt x="406" y="495"/>
                      </a:moveTo>
                      <a:lnTo>
                        <a:pt x="406" y="495"/>
                      </a:lnTo>
                      <a:lnTo>
                        <a:pt x="409" y="494"/>
                      </a:lnTo>
                      <a:lnTo>
                        <a:pt x="409" y="494"/>
                      </a:lnTo>
                      <a:lnTo>
                        <a:pt x="405" y="493"/>
                      </a:lnTo>
                      <a:lnTo>
                        <a:pt x="405" y="493"/>
                      </a:lnTo>
                      <a:lnTo>
                        <a:pt x="405" y="492"/>
                      </a:lnTo>
                      <a:lnTo>
                        <a:pt x="404" y="490"/>
                      </a:lnTo>
                      <a:lnTo>
                        <a:pt x="404" y="490"/>
                      </a:lnTo>
                      <a:lnTo>
                        <a:pt x="409" y="492"/>
                      </a:lnTo>
                      <a:lnTo>
                        <a:pt x="412" y="492"/>
                      </a:lnTo>
                      <a:lnTo>
                        <a:pt x="415" y="490"/>
                      </a:lnTo>
                      <a:lnTo>
                        <a:pt x="415" y="490"/>
                      </a:lnTo>
                      <a:lnTo>
                        <a:pt x="415" y="490"/>
                      </a:lnTo>
                      <a:lnTo>
                        <a:pt x="416" y="490"/>
                      </a:lnTo>
                      <a:lnTo>
                        <a:pt x="416" y="490"/>
                      </a:lnTo>
                      <a:lnTo>
                        <a:pt x="415" y="492"/>
                      </a:lnTo>
                      <a:lnTo>
                        <a:pt x="414" y="494"/>
                      </a:lnTo>
                      <a:lnTo>
                        <a:pt x="414" y="494"/>
                      </a:lnTo>
                      <a:lnTo>
                        <a:pt x="412" y="493"/>
                      </a:lnTo>
                      <a:lnTo>
                        <a:pt x="412" y="493"/>
                      </a:lnTo>
                      <a:lnTo>
                        <a:pt x="410" y="496"/>
                      </a:lnTo>
                      <a:lnTo>
                        <a:pt x="410" y="496"/>
                      </a:lnTo>
                      <a:lnTo>
                        <a:pt x="405" y="498"/>
                      </a:lnTo>
                      <a:lnTo>
                        <a:pt x="405" y="498"/>
                      </a:lnTo>
                      <a:lnTo>
                        <a:pt x="403" y="496"/>
                      </a:lnTo>
                      <a:lnTo>
                        <a:pt x="402" y="496"/>
                      </a:lnTo>
                      <a:lnTo>
                        <a:pt x="402" y="496"/>
                      </a:lnTo>
                      <a:lnTo>
                        <a:pt x="404" y="496"/>
                      </a:lnTo>
                      <a:lnTo>
                        <a:pt x="406" y="496"/>
                      </a:lnTo>
                      <a:lnTo>
                        <a:pt x="406" y="496"/>
                      </a:lnTo>
                      <a:lnTo>
                        <a:pt x="406" y="495"/>
                      </a:lnTo>
                      <a:lnTo>
                        <a:pt x="406" y="495"/>
                      </a:lnTo>
                      <a:close/>
                      <a:moveTo>
                        <a:pt x="402" y="544"/>
                      </a:moveTo>
                      <a:lnTo>
                        <a:pt x="402" y="544"/>
                      </a:lnTo>
                      <a:lnTo>
                        <a:pt x="402" y="548"/>
                      </a:lnTo>
                      <a:lnTo>
                        <a:pt x="399" y="551"/>
                      </a:lnTo>
                      <a:lnTo>
                        <a:pt x="395" y="555"/>
                      </a:lnTo>
                      <a:lnTo>
                        <a:pt x="395" y="555"/>
                      </a:lnTo>
                      <a:lnTo>
                        <a:pt x="394" y="555"/>
                      </a:lnTo>
                      <a:lnTo>
                        <a:pt x="391" y="556"/>
                      </a:lnTo>
                      <a:lnTo>
                        <a:pt x="391" y="556"/>
                      </a:lnTo>
                      <a:lnTo>
                        <a:pt x="389" y="555"/>
                      </a:lnTo>
                      <a:lnTo>
                        <a:pt x="388" y="555"/>
                      </a:lnTo>
                      <a:lnTo>
                        <a:pt x="388" y="555"/>
                      </a:lnTo>
                      <a:lnTo>
                        <a:pt x="393" y="553"/>
                      </a:lnTo>
                      <a:lnTo>
                        <a:pt x="397" y="551"/>
                      </a:lnTo>
                      <a:lnTo>
                        <a:pt x="398" y="550"/>
                      </a:lnTo>
                      <a:lnTo>
                        <a:pt x="398" y="550"/>
                      </a:lnTo>
                      <a:lnTo>
                        <a:pt x="394" y="548"/>
                      </a:lnTo>
                      <a:lnTo>
                        <a:pt x="392" y="548"/>
                      </a:lnTo>
                      <a:lnTo>
                        <a:pt x="388" y="548"/>
                      </a:lnTo>
                      <a:lnTo>
                        <a:pt x="388" y="548"/>
                      </a:lnTo>
                      <a:lnTo>
                        <a:pt x="393" y="544"/>
                      </a:lnTo>
                      <a:lnTo>
                        <a:pt x="393" y="544"/>
                      </a:lnTo>
                      <a:lnTo>
                        <a:pt x="395" y="545"/>
                      </a:lnTo>
                      <a:lnTo>
                        <a:pt x="398" y="545"/>
                      </a:lnTo>
                      <a:lnTo>
                        <a:pt x="402" y="544"/>
                      </a:lnTo>
                      <a:lnTo>
                        <a:pt x="402" y="544"/>
                      </a:lnTo>
                      <a:close/>
                      <a:moveTo>
                        <a:pt x="388" y="390"/>
                      </a:moveTo>
                      <a:lnTo>
                        <a:pt x="388" y="390"/>
                      </a:lnTo>
                      <a:lnTo>
                        <a:pt x="387" y="389"/>
                      </a:lnTo>
                      <a:lnTo>
                        <a:pt x="387" y="389"/>
                      </a:lnTo>
                      <a:lnTo>
                        <a:pt x="391" y="388"/>
                      </a:lnTo>
                      <a:lnTo>
                        <a:pt x="391" y="388"/>
                      </a:lnTo>
                      <a:lnTo>
                        <a:pt x="387" y="387"/>
                      </a:lnTo>
                      <a:lnTo>
                        <a:pt x="387" y="387"/>
                      </a:lnTo>
                      <a:lnTo>
                        <a:pt x="387" y="385"/>
                      </a:lnTo>
                      <a:lnTo>
                        <a:pt x="386" y="384"/>
                      </a:lnTo>
                      <a:lnTo>
                        <a:pt x="386" y="384"/>
                      </a:lnTo>
                      <a:lnTo>
                        <a:pt x="391" y="385"/>
                      </a:lnTo>
                      <a:lnTo>
                        <a:pt x="394" y="385"/>
                      </a:lnTo>
                      <a:lnTo>
                        <a:pt x="397" y="384"/>
                      </a:lnTo>
                      <a:lnTo>
                        <a:pt x="397" y="384"/>
                      </a:lnTo>
                      <a:lnTo>
                        <a:pt x="397" y="384"/>
                      </a:lnTo>
                      <a:lnTo>
                        <a:pt x="398" y="384"/>
                      </a:lnTo>
                      <a:lnTo>
                        <a:pt x="398" y="384"/>
                      </a:lnTo>
                      <a:lnTo>
                        <a:pt x="395" y="388"/>
                      </a:lnTo>
                      <a:lnTo>
                        <a:pt x="392" y="390"/>
                      </a:lnTo>
                      <a:lnTo>
                        <a:pt x="387" y="392"/>
                      </a:lnTo>
                      <a:lnTo>
                        <a:pt x="387" y="392"/>
                      </a:lnTo>
                      <a:lnTo>
                        <a:pt x="383" y="390"/>
                      </a:lnTo>
                      <a:lnTo>
                        <a:pt x="383" y="390"/>
                      </a:lnTo>
                      <a:lnTo>
                        <a:pt x="383" y="390"/>
                      </a:lnTo>
                      <a:lnTo>
                        <a:pt x="383" y="390"/>
                      </a:lnTo>
                      <a:lnTo>
                        <a:pt x="386" y="390"/>
                      </a:lnTo>
                      <a:lnTo>
                        <a:pt x="388" y="390"/>
                      </a:lnTo>
                      <a:lnTo>
                        <a:pt x="388" y="390"/>
                      </a:lnTo>
                      <a:close/>
                      <a:moveTo>
                        <a:pt x="375" y="366"/>
                      </a:moveTo>
                      <a:lnTo>
                        <a:pt x="375" y="366"/>
                      </a:lnTo>
                      <a:lnTo>
                        <a:pt x="377" y="366"/>
                      </a:lnTo>
                      <a:lnTo>
                        <a:pt x="377" y="366"/>
                      </a:lnTo>
                      <a:lnTo>
                        <a:pt x="376" y="364"/>
                      </a:lnTo>
                      <a:lnTo>
                        <a:pt x="376" y="364"/>
                      </a:lnTo>
                      <a:lnTo>
                        <a:pt x="380" y="366"/>
                      </a:lnTo>
                      <a:lnTo>
                        <a:pt x="380" y="366"/>
                      </a:lnTo>
                      <a:lnTo>
                        <a:pt x="377" y="367"/>
                      </a:lnTo>
                      <a:lnTo>
                        <a:pt x="373" y="367"/>
                      </a:lnTo>
                      <a:lnTo>
                        <a:pt x="373" y="367"/>
                      </a:lnTo>
                      <a:lnTo>
                        <a:pt x="375" y="366"/>
                      </a:lnTo>
                      <a:lnTo>
                        <a:pt x="375" y="366"/>
                      </a:lnTo>
                      <a:close/>
                      <a:moveTo>
                        <a:pt x="371" y="406"/>
                      </a:moveTo>
                      <a:lnTo>
                        <a:pt x="371" y="406"/>
                      </a:lnTo>
                      <a:lnTo>
                        <a:pt x="375" y="405"/>
                      </a:lnTo>
                      <a:lnTo>
                        <a:pt x="380" y="404"/>
                      </a:lnTo>
                      <a:lnTo>
                        <a:pt x="380" y="404"/>
                      </a:lnTo>
                      <a:lnTo>
                        <a:pt x="378" y="407"/>
                      </a:lnTo>
                      <a:lnTo>
                        <a:pt x="378" y="407"/>
                      </a:lnTo>
                      <a:lnTo>
                        <a:pt x="382" y="407"/>
                      </a:lnTo>
                      <a:lnTo>
                        <a:pt x="386" y="407"/>
                      </a:lnTo>
                      <a:lnTo>
                        <a:pt x="391" y="407"/>
                      </a:lnTo>
                      <a:lnTo>
                        <a:pt x="391" y="407"/>
                      </a:lnTo>
                      <a:lnTo>
                        <a:pt x="387" y="410"/>
                      </a:lnTo>
                      <a:lnTo>
                        <a:pt x="386" y="414"/>
                      </a:lnTo>
                      <a:lnTo>
                        <a:pt x="384" y="417"/>
                      </a:lnTo>
                      <a:lnTo>
                        <a:pt x="384" y="417"/>
                      </a:lnTo>
                      <a:lnTo>
                        <a:pt x="387" y="417"/>
                      </a:lnTo>
                      <a:lnTo>
                        <a:pt x="391" y="416"/>
                      </a:lnTo>
                      <a:lnTo>
                        <a:pt x="393" y="415"/>
                      </a:lnTo>
                      <a:lnTo>
                        <a:pt x="393" y="415"/>
                      </a:lnTo>
                      <a:lnTo>
                        <a:pt x="397" y="414"/>
                      </a:lnTo>
                      <a:lnTo>
                        <a:pt x="397" y="414"/>
                      </a:lnTo>
                      <a:lnTo>
                        <a:pt x="398" y="415"/>
                      </a:lnTo>
                      <a:lnTo>
                        <a:pt x="398" y="415"/>
                      </a:lnTo>
                      <a:lnTo>
                        <a:pt x="394" y="416"/>
                      </a:lnTo>
                      <a:lnTo>
                        <a:pt x="393" y="421"/>
                      </a:lnTo>
                      <a:lnTo>
                        <a:pt x="393" y="421"/>
                      </a:lnTo>
                      <a:lnTo>
                        <a:pt x="394" y="421"/>
                      </a:lnTo>
                      <a:lnTo>
                        <a:pt x="399" y="422"/>
                      </a:lnTo>
                      <a:lnTo>
                        <a:pt x="399" y="422"/>
                      </a:lnTo>
                      <a:lnTo>
                        <a:pt x="398" y="425"/>
                      </a:lnTo>
                      <a:lnTo>
                        <a:pt x="395" y="428"/>
                      </a:lnTo>
                      <a:lnTo>
                        <a:pt x="395" y="428"/>
                      </a:lnTo>
                      <a:lnTo>
                        <a:pt x="394" y="428"/>
                      </a:lnTo>
                      <a:lnTo>
                        <a:pt x="392" y="431"/>
                      </a:lnTo>
                      <a:lnTo>
                        <a:pt x="391" y="432"/>
                      </a:lnTo>
                      <a:lnTo>
                        <a:pt x="391" y="432"/>
                      </a:lnTo>
                      <a:lnTo>
                        <a:pt x="389" y="433"/>
                      </a:lnTo>
                      <a:lnTo>
                        <a:pt x="389" y="433"/>
                      </a:lnTo>
                      <a:lnTo>
                        <a:pt x="391" y="429"/>
                      </a:lnTo>
                      <a:lnTo>
                        <a:pt x="391" y="427"/>
                      </a:lnTo>
                      <a:lnTo>
                        <a:pt x="391" y="425"/>
                      </a:lnTo>
                      <a:lnTo>
                        <a:pt x="391" y="425"/>
                      </a:lnTo>
                      <a:lnTo>
                        <a:pt x="388" y="426"/>
                      </a:lnTo>
                      <a:lnTo>
                        <a:pt x="386" y="428"/>
                      </a:lnTo>
                      <a:lnTo>
                        <a:pt x="384" y="431"/>
                      </a:lnTo>
                      <a:lnTo>
                        <a:pt x="384" y="431"/>
                      </a:lnTo>
                      <a:lnTo>
                        <a:pt x="384" y="427"/>
                      </a:lnTo>
                      <a:lnTo>
                        <a:pt x="384" y="423"/>
                      </a:lnTo>
                      <a:lnTo>
                        <a:pt x="384" y="423"/>
                      </a:lnTo>
                      <a:lnTo>
                        <a:pt x="382" y="423"/>
                      </a:lnTo>
                      <a:lnTo>
                        <a:pt x="381" y="425"/>
                      </a:lnTo>
                      <a:lnTo>
                        <a:pt x="380" y="427"/>
                      </a:lnTo>
                      <a:lnTo>
                        <a:pt x="380" y="427"/>
                      </a:lnTo>
                      <a:lnTo>
                        <a:pt x="380" y="425"/>
                      </a:lnTo>
                      <a:lnTo>
                        <a:pt x="380" y="422"/>
                      </a:lnTo>
                      <a:lnTo>
                        <a:pt x="378" y="421"/>
                      </a:lnTo>
                      <a:lnTo>
                        <a:pt x="378" y="421"/>
                      </a:lnTo>
                      <a:lnTo>
                        <a:pt x="377" y="422"/>
                      </a:lnTo>
                      <a:lnTo>
                        <a:pt x="376" y="423"/>
                      </a:lnTo>
                      <a:lnTo>
                        <a:pt x="375" y="426"/>
                      </a:lnTo>
                      <a:lnTo>
                        <a:pt x="375" y="426"/>
                      </a:lnTo>
                      <a:lnTo>
                        <a:pt x="375" y="418"/>
                      </a:lnTo>
                      <a:lnTo>
                        <a:pt x="375" y="418"/>
                      </a:lnTo>
                      <a:lnTo>
                        <a:pt x="371" y="418"/>
                      </a:lnTo>
                      <a:lnTo>
                        <a:pt x="371" y="418"/>
                      </a:lnTo>
                      <a:lnTo>
                        <a:pt x="373" y="416"/>
                      </a:lnTo>
                      <a:lnTo>
                        <a:pt x="373" y="412"/>
                      </a:lnTo>
                      <a:lnTo>
                        <a:pt x="373" y="412"/>
                      </a:lnTo>
                      <a:lnTo>
                        <a:pt x="376" y="412"/>
                      </a:lnTo>
                      <a:lnTo>
                        <a:pt x="380" y="412"/>
                      </a:lnTo>
                      <a:lnTo>
                        <a:pt x="380" y="412"/>
                      </a:lnTo>
                      <a:lnTo>
                        <a:pt x="377" y="409"/>
                      </a:lnTo>
                      <a:lnTo>
                        <a:pt x="375" y="406"/>
                      </a:lnTo>
                      <a:lnTo>
                        <a:pt x="371" y="406"/>
                      </a:lnTo>
                      <a:lnTo>
                        <a:pt x="371" y="406"/>
                      </a:lnTo>
                      <a:close/>
                      <a:moveTo>
                        <a:pt x="373" y="412"/>
                      </a:moveTo>
                      <a:lnTo>
                        <a:pt x="373" y="412"/>
                      </a:lnTo>
                      <a:lnTo>
                        <a:pt x="372" y="414"/>
                      </a:lnTo>
                      <a:lnTo>
                        <a:pt x="370" y="416"/>
                      </a:lnTo>
                      <a:lnTo>
                        <a:pt x="370" y="416"/>
                      </a:lnTo>
                      <a:lnTo>
                        <a:pt x="370" y="414"/>
                      </a:lnTo>
                      <a:lnTo>
                        <a:pt x="369" y="411"/>
                      </a:lnTo>
                      <a:lnTo>
                        <a:pt x="369" y="411"/>
                      </a:lnTo>
                      <a:lnTo>
                        <a:pt x="373" y="412"/>
                      </a:lnTo>
                      <a:lnTo>
                        <a:pt x="373" y="412"/>
                      </a:lnTo>
                      <a:close/>
                      <a:moveTo>
                        <a:pt x="375" y="448"/>
                      </a:moveTo>
                      <a:lnTo>
                        <a:pt x="375" y="448"/>
                      </a:lnTo>
                      <a:lnTo>
                        <a:pt x="375" y="448"/>
                      </a:lnTo>
                      <a:lnTo>
                        <a:pt x="376" y="450"/>
                      </a:lnTo>
                      <a:lnTo>
                        <a:pt x="380" y="451"/>
                      </a:lnTo>
                      <a:lnTo>
                        <a:pt x="380" y="451"/>
                      </a:lnTo>
                      <a:lnTo>
                        <a:pt x="380" y="450"/>
                      </a:lnTo>
                      <a:lnTo>
                        <a:pt x="380" y="450"/>
                      </a:lnTo>
                      <a:lnTo>
                        <a:pt x="383" y="453"/>
                      </a:lnTo>
                      <a:lnTo>
                        <a:pt x="383" y="453"/>
                      </a:lnTo>
                      <a:lnTo>
                        <a:pt x="383" y="453"/>
                      </a:lnTo>
                      <a:lnTo>
                        <a:pt x="383" y="453"/>
                      </a:lnTo>
                      <a:lnTo>
                        <a:pt x="380" y="453"/>
                      </a:lnTo>
                      <a:lnTo>
                        <a:pt x="376" y="455"/>
                      </a:lnTo>
                      <a:lnTo>
                        <a:pt x="376" y="455"/>
                      </a:lnTo>
                      <a:lnTo>
                        <a:pt x="380" y="459"/>
                      </a:lnTo>
                      <a:lnTo>
                        <a:pt x="380" y="459"/>
                      </a:lnTo>
                      <a:lnTo>
                        <a:pt x="375" y="457"/>
                      </a:lnTo>
                      <a:lnTo>
                        <a:pt x="375" y="457"/>
                      </a:lnTo>
                      <a:lnTo>
                        <a:pt x="372" y="455"/>
                      </a:lnTo>
                      <a:lnTo>
                        <a:pt x="372" y="455"/>
                      </a:lnTo>
                      <a:lnTo>
                        <a:pt x="372" y="455"/>
                      </a:lnTo>
                      <a:lnTo>
                        <a:pt x="372" y="455"/>
                      </a:lnTo>
                      <a:lnTo>
                        <a:pt x="371" y="453"/>
                      </a:lnTo>
                      <a:lnTo>
                        <a:pt x="370" y="450"/>
                      </a:lnTo>
                      <a:lnTo>
                        <a:pt x="367" y="449"/>
                      </a:lnTo>
                      <a:lnTo>
                        <a:pt x="367" y="449"/>
                      </a:lnTo>
                      <a:lnTo>
                        <a:pt x="370" y="449"/>
                      </a:lnTo>
                      <a:lnTo>
                        <a:pt x="375" y="448"/>
                      </a:lnTo>
                      <a:lnTo>
                        <a:pt x="375" y="448"/>
                      </a:lnTo>
                      <a:close/>
                      <a:moveTo>
                        <a:pt x="367" y="462"/>
                      </a:moveTo>
                      <a:lnTo>
                        <a:pt x="367" y="462"/>
                      </a:lnTo>
                      <a:lnTo>
                        <a:pt x="365" y="462"/>
                      </a:lnTo>
                      <a:lnTo>
                        <a:pt x="362" y="462"/>
                      </a:lnTo>
                      <a:lnTo>
                        <a:pt x="360" y="462"/>
                      </a:lnTo>
                      <a:lnTo>
                        <a:pt x="360" y="462"/>
                      </a:lnTo>
                      <a:lnTo>
                        <a:pt x="361" y="459"/>
                      </a:lnTo>
                      <a:lnTo>
                        <a:pt x="361" y="459"/>
                      </a:lnTo>
                      <a:lnTo>
                        <a:pt x="364" y="461"/>
                      </a:lnTo>
                      <a:lnTo>
                        <a:pt x="367" y="462"/>
                      </a:lnTo>
                      <a:lnTo>
                        <a:pt x="367" y="462"/>
                      </a:lnTo>
                      <a:close/>
                      <a:moveTo>
                        <a:pt x="359" y="384"/>
                      </a:moveTo>
                      <a:lnTo>
                        <a:pt x="359" y="384"/>
                      </a:lnTo>
                      <a:lnTo>
                        <a:pt x="359" y="387"/>
                      </a:lnTo>
                      <a:lnTo>
                        <a:pt x="362" y="388"/>
                      </a:lnTo>
                      <a:lnTo>
                        <a:pt x="362" y="388"/>
                      </a:lnTo>
                      <a:lnTo>
                        <a:pt x="359" y="389"/>
                      </a:lnTo>
                      <a:lnTo>
                        <a:pt x="359" y="389"/>
                      </a:lnTo>
                      <a:lnTo>
                        <a:pt x="355" y="387"/>
                      </a:lnTo>
                      <a:lnTo>
                        <a:pt x="354" y="387"/>
                      </a:lnTo>
                      <a:lnTo>
                        <a:pt x="351" y="385"/>
                      </a:lnTo>
                      <a:lnTo>
                        <a:pt x="351" y="385"/>
                      </a:lnTo>
                      <a:lnTo>
                        <a:pt x="354" y="385"/>
                      </a:lnTo>
                      <a:lnTo>
                        <a:pt x="359" y="384"/>
                      </a:lnTo>
                      <a:lnTo>
                        <a:pt x="359" y="384"/>
                      </a:lnTo>
                      <a:close/>
                      <a:moveTo>
                        <a:pt x="303" y="429"/>
                      </a:moveTo>
                      <a:lnTo>
                        <a:pt x="303" y="429"/>
                      </a:lnTo>
                      <a:lnTo>
                        <a:pt x="304" y="427"/>
                      </a:lnTo>
                      <a:lnTo>
                        <a:pt x="304" y="426"/>
                      </a:lnTo>
                      <a:lnTo>
                        <a:pt x="303" y="423"/>
                      </a:lnTo>
                      <a:lnTo>
                        <a:pt x="303" y="423"/>
                      </a:lnTo>
                      <a:lnTo>
                        <a:pt x="303" y="421"/>
                      </a:lnTo>
                      <a:lnTo>
                        <a:pt x="303" y="421"/>
                      </a:lnTo>
                      <a:lnTo>
                        <a:pt x="305" y="431"/>
                      </a:lnTo>
                      <a:lnTo>
                        <a:pt x="305" y="431"/>
                      </a:lnTo>
                      <a:lnTo>
                        <a:pt x="306" y="429"/>
                      </a:lnTo>
                      <a:lnTo>
                        <a:pt x="309" y="428"/>
                      </a:lnTo>
                      <a:lnTo>
                        <a:pt x="309" y="428"/>
                      </a:lnTo>
                      <a:lnTo>
                        <a:pt x="308" y="433"/>
                      </a:lnTo>
                      <a:lnTo>
                        <a:pt x="308" y="436"/>
                      </a:lnTo>
                      <a:lnTo>
                        <a:pt x="308" y="437"/>
                      </a:lnTo>
                      <a:lnTo>
                        <a:pt x="308" y="437"/>
                      </a:lnTo>
                      <a:lnTo>
                        <a:pt x="309" y="433"/>
                      </a:lnTo>
                      <a:lnTo>
                        <a:pt x="311" y="431"/>
                      </a:lnTo>
                      <a:lnTo>
                        <a:pt x="316" y="429"/>
                      </a:lnTo>
                      <a:lnTo>
                        <a:pt x="316" y="429"/>
                      </a:lnTo>
                      <a:lnTo>
                        <a:pt x="320" y="428"/>
                      </a:lnTo>
                      <a:lnTo>
                        <a:pt x="322" y="428"/>
                      </a:lnTo>
                      <a:lnTo>
                        <a:pt x="321" y="426"/>
                      </a:lnTo>
                      <a:lnTo>
                        <a:pt x="316" y="420"/>
                      </a:lnTo>
                      <a:lnTo>
                        <a:pt x="316" y="420"/>
                      </a:lnTo>
                      <a:lnTo>
                        <a:pt x="317" y="418"/>
                      </a:lnTo>
                      <a:lnTo>
                        <a:pt x="317" y="414"/>
                      </a:lnTo>
                      <a:lnTo>
                        <a:pt x="317" y="414"/>
                      </a:lnTo>
                      <a:lnTo>
                        <a:pt x="320" y="415"/>
                      </a:lnTo>
                      <a:lnTo>
                        <a:pt x="322" y="415"/>
                      </a:lnTo>
                      <a:lnTo>
                        <a:pt x="322" y="415"/>
                      </a:lnTo>
                      <a:lnTo>
                        <a:pt x="322" y="411"/>
                      </a:lnTo>
                      <a:lnTo>
                        <a:pt x="321" y="410"/>
                      </a:lnTo>
                      <a:lnTo>
                        <a:pt x="320" y="409"/>
                      </a:lnTo>
                      <a:lnTo>
                        <a:pt x="320" y="409"/>
                      </a:lnTo>
                      <a:lnTo>
                        <a:pt x="323" y="410"/>
                      </a:lnTo>
                      <a:lnTo>
                        <a:pt x="327" y="411"/>
                      </a:lnTo>
                      <a:lnTo>
                        <a:pt x="330" y="410"/>
                      </a:lnTo>
                      <a:lnTo>
                        <a:pt x="330" y="410"/>
                      </a:lnTo>
                      <a:lnTo>
                        <a:pt x="328" y="407"/>
                      </a:lnTo>
                      <a:lnTo>
                        <a:pt x="326" y="406"/>
                      </a:lnTo>
                      <a:lnTo>
                        <a:pt x="323" y="405"/>
                      </a:lnTo>
                      <a:lnTo>
                        <a:pt x="323" y="405"/>
                      </a:lnTo>
                      <a:lnTo>
                        <a:pt x="327" y="405"/>
                      </a:lnTo>
                      <a:lnTo>
                        <a:pt x="331" y="404"/>
                      </a:lnTo>
                      <a:lnTo>
                        <a:pt x="331" y="404"/>
                      </a:lnTo>
                      <a:lnTo>
                        <a:pt x="331" y="404"/>
                      </a:lnTo>
                      <a:lnTo>
                        <a:pt x="333" y="405"/>
                      </a:lnTo>
                      <a:lnTo>
                        <a:pt x="336" y="406"/>
                      </a:lnTo>
                      <a:lnTo>
                        <a:pt x="336" y="406"/>
                      </a:lnTo>
                      <a:lnTo>
                        <a:pt x="337" y="405"/>
                      </a:lnTo>
                      <a:lnTo>
                        <a:pt x="337" y="401"/>
                      </a:lnTo>
                      <a:lnTo>
                        <a:pt x="337" y="401"/>
                      </a:lnTo>
                      <a:lnTo>
                        <a:pt x="338" y="401"/>
                      </a:lnTo>
                      <a:lnTo>
                        <a:pt x="338" y="401"/>
                      </a:lnTo>
                      <a:lnTo>
                        <a:pt x="339" y="404"/>
                      </a:lnTo>
                      <a:lnTo>
                        <a:pt x="342" y="405"/>
                      </a:lnTo>
                      <a:lnTo>
                        <a:pt x="342" y="405"/>
                      </a:lnTo>
                      <a:lnTo>
                        <a:pt x="343" y="403"/>
                      </a:lnTo>
                      <a:lnTo>
                        <a:pt x="344" y="400"/>
                      </a:lnTo>
                      <a:lnTo>
                        <a:pt x="344" y="396"/>
                      </a:lnTo>
                      <a:lnTo>
                        <a:pt x="344" y="396"/>
                      </a:lnTo>
                      <a:lnTo>
                        <a:pt x="344" y="396"/>
                      </a:lnTo>
                      <a:lnTo>
                        <a:pt x="344" y="396"/>
                      </a:lnTo>
                      <a:lnTo>
                        <a:pt x="344" y="398"/>
                      </a:lnTo>
                      <a:lnTo>
                        <a:pt x="344" y="398"/>
                      </a:lnTo>
                      <a:lnTo>
                        <a:pt x="345" y="399"/>
                      </a:lnTo>
                      <a:lnTo>
                        <a:pt x="345" y="399"/>
                      </a:lnTo>
                      <a:lnTo>
                        <a:pt x="344" y="404"/>
                      </a:lnTo>
                      <a:lnTo>
                        <a:pt x="344" y="404"/>
                      </a:lnTo>
                      <a:lnTo>
                        <a:pt x="347" y="405"/>
                      </a:lnTo>
                      <a:lnTo>
                        <a:pt x="353" y="404"/>
                      </a:lnTo>
                      <a:lnTo>
                        <a:pt x="353" y="404"/>
                      </a:lnTo>
                      <a:lnTo>
                        <a:pt x="350" y="405"/>
                      </a:lnTo>
                      <a:lnTo>
                        <a:pt x="348" y="407"/>
                      </a:lnTo>
                      <a:lnTo>
                        <a:pt x="347" y="411"/>
                      </a:lnTo>
                      <a:lnTo>
                        <a:pt x="347" y="411"/>
                      </a:lnTo>
                      <a:lnTo>
                        <a:pt x="350" y="411"/>
                      </a:lnTo>
                      <a:lnTo>
                        <a:pt x="354" y="411"/>
                      </a:lnTo>
                      <a:lnTo>
                        <a:pt x="359" y="411"/>
                      </a:lnTo>
                      <a:lnTo>
                        <a:pt x="359" y="411"/>
                      </a:lnTo>
                      <a:lnTo>
                        <a:pt x="355" y="414"/>
                      </a:lnTo>
                      <a:lnTo>
                        <a:pt x="354" y="417"/>
                      </a:lnTo>
                      <a:lnTo>
                        <a:pt x="353" y="421"/>
                      </a:lnTo>
                      <a:lnTo>
                        <a:pt x="353" y="421"/>
                      </a:lnTo>
                      <a:lnTo>
                        <a:pt x="355" y="421"/>
                      </a:lnTo>
                      <a:lnTo>
                        <a:pt x="360" y="418"/>
                      </a:lnTo>
                      <a:lnTo>
                        <a:pt x="360" y="418"/>
                      </a:lnTo>
                      <a:lnTo>
                        <a:pt x="364" y="425"/>
                      </a:lnTo>
                      <a:lnTo>
                        <a:pt x="364" y="425"/>
                      </a:lnTo>
                      <a:lnTo>
                        <a:pt x="364" y="426"/>
                      </a:lnTo>
                      <a:lnTo>
                        <a:pt x="362" y="428"/>
                      </a:lnTo>
                      <a:lnTo>
                        <a:pt x="362" y="428"/>
                      </a:lnTo>
                      <a:lnTo>
                        <a:pt x="360" y="431"/>
                      </a:lnTo>
                      <a:lnTo>
                        <a:pt x="360" y="431"/>
                      </a:lnTo>
                      <a:lnTo>
                        <a:pt x="360" y="432"/>
                      </a:lnTo>
                      <a:lnTo>
                        <a:pt x="361" y="433"/>
                      </a:lnTo>
                      <a:lnTo>
                        <a:pt x="364" y="434"/>
                      </a:lnTo>
                      <a:lnTo>
                        <a:pt x="364" y="434"/>
                      </a:lnTo>
                      <a:lnTo>
                        <a:pt x="365" y="436"/>
                      </a:lnTo>
                      <a:lnTo>
                        <a:pt x="365" y="436"/>
                      </a:lnTo>
                      <a:lnTo>
                        <a:pt x="361" y="438"/>
                      </a:lnTo>
                      <a:lnTo>
                        <a:pt x="359" y="439"/>
                      </a:lnTo>
                      <a:lnTo>
                        <a:pt x="356" y="439"/>
                      </a:lnTo>
                      <a:lnTo>
                        <a:pt x="356" y="439"/>
                      </a:lnTo>
                      <a:lnTo>
                        <a:pt x="355" y="438"/>
                      </a:lnTo>
                      <a:lnTo>
                        <a:pt x="351" y="438"/>
                      </a:lnTo>
                      <a:lnTo>
                        <a:pt x="349" y="439"/>
                      </a:lnTo>
                      <a:lnTo>
                        <a:pt x="347" y="442"/>
                      </a:lnTo>
                      <a:lnTo>
                        <a:pt x="345" y="444"/>
                      </a:lnTo>
                      <a:lnTo>
                        <a:pt x="345" y="444"/>
                      </a:lnTo>
                      <a:lnTo>
                        <a:pt x="347" y="445"/>
                      </a:lnTo>
                      <a:lnTo>
                        <a:pt x="353" y="445"/>
                      </a:lnTo>
                      <a:lnTo>
                        <a:pt x="353" y="445"/>
                      </a:lnTo>
                      <a:lnTo>
                        <a:pt x="350" y="446"/>
                      </a:lnTo>
                      <a:lnTo>
                        <a:pt x="348" y="448"/>
                      </a:lnTo>
                      <a:lnTo>
                        <a:pt x="347" y="450"/>
                      </a:lnTo>
                      <a:lnTo>
                        <a:pt x="347" y="450"/>
                      </a:lnTo>
                      <a:lnTo>
                        <a:pt x="349" y="451"/>
                      </a:lnTo>
                      <a:lnTo>
                        <a:pt x="353" y="453"/>
                      </a:lnTo>
                      <a:lnTo>
                        <a:pt x="353" y="453"/>
                      </a:lnTo>
                      <a:lnTo>
                        <a:pt x="351" y="456"/>
                      </a:lnTo>
                      <a:lnTo>
                        <a:pt x="351" y="456"/>
                      </a:lnTo>
                      <a:lnTo>
                        <a:pt x="351" y="457"/>
                      </a:lnTo>
                      <a:lnTo>
                        <a:pt x="351" y="457"/>
                      </a:lnTo>
                      <a:lnTo>
                        <a:pt x="349" y="456"/>
                      </a:lnTo>
                      <a:lnTo>
                        <a:pt x="347" y="455"/>
                      </a:lnTo>
                      <a:lnTo>
                        <a:pt x="345" y="451"/>
                      </a:lnTo>
                      <a:lnTo>
                        <a:pt x="344" y="446"/>
                      </a:lnTo>
                      <a:lnTo>
                        <a:pt x="344" y="446"/>
                      </a:lnTo>
                      <a:lnTo>
                        <a:pt x="344" y="445"/>
                      </a:lnTo>
                      <a:lnTo>
                        <a:pt x="344" y="442"/>
                      </a:lnTo>
                      <a:lnTo>
                        <a:pt x="344" y="440"/>
                      </a:lnTo>
                      <a:lnTo>
                        <a:pt x="343" y="438"/>
                      </a:lnTo>
                      <a:lnTo>
                        <a:pt x="339" y="437"/>
                      </a:lnTo>
                      <a:lnTo>
                        <a:pt x="336" y="436"/>
                      </a:lnTo>
                      <a:lnTo>
                        <a:pt x="336" y="436"/>
                      </a:lnTo>
                      <a:lnTo>
                        <a:pt x="336" y="438"/>
                      </a:lnTo>
                      <a:lnTo>
                        <a:pt x="334" y="440"/>
                      </a:lnTo>
                      <a:lnTo>
                        <a:pt x="336" y="444"/>
                      </a:lnTo>
                      <a:lnTo>
                        <a:pt x="336" y="444"/>
                      </a:lnTo>
                      <a:lnTo>
                        <a:pt x="334" y="442"/>
                      </a:lnTo>
                      <a:lnTo>
                        <a:pt x="332" y="439"/>
                      </a:lnTo>
                      <a:lnTo>
                        <a:pt x="328" y="438"/>
                      </a:lnTo>
                      <a:lnTo>
                        <a:pt x="328" y="438"/>
                      </a:lnTo>
                      <a:lnTo>
                        <a:pt x="327" y="442"/>
                      </a:lnTo>
                      <a:lnTo>
                        <a:pt x="327" y="445"/>
                      </a:lnTo>
                      <a:lnTo>
                        <a:pt x="328" y="450"/>
                      </a:lnTo>
                      <a:lnTo>
                        <a:pt x="328" y="450"/>
                      </a:lnTo>
                      <a:lnTo>
                        <a:pt x="326" y="448"/>
                      </a:lnTo>
                      <a:lnTo>
                        <a:pt x="323" y="445"/>
                      </a:lnTo>
                      <a:lnTo>
                        <a:pt x="320" y="444"/>
                      </a:lnTo>
                      <a:lnTo>
                        <a:pt x="320" y="444"/>
                      </a:lnTo>
                      <a:lnTo>
                        <a:pt x="320" y="442"/>
                      </a:lnTo>
                      <a:lnTo>
                        <a:pt x="319" y="439"/>
                      </a:lnTo>
                      <a:lnTo>
                        <a:pt x="317" y="436"/>
                      </a:lnTo>
                      <a:lnTo>
                        <a:pt x="314" y="433"/>
                      </a:lnTo>
                      <a:lnTo>
                        <a:pt x="314" y="433"/>
                      </a:lnTo>
                      <a:lnTo>
                        <a:pt x="312" y="433"/>
                      </a:lnTo>
                      <a:lnTo>
                        <a:pt x="311" y="436"/>
                      </a:lnTo>
                      <a:lnTo>
                        <a:pt x="310" y="440"/>
                      </a:lnTo>
                      <a:lnTo>
                        <a:pt x="310" y="440"/>
                      </a:lnTo>
                      <a:lnTo>
                        <a:pt x="306" y="438"/>
                      </a:lnTo>
                      <a:lnTo>
                        <a:pt x="304" y="434"/>
                      </a:lnTo>
                      <a:lnTo>
                        <a:pt x="303" y="429"/>
                      </a:lnTo>
                      <a:lnTo>
                        <a:pt x="303" y="429"/>
                      </a:lnTo>
                      <a:close/>
                      <a:moveTo>
                        <a:pt x="304" y="750"/>
                      </a:moveTo>
                      <a:lnTo>
                        <a:pt x="304" y="750"/>
                      </a:lnTo>
                      <a:lnTo>
                        <a:pt x="303" y="751"/>
                      </a:lnTo>
                      <a:lnTo>
                        <a:pt x="301" y="754"/>
                      </a:lnTo>
                      <a:lnTo>
                        <a:pt x="303" y="758"/>
                      </a:lnTo>
                      <a:lnTo>
                        <a:pt x="303" y="758"/>
                      </a:lnTo>
                      <a:lnTo>
                        <a:pt x="305" y="756"/>
                      </a:lnTo>
                      <a:lnTo>
                        <a:pt x="309" y="755"/>
                      </a:lnTo>
                      <a:lnTo>
                        <a:pt x="311" y="753"/>
                      </a:lnTo>
                      <a:lnTo>
                        <a:pt x="311" y="753"/>
                      </a:lnTo>
                      <a:lnTo>
                        <a:pt x="310" y="756"/>
                      </a:lnTo>
                      <a:lnTo>
                        <a:pt x="310" y="756"/>
                      </a:lnTo>
                      <a:lnTo>
                        <a:pt x="308" y="758"/>
                      </a:lnTo>
                      <a:lnTo>
                        <a:pt x="308" y="758"/>
                      </a:lnTo>
                      <a:lnTo>
                        <a:pt x="309" y="760"/>
                      </a:lnTo>
                      <a:lnTo>
                        <a:pt x="309" y="760"/>
                      </a:lnTo>
                      <a:lnTo>
                        <a:pt x="306" y="762"/>
                      </a:lnTo>
                      <a:lnTo>
                        <a:pt x="306" y="762"/>
                      </a:lnTo>
                      <a:lnTo>
                        <a:pt x="309" y="765"/>
                      </a:lnTo>
                      <a:lnTo>
                        <a:pt x="309" y="765"/>
                      </a:lnTo>
                      <a:lnTo>
                        <a:pt x="305" y="765"/>
                      </a:lnTo>
                      <a:lnTo>
                        <a:pt x="301" y="766"/>
                      </a:lnTo>
                      <a:lnTo>
                        <a:pt x="301" y="766"/>
                      </a:lnTo>
                      <a:lnTo>
                        <a:pt x="303" y="767"/>
                      </a:lnTo>
                      <a:lnTo>
                        <a:pt x="303" y="767"/>
                      </a:lnTo>
                      <a:lnTo>
                        <a:pt x="303" y="767"/>
                      </a:lnTo>
                      <a:lnTo>
                        <a:pt x="303" y="767"/>
                      </a:lnTo>
                      <a:lnTo>
                        <a:pt x="301" y="767"/>
                      </a:lnTo>
                      <a:lnTo>
                        <a:pt x="301" y="767"/>
                      </a:lnTo>
                      <a:lnTo>
                        <a:pt x="301" y="767"/>
                      </a:lnTo>
                      <a:lnTo>
                        <a:pt x="301" y="767"/>
                      </a:lnTo>
                      <a:lnTo>
                        <a:pt x="301" y="767"/>
                      </a:lnTo>
                      <a:lnTo>
                        <a:pt x="299" y="767"/>
                      </a:lnTo>
                      <a:lnTo>
                        <a:pt x="299" y="767"/>
                      </a:lnTo>
                      <a:lnTo>
                        <a:pt x="299" y="765"/>
                      </a:lnTo>
                      <a:lnTo>
                        <a:pt x="298" y="762"/>
                      </a:lnTo>
                      <a:lnTo>
                        <a:pt x="298" y="762"/>
                      </a:lnTo>
                      <a:lnTo>
                        <a:pt x="298" y="764"/>
                      </a:lnTo>
                      <a:lnTo>
                        <a:pt x="297" y="766"/>
                      </a:lnTo>
                      <a:lnTo>
                        <a:pt x="297" y="766"/>
                      </a:lnTo>
                      <a:lnTo>
                        <a:pt x="294" y="765"/>
                      </a:lnTo>
                      <a:lnTo>
                        <a:pt x="293" y="765"/>
                      </a:lnTo>
                      <a:lnTo>
                        <a:pt x="293" y="765"/>
                      </a:lnTo>
                      <a:lnTo>
                        <a:pt x="290" y="764"/>
                      </a:lnTo>
                      <a:lnTo>
                        <a:pt x="290" y="764"/>
                      </a:lnTo>
                      <a:lnTo>
                        <a:pt x="289" y="761"/>
                      </a:lnTo>
                      <a:lnTo>
                        <a:pt x="288" y="761"/>
                      </a:lnTo>
                      <a:lnTo>
                        <a:pt x="287" y="762"/>
                      </a:lnTo>
                      <a:lnTo>
                        <a:pt x="287" y="762"/>
                      </a:lnTo>
                      <a:lnTo>
                        <a:pt x="283" y="764"/>
                      </a:lnTo>
                      <a:lnTo>
                        <a:pt x="283" y="764"/>
                      </a:lnTo>
                      <a:lnTo>
                        <a:pt x="284" y="765"/>
                      </a:lnTo>
                      <a:lnTo>
                        <a:pt x="286" y="767"/>
                      </a:lnTo>
                      <a:lnTo>
                        <a:pt x="286" y="767"/>
                      </a:lnTo>
                      <a:lnTo>
                        <a:pt x="286" y="769"/>
                      </a:lnTo>
                      <a:lnTo>
                        <a:pt x="286" y="769"/>
                      </a:lnTo>
                      <a:lnTo>
                        <a:pt x="283" y="767"/>
                      </a:lnTo>
                      <a:lnTo>
                        <a:pt x="279" y="767"/>
                      </a:lnTo>
                      <a:lnTo>
                        <a:pt x="279" y="767"/>
                      </a:lnTo>
                      <a:lnTo>
                        <a:pt x="279" y="767"/>
                      </a:lnTo>
                      <a:lnTo>
                        <a:pt x="279" y="767"/>
                      </a:lnTo>
                      <a:lnTo>
                        <a:pt x="278" y="769"/>
                      </a:lnTo>
                      <a:lnTo>
                        <a:pt x="278" y="769"/>
                      </a:lnTo>
                      <a:lnTo>
                        <a:pt x="278" y="769"/>
                      </a:lnTo>
                      <a:lnTo>
                        <a:pt x="278" y="769"/>
                      </a:lnTo>
                      <a:lnTo>
                        <a:pt x="277" y="769"/>
                      </a:lnTo>
                      <a:lnTo>
                        <a:pt x="277" y="769"/>
                      </a:lnTo>
                      <a:lnTo>
                        <a:pt x="277" y="769"/>
                      </a:lnTo>
                      <a:lnTo>
                        <a:pt x="277" y="769"/>
                      </a:lnTo>
                      <a:lnTo>
                        <a:pt x="278" y="767"/>
                      </a:lnTo>
                      <a:lnTo>
                        <a:pt x="278" y="767"/>
                      </a:lnTo>
                      <a:lnTo>
                        <a:pt x="281" y="764"/>
                      </a:lnTo>
                      <a:lnTo>
                        <a:pt x="281" y="764"/>
                      </a:lnTo>
                      <a:lnTo>
                        <a:pt x="284" y="762"/>
                      </a:lnTo>
                      <a:lnTo>
                        <a:pt x="287" y="760"/>
                      </a:lnTo>
                      <a:lnTo>
                        <a:pt x="287" y="755"/>
                      </a:lnTo>
                      <a:lnTo>
                        <a:pt x="287" y="755"/>
                      </a:lnTo>
                      <a:lnTo>
                        <a:pt x="288" y="756"/>
                      </a:lnTo>
                      <a:lnTo>
                        <a:pt x="289" y="756"/>
                      </a:lnTo>
                      <a:lnTo>
                        <a:pt x="290" y="749"/>
                      </a:lnTo>
                      <a:lnTo>
                        <a:pt x="290" y="749"/>
                      </a:lnTo>
                      <a:lnTo>
                        <a:pt x="292" y="747"/>
                      </a:lnTo>
                      <a:lnTo>
                        <a:pt x="292" y="747"/>
                      </a:lnTo>
                      <a:lnTo>
                        <a:pt x="295" y="745"/>
                      </a:lnTo>
                      <a:lnTo>
                        <a:pt x="295" y="745"/>
                      </a:lnTo>
                      <a:lnTo>
                        <a:pt x="298" y="748"/>
                      </a:lnTo>
                      <a:lnTo>
                        <a:pt x="298" y="748"/>
                      </a:lnTo>
                      <a:lnTo>
                        <a:pt x="298" y="747"/>
                      </a:lnTo>
                      <a:lnTo>
                        <a:pt x="298" y="747"/>
                      </a:lnTo>
                      <a:lnTo>
                        <a:pt x="298" y="750"/>
                      </a:lnTo>
                      <a:lnTo>
                        <a:pt x="298" y="753"/>
                      </a:lnTo>
                      <a:lnTo>
                        <a:pt x="298" y="753"/>
                      </a:lnTo>
                      <a:lnTo>
                        <a:pt x="300" y="753"/>
                      </a:lnTo>
                      <a:lnTo>
                        <a:pt x="304" y="750"/>
                      </a:lnTo>
                      <a:lnTo>
                        <a:pt x="304" y="750"/>
                      </a:lnTo>
                      <a:close/>
                      <a:moveTo>
                        <a:pt x="184" y="709"/>
                      </a:moveTo>
                      <a:lnTo>
                        <a:pt x="184" y="709"/>
                      </a:lnTo>
                      <a:lnTo>
                        <a:pt x="187" y="711"/>
                      </a:lnTo>
                      <a:lnTo>
                        <a:pt x="187" y="711"/>
                      </a:lnTo>
                      <a:lnTo>
                        <a:pt x="190" y="708"/>
                      </a:lnTo>
                      <a:lnTo>
                        <a:pt x="192" y="704"/>
                      </a:lnTo>
                      <a:lnTo>
                        <a:pt x="192" y="700"/>
                      </a:lnTo>
                      <a:lnTo>
                        <a:pt x="192" y="700"/>
                      </a:lnTo>
                      <a:lnTo>
                        <a:pt x="194" y="704"/>
                      </a:lnTo>
                      <a:lnTo>
                        <a:pt x="196" y="708"/>
                      </a:lnTo>
                      <a:lnTo>
                        <a:pt x="200" y="709"/>
                      </a:lnTo>
                      <a:lnTo>
                        <a:pt x="200" y="709"/>
                      </a:lnTo>
                      <a:lnTo>
                        <a:pt x="200" y="706"/>
                      </a:lnTo>
                      <a:lnTo>
                        <a:pt x="200" y="703"/>
                      </a:lnTo>
                      <a:lnTo>
                        <a:pt x="199" y="699"/>
                      </a:lnTo>
                      <a:lnTo>
                        <a:pt x="199" y="699"/>
                      </a:lnTo>
                      <a:lnTo>
                        <a:pt x="201" y="697"/>
                      </a:lnTo>
                      <a:lnTo>
                        <a:pt x="203" y="695"/>
                      </a:lnTo>
                      <a:lnTo>
                        <a:pt x="204" y="693"/>
                      </a:lnTo>
                      <a:lnTo>
                        <a:pt x="204" y="693"/>
                      </a:lnTo>
                      <a:lnTo>
                        <a:pt x="200" y="692"/>
                      </a:lnTo>
                      <a:lnTo>
                        <a:pt x="199" y="692"/>
                      </a:lnTo>
                      <a:lnTo>
                        <a:pt x="196" y="692"/>
                      </a:lnTo>
                      <a:lnTo>
                        <a:pt x="196" y="692"/>
                      </a:lnTo>
                      <a:lnTo>
                        <a:pt x="198" y="690"/>
                      </a:lnTo>
                      <a:lnTo>
                        <a:pt x="198" y="690"/>
                      </a:lnTo>
                      <a:lnTo>
                        <a:pt x="201" y="690"/>
                      </a:lnTo>
                      <a:lnTo>
                        <a:pt x="205" y="690"/>
                      </a:lnTo>
                      <a:lnTo>
                        <a:pt x="205" y="690"/>
                      </a:lnTo>
                      <a:lnTo>
                        <a:pt x="205" y="688"/>
                      </a:lnTo>
                      <a:lnTo>
                        <a:pt x="204" y="686"/>
                      </a:lnTo>
                      <a:lnTo>
                        <a:pt x="201" y="683"/>
                      </a:lnTo>
                      <a:lnTo>
                        <a:pt x="201" y="683"/>
                      </a:lnTo>
                      <a:lnTo>
                        <a:pt x="204" y="684"/>
                      </a:lnTo>
                      <a:lnTo>
                        <a:pt x="206" y="686"/>
                      </a:lnTo>
                      <a:lnTo>
                        <a:pt x="210" y="686"/>
                      </a:lnTo>
                      <a:lnTo>
                        <a:pt x="210" y="686"/>
                      </a:lnTo>
                      <a:lnTo>
                        <a:pt x="210" y="681"/>
                      </a:lnTo>
                      <a:lnTo>
                        <a:pt x="207" y="678"/>
                      </a:lnTo>
                      <a:lnTo>
                        <a:pt x="205" y="675"/>
                      </a:lnTo>
                      <a:lnTo>
                        <a:pt x="205" y="675"/>
                      </a:lnTo>
                      <a:lnTo>
                        <a:pt x="207" y="675"/>
                      </a:lnTo>
                      <a:lnTo>
                        <a:pt x="207" y="675"/>
                      </a:lnTo>
                      <a:lnTo>
                        <a:pt x="207" y="676"/>
                      </a:lnTo>
                      <a:lnTo>
                        <a:pt x="207" y="676"/>
                      </a:lnTo>
                      <a:lnTo>
                        <a:pt x="210" y="679"/>
                      </a:lnTo>
                      <a:lnTo>
                        <a:pt x="212" y="681"/>
                      </a:lnTo>
                      <a:lnTo>
                        <a:pt x="214" y="681"/>
                      </a:lnTo>
                      <a:lnTo>
                        <a:pt x="215" y="676"/>
                      </a:lnTo>
                      <a:lnTo>
                        <a:pt x="215" y="676"/>
                      </a:lnTo>
                      <a:lnTo>
                        <a:pt x="217" y="675"/>
                      </a:lnTo>
                      <a:lnTo>
                        <a:pt x="217" y="675"/>
                      </a:lnTo>
                      <a:lnTo>
                        <a:pt x="216" y="672"/>
                      </a:lnTo>
                      <a:lnTo>
                        <a:pt x="216" y="672"/>
                      </a:lnTo>
                      <a:lnTo>
                        <a:pt x="216" y="672"/>
                      </a:lnTo>
                      <a:lnTo>
                        <a:pt x="216" y="672"/>
                      </a:lnTo>
                      <a:lnTo>
                        <a:pt x="217" y="672"/>
                      </a:lnTo>
                      <a:lnTo>
                        <a:pt x="221" y="671"/>
                      </a:lnTo>
                      <a:lnTo>
                        <a:pt x="225" y="667"/>
                      </a:lnTo>
                      <a:lnTo>
                        <a:pt x="226" y="665"/>
                      </a:lnTo>
                      <a:lnTo>
                        <a:pt x="227" y="661"/>
                      </a:lnTo>
                      <a:lnTo>
                        <a:pt x="227" y="661"/>
                      </a:lnTo>
                      <a:lnTo>
                        <a:pt x="225" y="660"/>
                      </a:lnTo>
                      <a:lnTo>
                        <a:pt x="222" y="660"/>
                      </a:lnTo>
                      <a:lnTo>
                        <a:pt x="218" y="661"/>
                      </a:lnTo>
                      <a:lnTo>
                        <a:pt x="218" y="661"/>
                      </a:lnTo>
                      <a:lnTo>
                        <a:pt x="218" y="658"/>
                      </a:lnTo>
                      <a:lnTo>
                        <a:pt x="220" y="654"/>
                      </a:lnTo>
                      <a:lnTo>
                        <a:pt x="223" y="650"/>
                      </a:lnTo>
                      <a:lnTo>
                        <a:pt x="223" y="650"/>
                      </a:lnTo>
                      <a:lnTo>
                        <a:pt x="226" y="650"/>
                      </a:lnTo>
                      <a:lnTo>
                        <a:pt x="226" y="650"/>
                      </a:lnTo>
                      <a:lnTo>
                        <a:pt x="228" y="650"/>
                      </a:lnTo>
                      <a:lnTo>
                        <a:pt x="228" y="649"/>
                      </a:lnTo>
                      <a:lnTo>
                        <a:pt x="228" y="648"/>
                      </a:lnTo>
                      <a:lnTo>
                        <a:pt x="228" y="648"/>
                      </a:lnTo>
                      <a:lnTo>
                        <a:pt x="231" y="644"/>
                      </a:lnTo>
                      <a:lnTo>
                        <a:pt x="229" y="638"/>
                      </a:lnTo>
                      <a:lnTo>
                        <a:pt x="229" y="638"/>
                      </a:lnTo>
                      <a:lnTo>
                        <a:pt x="232" y="637"/>
                      </a:lnTo>
                      <a:lnTo>
                        <a:pt x="233" y="633"/>
                      </a:lnTo>
                      <a:lnTo>
                        <a:pt x="233" y="631"/>
                      </a:lnTo>
                      <a:lnTo>
                        <a:pt x="232" y="626"/>
                      </a:lnTo>
                      <a:lnTo>
                        <a:pt x="232" y="626"/>
                      </a:lnTo>
                      <a:lnTo>
                        <a:pt x="229" y="626"/>
                      </a:lnTo>
                      <a:lnTo>
                        <a:pt x="227" y="627"/>
                      </a:lnTo>
                      <a:lnTo>
                        <a:pt x="225" y="631"/>
                      </a:lnTo>
                      <a:lnTo>
                        <a:pt x="225" y="631"/>
                      </a:lnTo>
                      <a:lnTo>
                        <a:pt x="222" y="627"/>
                      </a:lnTo>
                      <a:lnTo>
                        <a:pt x="222" y="622"/>
                      </a:lnTo>
                      <a:lnTo>
                        <a:pt x="223" y="617"/>
                      </a:lnTo>
                      <a:lnTo>
                        <a:pt x="223" y="617"/>
                      </a:lnTo>
                      <a:lnTo>
                        <a:pt x="225" y="616"/>
                      </a:lnTo>
                      <a:lnTo>
                        <a:pt x="226" y="615"/>
                      </a:lnTo>
                      <a:lnTo>
                        <a:pt x="226" y="615"/>
                      </a:lnTo>
                      <a:lnTo>
                        <a:pt x="229" y="615"/>
                      </a:lnTo>
                      <a:lnTo>
                        <a:pt x="232" y="615"/>
                      </a:lnTo>
                      <a:lnTo>
                        <a:pt x="231" y="611"/>
                      </a:lnTo>
                      <a:lnTo>
                        <a:pt x="227" y="605"/>
                      </a:lnTo>
                      <a:lnTo>
                        <a:pt x="227" y="605"/>
                      </a:lnTo>
                      <a:lnTo>
                        <a:pt x="228" y="605"/>
                      </a:lnTo>
                      <a:lnTo>
                        <a:pt x="229" y="601"/>
                      </a:lnTo>
                      <a:lnTo>
                        <a:pt x="229" y="597"/>
                      </a:lnTo>
                      <a:lnTo>
                        <a:pt x="228" y="594"/>
                      </a:lnTo>
                      <a:lnTo>
                        <a:pt x="227" y="590"/>
                      </a:lnTo>
                      <a:lnTo>
                        <a:pt x="227" y="590"/>
                      </a:lnTo>
                      <a:lnTo>
                        <a:pt x="225" y="590"/>
                      </a:lnTo>
                      <a:lnTo>
                        <a:pt x="222" y="593"/>
                      </a:lnTo>
                      <a:lnTo>
                        <a:pt x="221" y="597"/>
                      </a:lnTo>
                      <a:lnTo>
                        <a:pt x="221" y="597"/>
                      </a:lnTo>
                      <a:lnTo>
                        <a:pt x="217" y="594"/>
                      </a:lnTo>
                      <a:lnTo>
                        <a:pt x="216" y="590"/>
                      </a:lnTo>
                      <a:lnTo>
                        <a:pt x="216" y="584"/>
                      </a:lnTo>
                      <a:lnTo>
                        <a:pt x="216" y="584"/>
                      </a:lnTo>
                      <a:lnTo>
                        <a:pt x="217" y="583"/>
                      </a:lnTo>
                      <a:lnTo>
                        <a:pt x="217" y="581"/>
                      </a:lnTo>
                      <a:lnTo>
                        <a:pt x="217" y="578"/>
                      </a:lnTo>
                      <a:lnTo>
                        <a:pt x="217" y="578"/>
                      </a:lnTo>
                      <a:lnTo>
                        <a:pt x="218" y="576"/>
                      </a:lnTo>
                      <a:lnTo>
                        <a:pt x="218" y="576"/>
                      </a:lnTo>
                      <a:lnTo>
                        <a:pt x="217" y="586"/>
                      </a:lnTo>
                      <a:lnTo>
                        <a:pt x="217" y="586"/>
                      </a:lnTo>
                      <a:lnTo>
                        <a:pt x="220" y="586"/>
                      </a:lnTo>
                      <a:lnTo>
                        <a:pt x="222" y="586"/>
                      </a:lnTo>
                      <a:lnTo>
                        <a:pt x="222" y="586"/>
                      </a:lnTo>
                      <a:lnTo>
                        <a:pt x="220" y="589"/>
                      </a:lnTo>
                      <a:lnTo>
                        <a:pt x="218" y="592"/>
                      </a:lnTo>
                      <a:lnTo>
                        <a:pt x="220" y="593"/>
                      </a:lnTo>
                      <a:lnTo>
                        <a:pt x="220" y="593"/>
                      </a:lnTo>
                      <a:lnTo>
                        <a:pt x="222" y="589"/>
                      </a:lnTo>
                      <a:lnTo>
                        <a:pt x="225" y="588"/>
                      </a:lnTo>
                      <a:lnTo>
                        <a:pt x="229" y="587"/>
                      </a:lnTo>
                      <a:lnTo>
                        <a:pt x="229" y="587"/>
                      </a:lnTo>
                      <a:lnTo>
                        <a:pt x="233" y="588"/>
                      </a:lnTo>
                      <a:lnTo>
                        <a:pt x="236" y="588"/>
                      </a:lnTo>
                      <a:lnTo>
                        <a:pt x="236" y="586"/>
                      </a:lnTo>
                      <a:lnTo>
                        <a:pt x="231" y="578"/>
                      </a:lnTo>
                      <a:lnTo>
                        <a:pt x="231" y="578"/>
                      </a:lnTo>
                      <a:lnTo>
                        <a:pt x="232" y="577"/>
                      </a:lnTo>
                      <a:lnTo>
                        <a:pt x="234" y="572"/>
                      </a:lnTo>
                      <a:lnTo>
                        <a:pt x="234" y="572"/>
                      </a:lnTo>
                      <a:lnTo>
                        <a:pt x="236" y="573"/>
                      </a:lnTo>
                      <a:lnTo>
                        <a:pt x="238" y="575"/>
                      </a:lnTo>
                      <a:lnTo>
                        <a:pt x="238" y="575"/>
                      </a:lnTo>
                      <a:lnTo>
                        <a:pt x="239" y="572"/>
                      </a:lnTo>
                      <a:lnTo>
                        <a:pt x="239" y="570"/>
                      </a:lnTo>
                      <a:lnTo>
                        <a:pt x="238" y="568"/>
                      </a:lnTo>
                      <a:lnTo>
                        <a:pt x="238" y="568"/>
                      </a:lnTo>
                      <a:lnTo>
                        <a:pt x="242" y="571"/>
                      </a:lnTo>
                      <a:lnTo>
                        <a:pt x="242" y="571"/>
                      </a:lnTo>
                      <a:lnTo>
                        <a:pt x="240" y="573"/>
                      </a:lnTo>
                      <a:lnTo>
                        <a:pt x="239" y="576"/>
                      </a:lnTo>
                      <a:lnTo>
                        <a:pt x="239" y="579"/>
                      </a:lnTo>
                      <a:lnTo>
                        <a:pt x="242" y="584"/>
                      </a:lnTo>
                      <a:lnTo>
                        <a:pt x="242" y="584"/>
                      </a:lnTo>
                      <a:lnTo>
                        <a:pt x="244" y="583"/>
                      </a:lnTo>
                      <a:lnTo>
                        <a:pt x="248" y="578"/>
                      </a:lnTo>
                      <a:lnTo>
                        <a:pt x="248" y="578"/>
                      </a:lnTo>
                      <a:lnTo>
                        <a:pt x="247" y="581"/>
                      </a:lnTo>
                      <a:lnTo>
                        <a:pt x="247" y="584"/>
                      </a:lnTo>
                      <a:lnTo>
                        <a:pt x="249" y="587"/>
                      </a:lnTo>
                      <a:lnTo>
                        <a:pt x="249" y="587"/>
                      </a:lnTo>
                      <a:lnTo>
                        <a:pt x="253" y="586"/>
                      </a:lnTo>
                      <a:lnTo>
                        <a:pt x="253" y="586"/>
                      </a:lnTo>
                      <a:lnTo>
                        <a:pt x="254" y="588"/>
                      </a:lnTo>
                      <a:lnTo>
                        <a:pt x="254" y="588"/>
                      </a:lnTo>
                      <a:lnTo>
                        <a:pt x="255" y="588"/>
                      </a:lnTo>
                      <a:lnTo>
                        <a:pt x="258" y="587"/>
                      </a:lnTo>
                      <a:lnTo>
                        <a:pt x="258" y="587"/>
                      </a:lnTo>
                      <a:lnTo>
                        <a:pt x="259" y="588"/>
                      </a:lnTo>
                      <a:lnTo>
                        <a:pt x="261" y="590"/>
                      </a:lnTo>
                      <a:lnTo>
                        <a:pt x="261" y="590"/>
                      </a:lnTo>
                      <a:lnTo>
                        <a:pt x="262" y="589"/>
                      </a:lnTo>
                      <a:lnTo>
                        <a:pt x="264" y="586"/>
                      </a:lnTo>
                      <a:lnTo>
                        <a:pt x="264" y="586"/>
                      </a:lnTo>
                      <a:lnTo>
                        <a:pt x="265" y="588"/>
                      </a:lnTo>
                      <a:lnTo>
                        <a:pt x="265" y="593"/>
                      </a:lnTo>
                      <a:lnTo>
                        <a:pt x="265" y="593"/>
                      </a:lnTo>
                      <a:lnTo>
                        <a:pt x="265" y="594"/>
                      </a:lnTo>
                      <a:lnTo>
                        <a:pt x="264" y="597"/>
                      </a:lnTo>
                      <a:lnTo>
                        <a:pt x="265" y="600"/>
                      </a:lnTo>
                      <a:lnTo>
                        <a:pt x="266" y="603"/>
                      </a:lnTo>
                      <a:lnTo>
                        <a:pt x="268" y="604"/>
                      </a:lnTo>
                      <a:lnTo>
                        <a:pt x="268" y="604"/>
                      </a:lnTo>
                      <a:lnTo>
                        <a:pt x="268" y="605"/>
                      </a:lnTo>
                      <a:lnTo>
                        <a:pt x="268" y="605"/>
                      </a:lnTo>
                      <a:lnTo>
                        <a:pt x="271" y="606"/>
                      </a:lnTo>
                      <a:lnTo>
                        <a:pt x="277" y="606"/>
                      </a:lnTo>
                      <a:lnTo>
                        <a:pt x="277" y="606"/>
                      </a:lnTo>
                      <a:lnTo>
                        <a:pt x="279" y="610"/>
                      </a:lnTo>
                      <a:lnTo>
                        <a:pt x="279" y="610"/>
                      </a:lnTo>
                      <a:lnTo>
                        <a:pt x="282" y="608"/>
                      </a:lnTo>
                      <a:lnTo>
                        <a:pt x="282" y="608"/>
                      </a:lnTo>
                      <a:lnTo>
                        <a:pt x="284" y="609"/>
                      </a:lnTo>
                      <a:lnTo>
                        <a:pt x="284" y="609"/>
                      </a:lnTo>
                      <a:lnTo>
                        <a:pt x="286" y="614"/>
                      </a:lnTo>
                      <a:lnTo>
                        <a:pt x="286" y="614"/>
                      </a:lnTo>
                      <a:lnTo>
                        <a:pt x="288" y="611"/>
                      </a:lnTo>
                      <a:lnTo>
                        <a:pt x="288" y="611"/>
                      </a:lnTo>
                      <a:lnTo>
                        <a:pt x="288" y="614"/>
                      </a:lnTo>
                      <a:lnTo>
                        <a:pt x="287" y="615"/>
                      </a:lnTo>
                      <a:lnTo>
                        <a:pt x="287" y="615"/>
                      </a:lnTo>
                      <a:lnTo>
                        <a:pt x="284" y="616"/>
                      </a:lnTo>
                      <a:lnTo>
                        <a:pt x="284" y="616"/>
                      </a:lnTo>
                      <a:lnTo>
                        <a:pt x="282" y="618"/>
                      </a:lnTo>
                      <a:lnTo>
                        <a:pt x="282" y="618"/>
                      </a:lnTo>
                      <a:lnTo>
                        <a:pt x="283" y="620"/>
                      </a:lnTo>
                      <a:lnTo>
                        <a:pt x="283" y="620"/>
                      </a:lnTo>
                      <a:lnTo>
                        <a:pt x="283" y="623"/>
                      </a:lnTo>
                      <a:lnTo>
                        <a:pt x="286" y="629"/>
                      </a:lnTo>
                      <a:lnTo>
                        <a:pt x="286" y="629"/>
                      </a:lnTo>
                      <a:lnTo>
                        <a:pt x="287" y="628"/>
                      </a:lnTo>
                      <a:lnTo>
                        <a:pt x="290" y="625"/>
                      </a:lnTo>
                      <a:lnTo>
                        <a:pt x="290" y="625"/>
                      </a:lnTo>
                      <a:lnTo>
                        <a:pt x="290" y="625"/>
                      </a:lnTo>
                      <a:lnTo>
                        <a:pt x="290" y="625"/>
                      </a:lnTo>
                      <a:lnTo>
                        <a:pt x="290" y="628"/>
                      </a:lnTo>
                      <a:lnTo>
                        <a:pt x="290" y="628"/>
                      </a:lnTo>
                      <a:lnTo>
                        <a:pt x="290" y="628"/>
                      </a:lnTo>
                      <a:lnTo>
                        <a:pt x="290" y="629"/>
                      </a:lnTo>
                      <a:lnTo>
                        <a:pt x="290" y="629"/>
                      </a:lnTo>
                      <a:lnTo>
                        <a:pt x="292" y="632"/>
                      </a:lnTo>
                      <a:lnTo>
                        <a:pt x="292" y="632"/>
                      </a:lnTo>
                      <a:lnTo>
                        <a:pt x="295" y="629"/>
                      </a:lnTo>
                      <a:lnTo>
                        <a:pt x="295" y="629"/>
                      </a:lnTo>
                      <a:lnTo>
                        <a:pt x="298" y="632"/>
                      </a:lnTo>
                      <a:lnTo>
                        <a:pt x="298" y="632"/>
                      </a:lnTo>
                      <a:lnTo>
                        <a:pt x="297" y="636"/>
                      </a:lnTo>
                      <a:lnTo>
                        <a:pt x="293" y="638"/>
                      </a:lnTo>
                      <a:lnTo>
                        <a:pt x="293" y="638"/>
                      </a:lnTo>
                      <a:lnTo>
                        <a:pt x="293" y="638"/>
                      </a:lnTo>
                      <a:lnTo>
                        <a:pt x="290" y="639"/>
                      </a:lnTo>
                      <a:lnTo>
                        <a:pt x="288" y="643"/>
                      </a:lnTo>
                      <a:lnTo>
                        <a:pt x="288" y="645"/>
                      </a:lnTo>
                      <a:lnTo>
                        <a:pt x="289" y="649"/>
                      </a:lnTo>
                      <a:lnTo>
                        <a:pt x="289" y="649"/>
                      </a:lnTo>
                      <a:lnTo>
                        <a:pt x="292" y="648"/>
                      </a:lnTo>
                      <a:lnTo>
                        <a:pt x="295" y="644"/>
                      </a:lnTo>
                      <a:lnTo>
                        <a:pt x="295" y="644"/>
                      </a:lnTo>
                      <a:lnTo>
                        <a:pt x="294" y="647"/>
                      </a:lnTo>
                      <a:lnTo>
                        <a:pt x="294" y="649"/>
                      </a:lnTo>
                      <a:lnTo>
                        <a:pt x="294" y="651"/>
                      </a:lnTo>
                      <a:lnTo>
                        <a:pt x="294" y="651"/>
                      </a:lnTo>
                      <a:lnTo>
                        <a:pt x="297" y="651"/>
                      </a:lnTo>
                      <a:lnTo>
                        <a:pt x="300" y="649"/>
                      </a:lnTo>
                      <a:lnTo>
                        <a:pt x="300" y="649"/>
                      </a:lnTo>
                      <a:lnTo>
                        <a:pt x="303" y="653"/>
                      </a:lnTo>
                      <a:lnTo>
                        <a:pt x="303" y="653"/>
                      </a:lnTo>
                      <a:lnTo>
                        <a:pt x="303" y="654"/>
                      </a:lnTo>
                      <a:lnTo>
                        <a:pt x="303" y="654"/>
                      </a:lnTo>
                      <a:lnTo>
                        <a:pt x="300" y="655"/>
                      </a:lnTo>
                      <a:lnTo>
                        <a:pt x="298" y="655"/>
                      </a:lnTo>
                      <a:lnTo>
                        <a:pt x="294" y="654"/>
                      </a:lnTo>
                      <a:lnTo>
                        <a:pt x="290" y="651"/>
                      </a:lnTo>
                      <a:lnTo>
                        <a:pt x="290" y="651"/>
                      </a:lnTo>
                      <a:lnTo>
                        <a:pt x="289" y="650"/>
                      </a:lnTo>
                      <a:lnTo>
                        <a:pt x="288" y="648"/>
                      </a:lnTo>
                      <a:lnTo>
                        <a:pt x="286" y="647"/>
                      </a:lnTo>
                      <a:lnTo>
                        <a:pt x="283" y="645"/>
                      </a:lnTo>
                      <a:lnTo>
                        <a:pt x="279" y="647"/>
                      </a:lnTo>
                      <a:lnTo>
                        <a:pt x="276" y="648"/>
                      </a:lnTo>
                      <a:lnTo>
                        <a:pt x="276" y="648"/>
                      </a:lnTo>
                      <a:lnTo>
                        <a:pt x="277" y="650"/>
                      </a:lnTo>
                      <a:lnTo>
                        <a:pt x="282" y="655"/>
                      </a:lnTo>
                      <a:lnTo>
                        <a:pt x="282" y="655"/>
                      </a:lnTo>
                      <a:lnTo>
                        <a:pt x="279" y="654"/>
                      </a:lnTo>
                      <a:lnTo>
                        <a:pt x="276" y="654"/>
                      </a:lnTo>
                      <a:lnTo>
                        <a:pt x="272" y="655"/>
                      </a:lnTo>
                      <a:lnTo>
                        <a:pt x="272" y="655"/>
                      </a:lnTo>
                      <a:lnTo>
                        <a:pt x="275" y="659"/>
                      </a:lnTo>
                      <a:lnTo>
                        <a:pt x="277" y="661"/>
                      </a:lnTo>
                      <a:lnTo>
                        <a:pt x="281" y="664"/>
                      </a:lnTo>
                      <a:lnTo>
                        <a:pt x="281" y="664"/>
                      </a:lnTo>
                      <a:lnTo>
                        <a:pt x="276" y="664"/>
                      </a:lnTo>
                      <a:lnTo>
                        <a:pt x="272" y="664"/>
                      </a:lnTo>
                      <a:lnTo>
                        <a:pt x="268" y="666"/>
                      </a:lnTo>
                      <a:lnTo>
                        <a:pt x="268" y="666"/>
                      </a:lnTo>
                      <a:lnTo>
                        <a:pt x="272" y="669"/>
                      </a:lnTo>
                      <a:lnTo>
                        <a:pt x="275" y="670"/>
                      </a:lnTo>
                      <a:lnTo>
                        <a:pt x="278" y="671"/>
                      </a:lnTo>
                      <a:lnTo>
                        <a:pt x="278" y="671"/>
                      </a:lnTo>
                      <a:lnTo>
                        <a:pt x="279" y="673"/>
                      </a:lnTo>
                      <a:lnTo>
                        <a:pt x="281" y="676"/>
                      </a:lnTo>
                      <a:lnTo>
                        <a:pt x="283" y="677"/>
                      </a:lnTo>
                      <a:lnTo>
                        <a:pt x="283" y="677"/>
                      </a:lnTo>
                      <a:lnTo>
                        <a:pt x="284" y="675"/>
                      </a:lnTo>
                      <a:lnTo>
                        <a:pt x="286" y="673"/>
                      </a:lnTo>
                      <a:lnTo>
                        <a:pt x="287" y="671"/>
                      </a:lnTo>
                      <a:lnTo>
                        <a:pt x="287" y="671"/>
                      </a:lnTo>
                      <a:lnTo>
                        <a:pt x="289" y="676"/>
                      </a:lnTo>
                      <a:lnTo>
                        <a:pt x="292" y="678"/>
                      </a:lnTo>
                      <a:lnTo>
                        <a:pt x="293" y="679"/>
                      </a:lnTo>
                      <a:lnTo>
                        <a:pt x="293" y="679"/>
                      </a:lnTo>
                      <a:lnTo>
                        <a:pt x="294" y="676"/>
                      </a:lnTo>
                      <a:lnTo>
                        <a:pt x="294" y="676"/>
                      </a:lnTo>
                      <a:lnTo>
                        <a:pt x="297" y="679"/>
                      </a:lnTo>
                      <a:lnTo>
                        <a:pt x="301" y="683"/>
                      </a:lnTo>
                      <a:lnTo>
                        <a:pt x="301" y="683"/>
                      </a:lnTo>
                      <a:lnTo>
                        <a:pt x="297" y="682"/>
                      </a:lnTo>
                      <a:lnTo>
                        <a:pt x="293" y="683"/>
                      </a:lnTo>
                      <a:lnTo>
                        <a:pt x="289" y="686"/>
                      </a:lnTo>
                      <a:lnTo>
                        <a:pt x="289" y="686"/>
                      </a:lnTo>
                      <a:lnTo>
                        <a:pt x="292" y="688"/>
                      </a:lnTo>
                      <a:lnTo>
                        <a:pt x="295" y="689"/>
                      </a:lnTo>
                      <a:lnTo>
                        <a:pt x="299" y="689"/>
                      </a:lnTo>
                      <a:lnTo>
                        <a:pt x="299" y="689"/>
                      </a:lnTo>
                      <a:lnTo>
                        <a:pt x="299" y="689"/>
                      </a:lnTo>
                      <a:lnTo>
                        <a:pt x="300" y="693"/>
                      </a:lnTo>
                      <a:lnTo>
                        <a:pt x="300" y="693"/>
                      </a:lnTo>
                      <a:lnTo>
                        <a:pt x="298" y="693"/>
                      </a:lnTo>
                      <a:lnTo>
                        <a:pt x="294" y="693"/>
                      </a:lnTo>
                      <a:lnTo>
                        <a:pt x="294" y="693"/>
                      </a:lnTo>
                      <a:lnTo>
                        <a:pt x="294" y="694"/>
                      </a:lnTo>
                      <a:lnTo>
                        <a:pt x="295" y="698"/>
                      </a:lnTo>
                      <a:lnTo>
                        <a:pt x="295" y="698"/>
                      </a:lnTo>
                      <a:lnTo>
                        <a:pt x="294" y="698"/>
                      </a:lnTo>
                      <a:lnTo>
                        <a:pt x="294" y="698"/>
                      </a:lnTo>
                      <a:lnTo>
                        <a:pt x="294" y="698"/>
                      </a:lnTo>
                      <a:lnTo>
                        <a:pt x="292" y="698"/>
                      </a:lnTo>
                      <a:lnTo>
                        <a:pt x="288" y="698"/>
                      </a:lnTo>
                      <a:lnTo>
                        <a:pt x="288" y="698"/>
                      </a:lnTo>
                      <a:lnTo>
                        <a:pt x="289" y="700"/>
                      </a:lnTo>
                      <a:lnTo>
                        <a:pt x="290" y="704"/>
                      </a:lnTo>
                      <a:lnTo>
                        <a:pt x="290" y="704"/>
                      </a:lnTo>
                      <a:lnTo>
                        <a:pt x="286" y="705"/>
                      </a:lnTo>
                      <a:lnTo>
                        <a:pt x="286" y="705"/>
                      </a:lnTo>
                      <a:lnTo>
                        <a:pt x="284" y="701"/>
                      </a:lnTo>
                      <a:lnTo>
                        <a:pt x="284" y="701"/>
                      </a:lnTo>
                      <a:lnTo>
                        <a:pt x="283" y="703"/>
                      </a:lnTo>
                      <a:lnTo>
                        <a:pt x="281" y="708"/>
                      </a:lnTo>
                      <a:lnTo>
                        <a:pt x="281" y="708"/>
                      </a:lnTo>
                      <a:lnTo>
                        <a:pt x="279" y="705"/>
                      </a:lnTo>
                      <a:lnTo>
                        <a:pt x="279" y="705"/>
                      </a:lnTo>
                      <a:lnTo>
                        <a:pt x="276" y="706"/>
                      </a:lnTo>
                      <a:lnTo>
                        <a:pt x="272" y="709"/>
                      </a:lnTo>
                      <a:lnTo>
                        <a:pt x="270" y="712"/>
                      </a:lnTo>
                      <a:lnTo>
                        <a:pt x="270" y="712"/>
                      </a:lnTo>
                      <a:lnTo>
                        <a:pt x="270" y="708"/>
                      </a:lnTo>
                      <a:lnTo>
                        <a:pt x="270" y="704"/>
                      </a:lnTo>
                      <a:lnTo>
                        <a:pt x="267" y="700"/>
                      </a:lnTo>
                      <a:lnTo>
                        <a:pt x="267" y="700"/>
                      </a:lnTo>
                      <a:lnTo>
                        <a:pt x="266" y="701"/>
                      </a:lnTo>
                      <a:lnTo>
                        <a:pt x="264" y="704"/>
                      </a:lnTo>
                      <a:lnTo>
                        <a:pt x="264" y="704"/>
                      </a:lnTo>
                      <a:lnTo>
                        <a:pt x="261" y="704"/>
                      </a:lnTo>
                      <a:lnTo>
                        <a:pt x="261" y="704"/>
                      </a:lnTo>
                      <a:lnTo>
                        <a:pt x="260" y="703"/>
                      </a:lnTo>
                      <a:lnTo>
                        <a:pt x="260" y="703"/>
                      </a:lnTo>
                      <a:lnTo>
                        <a:pt x="260" y="704"/>
                      </a:lnTo>
                      <a:lnTo>
                        <a:pt x="260" y="704"/>
                      </a:lnTo>
                      <a:lnTo>
                        <a:pt x="258" y="705"/>
                      </a:lnTo>
                      <a:lnTo>
                        <a:pt x="256" y="706"/>
                      </a:lnTo>
                      <a:lnTo>
                        <a:pt x="256" y="706"/>
                      </a:lnTo>
                      <a:lnTo>
                        <a:pt x="259" y="703"/>
                      </a:lnTo>
                      <a:lnTo>
                        <a:pt x="260" y="700"/>
                      </a:lnTo>
                      <a:lnTo>
                        <a:pt x="261" y="698"/>
                      </a:lnTo>
                      <a:lnTo>
                        <a:pt x="261" y="698"/>
                      </a:lnTo>
                      <a:lnTo>
                        <a:pt x="259" y="698"/>
                      </a:lnTo>
                      <a:lnTo>
                        <a:pt x="258" y="698"/>
                      </a:lnTo>
                      <a:lnTo>
                        <a:pt x="255" y="699"/>
                      </a:lnTo>
                      <a:lnTo>
                        <a:pt x="255" y="699"/>
                      </a:lnTo>
                      <a:lnTo>
                        <a:pt x="256" y="697"/>
                      </a:lnTo>
                      <a:lnTo>
                        <a:pt x="258" y="694"/>
                      </a:lnTo>
                      <a:lnTo>
                        <a:pt x="258" y="692"/>
                      </a:lnTo>
                      <a:lnTo>
                        <a:pt x="258" y="692"/>
                      </a:lnTo>
                      <a:lnTo>
                        <a:pt x="255" y="692"/>
                      </a:lnTo>
                      <a:lnTo>
                        <a:pt x="253" y="693"/>
                      </a:lnTo>
                      <a:lnTo>
                        <a:pt x="250" y="694"/>
                      </a:lnTo>
                      <a:lnTo>
                        <a:pt x="250" y="694"/>
                      </a:lnTo>
                      <a:lnTo>
                        <a:pt x="256" y="687"/>
                      </a:lnTo>
                      <a:lnTo>
                        <a:pt x="256" y="687"/>
                      </a:lnTo>
                      <a:lnTo>
                        <a:pt x="255" y="686"/>
                      </a:lnTo>
                      <a:lnTo>
                        <a:pt x="253" y="686"/>
                      </a:lnTo>
                      <a:lnTo>
                        <a:pt x="253" y="686"/>
                      </a:lnTo>
                      <a:lnTo>
                        <a:pt x="256" y="683"/>
                      </a:lnTo>
                      <a:lnTo>
                        <a:pt x="259" y="681"/>
                      </a:lnTo>
                      <a:lnTo>
                        <a:pt x="259" y="679"/>
                      </a:lnTo>
                      <a:lnTo>
                        <a:pt x="259" y="679"/>
                      </a:lnTo>
                      <a:lnTo>
                        <a:pt x="255" y="681"/>
                      </a:lnTo>
                      <a:lnTo>
                        <a:pt x="251" y="682"/>
                      </a:lnTo>
                      <a:lnTo>
                        <a:pt x="248" y="679"/>
                      </a:lnTo>
                      <a:lnTo>
                        <a:pt x="248" y="679"/>
                      </a:lnTo>
                      <a:lnTo>
                        <a:pt x="244" y="676"/>
                      </a:lnTo>
                      <a:lnTo>
                        <a:pt x="243" y="675"/>
                      </a:lnTo>
                      <a:lnTo>
                        <a:pt x="242" y="677"/>
                      </a:lnTo>
                      <a:lnTo>
                        <a:pt x="240" y="686"/>
                      </a:lnTo>
                      <a:lnTo>
                        <a:pt x="240" y="686"/>
                      </a:lnTo>
                      <a:lnTo>
                        <a:pt x="239" y="686"/>
                      </a:lnTo>
                      <a:lnTo>
                        <a:pt x="237" y="687"/>
                      </a:lnTo>
                      <a:lnTo>
                        <a:pt x="233" y="692"/>
                      </a:lnTo>
                      <a:lnTo>
                        <a:pt x="232" y="694"/>
                      </a:lnTo>
                      <a:lnTo>
                        <a:pt x="232" y="698"/>
                      </a:lnTo>
                      <a:lnTo>
                        <a:pt x="232" y="698"/>
                      </a:lnTo>
                      <a:lnTo>
                        <a:pt x="234" y="699"/>
                      </a:lnTo>
                      <a:lnTo>
                        <a:pt x="237" y="698"/>
                      </a:lnTo>
                      <a:lnTo>
                        <a:pt x="240" y="695"/>
                      </a:lnTo>
                      <a:lnTo>
                        <a:pt x="240" y="695"/>
                      </a:lnTo>
                      <a:lnTo>
                        <a:pt x="242" y="699"/>
                      </a:lnTo>
                      <a:lnTo>
                        <a:pt x="242" y="703"/>
                      </a:lnTo>
                      <a:lnTo>
                        <a:pt x="239" y="708"/>
                      </a:lnTo>
                      <a:lnTo>
                        <a:pt x="239" y="708"/>
                      </a:lnTo>
                      <a:lnTo>
                        <a:pt x="234" y="708"/>
                      </a:lnTo>
                      <a:lnTo>
                        <a:pt x="232" y="708"/>
                      </a:lnTo>
                      <a:lnTo>
                        <a:pt x="231" y="705"/>
                      </a:lnTo>
                      <a:lnTo>
                        <a:pt x="231" y="705"/>
                      </a:lnTo>
                      <a:lnTo>
                        <a:pt x="227" y="703"/>
                      </a:lnTo>
                      <a:lnTo>
                        <a:pt x="226" y="701"/>
                      </a:lnTo>
                      <a:lnTo>
                        <a:pt x="225" y="703"/>
                      </a:lnTo>
                      <a:lnTo>
                        <a:pt x="223" y="708"/>
                      </a:lnTo>
                      <a:lnTo>
                        <a:pt x="223" y="708"/>
                      </a:lnTo>
                      <a:lnTo>
                        <a:pt x="223" y="708"/>
                      </a:lnTo>
                      <a:lnTo>
                        <a:pt x="220" y="709"/>
                      </a:lnTo>
                      <a:lnTo>
                        <a:pt x="220" y="709"/>
                      </a:lnTo>
                      <a:lnTo>
                        <a:pt x="218" y="709"/>
                      </a:lnTo>
                      <a:lnTo>
                        <a:pt x="218" y="709"/>
                      </a:lnTo>
                      <a:lnTo>
                        <a:pt x="212" y="709"/>
                      </a:lnTo>
                      <a:lnTo>
                        <a:pt x="212" y="709"/>
                      </a:lnTo>
                      <a:lnTo>
                        <a:pt x="209" y="712"/>
                      </a:lnTo>
                      <a:lnTo>
                        <a:pt x="206" y="714"/>
                      </a:lnTo>
                      <a:lnTo>
                        <a:pt x="204" y="714"/>
                      </a:lnTo>
                      <a:lnTo>
                        <a:pt x="204" y="714"/>
                      </a:lnTo>
                      <a:lnTo>
                        <a:pt x="203" y="714"/>
                      </a:lnTo>
                      <a:lnTo>
                        <a:pt x="199" y="714"/>
                      </a:lnTo>
                      <a:lnTo>
                        <a:pt x="195" y="716"/>
                      </a:lnTo>
                      <a:lnTo>
                        <a:pt x="194" y="719"/>
                      </a:lnTo>
                      <a:lnTo>
                        <a:pt x="193" y="722"/>
                      </a:lnTo>
                      <a:lnTo>
                        <a:pt x="193" y="722"/>
                      </a:lnTo>
                      <a:lnTo>
                        <a:pt x="190" y="721"/>
                      </a:lnTo>
                      <a:lnTo>
                        <a:pt x="188" y="721"/>
                      </a:lnTo>
                      <a:lnTo>
                        <a:pt x="188" y="721"/>
                      </a:lnTo>
                      <a:lnTo>
                        <a:pt x="190" y="717"/>
                      </a:lnTo>
                      <a:lnTo>
                        <a:pt x="192" y="714"/>
                      </a:lnTo>
                      <a:lnTo>
                        <a:pt x="193" y="712"/>
                      </a:lnTo>
                      <a:lnTo>
                        <a:pt x="193" y="712"/>
                      </a:lnTo>
                      <a:lnTo>
                        <a:pt x="188" y="712"/>
                      </a:lnTo>
                      <a:lnTo>
                        <a:pt x="186" y="715"/>
                      </a:lnTo>
                      <a:lnTo>
                        <a:pt x="183" y="716"/>
                      </a:lnTo>
                      <a:lnTo>
                        <a:pt x="183" y="716"/>
                      </a:lnTo>
                      <a:lnTo>
                        <a:pt x="184" y="712"/>
                      </a:lnTo>
                      <a:lnTo>
                        <a:pt x="184" y="709"/>
                      </a:lnTo>
                      <a:lnTo>
                        <a:pt x="184" y="709"/>
                      </a:lnTo>
                      <a:close/>
                      <a:moveTo>
                        <a:pt x="183" y="729"/>
                      </a:moveTo>
                      <a:lnTo>
                        <a:pt x="183" y="729"/>
                      </a:lnTo>
                      <a:lnTo>
                        <a:pt x="186" y="734"/>
                      </a:lnTo>
                      <a:lnTo>
                        <a:pt x="186" y="734"/>
                      </a:lnTo>
                      <a:lnTo>
                        <a:pt x="184" y="734"/>
                      </a:lnTo>
                      <a:lnTo>
                        <a:pt x="183" y="736"/>
                      </a:lnTo>
                      <a:lnTo>
                        <a:pt x="181" y="742"/>
                      </a:lnTo>
                      <a:lnTo>
                        <a:pt x="181" y="742"/>
                      </a:lnTo>
                      <a:lnTo>
                        <a:pt x="177" y="742"/>
                      </a:lnTo>
                      <a:lnTo>
                        <a:pt x="175" y="740"/>
                      </a:lnTo>
                      <a:lnTo>
                        <a:pt x="172" y="738"/>
                      </a:lnTo>
                      <a:lnTo>
                        <a:pt x="172" y="738"/>
                      </a:lnTo>
                      <a:lnTo>
                        <a:pt x="175" y="732"/>
                      </a:lnTo>
                      <a:lnTo>
                        <a:pt x="175" y="732"/>
                      </a:lnTo>
                      <a:lnTo>
                        <a:pt x="175" y="736"/>
                      </a:lnTo>
                      <a:lnTo>
                        <a:pt x="176" y="738"/>
                      </a:lnTo>
                      <a:lnTo>
                        <a:pt x="178" y="740"/>
                      </a:lnTo>
                      <a:lnTo>
                        <a:pt x="178" y="740"/>
                      </a:lnTo>
                      <a:lnTo>
                        <a:pt x="181" y="737"/>
                      </a:lnTo>
                      <a:lnTo>
                        <a:pt x="182" y="734"/>
                      </a:lnTo>
                      <a:lnTo>
                        <a:pt x="183" y="729"/>
                      </a:lnTo>
                      <a:lnTo>
                        <a:pt x="183" y="729"/>
                      </a:lnTo>
                      <a:close/>
                      <a:moveTo>
                        <a:pt x="173" y="686"/>
                      </a:moveTo>
                      <a:lnTo>
                        <a:pt x="173" y="686"/>
                      </a:lnTo>
                      <a:lnTo>
                        <a:pt x="173" y="684"/>
                      </a:lnTo>
                      <a:lnTo>
                        <a:pt x="173" y="684"/>
                      </a:lnTo>
                      <a:lnTo>
                        <a:pt x="176" y="688"/>
                      </a:lnTo>
                      <a:lnTo>
                        <a:pt x="177" y="692"/>
                      </a:lnTo>
                      <a:lnTo>
                        <a:pt x="176" y="697"/>
                      </a:lnTo>
                      <a:lnTo>
                        <a:pt x="176" y="697"/>
                      </a:lnTo>
                      <a:lnTo>
                        <a:pt x="175" y="699"/>
                      </a:lnTo>
                      <a:lnTo>
                        <a:pt x="175" y="699"/>
                      </a:lnTo>
                      <a:lnTo>
                        <a:pt x="175" y="699"/>
                      </a:lnTo>
                      <a:lnTo>
                        <a:pt x="175" y="699"/>
                      </a:lnTo>
                      <a:lnTo>
                        <a:pt x="175" y="698"/>
                      </a:lnTo>
                      <a:lnTo>
                        <a:pt x="176" y="695"/>
                      </a:lnTo>
                      <a:lnTo>
                        <a:pt x="176" y="695"/>
                      </a:lnTo>
                      <a:lnTo>
                        <a:pt x="173" y="695"/>
                      </a:lnTo>
                      <a:lnTo>
                        <a:pt x="173" y="695"/>
                      </a:lnTo>
                      <a:lnTo>
                        <a:pt x="175" y="692"/>
                      </a:lnTo>
                      <a:lnTo>
                        <a:pt x="175" y="692"/>
                      </a:lnTo>
                      <a:lnTo>
                        <a:pt x="172" y="695"/>
                      </a:lnTo>
                      <a:lnTo>
                        <a:pt x="172" y="695"/>
                      </a:lnTo>
                      <a:lnTo>
                        <a:pt x="170" y="695"/>
                      </a:lnTo>
                      <a:lnTo>
                        <a:pt x="168" y="697"/>
                      </a:lnTo>
                      <a:lnTo>
                        <a:pt x="168" y="697"/>
                      </a:lnTo>
                      <a:lnTo>
                        <a:pt x="171" y="692"/>
                      </a:lnTo>
                      <a:lnTo>
                        <a:pt x="172" y="689"/>
                      </a:lnTo>
                      <a:lnTo>
                        <a:pt x="173" y="686"/>
                      </a:lnTo>
                      <a:lnTo>
                        <a:pt x="173" y="686"/>
                      </a:lnTo>
                      <a:close/>
                      <a:moveTo>
                        <a:pt x="159" y="720"/>
                      </a:moveTo>
                      <a:lnTo>
                        <a:pt x="159" y="720"/>
                      </a:lnTo>
                      <a:lnTo>
                        <a:pt x="161" y="720"/>
                      </a:lnTo>
                      <a:lnTo>
                        <a:pt x="164" y="717"/>
                      </a:lnTo>
                      <a:lnTo>
                        <a:pt x="165" y="714"/>
                      </a:lnTo>
                      <a:lnTo>
                        <a:pt x="165" y="714"/>
                      </a:lnTo>
                      <a:lnTo>
                        <a:pt x="167" y="717"/>
                      </a:lnTo>
                      <a:lnTo>
                        <a:pt x="168" y="721"/>
                      </a:lnTo>
                      <a:lnTo>
                        <a:pt x="167" y="727"/>
                      </a:lnTo>
                      <a:lnTo>
                        <a:pt x="167" y="727"/>
                      </a:lnTo>
                      <a:lnTo>
                        <a:pt x="166" y="727"/>
                      </a:lnTo>
                      <a:lnTo>
                        <a:pt x="165" y="729"/>
                      </a:lnTo>
                      <a:lnTo>
                        <a:pt x="165" y="729"/>
                      </a:lnTo>
                      <a:lnTo>
                        <a:pt x="162" y="729"/>
                      </a:lnTo>
                      <a:lnTo>
                        <a:pt x="161" y="731"/>
                      </a:lnTo>
                      <a:lnTo>
                        <a:pt x="161" y="731"/>
                      </a:lnTo>
                      <a:lnTo>
                        <a:pt x="164" y="727"/>
                      </a:lnTo>
                      <a:lnTo>
                        <a:pt x="166" y="723"/>
                      </a:lnTo>
                      <a:lnTo>
                        <a:pt x="166" y="721"/>
                      </a:lnTo>
                      <a:lnTo>
                        <a:pt x="166" y="721"/>
                      </a:lnTo>
                      <a:lnTo>
                        <a:pt x="162" y="722"/>
                      </a:lnTo>
                      <a:lnTo>
                        <a:pt x="160" y="723"/>
                      </a:lnTo>
                      <a:lnTo>
                        <a:pt x="157" y="726"/>
                      </a:lnTo>
                      <a:lnTo>
                        <a:pt x="157" y="726"/>
                      </a:lnTo>
                      <a:lnTo>
                        <a:pt x="159" y="720"/>
                      </a:lnTo>
                      <a:lnTo>
                        <a:pt x="159" y="720"/>
                      </a:lnTo>
                      <a:close/>
                      <a:moveTo>
                        <a:pt x="161" y="751"/>
                      </a:moveTo>
                      <a:lnTo>
                        <a:pt x="161" y="751"/>
                      </a:lnTo>
                      <a:lnTo>
                        <a:pt x="161" y="755"/>
                      </a:lnTo>
                      <a:lnTo>
                        <a:pt x="161" y="755"/>
                      </a:lnTo>
                      <a:lnTo>
                        <a:pt x="160" y="755"/>
                      </a:lnTo>
                      <a:lnTo>
                        <a:pt x="160" y="755"/>
                      </a:lnTo>
                      <a:lnTo>
                        <a:pt x="157" y="754"/>
                      </a:lnTo>
                      <a:lnTo>
                        <a:pt x="155" y="753"/>
                      </a:lnTo>
                      <a:lnTo>
                        <a:pt x="155" y="753"/>
                      </a:lnTo>
                      <a:lnTo>
                        <a:pt x="157" y="753"/>
                      </a:lnTo>
                      <a:lnTo>
                        <a:pt x="161" y="751"/>
                      </a:lnTo>
                      <a:lnTo>
                        <a:pt x="161" y="751"/>
                      </a:lnTo>
                      <a:close/>
                      <a:moveTo>
                        <a:pt x="153" y="714"/>
                      </a:moveTo>
                      <a:lnTo>
                        <a:pt x="153" y="714"/>
                      </a:lnTo>
                      <a:lnTo>
                        <a:pt x="154" y="712"/>
                      </a:lnTo>
                      <a:lnTo>
                        <a:pt x="154" y="712"/>
                      </a:lnTo>
                      <a:lnTo>
                        <a:pt x="155" y="710"/>
                      </a:lnTo>
                      <a:lnTo>
                        <a:pt x="155" y="710"/>
                      </a:lnTo>
                      <a:lnTo>
                        <a:pt x="154" y="710"/>
                      </a:lnTo>
                      <a:lnTo>
                        <a:pt x="154" y="710"/>
                      </a:lnTo>
                      <a:lnTo>
                        <a:pt x="155" y="706"/>
                      </a:lnTo>
                      <a:lnTo>
                        <a:pt x="155" y="706"/>
                      </a:lnTo>
                      <a:lnTo>
                        <a:pt x="155" y="708"/>
                      </a:lnTo>
                      <a:lnTo>
                        <a:pt x="156" y="711"/>
                      </a:lnTo>
                      <a:lnTo>
                        <a:pt x="156" y="711"/>
                      </a:lnTo>
                      <a:lnTo>
                        <a:pt x="156" y="714"/>
                      </a:lnTo>
                      <a:lnTo>
                        <a:pt x="157" y="717"/>
                      </a:lnTo>
                      <a:lnTo>
                        <a:pt x="157" y="717"/>
                      </a:lnTo>
                      <a:lnTo>
                        <a:pt x="155" y="719"/>
                      </a:lnTo>
                      <a:lnTo>
                        <a:pt x="153" y="721"/>
                      </a:lnTo>
                      <a:lnTo>
                        <a:pt x="153" y="721"/>
                      </a:lnTo>
                      <a:lnTo>
                        <a:pt x="154" y="717"/>
                      </a:lnTo>
                      <a:lnTo>
                        <a:pt x="154" y="715"/>
                      </a:lnTo>
                      <a:lnTo>
                        <a:pt x="153" y="714"/>
                      </a:lnTo>
                      <a:lnTo>
                        <a:pt x="153" y="714"/>
                      </a:lnTo>
                      <a:close/>
                      <a:moveTo>
                        <a:pt x="149" y="699"/>
                      </a:moveTo>
                      <a:lnTo>
                        <a:pt x="149" y="699"/>
                      </a:lnTo>
                      <a:lnTo>
                        <a:pt x="148" y="699"/>
                      </a:lnTo>
                      <a:lnTo>
                        <a:pt x="148" y="699"/>
                      </a:lnTo>
                      <a:lnTo>
                        <a:pt x="148" y="697"/>
                      </a:lnTo>
                      <a:lnTo>
                        <a:pt x="148" y="697"/>
                      </a:lnTo>
                      <a:lnTo>
                        <a:pt x="145" y="695"/>
                      </a:lnTo>
                      <a:lnTo>
                        <a:pt x="145" y="695"/>
                      </a:lnTo>
                      <a:lnTo>
                        <a:pt x="149" y="694"/>
                      </a:lnTo>
                      <a:lnTo>
                        <a:pt x="149" y="694"/>
                      </a:lnTo>
                      <a:lnTo>
                        <a:pt x="149" y="697"/>
                      </a:lnTo>
                      <a:lnTo>
                        <a:pt x="149" y="699"/>
                      </a:lnTo>
                      <a:lnTo>
                        <a:pt x="149" y="699"/>
                      </a:lnTo>
                      <a:close/>
                      <a:moveTo>
                        <a:pt x="96" y="870"/>
                      </a:moveTo>
                      <a:lnTo>
                        <a:pt x="96" y="870"/>
                      </a:lnTo>
                      <a:lnTo>
                        <a:pt x="101" y="866"/>
                      </a:lnTo>
                      <a:lnTo>
                        <a:pt x="101" y="866"/>
                      </a:lnTo>
                      <a:lnTo>
                        <a:pt x="100" y="867"/>
                      </a:lnTo>
                      <a:lnTo>
                        <a:pt x="99" y="871"/>
                      </a:lnTo>
                      <a:lnTo>
                        <a:pt x="99" y="871"/>
                      </a:lnTo>
                      <a:lnTo>
                        <a:pt x="98" y="872"/>
                      </a:lnTo>
                      <a:lnTo>
                        <a:pt x="96" y="875"/>
                      </a:lnTo>
                      <a:lnTo>
                        <a:pt x="96" y="875"/>
                      </a:lnTo>
                      <a:lnTo>
                        <a:pt x="96" y="870"/>
                      </a:lnTo>
                      <a:lnTo>
                        <a:pt x="96" y="870"/>
                      </a:lnTo>
                      <a:close/>
                      <a:moveTo>
                        <a:pt x="66" y="875"/>
                      </a:moveTo>
                      <a:lnTo>
                        <a:pt x="66" y="875"/>
                      </a:lnTo>
                      <a:lnTo>
                        <a:pt x="66" y="875"/>
                      </a:lnTo>
                      <a:lnTo>
                        <a:pt x="67" y="873"/>
                      </a:lnTo>
                      <a:lnTo>
                        <a:pt x="67" y="873"/>
                      </a:lnTo>
                      <a:lnTo>
                        <a:pt x="67" y="878"/>
                      </a:lnTo>
                      <a:lnTo>
                        <a:pt x="65" y="882"/>
                      </a:lnTo>
                      <a:lnTo>
                        <a:pt x="61" y="884"/>
                      </a:lnTo>
                      <a:lnTo>
                        <a:pt x="61" y="884"/>
                      </a:lnTo>
                      <a:lnTo>
                        <a:pt x="57" y="886"/>
                      </a:lnTo>
                      <a:lnTo>
                        <a:pt x="57" y="886"/>
                      </a:lnTo>
                      <a:lnTo>
                        <a:pt x="57" y="886"/>
                      </a:lnTo>
                      <a:lnTo>
                        <a:pt x="57" y="886"/>
                      </a:lnTo>
                      <a:lnTo>
                        <a:pt x="59" y="884"/>
                      </a:lnTo>
                      <a:lnTo>
                        <a:pt x="61" y="883"/>
                      </a:lnTo>
                      <a:lnTo>
                        <a:pt x="61" y="883"/>
                      </a:lnTo>
                      <a:lnTo>
                        <a:pt x="60" y="882"/>
                      </a:lnTo>
                      <a:lnTo>
                        <a:pt x="60" y="882"/>
                      </a:lnTo>
                      <a:lnTo>
                        <a:pt x="62" y="881"/>
                      </a:lnTo>
                      <a:lnTo>
                        <a:pt x="62" y="881"/>
                      </a:lnTo>
                      <a:lnTo>
                        <a:pt x="59" y="881"/>
                      </a:lnTo>
                      <a:lnTo>
                        <a:pt x="59" y="881"/>
                      </a:lnTo>
                      <a:lnTo>
                        <a:pt x="57" y="880"/>
                      </a:lnTo>
                      <a:lnTo>
                        <a:pt x="56" y="878"/>
                      </a:lnTo>
                      <a:lnTo>
                        <a:pt x="56" y="878"/>
                      </a:lnTo>
                      <a:lnTo>
                        <a:pt x="61" y="877"/>
                      </a:lnTo>
                      <a:lnTo>
                        <a:pt x="63" y="876"/>
                      </a:lnTo>
                      <a:lnTo>
                        <a:pt x="66" y="875"/>
                      </a:lnTo>
                      <a:lnTo>
                        <a:pt x="66" y="875"/>
                      </a:lnTo>
                      <a:close/>
                      <a:moveTo>
                        <a:pt x="38" y="867"/>
                      </a:moveTo>
                      <a:lnTo>
                        <a:pt x="38" y="867"/>
                      </a:lnTo>
                      <a:lnTo>
                        <a:pt x="40" y="866"/>
                      </a:lnTo>
                      <a:lnTo>
                        <a:pt x="40" y="866"/>
                      </a:lnTo>
                      <a:lnTo>
                        <a:pt x="38" y="864"/>
                      </a:lnTo>
                      <a:lnTo>
                        <a:pt x="38" y="864"/>
                      </a:lnTo>
                      <a:lnTo>
                        <a:pt x="41" y="865"/>
                      </a:lnTo>
                      <a:lnTo>
                        <a:pt x="41" y="865"/>
                      </a:lnTo>
                      <a:lnTo>
                        <a:pt x="40" y="867"/>
                      </a:lnTo>
                      <a:lnTo>
                        <a:pt x="38" y="869"/>
                      </a:lnTo>
                      <a:lnTo>
                        <a:pt x="38" y="869"/>
                      </a:lnTo>
                      <a:lnTo>
                        <a:pt x="38" y="867"/>
                      </a:lnTo>
                      <a:lnTo>
                        <a:pt x="38" y="867"/>
                      </a:lnTo>
                      <a:close/>
                      <a:moveTo>
                        <a:pt x="32" y="882"/>
                      </a:moveTo>
                      <a:lnTo>
                        <a:pt x="32" y="882"/>
                      </a:lnTo>
                      <a:lnTo>
                        <a:pt x="33" y="882"/>
                      </a:lnTo>
                      <a:lnTo>
                        <a:pt x="33" y="882"/>
                      </a:lnTo>
                      <a:lnTo>
                        <a:pt x="35" y="881"/>
                      </a:lnTo>
                      <a:lnTo>
                        <a:pt x="35" y="881"/>
                      </a:lnTo>
                      <a:lnTo>
                        <a:pt x="35" y="881"/>
                      </a:lnTo>
                      <a:lnTo>
                        <a:pt x="35" y="881"/>
                      </a:lnTo>
                      <a:lnTo>
                        <a:pt x="38" y="878"/>
                      </a:lnTo>
                      <a:lnTo>
                        <a:pt x="38" y="878"/>
                      </a:lnTo>
                      <a:lnTo>
                        <a:pt x="38" y="880"/>
                      </a:lnTo>
                      <a:lnTo>
                        <a:pt x="35" y="883"/>
                      </a:lnTo>
                      <a:lnTo>
                        <a:pt x="35" y="883"/>
                      </a:lnTo>
                      <a:lnTo>
                        <a:pt x="34" y="884"/>
                      </a:lnTo>
                      <a:lnTo>
                        <a:pt x="32" y="888"/>
                      </a:lnTo>
                      <a:lnTo>
                        <a:pt x="32" y="888"/>
                      </a:lnTo>
                      <a:lnTo>
                        <a:pt x="29" y="887"/>
                      </a:lnTo>
                      <a:lnTo>
                        <a:pt x="27" y="888"/>
                      </a:lnTo>
                      <a:lnTo>
                        <a:pt x="27" y="888"/>
                      </a:lnTo>
                      <a:lnTo>
                        <a:pt x="29" y="886"/>
                      </a:lnTo>
                      <a:lnTo>
                        <a:pt x="31" y="883"/>
                      </a:lnTo>
                      <a:lnTo>
                        <a:pt x="32" y="882"/>
                      </a:lnTo>
                      <a:lnTo>
                        <a:pt x="32" y="882"/>
                      </a:lnTo>
                      <a:close/>
                      <a:moveTo>
                        <a:pt x="27" y="894"/>
                      </a:moveTo>
                      <a:lnTo>
                        <a:pt x="27" y="894"/>
                      </a:lnTo>
                      <a:lnTo>
                        <a:pt x="32" y="891"/>
                      </a:lnTo>
                      <a:lnTo>
                        <a:pt x="32" y="891"/>
                      </a:lnTo>
                      <a:lnTo>
                        <a:pt x="34" y="892"/>
                      </a:lnTo>
                      <a:lnTo>
                        <a:pt x="37" y="892"/>
                      </a:lnTo>
                      <a:lnTo>
                        <a:pt x="40" y="891"/>
                      </a:lnTo>
                      <a:lnTo>
                        <a:pt x="40" y="891"/>
                      </a:lnTo>
                      <a:lnTo>
                        <a:pt x="40" y="894"/>
                      </a:lnTo>
                      <a:lnTo>
                        <a:pt x="38" y="898"/>
                      </a:lnTo>
                      <a:lnTo>
                        <a:pt x="34" y="902"/>
                      </a:lnTo>
                      <a:lnTo>
                        <a:pt x="34" y="902"/>
                      </a:lnTo>
                      <a:lnTo>
                        <a:pt x="33" y="902"/>
                      </a:lnTo>
                      <a:lnTo>
                        <a:pt x="29" y="903"/>
                      </a:lnTo>
                      <a:lnTo>
                        <a:pt x="29" y="903"/>
                      </a:lnTo>
                      <a:lnTo>
                        <a:pt x="28" y="902"/>
                      </a:lnTo>
                      <a:lnTo>
                        <a:pt x="27" y="900"/>
                      </a:lnTo>
                      <a:lnTo>
                        <a:pt x="27" y="900"/>
                      </a:lnTo>
                      <a:lnTo>
                        <a:pt x="32" y="899"/>
                      </a:lnTo>
                      <a:lnTo>
                        <a:pt x="35" y="898"/>
                      </a:lnTo>
                      <a:lnTo>
                        <a:pt x="37" y="897"/>
                      </a:lnTo>
                      <a:lnTo>
                        <a:pt x="37" y="897"/>
                      </a:lnTo>
                      <a:lnTo>
                        <a:pt x="33" y="894"/>
                      </a:lnTo>
                      <a:lnTo>
                        <a:pt x="29" y="894"/>
                      </a:lnTo>
                      <a:lnTo>
                        <a:pt x="27" y="894"/>
                      </a:lnTo>
                      <a:lnTo>
                        <a:pt x="27" y="894"/>
                      </a:lnTo>
                      <a:close/>
                    </a:path>
                  </a:pathLst>
                </a:custGeom>
                <a:solidFill>
                  <a:srgbClr val="767575"/>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0" name="Freeform 41"/>
                <p:cNvSpPr>
                  <a:spLocks/>
                </p:cNvSpPr>
                <p:nvPr/>
              </p:nvSpPr>
              <p:spPr bwMode="auto">
                <a:xfrm>
                  <a:off x="3479944" y="589096"/>
                  <a:ext cx="4763" cy="3175"/>
                </a:xfrm>
                <a:custGeom>
                  <a:avLst/>
                  <a:gdLst>
                    <a:gd name="T0" fmla="*/ 0 w 5"/>
                    <a:gd name="T1" fmla="*/ 5 h 5"/>
                    <a:gd name="T2" fmla="*/ 0 w 5"/>
                    <a:gd name="T3" fmla="*/ 5 h 5"/>
                    <a:gd name="T4" fmla="*/ 0 w 5"/>
                    <a:gd name="T5" fmla="*/ 0 h 5"/>
                    <a:gd name="T6" fmla="*/ 0 w 5"/>
                    <a:gd name="T7" fmla="*/ 0 h 5"/>
                    <a:gd name="T8" fmla="*/ 3 w 5"/>
                    <a:gd name="T9" fmla="*/ 0 h 5"/>
                    <a:gd name="T10" fmla="*/ 3 w 5"/>
                    <a:gd name="T11" fmla="*/ 0 h 5"/>
                    <a:gd name="T12" fmla="*/ 5 w 5"/>
                    <a:gd name="T13" fmla="*/ 2 h 5"/>
                    <a:gd name="T14" fmla="*/ 5 w 5"/>
                    <a:gd name="T15" fmla="*/ 2 h 5"/>
                    <a:gd name="T16" fmla="*/ 3 w 5"/>
                    <a:gd name="T17" fmla="*/ 3 h 5"/>
                    <a:gd name="T18" fmla="*/ 0 w 5"/>
                    <a:gd name="T19" fmla="*/ 5 h 5"/>
                    <a:gd name="T20" fmla="*/ 0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5"/>
                      </a:moveTo>
                      <a:lnTo>
                        <a:pt x="0" y="5"/>
                      </a:lnTo>
                      <a:lnTo>
                        <a:pt x="0" y="0"/>
                      </a:lnTo>
                      <a:lnTo>
                        <a:pt x="0" y="0"/>
                      </a:lnTo>
                      <a:lnTo>
                        <a:pt x="3" y="0"/>
                      </a:lnTo>
                      <a:lnTo>
                        <a:pt x="3" y="0"/>
                      </a:lnTo>
                      <a:lnTo>
                        <a:pt x="5" y="2"/>
                      </a:lnTo>
                      <a:lnTo>
                        <a:pt x="5" y="2"/>
                      </a:lnTo>
                      <a:lnTo>
                        <a:pt x="3" y="3"/>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1" name="Freeform 42"/>
                <p:cNvSpPr>
                  <a:spLocks/>
                </p:cNvSpPr>
                <p:nvPr/>
              </p:nvSpPr>
              <p:spPr bwMode="auto">
                <a:xfrm>
                  <a:off x="4788044" y="765309"/>
                  <a:ext cx="1588" cy="7938"/>
                </a:xfrm>
                <a:custGeom>
                  <a:avLst/>
                  <a:gdLst>
                    <a:gd name="T0" fmla="*/ 0 w 2"/>
                    <a:gd name="T1" fmla="*/ 2 h 11"/>
                    <a:gd name="T2" fmla="*/ 0 w 2"/>
                    <a:gd name="T3" fmla="*/ 2 h 11"/>
                    <a:gd name="T4" fmla="*/ 2 w 2"/>
                    <a:gd name="T5" fmla="*/ 0 h 11"/>
                    <a:gd name="T6" fmla="*/ 2 w 2"/>
                    <a:gd name="T7" fmla="*/ 0 h 11"/>
                    <a:gd name="T8" fmla="*/ 1 w 2"/>
                    <a:gd name="T9" fmla="*/ 3 h 11"/>
                    <a:gd name="T10" fmla="*/ 0 w 2"/>
                    <a:gd name="T11" fmla="*/ 6 h 11"/>
                    <a:gd name="T12" fmla="*/ 1 w 2"/>
                    <a:gd name="T13" fmla="*/ 8 h 11"/>
                    <a:gd name="T14" fmla="*/ 1 w 2"/>
                    <a:gd name="T15" fmla="*/ 8 h 11"/>
                    <a:gd name="T16" fmla="*/ 1 w 2"/>
                    <a:gd name="T17" fmla="*/ 8 h 11"/>
                    <a:gd name="T18" fmla="*/ 1 w 2"/>
                    <a:gd name="T19" fmla="*/ 8 h 11"/>
                    <a:gd name="T20" fmla="*/ 0 w 2"/>
                    <a:gd name="T21" fmla="*/ 11 h 11"/>
                    <a:gd name="T22" fmla="*/ 0 w 2"/>
                    <a:gd name="T23" fmla="*/ 11 h 11"/>
                    <a:gd name="T24" fmla="*/ 0 w 2"/>
                    <a:gd name="T25" fmla="*/ 7 h 11"/>
                    <a:gd name="T26" fmla="*/ 0 w 2"/>
                    <a:gd name="T27" fmla="*/ 2 h 11"/>
                    <a:gd name="T28" fmla="*/ 0 w 2"/>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1">
                      <a:moveTo>
                        <a:pt x="0" y="2"/>
                      </a:moveTo>
                      <a:lnTo>
                        <a:pt x="0" y="2"/>
                      </a:lnTo>
                      <a:lnTo>
                        <a:pt x="2" y="0"/>
                      </a:lnTo>
                      <a:lnTo>
                        <a:pt x="2" y="0"/>
                      </a:lnTo>
                      <a:lnTo>
                        <a:pt x="1" y="3"/>
                      </a:lnTo>
                      <a:lnTo>
                        <a:pt x="0" y="6"/>
                      </a:lnTo>
                      <a:lnTo>
                        <a:pt x="1" y="8"/>
                      </a:lnTo>
                      <a:lnTo>
                        <a:pt x="1" y="8"/>
                      </a:lnTo>
                      <a:lnTo>
                        <a:pt x="1" y="8"/>
                      </a:lnTo>
                      <a:lnTo>
                        <a:pt x="1" y="8"/>
                      </a:lnTo>
                      <a:lnTo>
                        <a:pt x="0" y="11"/>
                      </a:lnTo>
                      <a:lnTo>
                        <a:pt x="0" y="11"/>
                      </a:lnTo>
                      <a:lnTo>
                        <a:pt x="0"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2" name="Freeform 43"/>
                <p:cNvSpPr>
                  <a:spLocks/>
                </p:cNvSpPr>
                <p:nvPr/>
              </p:nvSpPr>
              <p:spPr bwMode="auto">
                <a:xfrm>
                  <a:off x="4959494" y="885959"/>
                  <a:ext cx="3175" cy="4763"/>
                </a:xfrm>
                <a:custGeom>
                  <a:avLst/>
                  <a:gdLst>
                    <a:gd name="T0" fmla="*/ 5 w 5"/>
                    <a:gd name="T1" fmla="*/ 0 h 5"/>
                    <a:gd name="T2" fmla="*/ 5 w 5"/>
                    <a:gd name="T3" fmla="*/ 0 h 5"/>
                    <a:gd name="T4" fmla="*/ 4 w 5"/>
                    <a:gd name="T5" fmla="*/ 3 h 5"/>
                    <a:gd name="T6" fmla="*/ 2 w 5"/>
                    <a:gd name="T7" fmla="*/ 5 h 5"/>
                    <a:gd name="T8" fmla="*/ 2 w 5"/>
                    <a:gd name="T9" fmla="*/ 5 h 5"/>
                    <a:gd name="T10" fmla="*/ 2 w 5"/>
                    <a:gd name="T11" fmla="*/ 4 h 5"/>
                    <a:gd name="T12" fmla="*/ 2 w 5"/>
                    <a:gd name="T13" fmla="*/ 4 h 5"/>
                    <a:gd name="T14" fmla="*/ 4 w 5"/>
                    <a:gd name="T15" fmla="*/ 1 h 5"/>
                    <a:gd name="T16" fmla="*/ 4 w 5"/>
                    <a:gd name="T17" fmla="*/ 1 h 5"/>
                    <a:gd name="T18" fmla="*/ 0 w 5"/>
                    <a:gd name="T19" fmla="*/ 0 h 5"/>
                    <a:gd name="T20" fmla="*/ 0 w 5"/>
                    <a:gd name="T21" fmla="*/ 0 h 5"/>
                    <a:gd name="T22" fmla="*/ 5 w 5"/>
                    <a:gd name="T23" fmla="*/ 0 h 5"/>
                    <a:gd name="T24" fmla="*/ 5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0"/>
                      </a:moveTo>
                      <a:lnTo>
                        <a:pt x="5" y="0"/>
                      </a:lnTo>
                      <a:lnTo>
                        <a:pt x="4" y="3"/>
                      </a:lnTo>
                      <a:lnTo>
                        <a:pt x="2" y="5"/>
                      </a:lnTo>
                      <a:lnTo>
                        <a:pt x="2" y="5"/>
                      </a:lnTo>
                      <a:lnTo>
                        <a:pt x="2" y="4"/>
                      </a:lnTo>
                      <a:lnTo>
                        <a:pt x="2" y="4"/>
                      </a:lnTo>
                      <a:lnTo>
                        <a:pt x="4" y="1"/>
                      </a:lnTo>
                      <a:lnTo>
                        <a:pt x="4" y="1"/>
                      </a:lnTo>
                      <a:lnTo>
                        <a:pt x="0" y="0"/>
                      </a:lnTo>
                      <a:lnTo>
                        <a:pt x="0" y="0"/>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3" name="Freeform 44"/>
                <p:cNvSpPr>
                  <a:spLocks/>
                </p:cNvSpPr>
                <p:nvPr/>
              </p:nvSpPr>
              <p:spPr bwMode="auto">
                <a:xfrm>
                  <a:off x="5022994" y="698634"/>
                  <a:ext cx="4763" cy="3175"/>
                </a:xfrm>
                <a:custGeom>
                  <a:avLst/>
                  <a:gdLst>
                    <a:gd name="T0" fmla="*/ 0 w 8"/>
                    <a:gd name="T1" fmla="*/ 4 h 5"/>
                    <a:gd name="T2" fmla="*/ 0 w 8"/>
                    <a:gd name="T3" fmla="*/ 4 h 5"/>
                    <a:gd name="T4" fmla="*/ 0 w 8"/>
                    <a:gd name="T5" fmla="*/ 3 h 5"/>
                    <a:gd name="T6" fmla="*/ 3 w 8"/>
                    <a:gd name="T7" fmla="*/ 2 h 5"/>
                    <a:gd name="T8" fmla="*/ 3 w 8"/>
                    <a:gd name="T9" fmla="*/ 2 h 5"/>
                    <a:gd name="T10" fmla="*/ 4 w 8"/>
                    <a:gd name="T11" fmla="*/ 0 h 5"/>
                    <a:gd name="T12" fmla="*/ 4 w 8"/>
                    <a:gd name="T13" fmla="*/ 0 h 5"/>
                    <a:gd name="T14" fmla="*/ 5 w 8"/>
                    <a:gd name="T15" fmla="*/ 3 h 5"/>
                    <a:gd name="T16" fmla="*/ 6 w 8"/>
                    <a:gd name="T17" fmla="*/ 4 h 5"/>
                    <a:gd name="T18" fmla="*/ 6 w 8"/>
                    <a:gd name="T19" fmla="*/ 4 h 5"/>
                    <a:gd name="T20" fmla="*/ 6 w 8"/>
                    <a:gd name="T21" fmla="*/ 4 h 5"/>
                    <a:gd name="T22" fmla="*/ 8 w 8"/>
                    <a:gd name="T23" fmla="*/ 5 h 5"/>
                    <a:gd name="T24" fmla="*/ 8 w 8"/>
                    <a:gd name="T25" fmla="*/ 5 h 5"/>
                    <a:gd name="T26" fmla="*/ 5 w 8"/>
                    <a:gd name="T27" fmla="*/ 5 h 5"/>
                    <a:gd name="T28" fmla="*/ 3 w 8"/>
                    <a:gd name="T29" fmla="*/ 5 h 5"/>
                    <a:gd name="T30" fmla="*/ 0 w 8"/>
                    <a:gd name="T31" fmla="*/ 4 h 5"/>
                    <a:gd name="T32" fmla="*/ 0 w 8"/>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0" y="4"/>
                      </a:moveTo>
                      <a:lnTo>
                        <a:pt x="0" y="4"/>
                      </a:lnTo>
                      <a:lnTo>
                        <a:pt x="0" y="3"/>
                      </a:lnTo>
                      <a:lnTo>
                        <a:pt x="3" y="2"/>
                      </a:lnTo>
                      <a:lnTo>
                        <a:pt x="3" y="2"/>
                      </a:lnTo>
                      <a:lnTo>
                        <a:pt x="4" y="0"/>
                      </a:lnTo>
                      <a:lnTo>
                        <a:pt x="4" y="0"/>
                      </a:lnTo>
                      <a:lnTo>
                        <a:pt x="5" y="3"/>
                      </a:lnTo>
                      <a:lnTo>
                        <a:pt x="6" y="4"/>
                      </a:lnTo>
                      <a:lnTo>
                        <a:pt x="6" y="4"/>
                      </a:lnTo>
                      <a:lnTo>
                        <a:pt x="6" y="4"/>
                      </a:lnTo>
                      <a:lnTo>
                        <a:pt x="8" y="5"/>
                      </a:lnTo>
                      <a:lnTo>
                        <a:pt x="8" y="5"/>
                      </a:lnTo>
                      <a:lnTo>
                        <a:pt x="5"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4" name="Freeform 45"/>
                <p:cNvSpPr>
                  <a:spLocks/>
                </p:cNvSpPr>
                <p:nvPr/>
              </p:nvSpPr>
              <p:spPr bwMode="auto">
                <a:xfrm>
                  <a:off x="4313382" y="844684"/>
                  <a:ext cx="3175" cy="7938"/>
                </a:xfrm>
                <a:custGeom>
                  <a:avLst/>
                  <a:gdLst>
                    <a:gd name="T0" fmla="*/ 0 w 5"/>
                    <a:gd name="T1" fmla="*/ 4 h 10"/>
                    <a:gd name="T2" fmla="*/ 0 w 5"/>
                    <a:gd name="T3" fmla="*/ 4 h 10"/>
                    <a:gd name="T4" fmla="*/ 0 w 5"/>
                    <a:gd name="T5" fmla="*/ 0 h 10"/>
                    <a:gd name="T6" fmla="*/ 0 w 5"/>
                    <a:gd name="T7" fmla="*/ 0 h 10"/>
                    <a:gd name="T8" fmla="*/ 1 w 5"/>
                    <a:gd name="T9" fmla="*/ 4 h 10"/>
                    <a:gd name="T10" fmla="*/ 2 w 5"/>
                    <a:gd name="T11" fmla="*/ 6 h 10"/>
                    <a:gd name="T12" fmla="*/ 5 w 5"/>
                    <a:gd name="T13" fmla="*/ 7 h 10"/>
                    <a:gd name="T14" fmla="*/ 5 w 5"/>
                    <a:gd name="T15" fmla="*/ 7 h 10"/>
                    <a:gd name="T16" fmla="*/ 5 w 5"/>
                    <a:gd name="T17" fmla="*/ 6 h 10"/>
                    <a:gd name="T18" fmla="*/ 5 w 5"/>
                    <a:gd name="T19" fmla="*/ 6 h 10"/>
                    <a:gd name="T20" fmla="*/ 5 w 5"/>
                    <a:gd name="T21" fmla="*/ 10 h 10"/>
                    <a:gd name="T22" fmla="*/ 5 w 5"/>
                    <a:gd name="T23" fmla="*/ 10 h 10"/>
                    <a:gd name="T24" fmla="*/ 4 w 5"/>
                    <a:gd name="T25" fmla="*/ 7 h 10"/>
                    <a:gd name="T26" fmla="*/ 0 w 5"/>
                    <a:gd name="T27" fmla="*/ 4 h 10"/>
                    <a:gd name="T28" fmla="*/ 0 w 5"/>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0">
                      <a:moveTo>
                        <a:pt x="0" y="4"/>
                      </a:moveTo>
                      <a:lnTo>
                        <a:pt x="0" y="4"/>
                      </a:lnTo>
                      <a:lnTo>
                        <a:pt x="0" y="0"/>
                      </a:lnTo>
                      <a:lnTo>
                        <a:pt x="0" y="0"/>
                      </a:lnTo>
                      <a:lnTo>
                        <a:pt x="1" y="4"/>
                      </a:lnTo>
                      <a:lnTo>
                        <a:pt x="2" y="6"/>
                      </a:lnTo>
                      <a:lnTo>
                        <a:pt x="5" y="7"/>
                      </a:lnTo>
                      <a:lnTo>
                        <a:pt x="5" y="7"/>
                      </a:lnTo>
                      <a:lnTo>
                        <a:pt x="5" y="6"/>
                      </a:lnTo>
                      <a:lnTo>
                        <a:pt x="5" y="6"/>
                      </a:lnTo>
                      <a:lnTo>
                        <a:pt x="5" y="10"/>
                      </a:lnTo>
                      <a:lnTo>
                        <a:pt x="5" y="10"/>
                      </a:lnTo>
                      <a:lnTo>
                        <a:pt x="4" y="7"/>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5" name="Freeform 46"/>
                <p:cNvSpPr>
                  <a:spLocks/>
                </p:cNvSpPr>
                <p:nvPr/>
              </p:nvSpPr>
              <p:spPr bwMode="auto">
                <a:xfrm>
                  <a:off x="4183207" y="479559"/>
                  <a:ext cx="4763" cy="3175"/>
                </a:xfrm>
                <a:custGeom>
                  <a:avLst/>
                  <a:gdLst>
                    <a:gd name="T0" fmla="*/ 6 w 6"/>
                    <a:gd name="T1" fmla="*/ 1 h 5"/>
                    <a:gd name="T2" fmla="*/ 6 w 6"/>
                    <a:gd name="T3" fmla="*/ 1 h 5"/>
                    <a:gd name="T4" fmla="*/ 6 w 6"/>
                    <a:gd name="T5" fmla="*/ 3 h 5"/>
                    <a:gd name="T6" fmla="*/ 4 w 6"/>
                    <a:gd name="T7" fmla="*/ 5 h 5"/>
                    <a:gd name="T8" fmla="*/ 4 w 6"/>
                    <a:gd name="T9" fmla="*/ 5 h 5"/>
                    <a:gd name="T10" fmla="*/ 3 w 6"/>
                    <a:gd name="T11" fmla="*/ 5 h 5"/>
                    <a:gd name="T12" fmla="*/ 3 w 6"/>
                    <a:gd name="T13" fmla="*/ 5 h 5"/>
                    <a:gd name="T14" fmla="*/ 2 w 6"/>
                    <a:gd name="T15" fmla="*/ 1 h 5"/>
                    <a:gd name="T16" fmla="*/ 2 w 6"/>
                    <a:gd name="T17" fmla="*/ 1 h 5"/>
                    <a:gd name="T18" fmla="*/ 2 w 6"/>
                    <a:gd name="T19" fmla="*/ 1 h 5"/>
                    <a:gd name="T20" fmla="*/ 0 w 6"/>
                    <a:gd name="T21" fmla="*/ 0 h 5"/>
                    <a:gd name="T22" fmla="*/ 0 w 6"/>
                    <a:gd name="T23" fmla="*/ 0 h 5"/>
                    <a:gd name="T24" fmla="*/ 3 w 6"/>
                    <a:gd name="T25" fmla="*/ 0 h 5"/>
                    <a:gd name="T26" fmla="*/ 6 w 6"/>
                    <a:gd name="T27" fmla="*/ 1 h 5"/>
                    <a:gd name="T28" fmla="*/ 6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6" y="1"/>
                      </a:moveTo>
                      <a:lnTo>
                        <a:pt x="6" y="1"/>
                      </a:lnTo>
                      <a:lnTo>
                        <a:pt x="6" y="3"/>
                      </a:lnTo>
                      <a:lnTo>
                        <a:pt x="4" y="5"/>
                      </a:lnTo>
                      <a:lnTo>
                        <a:pt x="4" y="5"/>
                      </a:lnTo>
                      <a:lnTo>
                        <a:pt x="3" y="5"/>
                      </a:lnTo>
                      <a:lnTo>
                        <a:pt x="3" y="5"/>
                      </a:lnTo>
                      <a:lnTo>
                        <a:pt x="2" y="1"/>
                      </a:lnTo>
                      <a:lnTo>
                        <a:pt x="2" y="1"/>
                      </a:lnTo>
                      <a:lnTo>
                        <a:pt x="2" y="1"/>
                      </a:lnTo>
                      <a:lnTo>
                        <a:pt x="0" y="0"/>
                      </a:lnTo>
                      <a:lnTo>
                        <a:pt x="0" y="0"/>
                      </a:lnTo>
                      <a:lnTo>
                        <a:pt x="3" y="0"/>
                      </a:lnTo>
                      <a:lnTo>
                        <a:pt x="6" y="1"/>
                      </a:lnTo>
                      <a:lnTo>
                        <a:pt x="6"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6" name="Freeform 47"/>
                <p:cNvSpPr>
                  <a:spLocks/>
                </p:cNvSpPr>
                <p:nvPr/>
              </p:nvSpPr>
              <p:spPr bwMode="auto">
                <a:xfrm>
                  <a:off x="3965719" y="379546"/>
                  <a:ext cx="6350" cy="4763"/>
                </a:xfrm>
                <a:custGeom>
                  <a:avLst/>
                  <a:gdLst>
                    <a:gd name="T0" fmla="*/ 6 w 8"/>
                    <a:gd name="T1" fmla="*/ 5 h 5"/>
                    <a:gd name="T2" fmla="*/ 6 w 8"/>
                    <a:gd name="T3" fmla="*/ 5 h 5"/>
                    <a:gd name="T4" fmla="*/ 4 w 8"/>
                    <a:gd name="T5" fmla="*/ 4 h 5"/>
                    <a:gd name="T6" fmla="*/ 1 w 8"/>
                    <a:gd name="T7" fmla="*/ 3 h 5"/>
                    <a:gd name="T8" fmla="*/ 0 w 8"/>
                    <a:gd name="T9" fmla="*/ 3 h 5"/>
                    <a:gd name="T10" fmla="*/ 0 w 8"/>
                    <a:gd name="T11" fmla="*/ 3 h 5"/>
                    <a:gd name="T12" fmla="*/ 2 w 8"/>
                    <a:gd name="T13" fmla="*/ 1 h 5"/>
                    <a:gd name="T14" fmla="*/ 2 w 8"/>
                    <a:gd name="T15" fmla="*/ 1 h 5"/>
                    <a:gd name="T16" fmla="*/ 5 w 8"/>
                    <a:gd name="T17" fmla="*/ 3 h 5"/>
                    <a:gd name="T18" fmla="*/ 5 w 8"/>
                    <a:gd name="T19" fmla="*/ 3 h 5"/>
                    <a:gd name="T20" fmla="*/ 6 w 8"/>
                    <a:gd name="T21" fmla="*/ 3 h 5"/>
                    <a:gd name="T22" fmla="*/ 7 w 8"/>
                    <a:gd name="T23" fmla="*/ 0 h 5"/>
                    <a:gd name="T24" fmla="*/ 7 w 8"/>
                    <a:gd name="T25" fmla="*/ 0 h 5"/>
                    <a:gd name="T26" fmla="*/ 8 w 8"/>
                    <a:gd name="T27" fmla="*/ 3 h 5"/>
                    <a:gd name="T28" fmla="*/ 8 w 8"/>
                    <a:gd name="T29" fmla="*/ 3 h 5"/>
                    <a:gd name="T30" fmla="*/ 6 w 8"/>
                    <a:gd name="T31" fmla="*/ 5 h 5"/>
                    <a:gd name="T32" fmla="*/ 6 w 8"/>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6" y="5"/>
                      </a:moveTo>
                      <a:lnTo>
                        <a:pt x="6" y="5"/>
                      </a:lnTo>
                      <a:lnTo>
                        <a:pt x="4" y="4"/>
                      </a:lnTo>
                      <a:lnTo>
                        <a:pt x="1" y="3"/>
                      </a:lnTo>
                      <a:lnTo>
                        <a:pt x="0" y="3"/>
                      </a:lnTo>
                      <a:lnTo>
                        <a:pt x="0" y="3"/>
                      </a:lnTo>
                      <a:lnTo>
                        <a:pt x="2" y="1"/>
                      </a:lnTo>
                      <a:lnTo>
                        <a:pt x="2" y="1"/>
                      </a:lnTo>
                      <a:lnTo>
                        <a:pt x="5" y="3"/>
                      </a:lnTo>
                      <a:lnTo>
                        <a:pt x="5" y="3"/>
                      </a:lnTo>
                      <a:lnTo>
                        <a:pt x="6" y="3"/>
                      </a:lnTo>
                      <a:lnTo>
                        <a:pt x="7" y="0"/>
                      </a:lnTo>
                      <a:lnTo>
                        <a:pt x="7" y="0"/>
                      </a:lnTo>
                      <a:lnTo>
                        <a:pt x="8" y="3"/>
                      </a:lnTo>
                      <a:lnTo>
                        <a:pt x="8" y="3"/>
                      </a:lnTo>
                      <a:lnTo>
                        <a:pt x="6" y="5"/>
                      </a:lnTo>
                      <a:lnTo>
                        <a:pt x="6"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7" name="Freeform 48"/>
                <p:cNvSpPr>
                  <a:spLocks/>
                </p:cNvSpPr>
                <p:nvPr/>
              </p:nvSpPr>
              <p:spPr bwMode="auto">
                <a:xfrm>
                  <a:off x="4026044" y="223971"/>
                  <a:ext cx="3175" cy="6350"/>
                </a:xfrm>
                <a:custGeom>
                  <a:avLst/>
                  <a:gdLst>
                    <a:gd name="T0" fmla="*/ 0 w 4"/>
                    <a:gd name="T1" fmla="*/ 0 h 8"/>
                    <a:gd name="T2" fmla="*/ 0 w 4"/>
                    <a:gd name="T3" fmla="*/ 0 h 8"/>
                    <a:gd name="T4" fmla="*/ 2 w 4"/>
                    <a:gd name="T5" fmla="*/ 1 h 8"/>
                    <a:gd name="T6" fmla="*/ 3 w 4"/>
                    <a:gd name="T7" fmla="*/ 5 h 8"/>
                    <a:gd name="T8" fmla="*/ 3 w 4"/>
                    <a:gd name="T9" fmla="*/ 5 h 8"/>
                    <a:gd name="T10" fmla="*/ 4 w 4"/>
                    <a:gd name="T11" fmla="*/ 6 h 8"/>
                    <a:gd name="T12" fmla="*/ 4 w 4"/>
                    <a:gd name="T13" fmla="*/ 6 h 8"/>
                    <a:gd name="T14" fmla="*/ 2 w 4"/>
                    <a:gd name="T15" fmla="*/ 7 h 8"/>
                    <a:gd name="T16" fmla="*/ 2 w 4"/>
                    <a:gd name="T17" fmla="*/ 7 h 8"/>
                    <a:gd name="T18" fmla="*/ 1 w 4"/>
                    <a:gd name="T19" fmla="*/ 8 h 8"/>
                    <a:gd name="T20" fmla="*/ 1 w 4"/>
                    <a:gd name="T21" fmla="*/ 8 h 8"/>
                    <a:gd name="T22" fmla="*/ 0 w 4"/>
                    <a:gd name="T23" fmla="*/ 5 h 8"/>
                    <a:gd name="T24" fmla="*/ 0 w 4"/>
                    <a:gd name="T25" fmla="*/ 2 h 8"/>
                    <a:gd name="T26" fmla="*/ 0 w 4"/>
                    <a:gd name="T27" fmla="*/ 0 h 8"/>
                    <a:gd name="T28" fmla="*/ 0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0"/>
                      </a:moveTo>
                      <a:lnTo>
                        <a:pt x="0" y="0"/>
                      </a:lnTo>
                      <a:lnTo>
                        <a:pt x="2" y="1"/>
                      </a:lnTo>
                      <a:lnTo>
                        <a:pt x="3" y="5"/>
                      </a:lnTo>
                      <a:lnTo>
                        <a:pt x="3" y="5"/>
                      </a:lnTo>
                      <a:lnTo>
                        <a:pt x="4" y="6"/>
                      </a:lnTo>
                      <a:lnTo>
                        <a:pt x="4" y="6"/>
                      </a:lnTo>
                      <a:lnTo>
                        <a:pt x="2" y="7"/>
                      </a:lnTo>
                      <a:lnTo>
                        <a:pt x="2" y="7"/>
                      </a:lnTo>
                      <a:lnTo>
                        <a:pt x="1" y="8"/>
                      </a:lnTo>
                      <a:lnTo>
                        <a:pt x="1" y="8"/>
                      </a:lnTo>
                      <a:lnTo>
                        <a:pt x="0" y="5"/>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8" name="Freeform 49"/>
                <p:cNvSpPr>
                  <a:spLocks/>
                </p:cNvSpPr>
                <p:nvPr/>
              </p:nvSpPr>
              <p:spPr bwMode="auto">
                <a:xfrm>
                  <a:off x="3703782" y="944696"/>
                  <a:ext cx="4763" cy="3175"/>
                </a:xfrm>
                <a:custGeom>
                  <a:avLst/>
                  <a:gdLst>
                    <a:gd name="T0" fmla="*/ 3 w 5"/>
                    <a:gd name="T1" fmla="*/ 0 h 5"/>
                    <a:gd name="T2" fmla="*/ 3 w 5"/>
                    <a:gd name="T3" fmla="*/ 0 h 5"/>
                    <a:gd name="T4" fmla="*/ 4 w 5"/>
                    <a:gd name="T5" fmla="*/ 3 h 5"/>
                    <a:gd name="T6" fmla="*/ 5 w 5"/>
                    <a:gd name="T7" fmla="*/ 5 h 5"/>
                    <a:gd name="T8" fmla="*/ 5 w 5"/>
                    <a:gd name="T9" fmla="*/ 5 h 5"/>
                    <a:gd name="T10" fmla="*/ 4 w 5"/>
                    <a:gd name="T11" fmla="*/ 4 h 5"/>
                    <a:gd name="T12" fmla="*/ 4 w 5"/>
                    <a:gd name="T13" fmla="*/ 4 h 5"/>
                    <a:gd name="T14" fmla="*/ 3 w 5"/>
                    <a:gd name="T15" fmla="*/ 2 h 5"/>
                    <a:gd name="T16" fmla="*/ 3 w 5"/>
                    <a:gd name="T17" fmla="*/ 2 h 5"/>
                    <a:gd name="T18" fmla="*/ 0 w 5"/>
                    <a:gd name="T19" fmla="*/ 3 h 5"/>
                    <a:gd name="T20" fmla="*/ 0 w 5"/>
                    <a:gd name="T21" fmla="*/ 3 h 5"/>
                    <a:gd name="T22" fmla="*/ 3 w 5"/>
                    <a:gd name="T23" fmla="*/ 0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lnTo>
                        <a:pt x="3" y="0"/>
                      </a:lnTo>
                      <a:lnTo>
                        <a:pt x="4" y="3"/>
                      </a:lnTo>
                      <a:lnTo>
                        <a:pt x="5" y="5"/>
                      </a:lnTo>
                      <a:lnTo>
                        <a:pt x="5" y="5"/>
                      </a:lnTo>
                      <a:lnTo>
                        <a:pt x="4" y="4"/>
                      </a:lnTo>
                      <a:lnTo>
                        <a:pt x="4" y="4"/>
                      </a:lnTo>
                      <a:lnTo>
                        <a:pt x="3" y="2"/>
                      </a:lnTo>
                      <a:lnTo>
                        <a:pt x="3" y="2"/>
                      </a:lnTo>
                      <a:lnTo>
                        <a:pt x="0" y="3"/>
                      </a:lnTo>
                      <a:lnTo>
                        <a:pt x="0" y="3"/>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39" name="Freeform 50"/>
                <p:cNvSpPr>
                  <a:spLocks/>
                </p:cNvSpPr>
                <p:nvPr/>
              </p:nvSpPr>
              <p:spPr bwMode="auto">
                <a:xfrm>
                  <a:off x="3894282" y="914534"/>
                  <a:ext cx="4763" cy="7938"/>
                </a:xfrm>
                <a:custGeom>
                  <a:avLst/>
                  <a:gdLst>
                    <a:gd name="T0" fmla="*/ 0 w 6"/>
                    <a:gd name="T1" fmla="*/ 2 h 8"/>
                    <a:gd name="T2" fmla="*/ 0 w 6"/>
                    <a:gd name="T3" fmla="*/ 2 h 8"/>
                    <a:gd name="T4" fmla="*/ 0 w 6"/>
                    <a:gd name="T5" fmla="*/ 0 h 8"/>
                    <a:gd name="T6" fmla="*/ 0 w 6"/>
                    <a:gd name="T7" fmla="*/ 0 h 8"/>
                    <a:gd name="T8" fmla="*/ 1 w 6"/>
                    <a:gd name="T9" fmla="*/ 2 h 8"/>
                    <a:gd name="T10" fmla="*/ 3 w 6"/>
                    <a:gd name="T11" fmla="*/ 5 h 8"/>
                    <a:gd name="T12" fmla="*/ 5 w 6"/>
                    <a:gd name="T13" fmla="*/ 6 h 8"/>
                    <a:gd name="T14" fmla="*/ 5 w 6"/>
                    <a:gd name="T15" fmla="*/ 6 h 8"/>
                    <a:gd name="T16" fmla="*/ 5 w 6"/>
                    <a:gd name="T17" fmla="*/ 6 h 8"/>
                    <a:gd name="T18" fmla="*/ 5 w 6"/>
                    <a:gd name="T19" fmla="*/ 6 h 8"/>
                    <a:gd name="T20" fmla="*/ 6 w 6"/>
                    <a:gd name="T21" fmla="*/ 8 h 8"/>
                    <a:gd name="T22" fmla="*/ 6 w 6"/>
                    <a:gd name="T23" fmla="*/ 8 h 8"/>
                    <a:gd name="T24" fmla="*/ 3 w 6"/>
                    <a:gd name="T25" fmla="*/ 7 h 8"/>
                    <a:gd name="T26" fmla="*/ 0 w 6"/>
                    <a:gd name="T27" fmla="*/ 2 h 8"/>
                    <a:gd name="T28" fmla="*/ 0 w 6"/>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0" y="2"/>
                      </a:moveTo>
                      <a:lnTo>
                        <a:pt x="0" y="2"/>
                      </a:lnTo>
                      <a:lnTo>
                        <a:pt x="0" y="0"/>
                      </a:lnTo>
                      <a:lnTo>
                        <a:pt x="0" y="0"/>
                      </a:lnTo>
                      <a:lnTo>
                        <a:pt x="1" y="2"/>
                      </a:lnTo>
                      <a:lnTo>
                        <a:pt x="3" y="5"/>
                      </a:lnTo>
                      <a:lnTo>
                        <a:pt x="5" y="6"/>
                      </a:lnTo>
                      <a:lnTo>
                        <a:pt x="5" y="6"/>
                      </a:lnTo>
                      <a:lnTo>
                        <a:pt x="5" y="6"/>
                      </a:lnTo>
                      <a:lnTo>
                        <a:pt x="5" y="6"/>
                      </a:lnTo>
                      <a:lnTo>
                        <a:pt x="6" y="8"/>
                      </a:lnTo>
                      <a:lnTo>
                        <a:pt x="6" y="8"/>
                      </a:lnTo>
                      <a:lnTo>
                        <a:pt x="3" y="7"/>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0" name="Freeform 51"/>
                <p:cNvSpPr>
                  <a:spLocks/>
                </p:cNvSpPr>
                <p:nvPr/>
              </p:nvSpPr>
              <p:spPr bwMode="auto">
                <a:xfrm>
                  <a:off x="3672032" y="274771"/>
                  <a:ext cx="6350" cy="4763"/>
                </a:xfrm>
                <a:custGeom>
                  <a:avLst/>
                  <a:gdLst>
                    <a:gd name="T0" fmla="*/ 3 w 9"/>
                    <a:gd name="T1" fmla="*/ 0 h 5"/>
                    <a:gd name="T2" fmla="*/ 3 w 9"/>
                    <a:gd name="T3" fmla="*/ 0 h 5"/>
                    <a:gd name="T4" fmla="*/ 9 w 9"/>
                    <a:gd name="T5" fmla="*/ 0 h 5"/>
                    <a:gd name="T6" fmla="*/ 9 w 9"/>
                    <a:gd name="T7" fmla="*/ 0 h 5"/>
                    <a:gd name="T8" fmla="*/ 7 w 9"/>
                    <a:gd name="T9" fmla="*/ 0 h 5"/>
                    <a:gd name="T10" fmla="*/ 4 w 9"/>
                    <a:gd name="T11" fmla="*/ 3 h 5"/>
                    <a:gd name="T12" fmla="*/ 4 w 9"/>
                    <a:gd name="T13" fmla="*/ 3 h 5"/>
                    <a:gd name="T14" fmla="*/ 1 w 9"/>
                    <a:gd name="T15" fmla="*/ 4 h 5"/>
                    <a:gd name="T16" fmla="*/ 0 w 9"/>
                    <a:gd name="T17" fmla="*/ 5 h 5"/>
                    <a:gd name="T18" fmla="*/ 0 w 9"/>
                    <a:gd name="T19" fmla="*/ 5 h 5"/>
                    <a:gd name="T20" fmla="*/ 3 w 9"/>
                    <a:gd name="T21" fmla="*/ 0 h 5"/>
                    <a:gd name="T22" fmla="*/ 3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3" y="0"/>
                      </a:moveTo>
                      <a:lnTo>
                        <a:pt x="3" y="0"/>
                      </a:lnTo>
                      <a:lnTo>
                        <a:pt x="9" y="0"/>
                      </a:lnTo>
                      <a:lnTo>
                        <a:pt x="9" y="0"/>
                      </a:lnTo>
                      <a:lnTo>
                        <a:pt x="7" y="0"/>
                      </a:lnTo>
                      <a:lnTo>
                        <a:pt x="4" y="3"/>
                      </a:lnTo>
                      <a:lnTo>
                        <a:pt x="4" y="3"/>
                      </a:lnTo>
                      <a:lnTo>
                        <a:pt x="1" y="4"/>
                      </a:lnTo>
                      <a:lnTo>
                        <a:pt x="0" y="5"/>
                      </a:lnTo>
                      <a:lnTo>
                        <a:pt x="0" y="5"/>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1" name="Freeform 52"/>
                <p:cNvSpPr>
                  <a:spLocks/>
                </p:cNvSpPr>
                <p:nvPr/>
              </p:nvSpPr>
              <p:spPr bwMode="auto">
                <a:xfrm>
                  <a:off x="4816619" y="1239971"/>
                  <a:ext cx="1588" cy="3175"/>
                </a:xfrm>
                <a:custGeom>
                  <a:avLst/>
                  <a:gdLst>
                    <a:gd name="T0" fmla="*/ 0 w 1"/>
                    <a:gd name="T1" fmla="*/ 1 h 2"/>
                    <a:gd name="T2" fmla="*/ 0 w 1"/>
                    <a:gd name="T3" fmla="*/ 1 h 2"/>
                    <a:gd name="T4" fmla="*/ 0 w 1"/>
                    <a:gd name="T5" fmla="*/ 1 h 2"/>
                    <a:gd name="T6" fmla="*/ 0 w 1"/>
                    <a:gd name="T7" fmla="*/ 0 h 2"/>
                    <a:gd name="T8" fmla="*/ 0 w 1"/>
                    <a:gd name="T9" fmla="*/ 0 h 2"/>
                    <a:gd name="T10" fmla="*/ 1 w 1"/>
                    <a:gd name="T11" fmla="*/ 2 h 2"/>
                    <a:gd name="T12" fmla="*/ 1 w 1"/>
                    <a:gd name="T13" fmla="*/ 2 h 2"/>
                    <a:gd name="T14" fmla="*/ 0 w 1"/>
                    <a:gd name="T15" fmla="*/ 1 h 2"/>
                    <a:gd name="T16" fmla="*/ 0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1"/>
                      </a:moveTo>
                      <a:lnTo>
                        <a:pt x="0" y="1"/>
                      </a:lnTo>
                      <a:lnTo>
                        <a:pt x="0" y="1"/>
                      </a:lnTo>
                      <a:lnTo>
                        <a:pt x="0" y="0"/>
                      </a:lnTo>
                      <a:lnTo>
                        <a:pt x="0" y="0"/>
                      </a:lnTo>
                      <a:lnTo>
                        <a:pt x="1" y="2"/>
                      </a:lnTo>
                      <a:lnTo>
                        <a:pt x="1" y="2"/>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2" name="Freeform 53"/>
                <p:cNvSpPr>
                  <a:spLocks/>
                </p:cNvSpPr>
                <p:nvPr/>
              </p:nvSpPr>
              <p:spPr bwMode="auto">
                <a:xfrm>
                  <a:off x="4819794" y="1243146"/>
                  <a:ext cx="1588" cy="4763"/>
                </a:xfrm>
                <a:custGeom>
                  <a:avLst/>
                  <a:gdLst>
                    <a:gd name="T0" fmla="*/ 1 w 3"/>
                    <a:gd name="T1" fmla="*/ 6 h 6"/>
                    <a:gd name="T2" fmla="*/ 1 w 3"/>
                    <a:gd name="T3" fmla="*/ 6 h 6"/>
                    <a:gd name="T4" fmla="*/ 1 w 3"/>
                    <a:gd name="T5" fmla="*/ 4 h 6"/>
                    <a:gd name="T6" fmla="*/ 0 w 3"/>
                    <a:gd name="T7" fmla="*/ 0 h 6"/>
                    <a:gd name="T8" fmla="*/ 0 w 3"/>
                    <a:gd name="T9" fmla="*/ 0 h 6"/>
                    <a:gd name="T10" fmla="*/ 3 w 3"/>
                    <a:gd name="T11" fmla="*/ 2 h 6"/>
                    <a:gd name="T12" fmla="*/ 3 w 3"/>
                    <a:gd name="T13" fmla="*/ 2 h 6"/>
                    <a:gd name="T14" fmla="*/ 3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1" y="6"/>
                      </a:lnTo>
                      <a:lnTo>
                        <a:pt x="1" y="4"/>
                      </a:lnTo>
                      <a:lnTo>
                        <a:pt x="0" y="0"/>
                      </a:lnTo>
                      <a:lnTo>
                        <a:pt x="0" y="0"/>
                      </a:lnTo>
                      <a:lnTo>
                        <a:pt x="3" y="2"/>
                      </a:lnTo>
                      <a:lnTo>
                        <a:pt x="3" y="2"/>
                      </a:lnTo>
                      <a:lnTo>
                        <a:pt x="3" y="5"/>
                      </a:lnTo>
                      <a:lnTo>
                        <a:pt x="1" y="6"/>
                      </a:lnTo>
                      <a:lnTo>
                        <a:pt x="1"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3" name="Freeform 54"/>
                <p:cNvSpPr>
                  <a:spLocks/>
                </p:cNvSpPr>
                <p:nvPr/>
              </p:nvSpPr>
              <p:spPr bwMode="auto">
                <a:xfrm>
                  <a:off x="4824557" y="1246321"/>
                  <a:ext cx="1588" cy="3175"/>
                </a:xfrm>
                <a:custGeom>
                  <a:avLst/>
                  <a:gdLst>
                    <a:gd name="T0" fmla="*/ 2 w 2"/>
                    <a:gd name="T1" fmla="*/ 1 h 5"/>
                    <a:gd name="T2" fmla="*/ 2 w 2"/>
                    <a:gd name="T3" fmla="*/ 1 h 5"/>
                    <a:gd name="T4" fmla="*/ 0 w 2"/>
                    <a:gd name="T5" fmla="*/ 5 h 5"/>
                    <a:gd name="T6" fmla="*/ 0 w 2"/>
                    <a:gd name="T7" fmla="*/ 5 h 5"/>
                    <a:gd name="T8" fmla="*/ 0 w 2"/>
                    <a:gd name="T9" fmla="*/ 0 h 5"/>
                    <a:gd name="T10" fmla="*/ 0 w 2"/>
                    <a:gd name="T11" fmla="*/ 0 h 5"/>
                    <a:gd name="T12" fmla="*/ 2 w 2"/>
                    <a:gd name="T13" fmla="*/ 1 h 5"/>
                    <a:gd name="T14" fmla="*/ 2 w 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1"/>
                      </a:moveTo>
                      <a:lnTo>
                        <a:pt x="2" y="1"/>
                      </a:lnTo>
                      <a:lnTo>
                        <a:pt x="0" y="5"/>
                      </a:lnTo>
                      <a:lnTo>
                        <a:pt x="0" y="5"/>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4" name="Freeform 55"/>
                <p:cNvSpPr>
                  <a:spLocks/>
                </p:cNvSpPr>
                <p:nvPr/>
              </p:nvSpPr>
              <p:spPr bwMode="auto">
                <a:xfrm>
                  <a:off x="4837257" y="1257434"/>
                  <a:ext cx="0" cy="3175"/>
                </a:xfrm>
                <a:custGeom>
                  <a:avLst/>
                  <a:gdLst>
                    <a:gd name="T0" fmla="*/ 1 w 1"/>
                    <a:gd name="T1" fmla="*/ 2 h 5"/>
                    <a:gd name="T2" fmla="*/ 1 w 1"/>
                    <a:gd name="T3" fmla="*/ 2 h 5"/>
                    <a:gd name="T4" fmla="*/ 1 w 1"/>
                    <a:gd name="T5" fmla="*/ 5 h 5"/>
                    <a:gd name="T6" fmla="*/ 1 w 1"/>
                    <a:gd name="T7" fmla="*/ 5 h 5"/>
                    <a:gd name="T8" fmla="*/ 0 w 1"/>
                    <a:gd name="T9" fmla="*/ 0 h 5"/>
                    <a:gd name="T10" fmla="*/ 0 w 1"/>
                    <a:gd name="T11" fmla="*/ 0 h 5"/>
                    <a:gd name="T12" fmla="*/ 1 w 1"/>
                    <a:gd name="T13" fmla="*/ 2 h 5"/>
                    <a:gd name="T14" fmla="*/ 1 w 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2"/>
                      </a:moveTo>
                      <a:lnTo>
                        <a:pt x="1" y="2"/>
                      </a:lnTo>
                      <a:lnTo>
                        <a:pt x="1" y="5"/>
                      </a:lnTo>
                      <a:lnTo>
                        <a:pt x="1" y="5"/>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5" name="Freeform 56"/>
                <p:cNvSpPr>
                  <a:spLocks/>
                </p:cNvSpPr>
                <p:nvPr/>
              </p:nvSpPr>
              <p:spPr bwMode="auto">
                <a:xfrm>
                  <a:off x="4838844" y="1235209"/>
                  <a:ext cx="1588" cy="1588"/>
                </a:xfrm>
                <a:custGeom>
                  <a:avLst/>
                  <a:gdLst>
                    <a:gd name="T0" fmla="*/ 0 w 1"/>
                    <a:gd name="T1" fmla="*/ 3 h 3"/>
                    <a:gd name="T2" fmla="*/ 0 w 1"/>
                    <a:gd name="T3" fmla="*/ 3 h 3"/>
                    <a:gd name="T4" fmla="*/ 0 w 1"/>
                    <a:gd name="T5" fmla="*/ 0 h 3"/>
                    <a:gd name="T6" fmla="*/ 0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lnTo>
                        <a:pt x="0" y="3"/>
                      </a:lnTo>
                      <a:lnTo>
                        <a:pt x="0" y="0"/>
                      </a:lnTo>
                      <a:lnTo>
                        <a:pt x="0" y="0"/>
                      </a:lnTo>
                      <a:lnTo>
                        <a:pt x="1" y="0"/>
                      </a:lnTo>
                      <a:lnTo>
                        <a:pt x="1" y="0"/>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6" name="Freeform 57"/>
                <p:cNvSpPr>
                  <a:spLocks/>
                </p:cNvSpPr>
                <p:nvPr/>
              </p:nvSpPr>
              <p:spPr bwMode="auto">
                <a:xfrm>
                  <a:off x="4843607" y="1252671"/>
                  <a:ext cx="1588" cy="6350"/>
                </a:xfrm>
                <a:custGeom>
                  <a:avLst/>
                  <a:gdLst>
                    <a:gd name="T0" fmla="*/ 0 w 2"/>
                    <a:gd name="T1" fmla="*/ 8 h 8"/>
                    <a:gd name="T2" fmla="*/ 0 w 2"/>
                    <a:gd name="T3" fmla="*/ 8 h 8"/>
                    <a:gd name="T4" fmla="*/ 0 w 2"/>
                    <a:gd name="T5" fmla="*/ 5 h 8"/>
                    <a:gd name="T6" fmla="*/ 0 w 2"/>
                    <a:gd name="T7" fmla="*/ 0 h 8"/>
                    <a:gd name="T8" fmla="*/ 0 w 2"/>
                    <a:gd name="T9" fmla="*/ 0 h 8"/>
                    <a:gd name="T10" fmla="*/ 0 w 2"/>
                    <a:gd name="T11" fmla="*/ 3 h 8"/>
                    <a:gd name="T12" fmla="*/ 2 w 2"/>
                    <a:gd name="T13" fmla="*/ 5 h 8"/>
                    <a:gd name="T14" fmla="*/ 2 w 2"/>
                    <a:gd name="T15" fmla="*/ 5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5"/>
                      </a:lnTo>
                      <a:lnTo>
                        <a:pt x="0" y="0"/>
                      </a:lnTo>
                      <a:lnTo>
                        <a:pt x="0" y="0"/>
                      </a:lnTo>
                      <a:lnTo>
                        <a:pt x="0" y="3"/>
                      </a:lnTo>
                      <a:lnTo>
                        <a:pt x="2" y="5"/>
                      </a:lnTo>
                      <a:lnTo>
                        <a:pt x="2" y="5"/>
                      </a:lnTo>
                      <a:lnTo>
                        <a:pt x="0" y="8"/>
                      </a:lnTo>
                      <a:lnTo>
                        <a:pt x="0" y="8"/>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7" name="Freeform 58"/>
                <p:cNvSpPr>
                  <a:spLocks/>
                </p:cNvSpPr>
                <p:nvPr/>
              </p:nvSpPr>
              <p:spPr bwMode="auto">
                <a:xfrm>
                  <a:off x="4846782" y="1133609"/>
                  <a:ext cx="1588" cy="3175"/>
                </a:xfrm>
                <a:custGeom>
                  <a:avLst/>
                  <a:gdLst>
                    <a:gd name="T0" fmla="*/ 3 w 3"/>
                    <a:gd name="T1" fmla="*/ 0 h 4"/>
                    <a:gd name="T2" fmla="*/ 3 w 3"/>
                    <a:gd name="T3" fmla="*/ 0 h 4"/>
                    <a:gd name="T4" fmla="*/ 2 w 3"/>
                    <a:gd name="T5" fmla="*/ 3 h 4"/>
                    <a:gd name="T6" fmla="*/ 2 w 3"/>
                    <a:gd name="T7" fmla="*/ 4 h 4"/>
                    <a:gd name="T8" fmla="*/ 2 w 3"/>
                    <a:gd name="T9" fmla="*/ 4 h 4"/>
                    <a:gd name="T10" fmla="*/ 0 w 3"/>
                    <a:gd name="T11" fmla="*/ 2 h 4"/>
                    <a:gd name="T12" fmla="*/ 0 w 3"/>
                    <a:gd name="T13" fmla="*/ 2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3" y="0"/>
                      </a:lnTo>
                      <a:lnTo>
                        <a:pt x="2" y="3"/>
                      </a:lnTo>
                      <a:lnTo>
                        <a:pt x="2" y="4"/>
                      </a:lnTo>
                      <a:lnTo>
                        <a:pt x="2" y="4"/>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8" name="Freeform 59"/>
                <p:cNvSpPr>
                  <a:spLocks/>
                </p:cNvSpPr>
                <p:nvPr/>
              </p:nvSpPr>
              <p:spPr bwMode="auto">
                <a:xfrm>
                  <a:off x="4843607" y="1217746"/>
                  <a:ext cx="3175" cy="3175"/>
                </a:xfrm>
                <a:custGeom>
                  <a:avLst/>
                  <a:gdLst>
                    <a:gd name="T0" fmla="*/ 2 w 2"/>
                    <a:gd name="T1" fmla="*/ 0 h 5"/>
                    <a:gd name="T2" fmla="*/ 2 w 2"/>
                    <a:gd name="T3" fmla="*/ 0 h 5"/>
                    <a:gd name="T4" fmla="*/ 1 w 2"/>
                    <a:gd name="T5" fmla="*/ 3 h 5"/>
                    <a:gd name="T6" fmla="*/ 1 w 2"/>
                    <a:gd name="T7" fmla="*/ 5 h 5"/>
                    <a:gd name="T8" fmla="*/ 1 w 2"/>
                    <a:gd name="T9" fmla="*/ 5 h 5"/>
                    <a:gd name="T10" fmla="*/ 0 w 2"/>
                    <a:gd name="T11" fmla="*/ 2 h 5"/>
                    <a:gd name="T12" fmla="*/ 0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1" y="3"/>
                      </a:lnTo>
                      <a:lnTo>
                        <a:pt x="1" y="5"/>
                      </a:lnTo>
                      <a:lnTo>
                        <a:pt x="1" y="5"/>
                      </a:lnTo>
                      <a:lnTo>
                        <a:pt x="0" y="2"/>
                      </a:lnTo>
                      <a:lnTo>
                        <a:pt x="0" y="2"/>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49" name="Freeform 60"/>
                <p:cNvSpPr>
                  <a:spLocks/>
                </p:cNvSpPr>
                <p:nvPr/>
              </p:nvSpPr>
              <p:spPr bwMode="auto">
                <a:xfrm>
                  <a:off x="5062682" y="860559"/>
                  <a:ext cx="4763" cy="0"/>
                </a:xfrm>
                <a:custGeom>
                  <a:avLst/>
                  <a:gdLst>
                    <a:gd name="T0" fmla="*/ 1 w 5"/>
                    <a:gd name="T1" fmla="*/ 0 h 1"/>
                    <a:gd name="T2" fmla="*/ 1 w 5"/>
                    <a:gd name="T3" fmla="*/ 0 h 1"/>
                    <a:gd name="T4" fmla="*/ 2 w 5"/>
                    <a:gd name="T5" fmla="*/ 0 h 1"/>
                    <a:gd name="T6" fmla="*/ 5 w 5"/>
                    <a:gd name="T7" fmla="*/ 1 h 1"/>
                    <a:gd name="T8" fmla="*/ 5 w 5"/>
                    <a:gd name="T9" fmla="*/ 1 h 1"/>
                    <a:gd name="T10" fmla="*/ 5 w 5"/>
                    <a:gd name="T11" fmla="*/ 1 h 1"/>
                    <a:gd name="T12" fmla="*/ 0 w 5"/>
                    <a:gd name="T13" fmla="*/ 1 h 1"/>
                    <a:gd name="T14" fmla="*/ 0 w 5"/>
                    <a:gd name="T15" fmla="*/ 1 h 1"/>
                    <a:gd name="T16" fmla="*/ 1 w 5"/>
                    <a:gd name="T17" fmla="*/ 0 h 1"/>
                    <a:gd name="T18" fmla="*/ 1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1" y="0"/>
                      </a:moveTo>
                      <a:lnTo>
                        <a:pt x="1" y="0"/>
                      </a:lnTo>
                      <a:lnTo>
                        <a:pt x="2" y="0"/>
                      </a:lnTo>
                      <a:lnTo>
                        <a:pt x="5" y="1"/>
                      </a:lnTo>
                      <a:lnTo>
                        <a:pt x="5" y="1"/>
                      </a:lnTo>
                      <a:lnTo>
                        <a:pt x="5"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0" name="Freeform 61"/>
                <p:cNvSpPr>
                  <a:spLocks/>
                </p:cNvSpPr>
                <p:nvPr/>
              </p:nvSpPr>
              <p:spPr bwMode="auto">
                <a:xfrm>
                  <a:off x="5054744" y="870084"/>
                  <a:ext cx="7938" cy="1588"/>
                </a:xfrm>
                <a:custGeom>
                  <a:avLst/>
                  <a:gdLst>
                    <a:gd name="T0" fmla="*/ 2 w 8"/>
                    <a:gd name="T1" fmla="*/ 0 h 1"/>
                    <a:gd name="T2" fmla="*/ 2 w 8"/>
                    <a:gd name="T3" fmla="*/ 0 h 1"/>
                    <a:gd name="T4" fmla="*/ 4 w 8"/>
                    <a:gd name="T5" fmla="*/ 1 h 1"/>
                    <a:gd name="T6" fmla="*/ 8 w 8"/>
                    <a:gd name="T7" fmla="*/ 0 h 1"/>
                    <a:gd name="T8" fmla="*/ 8 w 8"/>
                    <a:gd name="T9" fmla="*/ 0 h 1"/>
                    <a:gd name="T10" fmla="*/ 8 w 8"/>
                    <a:gd name="T11" fmla="*/ 0 h 1"/>
                    <a:gd name="T12" fmla="*/ 8 w 8"/>
                    <a:gd name="T13" fmla="*/ 0 h 1"/>
                    <a:gd name="T14" fmla="*/ 2 w 8"/>
                    <a:gd name="T15" fmla="*/ 1 h 1"/>
                    <a:gd name="T16" fmla="*/ 2 w 8"/>
                    <a:gd name="T17" fmla="*/ 1 h 1"/>
                    <a:gd name="T18" fmla="*/ 0 w 8"/>
                    <a:gd name="T19" fmla="*/ 0 h 1"/>
                    <a:gd name="T20" fmla="*/ 0 w 8"/>
                    <a:gd name="T21" fmla="*/ 0 h 1"/>
                    <a:gd name="T22" fmla="*/ 2 w 8"/>
                    <a:gd name="T23" fmla="*/ 0 h 1"/>
                    <a:gd name="T24" fmla="*/ 2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2" y="0"/>
                      </a:moveTo>
                      <a:lnTo>
                        <a:pt x="2" y="0"/>
                      </a:lnTo>
                      <a:lnTo>
                        <a:pt x="4" y="1"/>
                      </a:lnTo>
                      <a:lnTo>
                        <a:pt x="8" y="0"/>
                      </a:lnTo>
                      <a:lnTo>
                        <a:pt x="8" y="0"/>
                      </a:lnTo>
                      <a:lnTo>
                        <a:pt x="8" y="0"/>
                      </a:lnTo>
                      <a:lnTo>
                        <a:pt x="8" y="0"/>
                      </a:lnTo>
                      <a:lnTo>
                        <a:pt x="2" y="1"/>
                      </a:lnTo>
                      <a:lnTo>
                        <a:pt x="2" y="1"/>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1" name="Freeform 62"/>
                <p:cNvSpPr>
                  <a:spLocks/>
                </p:cNvSpPr>
                <p:nvPr/>
              </p:nvSpPr>
              <p:spPr bwMode="auto">
                <a:xfrm>
                  <a:off x="5086494" y="773246"/>
                  <a:ext cx="3175" cy="3175"/>
                </a:xfrm>
                <a:custGeom>
                  <a:avLst/>
                  <a:gdLst>
                    <a:gd name="T0" fmla="*/ 2 w 4"/>
                    <a:gd name="T1" fmla="*/ 0 h 4"/>
                    <a:gd name="T2" fmla="*/ 2 w 4"/>
                    <a:gd name="T3" fmla="*/ 0 h 4"/>
                    <a:gd name="T4" fmla="*/ 2 w 4"/>
                    <a:gd name="T5" fmla="*/ 2 h 4"/>
                    <a:gd name="T6" fmla="*/ 4 w 4"/>
                    <a:gd name="T7" fmla="*/ 4 h 4"/>
                    <a:gd name="T8" fmla="*/ 4 w 4"/>
                    <a:gd name="T9" fmla="*/ 4 h 4"/>
                    <a:gd name="T10" fmla="*/ 0 w 4"/>
                    <a:gd name="T11" fmla="*/ 0 h 4"/>
                    <a:gd name="T12" fmla="*/ 0 w 4"/>
                    <a:gd name="T13" fmla="*/ 0 h 4"/>
                    <a:gd name="T14" fmla="*/ 2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4" y="4"/>
                      </a:lnTo>
                      <a:lnTo>
                        <a:pt x="4" y="4"/>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2" name="Freeform 63"/>
                <p:cNvSpPr>
                  <a:spLocks/>
                </p:cNvSpPr>
                <p:nvPr/>
              </p:nvSpPr>
              <p:spPr bwMode="auto">
                <a:xfrm>
                  <a:off x="5056332" y="663709"/>
                  <a:ext cx="1588" cy="3175"/>
                </a:xfrm>
                <a:custGeom>
                  <a:avLst/>
                  <a:gdLst>
                    <a:gd name="T0" fmla="*/ 1 w 1"/>
                    <a:gd name="T1" fmla="*/ 2 h 3"/>
                    <a:gd name="T2" fmla="*/ 1 w 1"/>
                    <a:gd name="T3" fmla="*/ 2 h 3"/>
                    <a:gd name="T4" fmla="*/ 0 w 1"/>
                    <a:gd name="T5" fmla="*/ 3 h 3"/>
                    <a:gd name="T6" fmla="*/ 0 w 1"/>
                    <a:gd name="T7" fmla="*/ 3 h 3"/>
                    <a:gd name="T8" fmla="*/ 1 w 1"/>
                    <a:gd name="T9" fmla="*/ 2 h 3"/>
                    <a:gd name="T10" fmla="*/ 0 w 1"/>
                    <a:gd name="T11" fmla="*/ 0 h 3"/>
                    <a:gd name="T12" fmla="*/ 0 w 1"/>
                    <a:gd name="T13" fmla="*/ 0 h 3"/>
                    <a:gd name="T14" fmla="*/ 1 w 1"/>
                    <a:gd name="T15" fmla="*/ 2 h 3"/>
                    <a:gd name="T16" fmla="*/ 1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2"/>
                      </a:moveTo>
                      <a:lnTo>
                        <a:pt x="1" y="2"/>
                      </a:lnTo>
                      <a:lnTo>
                        <a:pt x="0" y="3"/>
                      </a:lnTo>
                      <a:lnTo>
                        <a:pt x="0" y="3"/>
                      </a:lnTo>
                      <a:lnTo>
                        <a:pt x="1" y="2"/>
                      </a:lnTo>
                      <a:lnTo>
                        <a:pt x="0" y="0"/>
                      </a:lnTo>
                      <a:lnTo>
                        <a:pt x="0"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3" name="Freeform 64"/>
                <p:cNvSpPr>
                  <a:spLocks/>
                </p:cNvSpPr>
                <p:nvPr/>
              </p:nvSpPr>
              <p:spPr bwMode="auto">
                <a:xfrm>
                  <a:off x="3438669" y="393834"/>
                  <a:ext cx="1588" cy="3175"/>
                </a:xfrm>
                <a:custGeom>
                  <a:avLst/>
                  <a:gdLst>
                    <a:gd name="T0" fmla="*/ 0 w 2"/>
                    <a:gd name="T1" fmla="*/ 4 h 5"/>
                    <a:gd name="T2" fmla="*/ 0 w 2"/>
                    <a:gd name="T3" fmla="*/ 4 h 5"/>
                    <a:gd name="T4" fmla="*/ 1 w 2"/>
                    <a:gd name="T5" fmla="*/ 3 h 5"/>
                    <a:gd name="T6" fmla="*/ 1 w 2"/>
                    <a:gd name="T7" fmla="*/ 0 h 5"/>
                    <a:gd name="T8" fmla="*/ 1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1" y="3"/>
                      </a:lnTo>
                      <a:lnTo>
                        <a:pt x="1" y="0"/>
                      </a:lnTo>
                      <a:lnTo>
                        <a:pt x="1"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4" name="Freeform 65"/>
                <p:cNvSpPr>
                  <a:spLocks/>
                </p:cNvSpPr>
                <p:nvPr/>
              </p:nvSpPr>
              <p:spPr bwMode="auto">
                <a:xfrm>
                  <a:off x="3446607" y="417646"/>
                  <a:ext cx="3175" cy="7938"/>
                </a:xfrm>
                <a:custGeom>
                  <a:avLst/>
                  <a:gdLst>
                    <a:gd name="T0" fmla="*/ 3 w 5"/>
                    <a:gd name="T1" fmla="*/ 9 h 9"/>
                    <a:gd name="T2" fmla="*/ 3 w 5"/>
                    <a:gd name="T3" fmla="*/ 9 h 9"/>
                    <a:gd name="T4" fmla="*/ 2 w 5"/>
                    <a:gd name="T5" fmla="*/ 7 h 9"/>
                    <a:gd name="T6" fmla="*/ 0 w 5"/>
                    <a:gd name="T7" fmla="*/ 2 h 9"/>
                    <a:gd name="T8" fmla="*/ 0 w 5"/>
                    <a:gd name="T9" fmla="*/ 2 h 9"/>
                    <a:gd name="T10" fmla="*/ 0 w 5"/>
                    <a:gd name="T11" fmla="*/ 0 h 9"/>
                    <a:gd name="T12" fmla="*/ 0 w 5"/>
                    <a:gd name="T13" fmla="*/ 0 h 9"/>
                    <a:gd name="T14" fmla="*/ 1 w 5"/>
                    <a:gd name="T15" fmla="*/ 3 h 9"/>
                    <a:gd name="T16" fmla="*/ 2 w 5"/>
                    <a:gd name="T17" fmla="*/ 6 h 9"/>
                    <a:gd name="T18" fmla="*/ 3 w 5"/>
                    <a:gd name="T19" fmla="*/ 7 h 9"/>
                    <a:gd name="T20" fmla="*/ 3 w 5"/>
                    <a:gd name="T21" fmla="*/ 7 h 9"/>
                    <a:gd name="T22" fmla="*/ 5 w 5"/>
                    <a:gd name="T23" fmla="*/ 7 h 9"/>
                    <a:gd name="T24" fmla="*/ 5 w 5"/>
                    <a:gd name="T25" fmla="*/ 7 h 9"/>
                    <a:gd name="T26" fmla="*/ 3 w 5"/>
                    <a:gd name="T27" fmla="*/ 9 h 9"/>
                    <a:gd name="T28" fmla="*/ 3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3" y="9"/>
                      </a:moveTo>
                      <a:lnTo>
                        <a:pt x="3" y="9"/>
                      </a:lnTo>
                      <a:lnTo>
                        <a:pt x="2" y="7"/>
                      </a:lnTo>
                      <a:lnTo>
                        <a:pt x="0" y="2"/>
                      </a:lnTo>
                      <a:lnTo>
                        <a:pt x="0" y="2"/>
                      </a:lnTo>
                      <a:lnTo>
                        <a:pt x="0" y="0"/>
                      </a:lnTo>
                      <a:lnTo>
                        <a:pt x="0" y="0"/>
                      </a:lnTo>
                      <a:lnTo>
                        <a:pt x="1" y="3"/>
                      </a:lnTo>
                      <a:lnTo>
                        <a:pt x="2" y="6"/>
                      </a:lnTo>
                      <a:lnTo>
                        <a:pt x="3" y="7"/>
                      </a:lnTo>
                      <a:lnTo>
                        <a:pt x="3" y="7"/>
                      </a:lnTo>
                      <a:lnTo>
                        <a:pt x="5" y="7"/>
                      </a:lnTo>
                      <a:lnTo>
                        <a:pt x="5" y="7"/>
                      </a:lnTo>
                      <a:lnTo>
                        <a:pt x="3" y="9"/>
                      </a:lnTo>
                      <a:lnTo>
                        <a:pt x="3" y="9"/>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5" name="Freeform 66"/>
                <p:cNvSpPr>
                  <a:spLocks/>
                </p:cNvSpPr>
                <p:nvPr/>
              </p:nvSpPr>
              <p:spPr bwMode="auto">
                <a:xfrm>
                  <a:off x="3249757" y="766896"/>
                  <a:ext cx="3175" cy="3175"/>
                </a:xfrm>
                <a:custGeom>
                  <a:avLst/>
                  <a:gdLst>
                    <a:gd name="T0" fmla="*/ 4 w 4"/>
                    <a:gd name="T1" fmla="*/ 3 h 4"/>
                    <a:gd name="T2" fmla="*/ 4 w 4"/>
                    <a:gd name="T3" fmla="*/ 3 h 4"/>
                    <a:gd name="T4" fmla="*/ 0 w 4"/>
                    <a:gd name="T5" fmla="*/ 4 h 4"/>
                    <a:gd name="T6" fmla="*/ 0 w 4"/>
                    <a:gd name="T7" fmla="*/ 4 h 4"/>
                    <a:gd name="T8" fmla="*/ 4 w 4"/>
                    <a:gd name="T9" fmla="*/ 0 h 4"/>
                    <a:gd name="T10" fmla="*/ 4 w 4"/>
                    <a:gd name="T11" fmla="*/ 0 h 4"/>
                    <a:gd name="T12" fmla="*/ 4 w 4"/>
                    <a:gd name="T13" fmla="*/ 3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lnTo>
                        <a:pt x="4" y="3"/>
                      </a:lnTo>
                      <a:lnTo>
                        <a:pt x="0" y="4"/>
                      </a:lnTo>
                      <a:lnTo>
                        <a:pt x="0" y="4"/>
                      </a:lnTo>
                      <a:lnTo>
                        <a:pt x="4" y="0"/>
                      </a:lnTo>
                      <a:lnTo>
                        <a:pt x="4"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6" name="Freeform 67"/>
                <p:cNvSpPr>
                  <a:spLocks/>
                </p:cNvSpPr>
                <p:nvPr/>
              </p:nvSpPr>
              <p:spPr bwMode="auto">
                <a:xfrm>
                  <a:off x="3259282" y="743084"/>
                  <a:ext cx="1588" cy="3175"/>
                </a:xfrm>
                <a:custGeom>
                  <a:avLst/>
                  <a:gdLst>
                    <a:gd name="T0" fmla="*/ 0 w 2"/>
                    <a:gd name="T1" fmla="*/ 2 h 3"/>
                    <a:gd name="T2" fmla="*/ 0 w 2"/>
                    <a:gd name="T3" fmla="*/ 2 h 3"/>
                    <a:gd name="T4" fmla="*/ 2 w 2"/>
                    <a:gd name="T5" fmla="*/ 0 h 3"/>
                    <a:gd name="T6" fmla="*/ 2 w 2"/>
                    <a:gd name="T7" fmla="*/ 0 h 3"/>
                    <a:gd name="T8" fmla="*/ 0 w 2"/>
                    <a:gd name="T9" fmla="*/ 3 h 3"/>
                    <a:gd name="T10" fmla="*/ 0 w 2"/>
                    <a:gd name="T11" fmla="*/ 3 h 3"/>
                    <a:gd name="T12" fmla="*/ 0 w 2"/>
                    <a:gd name="T13" fmla="*/ 2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2" y="0"/>
                      </a:lnTo>
                      <a:lnTo>
                        <a:pt x="2" y="0"/>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7" name="Freeform 68"/>
                <p:cNvSpPr>
                  <a:spLocks/>
                </p:cNvSpPr>
                <p:nvPr/>
              </p:nvSpPr>
              <p:spPr bwMode="auto">
                <a:xfrm>
                  <a:off x="3254519" y="746259"/>
                  <a:ext cx="4763" cy="3175"/>
                </a:xfrm>
                <a:custGeom>
                  <a:avLst/>
                  <a:gdLst>
                    <a:gd name="T0" fmla="*/ 5 w 5"/>
                    <a:gd name="T1" fmla="*/ 0 h 5"/>
                    <a:gd name="T2" fmla="*/ 5 w 5"/>
                    <a:gd name="T3" fmla="*/ 0 h 5"/>
                    <a:gd name="T4" fmla="*/ 4 w 5"/>
                    <a:gd name="T5" fmla="*/ 4 h 5"/>
                    <a:gd name="T6" fmla="*/ 4 w 5"/>
                    <a:gd name="T7" fmla="*/ 4 h 5"/>
                    <a:gd name="T8" fmla="*/ 1 w 5"/>
                    <a:gd name="T9" fmla="*/ 4 h 5"/>
                    <a:gd name="T10" fmla="*/ 0 w 5"/>
                    <a:gd name="T11" fmla="*/ 5 h 5"/>
                    <a:gd name="T12" fmla="*/ 0 w 5"/>
                    <a:gd name="T13" fmla="*/ 5 h 5"/>
                    <a:gd name="T14" fmla="*/ 1 w 5"/>
                    <a:gd name="T15" fmla="*/ 3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4" y="4"/>
                      </a:lnTo>
                      <a:lnTo>
                        <a:pt x="4" y="4"/>
                      </a:lnTo>
                      <a:lnTo>
                        <a:pt x="1" y="4"/>
                      </a:lnTo>
                      <a:lnTo>
                        <a:pt x="0" y="5"/>
                      </a:lnTo>
                      <a:lnTo>
                        <a:pt x="0" y="5"/>
                      </a:lnTo>
                      <a:lnTo>
                        <a:pt x="1" y="3"/>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8" name="Freeform 69"/>
                <p:cNvSpPr>
                  <a:spLocks/>
                </p:cNvSpPr>
                <p:nvPr/>
              </p:nvSpPr>
              <p:spPr bwMode="auto">
                <a:xfrm>
                  <a:off x="3254519" y="752609"/>
                  <a:ext cx="3175" cy="1588"/>
                </a:xfrm>
                <a:custGeom>
                  <a:avLst/>
                  <a:gdLst>
                    <a:gd name="T0" fmla="*/ 4 w 4"/>
                    <a:gd name="T1" fmla="*/ 0 h 2"/>
                    <a:gd name="T2" fmla="*/ 4 w 4"/>
                    <a:gd name="T3" fmla="*/ 0 h 2"/>
                    <a:gd name="T4" fmla="*/ 3 w 4"/>
                    <a:gd name="T5" fmla="*/ 2 h 2"/>
                    <a:gd name="T6" fmla="*/ 3 w 4"/>
                    <a:gd name="T7" fmla="*/ 2 h 2"/>
                    <a:gd name="T8" fmla="*/ 0 w 4"/>
                    <a:gd name="T9" fmla="*/ 2 h 2"/>
                    <a:gd name="T10" fmla="*/ 0 w 4"/>
                    <a:gd name="T11" fmla="*/ 2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3" y="2"/>
                      </a:lnTo>
                      <a:lnTo>
                        <a:pt x="3" y="2"/>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59" name="Freeform 70"/>
                <p:cNvSpPr>
                  <a:spLocks/>
                </p:cNvSpPr>
                <p:nvPr/>
              </p:nvSpPr>
              <p:spPr bwMode="auto">
                <a:xfrm>
                  <a:off x="3254519" y="771659"/>
                  <a:ext cx="4763" cy="3175"/>
                </a:xfrm>
                <a:custGeom>
                  <a:avLst/>
                  <a:gdLst>
                    <a:gd name="T0" fmla="*/ 3 w 6"/>
                    <a:gd name="T1" fmla="*/ 4 h 4"/>
                    <a:gd name="T2" fmla="*/ 3 w 6"/>
                    <a:gd name="T3" fmla="*/ 4 h 4"/>
                    <a:gd name="T4" fmla="*/ 0 w 6"/>
                    <a:gd name="T5" fmla="*/ 3 h 4"/>
                    <a:gd name="T6" fmla="*/ 0 w 6"/>
                    <a:gd name="T7" fmla="*/ 3 h 4"/>
                    <a:gd name="T8" fmla="*/ 3 w 6"/>
                    <a:gd name="T9" fmla="*/ 3 h 4"/>
                    <a:gd name="T10" fmla="*/ 6 w 6"/>
                    <a:gd name="T11" fmla="*/ 0 h 4"/>
                    <a:gd name="T12" fmla="*/ 6 w 6"/>
                    <a:gd name="T13" fmla="*/ 0 h 4"/>
                    <a:gd name="T14" fmla="*/ 5 w 6"/>
                    <a:gd name="T15" fmla="*/ 1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0" y="3"/>
                      </a:lnTo>
                      <a:lnTo>
                        <a:pt x="0" y="3"/>
                      </a:lnTo>
                      <a:lnTo>
                        <a:pt x="3" y="3"/>
                      </a:lnTo>
                      <a:lnTo>
                        <a:pt x="6" y="0"/>
                      </a:lnTo>
                      <a:lnTo>
                        <a:pt x="6" y="0"/>
                      </a:lnTo>
                      <a:lnTo>
                        <a:pt x="5" y="1"/>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0" name="Freeform 71"/>
                <p:cNvSpPr>
                  <a:spLocks/>
                </p:cNvSpPr>
                <p:nvPr/>
              </p:nvSpPr>
              <p:spPr bwMode="auto">
                <a:xfrm>
                  <a:off x="3273569" y="760546"/>
                  <a:ext cx="1588" cy="0"/>
                </a:xfrm>
                <a:custGeom>
                  <a:avLst/>
                  <a:gdLst>
                    <a:gd name="T0" fmla="*/ 0 w 3"/>
                    <a:gd name="T1" fmla="*/ 1 h 1"/>
                    <a:gd name="T2" fmla="*/ 0 w 3"/>
                    <a:gd name="T3" fmla="*/ 1 h 1"/>
                    <a:gd name="T4" fmla="*/ 3 w 3"/>
                    <a:gd name="T5" fmla="*/ 0 h 1"/>
                    <a:gd name="T6" fmla="*/ 3 w 3"/>
                    <a:gd name="T7" fmla="*/ 0 h 1"/>
                    <a:gd name="T8" fmla="*/ 3 w 3"/>
                    <a:gd name="T9" fmla="*/ 1 h 1"/>
                    <a:gd name="T10" fmla="*/ 3 w 3"/>
                    <a:gd name="T11" fmla="*/ 1 h 1"/>
                    <a:gd name="T12" fmla="*/ 0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1" name="Freeform 72"/>
                <p:cNvSpPr>
                  <a:spLocks/>
                </p:cNvSpPr>
                <p:nvPr/>
              </p:nvSpPr>
              <p:spPr bwMode="auto">
                <a:xfrm>
                  <a:off x="3283094" y="747846"/>
                  <a:ext cx="0" cy="4763"/>
                </a:xfrm>
                <a:custGeom>
                  <a:avLst/>
                  <a:gdLst>
                    <a:gd name="T0" fmla="*/ 1 w 1"/>
                    <a:gd name="T1" fmla="*/ 2 h 6"/>
                    <a:gd name="T2" fmla="*/ 1 w 1"/>
                    <a:gd name="T3" fmla="*/ 2 h 6"/>
                    <a:gd name="T4" fmla="*/ 0 w 1"/>
                    <a:gd name="T5" fmla="*/ 6 h 6"/>
                    <a:gd name="T6" fmla="*/ 0 w 1"/>
                    <a:gd name="T7" fmla="*/ 6 h 6"/>
                    <a:gd name="T8" fmla="*/ 0 w 1"/>
                    <a:gd name="T9" fmla="*/ 0 h 6"/>
                    <a:gd name="T10" fmla="*/ 0 w 1"/>
                    <a:gd name="T11" fmla="*/ 0 h 6"/>
                    <a:gd name="T12" fmla="*/ 1 w 1"/>
                    <a:gd name="T13" fmla="*/ 0 h 6"/>
                    <a:gd name="T14" fmla="*/ 1 w 1"/>
                    <a:gd name="T15" fmla="*/ 0 h 6"/>
                    <a:gd name="T16" fmla="*/ 1 w 1"/>
                    <a:gd name="T17" fmla="*/ 2 h 6"/>
                    <a:gd name="T18" fmla="*/ 1 w 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6">
                      <a:moveTo>
                        <a:pt x="1" y="2"/>
                      </a:moveTo>
                      <a:lnTo>
                        <a:pt x="1" y="2"/>
                      </a:lnTo>
                      <a:lnTo>
                        <a:pt x="0" y="6"/>
                      </a:lnTo>
                      <a:lnTo>
                        <a:pt x="0" y="6"/>
                      </a:lnTo>
                      <a:lnTo>
                        <a:pt x="0" y="0"/>
                      </a:lnTo>
                      <a:lnTo>
                        <a:pt x="0" y="0"/>
                      </a:lnTo>
                      <a:lnTo>
                        <a:pt x="1" y="0"/>
                      </a:lnTo>
                      <a:lnTo>
                        <a:pt x="1" y="0"/>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2" name="Freeform 73"/>
                <p:cNvSpPr>
                  <a:spLocks/>
                </p:cNvSpPr>
                <p:nvPr/>
              </p:nvSpPr>
              <p:spPr bwMode="auto">
                <a:xfrm>
                  <a:off x="3286269" y="741496"/>
                  <a:ext cx="4763" cy="1588"/>
                </a:xfrm>
                <a:custGeom>
                  <a:avLst/>
                  <a:gdLst>
                    <a:gd name="T0" fmla="*/ 8 w 8"/>
                    <a:gd name="T1" fmla="*/ 0 h 4"/>
                    <a:gd name="T2" fmla="*/ 8 w 8"/>
                    <a:gd name="T3" fmla="*/ 0 h 4"/>
                    <a:gd name="T4" fmla="*/ 5 w 8"/>
                    <a:gd name="T5" fmla="*/ 3 h 4"/>
                    <a:gd name="T6" fmla="*/ 5 w 8"/>
                    <a:gd name="T7" fmla="*/ 3 h 4"/>
                    <a:gd name="T8" fmla="*/ 1 w 8"/>
                    <a:gd name="T9" fmla="*/ 4 h 4"/>
                    <a:gd name="T10" fmla="*/ 1 w 8"/>
                    <a:gd name="T11" fmla="*/ 4 h 4"/>
                    <a:gd name="T12" fmla="*/ 0 w 8"/>
                    <a:gd name="T13" fmla="*/ 4 h 4"/>
                    <a:gd name="T14" fmla="*/ 0 w 8"/>
                    <a:gd name="T15" fmla="*/ 4 h 4"/>
                    <a:gd name="T16" fmla="*/ 4 w 8"/>
                    <a:gd name="T17" fmla="*/ 3 h 4"/>
                    <a:gd name="T18" fmla="*/ 8 w 8"/>
                    <a:gd name="T19" fmla="*/ 0 h 4"/>
                    <a:gd name="T20" fmla="*/ 8 w 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8" y="0"/>
                      </a:moveTo>
                      <a:lnTo>
                        <a:pt x="8" y="0"/>
                      </a:lnTo>
                      <a:lnTo>
                        <a:pt x="5" y="3"/>
                      </a:lnTo>
                      <a:lnTo>
                        <a:pt x="5" y="3"/>
                      </a:lnTo>
                      <a:lnTo>
                        <a:pt x="1" y="4"/>
                      </a:lnTo>
                      <a:lnTo>
                        <a:pt x="1" y="4"/>
                      </a:lnTo>
                      <a:lnTo>
                        <a:pt x="0" y="4"/>
                      </a:lnTo>
                      <a:lnTo>
                        <a:pt x="0" y="4"/>
                      </a:lnTo>
                      <a:lnTo>
                        <a:pt x="4" y="3"/>
                      </a:lnTo>
                      <a:lnTo>
                        <a:pt x="8" y="0"/>
                      </a:lnTo>
                      <a:lnTo>
                        <a:pt x="8"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3" name="Freeform 74"/>
                <p:cNvSpPr>
                  <a:spLocks/>
                </p:cNvSpPr>
                <p:nvPr/>
              </p:nvSpPr>
              <p:spPr bwMode="auto">
                <a:xfrm>
                  <a:off x="3291032" y="755784"/>
                  <a:ext cx="1588" cy="3175"/>
                </a:xfrm>
                <a:custGeom>
                  <a:avLst/>
                  <a:gdLst>
                    <a:gd name="T0" fmla="*/ 0 w 4"/>
                    <a:gd name="T1" fmla="*/ 3 h 3"/>
                    <a:gd name="T2" fmla="*/ 0 w 4"/>
                    <a:gd name="T3" fmla="*/ 3 h 3"/>
                    <a:gd name="T4" fmla="*/ 2 w 4"/>
                    <a:gd name="T5" fmla="*/ 0 h 3"/>
                    <a:gd name="T6" fmla="*/ 2 w 4"/>
                    <a:gd name="T7" fmla="*/ 0 h 3"/>
                    <a:gd name="T8" fmla="*/ 4 w 4"/>
                    <a:gd name="T9" fmla="*/ 2 h 3"/>
                    <a:gd name="T10" fmla="*/ 4 w 4"/>
                    <a:gd name="T11" fmla="*/ 2 h 3"/>
                    <a:gd name="T12" fmla="*/ 2 w 4"/>
                    <a:gd name="T13" fmla="*/ 2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2" y="0"/>
                      </a:lnTo>
                      <a:lnTo>
                        <a:pt x="2" y="0"/>
                      </a:lnTo>
                      <a:lnTo>
                        <a:pt x="4" y="2"/>
                      </a:lnTo>
                      <a:lnTo>
                        <a:pt x="4"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4" name="Freeform 75"/>
                <p:cNvSpPr>
                  <a:spLocks/>
                </p:cNvSpPr>
                <p:nvPr/>
              </p:nvSpPr>
              <p:spPr bwMode="auto">
                <a:xfrm>
                  <a:off x="3297382" y="670059"/>
                  <a:ext cx="1588" cy="1588"/>
                </a:xfrm>
                <a:custGeom>
                  <a:avLst/>
                  <a:gdLst>
                    <a:gd name="T0" fmla="*/ 1 w 1"/>
                    <a:gd name="T1" fmla="*/ 3 h 3"/>
                    <a:gd name="T2" fmla="*/ 1 w 1"/>
                    <a:gd name="T3" fmla="*/ 3 h 3"/>
                    <a:gd name="T4" fmla="*/ 1 w 1"/>
                    <a:gd name="T5" fmla="*/ 3 h 3"/>
                    <a:gd name="T6" fmla="*/ 1 w 1"/>
                    <a:gd name="T7" fmla="*/ 3 h 3"/>
                    <a:gd name="T8" fmla="*/ 0 w 1"/>
                    <a:gd name="T9" fmla="*/ 0 h 3"/>
                    <a:gd name="T10" fmla="*/ 0 w 1"/>
                    <a:gd name="T11" fmla="*/ 0 h 3"/>
                    <a:gd name="T12" fmla="*/ 1 w 1"/>
                    <a:gd name="T13" fmla="*/ 0 h 3"/>
                    <a:gd name="T14" fmla="*/ 1 w 1"/>
                    <a:gd name="T15" fmla="*/ 0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lnTo>
                        <a:pt x="1" y="3"/>
                      </a:lnTo>
                      <a:lnTo>
                        <a:pt x="1" y="3"/>
                      </a:lnTo>
                      <a:lnTo>
                        <a:pt x="1" y="3"/>
                      </a:lnTo>
                      <a:lnTo>
                        <a:pt x="0" y="0"/>
                      </a:lnTo>
                      <a:lnTo>
                        <a:pt x="0" y="0"/>
                      </a:lnTo>
                      <a:lnTo>
                        <a:pt x="1" y="0"/>
                      </a:lnTo>
                      <a:lnTo>
                        <a:pt x="1" y="0"/>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5" name="Freeform 76"/>
                <p:cNvSpPr>
                  <a:spLocks/>
                </p:cNvSpPr>
                <p:nvPr/>
              </p:nvSpPr>
              <p:spPr bwMode="auto">
                <a:xfrm>
                  <a:off x="3386282" y="984384"/>
                  <a:ext cx="1588" cy="1588"/>
                </a:xfrm>
                <a:custGeom>
                  <a:avLst/>
                  <a:gdLst>
                    <a:gd name="T0" fmla="*/ 1 w 3"/>
                    <a:gd name="T1" fmla="*/ 3 h 3"/>
                    <a:gd name="T2" fmla="*/ 1 w 3"/>
                    <a:gd name="T3" fmla="*/ 3 h 3"/>
                    <a:gd name="T4" fmla="*/ 1 w 3"/>
                    <a:gd name="T5" fmla="*/ 2 h 3"/>
                    <a:gd name="T6" fmla="*/ 0 w 3"/>
                    <a:gd name="T7" fmla="*/ 0 h 3"/>
                    <a:gd name="T8" fmla="*/ 0 w 3"/>
                    <a:gd name="T9" fmla="*/ 0 h 3"/>
                    <a:gd name="T10" fmla="*/ 3 w 3"/>
                    <a:gd name="T11" fmla="*/ 2 h 3"/>
                    <a:gd name="T12" fmla="*/ 3 w 3"/>
                    <a:gd name="T13" fmla="*/ 2 h 3"/>
                    <a:gd name="T14" fmla="*/ 1 w 3"/>
                    <a:gd name="T15" fmla="*/ 3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1" y="3"/>
                      </a:lnTo>
                      <a:lnTo>
                        <a:pt x="1" y="2"/>
                      </a:lnTo>
                      <a:lnTo>
                        <a:pt x="0" y="0"/>
                      </a:lnTo>
                      <a:lnTo>
                        <a:pt x="0" y="0"/>
                      </a:lnTo>
                      <a:lnTo>
                        <a:pt x="3" y="2"/>
                      </a:lnTo>
                      <a:lnTo>
                        <a:pt x="3" y="2"/>
                      </a:lnTo>
                      <a:lnTo>
                        <a:pt x="1" y="3"/>
                      </a:lnTo>
                      <a:lnTo>
                        <a:pt x="1"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6" name="Freeform 77"/>
                <p:cNvSpPr>
                  <a:spLocks/>
                </p:cNvSpPr>
                <p:nvPr/>
              </p:nvSpPr>
              <p:spPr bwMode="auto">
                <a:xfrm>
                  <a:off x="3402157" y="990734"/>
                  <a:ext cx="4763" cy="1588"/>
                </a:xfrm>
                <a:custGeom>
                  <a:avLst/>
                  <a:gdLst>
                    <a:gd name="T0" fmla="*/ 1 w 6"/>
                    <a:gd name="T1" fmla="*/ 1 h 2"/>
                    <a:gd name="T2" fmla="*/ 1 w 6"/>
                    <a:gd name="T3" fmla="*/ 1 h 2"/>
                    <a:gd name="T4" fmla="*/ 0 w 6"/>
                    <a:gd name="T5" fmla="*/ 0 h 2"/>
                    <a:gd name="T6" fmla="*/ 0 w 6"/>
                    <a:gd name="T7" fmla="*/ 0 h 2"/>
                    <a:gd name="T8" fmla="*/ 1 w 6"/>
                    <a:gd name="T9" fmla="*/ 1 h 2"/>
                    <a:gd name="T10" fmla="*/ 3 w 6"/>
                    <a:gd name="T11" fmla="*/ 1 h 2"/>
                    <a:gd name="T12" fmla="*/ 5 w 6"/>
                    <a:gd name="T13" fmla="*/ 1 h 2"/>
                    <a:gd name="T14" fmla="*/ 5 w 6"/>
                    <a:gd name="T15" fmla="*/ 1 h 2"/>
                    <a:gd name="T16" fmla="*/ 5 w 6"/>
                    <a:gd name="T17" fmla="*/ 1 h 2"/>
                    <a:gd name="T18" fmla="*/ 5 w 6"/>
                    <a:gd name="T19" fmla="*/ 1 h 2"/>
                    <a:gd name="T20" fmla="*/ 6 w 6"/>
                    <a:gd name="T21" fmla="*/ 2 h 2"/>
                    <a:gd name="T22" fmla="*/ 6 w 6"/>
                    <a:gd name="T23" fmla="*/ 2 h 2"/>
                    <a:gd name="T24" fmla="*/ 5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1" y="1"/>
                      </a:moveTo>
                      <a:lnTo>
                        <a:pt x="1" y="1"/>
                      </a:lnTo>
                      <a:lnTo>
                        <a:pt x="0" y="0"/>
                      </a:lnTo>
                      <a:lnTo>
                        <a:pt x="0" y="0"/>
                      </a:lnTo>
                      <a:lnTo>
                        <a:pt x="1" y="1"/>
                      </a:lnTo>
                      <a:lnTo>
                        <a:pt x="3" y="1"/>
                      </a:lnTo>
                      <a:lnTo>
                        <a:pt x="5" y="1"/>
                      </a:lnTo>
                      <a:lnTo>
                        <a:pt x="5" y="1"/>
                      </a:lnTo>
                      <a:lnTo>
                        <a:pt x="5" y="1"/>
                      </a:lnTo>
                      <a:lnTo>
                        <a:pt x="5" y="1"/>
                      </a:lnTo>
                      <a:lnTo>
                        <a:pt x="6" y="2"/>
                      </a:lnTo>
                      <a:lnTo>
                        <a:pt x="6" y="2"/>
                      </a:lnTo>
                      <a:lnTo>
                        <a:pt x="5"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7" name="Freeform 78"/>
                <p:cNvSpPr>
                  <a:spLocks/>
                </p:cNvSpPr>
                <p:nvPr/>
              </p:nvSpPr>
              <p:spPr bwMode="auto">
                <a:xfrm>
                  <a:off x="3549794" y="1024071"/>
                  <a:ext cx="1588" cy="3175"/>
                </a:xfrm>
                <a:custGeom>
                  <a:avLst/>
                  <a:gdLst>
                    <a:gd name="T0" fmla="*/ 0 w 3"/>
                    <a:gd name="T1" fmla="*/ 4 h 5"/>
                    <a:gd name="T2" fmla="*/ 0 w 3"/>
                    <a:gd name="T3" fmla="*/ 4 h 5"/>
                    <a:gd name="T4" fmla="*/ 0 w 3"/>
                    <a:gd name="T5" fmla="*/ 3 h 5"/>
                    <a:gd name="T6" fmla="*/ 0 w 3"/>
                    <a:gd name="T7" fmla="*/ 0 h 5"/>
                    <a:gd name="T8" fmla="*/ 0 w 3"/>
                    <a:gd name="T9" fmla="*/ 0 h 5"/>
                    <a:gd name="T10" fmla="*/ 3 w 3"/>
                    <a:gd name="T11" fmla="*/ 5 h 5"/>
                    <a:gd name="T12" fmla="*/ 3 w 3"/>
                    <a:gd name="T13" fmla="*/ 5 h 5"/>
                    <a:gd name="T14" fmla="*/ 0 w 3"/>
                    <a:gd name="T15" fmla="*/ 4 h 5"/>
                    <a:gd name="T16" fmla="*/ 0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4"/>
                      </a:moveTo>
                      <a:lnTo>
                        <a:pt x="0" y="4"/>
                      </a:lnTo>
                      <a:lnTo>
                        <a:pt x="0" y="3"/>
                      </a:lnTo>
                      <a:lnTo>
                        <a:pt x="0" y="0"/>
                      </a:lnTo>
                      <a:lnTo>
                        <a:pt x="0" y="0"/>
                      </a:lnTo>
                      <a:lnTo>
                        <a:pt x="3" y="5"/>
                      </a:lnTo>
                      <a:lnTo>
                        <a:pt x="3"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8" name="Freeform 79"/>
                <p:cNvSpPr>
                  <a:spLocks/>
                </p:cNvSpPr>
                <p:nvPr/>
              </p:nvSpPr>
              <p:spPr bwMode="auto">
                <a:xfrm>
                  <a:off x="3545032" y="1132021"/>
                  <a:ext cx="1588" cy="3175"/>
                </a:xfrm>
                <a:custGeom>
                  <a:avLst/>
                  <a:gdLst>
                    <a:gd name="T0" fmla="*/ 2 w 4"/>
                    <a:gd name="T1" fmla="*/ 4 h 5"/>
                    <a:gd name="T2" fmla="*/ 2 w 4"/>
                    <a:gd name="T3" fmla="*/ 4 h 5"/>
                    <a:gd name="T4" fmla="*/ 2 w 4"/>
                    <a:gd name="T5" fmla="*/ 1 h 5"/>
                    <a:gd name="T6" fmla="*/ 2 w 4"/>
                    <a:gd name="T7" fmla="*/ 1 h 5"/>
                    <a:gd name="T8" fmla="*/ 0 w 4"/>
                    <a:gd name="T9" fmla="*/ 2 h 5"/>
                    <a:gd name="T10" fmla="*/ 0 w 4"/>
                    <a:gd name="T11" fmla="*/ 2 h 5"/>
                    <a:gd name="T12" fmla="*/ 0 w 4"/>
                    <a:gd name="T13" fmla="*/ 2 h 5"/>
                    <a:gd name="T14" fmla="*/ 2 w 4"/>
                    <a:gd name="T15" fmla="*/ 0 h 5"/>
                    <a:gd name="T16" fmla="*/ 2 w 4"/>
                    <a:gd name="T17" fmla="*/ 0 h 5"/>
                    <a:gd name="T18" fmla="*/ 4 w 4"/>
                    <a:gd name="T19" fmla="*/ 2 h 5"/>
                    <a:gd name="T20" fmla="*/ 4 w 4"/>
                    <a:gd name="T21" fmla="*/ 5 h 5"/>
                    <a:gd name="T22" fmla="*/ 4 w 4"/>
                    <a:gd name="T23" fmla="*/ 5 h 5"/>
                    <a:gd name="T24" fmla="*/ 2 w 4"/>
                    <a:gd name="T25" fmla="*/ 4 h 5"/>
                    <a:gd name="T26" fmla="*/ 2 w 4"/>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4"/>
                      </a:moveTo>
                      <a:lnTo>
                        <a:pt x="2" y="4"/>
                      </a:lnTo>
                      <a:lnTo>
                        <a:pt x="2" y="1"/>
                      </a:lnTo>
                      <a:lnTo>
                        <a:pt x="2" y="1"/>
                      </a:lnTo>
                      <a:lnTo>
                        <a:pt x="0" y="2"/>
                      </a:lnTo>
                      <a:lnTo>
                        <a:pt x="0" y="2"/>
                      </a:lnTo>
                      <a:lnTo>
                        <a:pt x="0" y="2"/>
                      </a:lnTo>
                      <a:lnTo>
                        <a:pt x="2" y="0"/>
                      </a:lnTo>
                      <a:lnTo>
                        <a:pt x="2" y="0"/>
                      </a:lnTo>
                      <a:lnTo>
                        <a:pt x="4" y="2"/>
                      </a:lnTo>
                      <a:lnTo>
                        <a:pt x="4" y="5"/>
                      </a:lnTo>
                      <a:lnTo>
                        <a:pt x="4" y="5"/>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69" name="Freeform 80"/>
                <p:cNvSpPr>
                  <a:spLocks/>
                </p:cNvSpPr>
                <p:nvPr/>
              </p:nvSpPr>
              <p:spPr bwMode="auto">
                <a:xfrm>
                  <a:off x="3548207" y="1114559"/>
                  <a:ext cx="1588" cy="3175"/>
                </a:xfrm>
                <a:custGeom>
                  <a:avLst/>
                  <a:gdLst>
                    <a:gd name="T0" fmla="*/ 1 w 2"/>
                    <a:gd name="T1" fmla="*/ 2 h 4"/>
                    <a:gd name="T2" fmla="*/ 1 w 2"/>
                    <a:gd name="T3" fmla="*/ 2 h 4"/>
                    <a:gd name="T4" fmla="*/ 1 w 2"/>
                    <a:gd name="T5" fmla="*/ 2 h 4"/>
                    <a:gd name="T6" fmla="*/ 0 w 2"/>
                    <a:gd name="T7" fmla="*/ 0 h 4"/>
                    <a:gd name="T8" fmla="*/ 0 w 2"/>
                    <a:gd name="T9" fmla="*/ 0 h 4"/>
                    <a:gd name="T10" fmla="*/ 2 w 2"/>
                    <a:gd name="T11" fmla="*/ 4 h 4"/>
                    <a:gd name="T12" fmla="*/ 2 w 2"/>
                    <a:gd name="T13" fmla="*/ 4 h 4"/>
                    <a:gd name="T14" fmla="*/ 1 w 2"/>
                    <a:gd name="T15" fmla="*/ 2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2"/>
                      </a:lnTo>
                      <a:lnTo>
                        <a:pt x="1" y="2"/>
                      </a:lnTo>
                      <a:lnTo>
                        <a:pt x="0" y="0"/>
                      </a:lnTo>
                      <a:lnTo>
                        <a:pt x="0" y="0"/>
                      </a:lnTo>
                      <a:lnTo>
                        <a:pt x="2" y="4"/>
                      </a:lnTo>
                      <a:lnTo>
                        <a:pt x="2" y="4"/>
                      </a:lnTo>
                      <a:lnTo>
                        <a:pt x="1" y="2"/>
                      </a:lnTo>
                      <a:lnTo>
                        <a:pt x="1"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0" name="Freeform 81"/>
                <p:cNvSpPr>
                  <a:spLocks/>
                </p:cNvSpPr>
                <p:nvPr/>
              </p:nvSpPr>
              <p:spPr bwMode="auto">
                <a:xfrm>
                  <a:off x="3549794" y="1117734"/>
                  <a:ext cx="3175" cy="4763"/>
                </a:xfrm>
                <a:custGeom>
                  <a:avLst/>
                  <a:gdLst>
                    <a:gd name="T0" fmla="*/ 2 w 4"/>
                    <a:gd name="T1" fmla="*/ 6 h 6"/>
                    <a:gd name="T2" fmla="*/ 2 w 4"/>
                    <a:gd name="T3" fmla="*/ 6 h 6"/>
                    <a:gd name="T4" fmla="*/ 2 w 4"/>
                    <a:gd name="T5" fmla="*/ 3 h 6"/>
                    <a:gd name="T6" fmla="*/ 0 w 4"/>
                    <a:gd name="T7" fmla="*/ 0 h 6"/>
                    <a:gd name="T8" fmla="*/ 0 w 4"/>
                    <a:gd name="T9" fmla="*/ 0 h 6"/>
                    <a:gd name="T10" fmla="*/ 4 w 4"/>
                    <a:gd name="T11" fmla="*/ 2 h 6"/>
                    <a:gd name="T12" fmla="*/ 4 w 4"/>
                    <a:gd name="T13" fmla="*/ 2 h 6"/>
                    <a:gd name="T14" fmla="*/ 3 w 4"/>
                    <a:gd name="T15" fmla="*/ 3 h 6"/>
                    <a:gd name="T16" fmla="*/ 2 w 4"/>
                    <a:gd name="T17" fmla="*/ 6 h 6"/>
                    <a:gd name="T18" fmla="*/ 2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6"/>
                      </a:moveTo>
                      <a:lnTo>
                        <a:pt x="2" y="6"/>
                      </a:lnTo>
                      <a:lnTo>
                        <a:pt x="2" y="3"/>
                      </a:lnTo>
                      <a:lnTo>
                        <a:pt x="0" y="0"/>
                      </a:lnTo>
                      <a:lnTo>
                        <a:pt x="0" y="0"/>
                      </a:lnTo>
                      <a:lnTo>
                        <a:pt x="4" y="2"/>
                      </a:lnTo>
                      <a:lnTo>
                        <a:pt x="4" y="2"/>
                      </a:lnTo>
                      <a:lnTo>
                        <a:pt x="3" y="3"/>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1" name="Freeform 82"/>
                <p:cNvSpPr>
                  <a:spLocks/>
                </p:cNvSpPr>
                <p:nvPr/>
              </p:nvSpPr>
              <p:spPr bwMode="auto">
                <a:xfrm>
                  <a:off x="3567257" y="1132021"/>
                  <a:ext cx="1588" cy="3175"/>
                </a:xfrm>
                <a:custGeom>
                  <a:avLst/>
                  <a:gdLst>
                    <a:gd name="T0" fmla="*/ 2 w 2"/>
                    <a:gd name="T1" fmla="*/ 1 h 4"/>
                    <a:gd name="T2" fmla="*/ 2 w 2"/>
                    <a:gd name="T3" fmla="*/ 1 h 4"/>
                    <a:gd name="T4" fmla="*/ 2 w 2"/>
                    <a:gd name="T5" fmla="*/ 4 h 4"/>
                    <a:gd name="T6" fmla="*/ 2 w 2"/>
                    <a:gd name="T7" fmla="*/ 4 h 4"/>
                    <a:gd name="T8" fmla="*/ 0 w 2"/>
                    <a:gd name="T9" fmla="*/ 0 h 4"/>
                    <a:gd name="T10" fmla="*/ 0 w 2"/>
                    <a:gd name="T11" fmla="*/ 0 h 4"/>
                    <a:gd name="T12" fmla="*/ 2 w 2"/>
                    <a:gd name="T13" fmla="*/ 1 h 4"/>
                    <a:gd name="T14" fmla="*/ 2 w 2"/>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1"/>
                      </a:moveTo>
                      <a:lnTo>
                        <a:pt x="2" y="1"/>
                      </a:lnTo>
                      <a:lnTo>
                        <a:pt x="2" y="4"/>
                      </a:lnTo>
                      <a:lnTo>
                        <a:pt x="2" y="4"/>
                      </a:lnTo>
                      <a:lnTo>
                        <a:pt x="0" y="0"/>
                      </a:lnTo>
                      <a:lnTo>
                        <a:pt x="0" y="0"/>
                      </a:lnTo>
                      <a:lnTo>
                        <a:pt x="2" y="1"/>
                      </a:lnTo>
                      <a:lnTo>
                        <a:pt x="2"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2" name="Freeform 83"/>
                <p:cNvSpPr>
                  <a:spLocks/>
                </p:cNvSpPr>
                <p:nvPr/>
              </p:nvSpPr>
              <p:spPr bwMode="auto">
                <a:xfrm>
                  <a:off x="3556144" y="1120909"/>
                  <a:ext cx="0" cy="4763"/>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3" name="Freeform 84"/>
                <p:cNvSpPr>
                  <a:spLocks/>
                </p:cNvSpPr>
                <p:nvPr/>
              </p:nvSpPr>
              <p:spPr bwMode="auto">
                <a:xfrm>
                  <a:off x="3652982" y="1192346"/>
                  <a:ext cx="3175" cy="4763"/>
                </a:xfrm>
                <a:custGeom>
                  <a:avLst/>
                  <a:gdLst>
                    <a:gd name="T0" fmla="*/ 1 w 3"/>
                    <a:gd name="T1" fmla="*/ 0 h 6"/>
                    <a:gd name="T2" fmla="*/ 1 w 3"/>
                    <a:gd name="T3" fmla="*/ 0 h 6"/>
                    <a:gd name="T4" fmla="*/ 3 w 3"/>
                    <a:gd name="T5" fmla="*/ 3 h 6"/>
                    <a:gd name="T6" fmla="*/ 3 w 3"/>
                    <a:gd name="T7" fmla="*/ 3 h 6"/>
                    <a:gd name="T8" fmla="*/ 1 w 3"/>
                    <a:gd name="T9" fmla="*/ 2 h 6"/>
                    <a:gd name="T10" fmla="*/ 1 w 3"/>
                    <a:gd name="T11" fmla="*/ 2 h 6"/>
                    <a:gd name="T12" fmla="*/ 1 w 3"/>
                    <a:gd name="T13" fmla="*/ 4 h 6"/>
                    <a:gd name="T14" fmla="*/ 1 w 3"/>
                    <a:gd name="T15" fmla="*/ 4 h 6"/>
                    <a:gd name="T16" fmla="*/ 0 w 3"/>
                    <a:gd name="T17" fmla="*/ 6 h 6"/>
                    <a:gd name="T18" fmla="*/ 0 w 3"/>
                    <a:gd name="T19" fmla="*/ 6 h 6"/>
                    <a:gd name="T20" fmla="*/ 0 w 3"/>
                    <a:gd name="T21" fmla="*/ 2 h 6"/>
                    <a:gd name="T22" fmla="*/ 1 w 3"/>
                    <a:gd name="T23" fmla="*/ 0 h 6"/>
                    <a:gd name="T24" fmla="*/ 1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1" y="0"/>
                      </a:moveTo>
                      <a:lnTo>
                        <a:pt x="1" y="0"/>
                      </a:lnTo>
                      <a:lnTo>
                        <a:pt x="3" y="3"/>
                      </a:lnTo>
                      <a:lnTo>
                        <a:pt x="3" y="3"/>
                      </a:lnTo>
                      <a:lnTo>
                        <a:pt x="1" y="2"/>
                      </a:lnTo>
                      <a:lnTo>
                        <a:pt x="1" y="2"/>
                      </a:lnTo>
                      <a:lnTo>
                        <a:pt x="1" y="4"/>
                      </a:lnTo>
                      <a:lnTo>
                        <a:pt x="1" y="4"/>
                      </a:lnTo>
                      <a:lnTo>
                        <a:pt x="0" y="6"/>
                      </a:lnTo>
                      <a:lnTo>
                        <a:pt x="0" y="6"/>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4" name="Freeform 85"/>
                <p:cNvSpPr>
                  <a:spLocks/>
                </p:cNvSpPr>
                <p:nvPr/>
              </p:nvSpPr>
              <p:spPr bwMode="auto">
                <a:xfrm>
                  <a:off x="3649807" y="1174884"/>
                  <a:ext cx="1588" cy="3175"/>
                </a:xfrm>
                <a:custGeom>
                  <a:avLst/>
                  <a:gdLst>
                    <a:gd name="T0" fmla="*/ 3 w 3"/>
                    <a:gd name="T1" fmla="*/ 0 h 2"/>
                    <a:gd name="T2" fmla="*/ 3 w 3"/>
                    <a:gd name="T3" fmla="*/ 0 h 2"/>
                    <a:gd name="T4" fmla="*/ 1 w 3"/>
                    <a:gd name="T5" fmla="*/ 2 h 2"/>
                    <a:gd name="T6" fmla="*/ 1 w 3"/>
                    <a:gd name="T7" fmla="*/ 2 h 2"/>
                    <a:gd name="T8" fmla="*/ 1 w 3"/>
                    <a:gd name="T9" fmla="*/ 2 h 2"/>
                    <a:gd name="T10" fmla="*/ 0 w 3"/>
                    <a:gd name="T11" fmla="*/ 2 h 2"/>
                    <a:gd name="T12" fmla="*/ 0 w 3"/>
                    <a:gd name="T13" fmla="*/ 2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0"/>
                      </a:lnTo>
                      <a:lnTo>
                        <a:pt x="1" y="2"/>
                      </a:lnTo>
                      <a:lnTo>
                        <a:pt x="1" y="2"/>
                      </a:lnTo>
                      <a:lnTo>
                        <a:pt x="1"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5" name="Freeform 86"/>
                <p:cNvSpPr>
                  <a:spLocks/>
                </p:cNvSpPr>
                <p:nvPr/>
              </p:nvSpPr>
              <p:spPr bwMode="auto">
                <a:xfrm>
                  <a:off x="3646632" y="1178059"/>
                  <a:ext cx="3175" cy="4763"/>
                </a:xfrm>
                <a:custGeom>
                  <a:avLst/>
                  <a:gdLst>
                    <a:gd name="T0" fmla="*/ 4 w 4"/>
                    <a:gd name="T1" fmla="*/ 0 h 6"/>
                    <a:gd name="T2" fmla="*/ 4 w 4"/>
                    <a:gd name="T3" fmla="*/ 0 h 6"/>
                    <a:gd name="T4" fmla="*/ 3 w 4"/>
                    <a:gd name="T5" fmla="*/ 3 h 6"/>
                    <a:gd name="T6" fmla="*/ 3 w 4"/>
                    <a:gd name="T7" fmla="*/ 6 h 6"/>
                    <a:gd name="T8" fmla="*/ 3 w 4"/>
                    <a:gd name="T9" fmla="*/ 6 h 6"/>
                    <a:gd name="T10" fmla="*/ 2 w 4"/>
                    <a:gd name="T11" fmla="*/ 3 h 6"/>
                    <a:gd name="T12" fmla="*/ 0 w 4"/>
                    <a:gd name="T13" fmla="*/ 2 h 6"/>
                    <a:gd name="T14" fmla="*/ 0 w 4"/>
                    <a:gd name="T15" fmla="*/ 2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3" y="3"/>
                      </a:lnTo>
                      <a:lnTo>
                        <a:pt x="3" y="6"/>
                      </a:lnTo>
                      <a:lnTo>
                        <a:pt x="3" y="6"/>
                      </a:lnTo>
                      <a:lnTo>
                        <a:pt x="2" y="3"/>
                      </a:lnTo>
                      <a:lnTo>
                        <a:pt x="0" y="2"/>
                      </a:lnTo>
                      <a:lnTo>
                        <a:pt x="0"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6" name="Freeform 87"/>
                <p:cNvSpPr>
                  <a:spLocks/>
                </p:cNvSpPr>
                <p:nvPr/>
              </p:nvSpPr>
              <p:spPr bwMode="auto">
                <a:xfrm>
                  <a:off x="3643457" y="1182821"/>
                  <a:ext cx="0"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7" name="Freeform 88"/>
                <p:cNvSpPr>
                  <a:spLocks/>
                </p:cNvSpPr>
                <p:nvPr/>
              </p:nvSpPr>
              <p:spPr bwMode="auto">
                <a:xfrm>
                  <a:off x="3630757" y="1192346"/>
                  <a:ext cx="1588" cy="3175"/>
                </a:xfrm>
                <a:custGeom>
                  <a:avLst/>
                  <a:gdLst>
                    <a:gd name="T0" fmla="*/ 1 w 1"/>
                    <a:gd name="T1" fmla="*/ 0 h 4"/>
                    <a:gd name="T2" fmla="*/ 1 w 1"/>
                    <a:gd name="T3" fmla="*/ 0 h 4"/>
                    <a:gd name="T4" fmla="*/ 0 w 1"/>
                    <a:gd name="T5" fmla="*/ 4 h 4"/>
                    <a:gd name="T6" fmla="*/ 0 w 1"/>
                    <a:gd name="T7" fmla="*/ 4 h 4"/>
                    <a:gd name="T8" fmla="*/ 0 w 1"/>
                    <a:gd name="T9" fmla="*/ 2 h 4"/>
                    <a:gd name="T10" fmla="*/ 0 w 1"/>
                    <a:gd name="T11" fmla="*/ 2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0" y="4"/>
                      </a:lnTo>
                      <a:lnTo>
                        <a:pt x="0" y="4"/>
                      </a:lnTo>
                      <a:lnTo>
                        <a:pt x="0" y="2"/>
                      </a:lnTo>
                      <a:lnTo>
                        <a:pt x="0" y="2"/>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8" name="Freeform 89"/>
                <p:cNvSpPr>
                  <a:spLocks/>
                </p:cNvSpPr>
                <p:nvPr/>
              </p:nvSpPr>
              <p:spPr bwMode="auto">
                <a:xfrm>
                  <a:off x="3629169" y="1170121"/>
                  <a:ext cx="0" cy="3175"/>
                </a:xfrm>
                <a:custGeom>
                  <a:avLst/>
                  <a:gdLst>
                    <a:gd name="T0" fmla="*/ 1 w 1"/>
                    <a:gd name="T1" fmla="*/ 0 h 3"/>
                    <a:gd name="T2" fmla="*/ 1 w 1"/>
                    <a:gd name="T3" fmla="*/ 0 h 3"/>
                    <a:gd name="T4" fmla="*/ 0 w 1"/>
                    <a:gd name="T5" fmla="*/ 3 h 3"/>
                    <a:gd name="T6" fmla="*/ 0 w 1"/>
                    <a:gd name="T7" fmla="*/ 3 h 3"/>
                    <a:gd name="T8" fmla="*/ 0 w 1"/>
                    <a:gd name="T9" fmla="*/ 1 h 3"/>
                    <a:gd name="T10" fmla="*/ 0 w 1"/>
                    <a:gd name="T11" fmla="*/ 1 h 3"/>
                    <a:gd name="T12" fmla="*/ 1 w 1"/>
                    <a:gd name="T13" fmla="*/ 0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lnTo>
                        <a:pt x="1" y="0"/>
                      </a:lnTo>
                      <a:lnTo>
                        <a:pt x="0" y="3"/>
                      </a:lnTo>
                      <a:lnTo>
                        <a:pt x="0" y="3"/>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79" name="Freeform 90"/>
                <p:cNvSpPr>
                  <a:spLocks/>
                </p:cNvSpPr>
                <p:nvPr/>
              </p:nvSpPr>
              <p:spPr bwMode="auto">
                <a:xfrm>
                  <a:off x="4067319" y="804996"/>
                  <a:ext cx="3175" cy="1588"/>
                </a:xfrm>
                <a:custGeom>
                  <a:avLst/>
                  <a:gdLst>
                    <a:gd name="T0" fmla="*/ 4 w 4"/>
                    <a:gd name="T1" fmla="*/ 1 h 1"/>
                    <a:gd name="T2" fmla="*/ 4 w 4"/>
                    <a:gd name="T3" fmla="*/ 1 h 1"/>
                    <a:gd name="T4" fmla="*/ 3 w 4"/>
                    <a:gd name="T5" fmla="*/ 1 h 1"/>
                    <a:gd name="T6" fmla="*/ 0 w 4"/>
                    <a:gd name="T7" fmla="*/ 0 h 1"/>
                    <a:gd name="T8" fmla="*/ 0 w 4"/>
                    <a:gd name="T9" fmla="*/ 0 h 1"/>
                    <a:gd name="T10" fmla="*/ 3 w 4"/>
                    <a:gd name="T11" fmla="*/ 0 h 1"/>
                    <a:gd name="T12" fmla="*/ 3 w 4"/>
                    <a:gd name="T13" fmla="*/ 0 h 1"/>
                    <a:gd name="T14" fmla="*/ 4 w 4"/>
                    <a:gd name="T15" fmla="*/ 1 h 1"/>
                    <a:gd name="T16" fmla="*/ 4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4" y="1"/>
                      </a:moveTo>
                      <a:lnTo>
                        <a:pt x="4" y="1"/>
                      </a:lnTo>
                      <a:lnTo>
                        <a:pt x="3" y="1"/>
                      </a:lnTo>
                      <a:lnTo>
                        <a:pt x="0" y="0"/>
                      </a:lnTo>
                      <a:lnTo>
                        <a:pt x="0" y="0"/>
                      </a:lnTo>
                      <a:lnTo>
                        <a:pt x="3" y="0"/>
                      </a:lnTo>
                      <a:lnTo>
                        <a:pt x="3" y="0"/>
                      </a:lnTo>
                      <a:lnTo>
                        <a:pt x="4" y="1"/>
                      </a:lnTo>
                      <a:lnTo>
                        <a:pt x="4"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0" name="Freeform 91"/>
                <p:cNvSpPr>
                  <a:spLocks/>
                </p:cNvSpPr>
                <p:nvPr/>
              </p:nvSpPr>
              <p:spPr bwMode="auto">
                <a:xfrm>
                  <a:off x="4051444" y="847859"/>
                  <a:ext cx="4763" cy="6350"/>
                </a:xfrm>
                <a:custGeom>
                  <a:avLst/>
                  <a:gdLst>
                    <a:gd name="T0" fmla="*/ 0 w 6"/>
                    <a:gd name="T1" fmla="*/ 0 h 9"/>
                    <a:gd name="T2" fmla="*/ 0 w 6"/>
                    <a:gd name="T3" fmla="*/ 0 h 9"/>
                    <a:gd name="T4" fmla="*/ 2 w 6"/>
                    <a:gd name="T5" fmla="*/ 3 h 9"/>
                    <a:gd name="T6" fmla="*/ 4 w 6"/>
                    <a:gd name="T7" fmla="*/ 5 h 9"/>
                    <a:gd name="T8" fmla="*/ 5 w 6"/>
                    <a:gd name="T9" fmla="*/ 6 h 9"/>
                    <a:gd name="T10" fmla="*/ 5 w 6"/>
                    <a:gd name="T11" fmla="*/ 6 h 9"/>
                    <a:gd name="T12" fmla="*/ 5 w 6"/>
                    <a:gd name="T13" fmla="*/ 6 h 9"/>
                    <a:gd name="T14" fmla="*/ 5 w 6"/>
                    <a:gd name="T15" fmla="*/ 6 h 9"/>
                    <a:gd name="T16" fmla="*/ 6 w 6"/>
                    <a:gd name="T17" fmla="*/ 9 h 9"/>
                    <a:gd name="T18" fmla="*/ 6 w 6"/>
                    <a:gd name="T19" fmla="*/ 9 h 9"/>
                    <a:gd name="T20" fmla="*/ 4 w 6"/>
                    <a:gd name="T21" fmla="*/ 6 h 9"/>
                    <a:gd name="T22" fmla="*/ 0 w 6"/>
                    <a:gd name="T23" fmla="*/ 3 h 9"/>
                    <a:gd name="T24" fmla="*/ 0 w 6"/>
                    <a:gd name="T25" fmla="*/ 3 h 9"/>
                    <a:gd name="T26" fmla="*/ 0 w 6"/>
                    <a:gd name="T27" fmla="*/ 0 h 9"/>
                    <a:gd name="T28" fmla="*/ 0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0" y="0"/>
                      </a:moveTo>
                      <a:lnTo>
                        <a:pt x="0" y="0"/>
                      </a:lnTo>
                      <a:lnTo>
                        <a:pt x="2" y="3"/>
                      </a:lnTo>
                      <a:lnTo>
                        <a:pt x="4" y="5"/>
                      </a:lnTo>
                      <a:lnTo>
                        <a:pt x="5" y="6"/>
                      </a:lnTo>
                      <a:lnTo>
                        <a:pt x="5" y="6"/>
                      </a:lnTo>
                      <a:lnTo>
                        <a:pt x="5" y="6"/>
                      </a:lnTo>
                      <a:lnTo>
                        <a:pt x="5" y="6"/>
                      </a:lnTo>
                      <a:lnTo>
                        <a:pt x="6" y="9"/>
                      </a:lnTo>
                      <a:lnTo>
                        <a:pt x="6" y="9"/>
                      </a:lnTo>
                      <a:lnTo>
                        <a:pt x="4" y="6"/>
                      </a:lnTo>
                      <a:lnTo>
                        <a:pt x="0" y="3"/>
                      </a:lnTo>
                      <a:lnTo>
                        <a:pt x="0"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1" name="Freeform 92"/>
                <p:cNvSpPr>
                  <a:spLocks/>
                </p:cNvSpPr>
                <p:nvPr/>
              </p:nvSpPr>
              <p:spPr bwMode="auto">
                <a:xfrm>
                  <a:off x="4040332" y="824046"/>
                  <a:ext cx="1588" cy="3175"/>
                </a:xfrm>
                <a:custGeom>
                  <a:avLst/>
                  <a:gdLst>
                    <a:gd name="T0" fmla="*/ 1 w 2"/>
                    <a:gd name="T1" fmla="*/ 0 h 5"/>
                    <a:gd name="T2" fmla="*/ 1 w 2"/>
                    <a:gd name="T3" fmla="*/ 0 h 5"/>
                    <a:gd name="T4" fmla="*/ 2 w 2"/>
                    <a:gd name="T5" fmla="*/ 5 h 5"/>
                    <a:gd name="T6" fmla="*/ 2 w 2"/>
                    <a:gd name="T7" fmla="*/ 5 h 5"/>
                    <a:gd name="T8" fmla="*/ 0 w 2"/>
                    <a:gd name="T9" fmla="*/ 4 h 5"/>
                    <a:gd name="T10" fmla="*/ 0 w 2"/>
                    <a:gd name="T11" fmla="*/ 4 h 5"/>
                    <a:gd name="T12" fmla="*/ 1 w 2"/>
                    <a:gd name="T13" fmla="*/ 1 h 5"/>
                    <a:gd name="T14" fmla="*/ 1 w 2"/>
                    <a:gd name="T15" fmla="*/ 0 h 5"/>
                    <a:gd name="T16" fmla="*/ 1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1" y="0"/>
                      </a:moveTo>
                      <a:lnTo>
                        <a:pt x="1" y="0"/>
                      </a:lnTo>
                      <a:lnTo>
                        <a:pt x="2" y="5"/>
                      </a:lnTo>
                      <a:lnTo>
                        <a:pt x="2" y="5"/>
                      </a:lnTo>
                      <a:lnTo>
                        <a:pt x="0" y="4"/>
                      </a:lnTo>
                      <a:lnTo>
                        <a:pt x="0" y="4"/>
                      </a:lnTo>
                      <a:lnTo>
                        <a:pt x="1"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2" name="Freeform 93"/>
                <p:cNvSpPr>
                  <a:spLocks/>
                </p:cNvSpPr>
                <p:nvPr/>
              </p:nvSpPr>
              <p:spPr bwMode="auto">
                <a:xfrm>
                  <a:off x="4002232" y="743084"/>
                  <a:ext cx="3175" cy="4763"/>
                </a:xfrm>
                <a:custGeom>
                  <a:avLst/>
                  <a:gdLst>
                    <a:gd name="T0" fmla="*/ 5 w 5"/>
                    <a:gd name="T1" fmla="*/ 0 h 5"/>
                    <a:gd name="T2" fmla="*/ 5 w 5"/>
                    <a:gd name="T3" fmla="*/ 0 h 5"/>
                    <a:gd name="T4" fmla="*/ 3 w 5"/>
                    <a:gd name="T5" fmla="*/ 3 h 5"/>
                    <a:gd name="T6" fmla="*/ 3 w 5"/>
                    <a:gd name="T7" fmla="*/ 3 h 5"/>
                    <a:gd name="T8" fmla="*/ 0 w 5"/>
                    <a:gd name="T9" fmla="*/ 5 h 5"/>
                    <a:gd name="T10" fmla="*/ 0 w 5"/>
                    <a:gd name="T11" fmla="*/ 5 h 5"/>
                    <a:gd name="T12" fmla="*/ 0 w 5"/>
                    <a:gd name="T13" fmla="*/ 2 h 5"/>
                    <a:gd name="T14" fmla="*/ 0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3" y="3"/>
                      </a:lnTo>
                      <a:lnTo>
                        <a:pt x="3" y="3"/>
                      </a:lnTo>
                      <a:lnTo>
                        <a:pt x="0" y="5"/>
                      </a:lnTo>
                      <a:lnTo>
                        <a:pt x="0" y="5"/>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3" name="Freeform 94"/>
                <p:cNvSpPr>
                  <a:spLocks/>
                </p:cNvSpPr>
                <p:nvPr/>
              </p:nvSpPr>
              <p:spPr bwMode="auto">
                <a:xfrm>
                  <a:off x="3994294" y="924059"/>
                  <a:ext cx="1588" cy="3175"/>
                </a:xfrm>
                <a:custGeom>
                  <a:avLst/>
                  <a:gdLst>
                    <a:gd name="T0" fmla="*/ 2 w 2"/>
                    <a:gd name="T1" fmla="*/ 3 h 3"/>
                    <a:gd name="T2" fmla="*/ 2 w 2"/>
                    <a:gd name="T3" fmla="*/ 3 h 3"/>
                    <a:gd name="T4" fmla="*/ 0 w 2"/>
                    <a:gd name="T5" fmla="*/ 1 h 3"/>
                    <a:gd name="T6" fmla="*/ 0 w 2"/>
                    <a:gd name="T7" fmla="*/ 1 h 3"/>
                    <a:gd name="T8" fmla="*/ 2 w 2"/>
                    <a:gd name="T9" fmla="*/ 0 h 3"/>
                    <a:gd name="T10" fmla="*/ 2 w 2"/>
                    <a:gd name="T11" fmla="*/ 0 h 3"/>
                    <a:gd name="T12" fmla="*/ 2 w 2"/>
                    <a:gd name="T13" fmla="*/ 2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1"/>
                      </a:lnTo>
                      <a:lnTo>
                        <a:pt x="0" y="1"/>
                      </a:lnTo>
                      <a:lnTo>
                        <a:pt x="2" y="0"/>
                      </a:lnTo>
                      <a:lnTo>
                        <a:pt x="2" y="0"/>
                      </a:lnTo>
                      <a:lnTo>
                        <a:pt x="2" y="2"/>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4" name="Freeform 95"/>
                <p:cNvSpPr>
                  <a:spLocks/>
                </p:cNvSpPr>
                <p:nvPr/>
              </p:nvSpPr>
              <p:spPr bwMode="auto">
                <a:xfrm>
                  <a:off x="3906982" y="1032009"/>
                  <a:ext cx="1588" cy="0"/>
                </a:xfrm>
                <a:custGeom>
                  <a:avLst/>
                  <a:gdLst>
                    <a:gd name="T0" fmla="*/ 1 w 1"/>
                    <a:gd name="T1" fmla="*/ 1 h 1"/>
                    <a:gd name="T2" fmla="*/ 1 w 1"/>
                    <a:gd name="T3" fmla="*/ 1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0"/>
                      </a:lnTo>
                      <a:lnTo>
                        <a:pt x="0" y="0"/>
                      </a:lnTo>
                      <a:lnTo>
                        <a:pt x="1" y="0"/>
                      </a:lnTo>
                      <a:lnTo>
                        <a:pt x="1" y="0"/>
                      </a:lnTo>
                      <a:lnTo>
                        <a:pt x="1" y="0"/>
                      </a:lnTo>
                      <a:lnTo>
                        <a:pt x="1"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5" name="Freeform 96"/>
                <p:cNvSpPr>
                  <a:spLocks/>
                </p:cNvSpPr>
                <p:nvPr/>
              </p:nvSpPr>
              <p:spPr bwMode="auto">
                <a:xfrm>
                  <a:off x="3889519" y="989146"/>
                  <a:ext cx="1588" cy="4763"/>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6" name="Freeform 97"/>
                <p:cNvSpPr>
                  <a:spLocks/>
                </p:cNvSpPr>
                <p:nvPr/>
              </p:nvSpPr>
              <p:spPr bwMode="auto">
                <a:xfrm>
                  <a:off x="3884757" y="985971"/>
                  <a:ext cx="3175" cy="4763"/>
                </a:xfrm>
                <a:custGeom>
                  <a:avLst/>
                  <a:gdLst>
                    <a:gd name="T0" fmla="*/ 4 w 4"/>
                    <a:gd name="T1" fmla="*/ 2 h 6"/>
                    <a:gd name="T2" fmla="*/ 4 w 4"/>
                    <a:gd name="T3" fmla="*/ 2 h 6"/>
                    <a:gd name="T4" fmla="*/ 3 w 4"/>
                    <a:gd name="T5" fmla="*/ 3 h 6"/>
                    <a:gd name="T6" fmla="*/ 2 w 4"/>
                    <a:gd name="T7" fmla="*/ 6 h 6"/>
                    <a:gd name="T8" fmla="*/ 2 w 4"/>
                    <a:gd name="T9" fmla="*/ 6 h 6"/>
                    <a:gd name="T10" fmla="*/ 2 w 4"/>
                    <a:gd name="T11" fmla="*/ 3 h 6"/>
                    <a:gd name="T12" fmla="*/ 0 w 4"/>
                    <a:gd name="T13" fmla="*/ 0 h 6"/>
                    <a:gd name="T14" fmla="*/ 0 w 4"/>
                    <a:gd name="T15" fmla="*/ 0 h 6"/>
                    <a:gd name="T16" fmla="*/ 4 w 4"/>
                    <a:gd name="T17" fmla="*/ 2 h 6"/>
                    <a:gd name="T18" fmla="*/ 4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2"/>
                      </a:moveTo>
                      <a:lnTo>
                        <a:pt x="4" y="2"/>
                      </a:lnTo>
                      <a:lnTo>
                        <a:pt x="3" y="3"/>
                      </a:lnTo>
                      <a:lnTo>
                        <a:pt x="2" y="6"/>
                      </a:lnTo>
                      <a:lnTo>
                        <a:pt x="2" y="6"/>
                      </a:lnTo>
                      <a:lnTo>
                        <a:pt x="2" y="3"/>
                      </a:lnTo>
                      <a:lnTo>
                        <a:pt x="0" y="0"/>
                      </a:lnTo>
                      <a:lnTo>
                        <a:pt x="0" y="0"/>
                      </a:lnTo>
                      <a:lnTo>
                        <a:pt x="4" y="2"/>
                      </a:lnTo>
                      <a:lnTo>
                        <a:pt x="4"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7" name="Freeform 98"/>
                <p:cNvSpPr>
                  <a:spLocks/>
                </p:cNvSpPr>
                <p:nvPr/>
              </p:nvSpPr>
              <p:spPr bwMode="auto">
                <a:xfrm>
                  <a:off x="3862532" y="1041534"/>
                  <a:ext cx="1588" cy="1588"/>
                </a:xfrm>
                <a:custGeom>
                  <a:avLst/>
                  <a:gdLst>
                    <a:gd name="T0" fmla="*/ 1 w 2"/>
                    <a:gd name="T1" fmla="*/ 4 h 4"/>
                    <a:gd name="T2" fmla="*/ 1 w 2"/>
                    <a:gd name="T3" fmla="*/ 4 h 4"/>
                    <a:gd name="T4" fmla="*/ 0 w 2"/>
                    <a:gd name="T5" fmla="*/ 0 h 4"/>
                    <a:gd name="T6" fmla="*/ 0 w 2"/>
                    <a:gd name="T7" fmla="*/ 0 h 4"/>
                    <a:gd name="T8" fmla="*/ 2 w 2"/>
                    <a:gd name="T9" fmla="*/ 0 h 4"/>
                    <a:gd name="T10" fmla="*/ 2 w 2"/>
                    <a:gd name="T11" fmla="*/ 0 h 4"/>
                    <a:gd name="T12" fmla="*/ 1 w 2"/>
                    <a:gd name="T13" fmla="*/ 2 h 4"/>
                    <a:gd name="T14" fmla="*/ 1 w 2"/>
                    <a:gd name="T15" fmla="*/ 4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0"/>
                      </a:lnTo>
                      <a:lnTo>
                        <a:pt x="0" y="0"/>
                      </a:lnTo>
                      <a:lnTo>
                        <a:pt x="2" y="0"/>
                      </a:lnTo>
                      <a:lnTo>
                        <a:pt x="2" y="0"/>
                      </a:lnTo>
                      <a:lnTo>
                        <a:pt x="1" y="2"/>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8" name="Freeform 99"/>
                <p:cNvSpPr>
                  <a:spLocks/>
                </p:cNvSpPr>
                <p:nvPr/>
              </p:nvSpPr>
              <p:spPr bwMode="auto">
                <a:xfrm>
                  <a:off x="3845069" y="925646"/>
                  <a:ext cx="0" cy="3175"/>
                </a:xfrm>
                <a:custGeom>
                  <a:avLst/>
                  <a:gdLst>
                    <a:gd name="T0" fmla="*/ 2 w 2"/>
                    <a:gd name="T1" fmla="*/ 4 h 4"/>
                    <a:gd name="T2" fmla="*/ 2 w 2"/>
                    <a:gd name="T3" fmla="*/ 4 h 4"/>
                    <a:gd name="T4" fmla="*/ 0 w 2"/>
                    <a:gd name="T5" fmla="*/ 3 h 4"/>
                    <a:gd name="T6" fmla="*/ 0 w 2"/>
                    <a:gd name="T7" fmla="*/ 3 h 4"/>
                    <a:gd name="T8" fmla="*/ 0 w 2"/>
                    <a:gd name="T9" fmla="*/ 3 h 4"/>
                    <a:gd name="T10" fmla="*/ 0 w 2"/>
                    <a:gd name="T11" fmla="*/ 0 h 4"/>
                    <a:gd name="T12" fmla="*/ 0 w 2"/>
                    <a:gd name="T13" fmla="*/ 0 h 4"/>
                    <a:gd name="T14" fmla="*/ 2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0" y="3"/>
                      </a:lnTo>
                      <a:lnTo>
                        <a:pt x="0" y="3"/>
                      </a:lnTo>
                      <a:lnTo>
                        <a:pt x="0" y="3"/>
                      </a:lnTo>
                      <a:lnTo>
                        <a:pt x="0" y="0"/>
                      </a:lnTo>
                      <a:lnTo>
                        <a:pt x="0" y="0"/>
                      </a:lnTo>
                      <a:lnTo>
                        <a:pt x="2" y="4"/>
                      </a:lnTo>
                      <a:lnTo>
                        <a:pt x="2"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89" name="Freeform 100"/>
                <p:cNvSpPr>
                  <a:spLocks/>
                </p:cNvSpPr>
                <p:nvPr/>
              </p:nvSpPr>
              <p:spPr bwMode="auto">
                <a:xfrm>
                  <a:off x="3840307" y="941521"/>
                  <a:ext cx="3175" cy="4763"/>
                </a:xfrm>
                <a:custGeom>
                  <a:avLst/>
                  <a:gdLst>
                    <a:gd name="T0" fmla="*/ 5 w 5"/>
                    <a:gd name="T1" fmla="*/ 6 h 6"/>
                    <a:gd name="T2" fmla="*/ 5 w 5"/>
                    <a:gd name="T3" fmla="*/ 6 h 6"/>
                    <a:gd name="T4" fmla="*/ 4 w 5"/>
                    <a:gd name="T5" fmla="*/ 5 h 6"/>
                    <a:gd name="T6" fmla="*/ 4 w 5"/>
                    <a:gd name="T7" fmla="*/ 5 h 6"/>
                    <a:gd name="T8" fmla="*/ 4 w 5"/>
                    <a:gd name="T9" fmla="*/ 4 h 6"/>
                    <a:gd name="T10" fmla="*/ 4 w 5"/>
                    <a:gd name="T11" fmla="*/ 4 h 6"/>
                    <a:gd name="T12" fmla="*/ 4 w 5"/>
                    <a:gd name="T13" fmla="*/ 2 h 6"/>
                    <a:gd name="T14" fmla="*/ 4 w 5"/>
                    <a:gd name="T15" fmla="*/ 2 h 6"/>
                    <a:gd name="T16" fmla="*/ 1 w 5"/>
                    <a:gd name="T17" fmla="*/ 4 h 6"/>
                    <a:gd name="T18" fmla="*/ 1 w 5"/>
                    <a:gd name="T19" fmla="*/ 4 h 6"/>
                    <a:gd name="T20" fmla="*/ 0 w 5"/>
                    <a:gd name="T21" fmla="*/ 4 h 6"/>
                    <a:gd name="T22" fmla="*/ 0 w 5"/>
                    <a:gd name="T23" fmla="*/ 4 h 6"/>
                    <a:gd name="T24" fmla="*/ 1 w 5"/>
                    <a:gd name="T25" fmla="*/ 2 h 6"/>
                    <a:gd name="T26" fmla="*/ 1 w 5"/>
                    <a:gd name="T27" fmla="*/ 2 h 6"/>
                    <a:gd name="T28" fmla="*/ 4 w 5"/>
                    <a:gd name="T29" fmla="*/ 0 h 6"/>
                    <a:gd name="T30" fmla="*/ 4 w 5"/>
                    <a:gd name="T31" fmla="*/ 0 h 6"/>
                    <a:gd name="T32" fmla="*/ 5 w 5"/>
                    <a:gd name="T33" fmla="*/ 4 h 6"/>
                    <a:gd name="T34" fmla="*/ 5 w 5"/>
                    <a:gd name="T35" fmla="*/ 4 h 6"/>
                    <a:gd name="T36" fmla="*/ 5 w 5"/>
                    <a:gd name="T37" fmla="*/ 6 h 6"/>
                    <a:gd name="T38" fmla="*/ 5 w 5"/>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5" y="6"/>
                      </a:moveTo>
                      <a:lnTo>
                        <a:pt x="5" y="6"/>
                      </a:lnTo>
                      <a:lnTo>
                        <a:pt x="4" y="5"/>
                      </a:lnTo>
                      <a:lnTo>
                        <a:pt x="4" y="5"/>
                      </a:lnTo>
                      <a:lnTo>
                        <a:pt x="4" y="4"/>
                      </a:lnTo>
                      <a:lnTo>
                        <a:pt x="4" y="4"/>
                      </a:lnTo>
                      <a:lnTo>
                        <a:pt x="4" y="2"/>
                      </a:lnTo>
                      <a:lnTo>
                        <a:pt x="4" y="2"/>
                      </a:lnTo>
                      <a:lnTo>
                        <a:pt x="1" y="4"/>
                      </a:lnTo>
                      <a:lnTo>
                        <a:pt x="1" y="4"/>
                      </a:lnTo>
                      <a:lnTo>
                        <a:pt x="0" y="4"/>
                      </a:lnTo>
                      <a:lnTo>
                        <a:pt x="0" y="4"/>
                      </a:lnTo>
                      <a:lnTo>
                        <a:pt x="1" y="2"/>
                      </a:lnTo>
                      <a:lnTo>
                        <a:pt x="1" y="2"/>
                      </a:lnTo>
                      <a:lnTo>
                        <a:pt x="4" y="0"/>
                      </a:lnTo>
                      <a:lnTo>
                        <a:pt x="4" y="0"/>
                      </a:lnTo>
                      <a:lnTo>
                        <a:pt x="5" y="4"/>
                      </a:lnTo>
                      <a:lnTo>
                        <a:pt x="5" y="4"/>
                      </a:lnTo>
                      <a:lnTo>
                        <a:pt x="5" y="6"/>
                      </a:lnTo>
                      <a:lnTo>
                        <a:pt x="5"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0" name="Freeform 101"/>
                <p:cNvSpPr>
                  <a:spLocks/>
                </p:cNvSpPr>
                <p:nvPr/>
              </p:nvSpPr>
              <p:spPr bwMode="auto">
                <a:xfrm>
                  <a:off x="3800619" y="989146"/>
                  <a:ext cx="3175" cy="1588"/>
                </a:xfrm>
                <a:custGeom>
                  <a:avLst/>
                  <a:gdLst>
                    <a:gd name="T0" fmla="*/ 4 w 4"/>
                    <a:gd name="T1" fmla="*/ 3 h 3"/>
                    <a:gd name="T2" fmla="*/ 4 w 4"/>
                    <a:gd name="T3" fmla="*/ 3 h 3"/>
                    <a:gd name="T4" fmla="*/ 3 w 4"/>
                    <a:gd name="T5" fmla="*/ 2 h 3"/>
                    <a:gd name="T6" fmla="*/ 0 w 4"/>
                    <a:gd name="T7" fmla="*/ 2 h 3"/>
                    <a:gd name="T8" fmla="*/ 0 w 4"/>
                    <a:gd name="T9" fmla="*/ 2 h 3"/>
                    <a:gd name="T10" fmla="*/ 3 w 4"/>
                    <a:gd name="T11" fmla="*/ 0 h 3"/>
                    <a:gd name="T12" fmla="*/ 3 w 4"/>
                    <a:gd name="T13" fmla="*/ 0 h 3"/>
                    <a:gd name="T14" fmla="*/ 4 w 4"/>
                    <a:gd name="T15" fmla="*/ 3 h 3"/>
                    <a:gd name="T16" fmla="*/ 4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3"/>
                      </a:moveTo>
                      <a:lnTo>
                        <a:pt x="4" y="3"/>
                      </a:lnTo>
                      <a:lnTo>
                        <a:pt x="3" y="2"/>
                      </a:lnTo>
                      <a:lnTo>
                        <a:pt x="0" y="2"/>
                      </a:lnTo>
                      <a:lnTo>
                        <a:pt x="0" y="2"/>
                      </a:lnTo>
                      <a:lnTo>
                        <a:pt x="3" y="0"/>
                      </a:lnTo>
                      <a:lnTo>
                        <a:pt x="3"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1" name="Freeform 102"/>
                <p:cNvSpPr>
                  <a:spLocks/>
                </p:cNvSpPr>
                <p:nvPr/>
              </p:nvSpPr>
              <p:spPr bwMode="auto">
                <a:xfrm>
                  <a:off x="3784744" y="1030421"/>
                  <a:ext cx="3175" cy="6350"/>
                </a:xfrm>
                <a:custGeom>
                  <a:avLst/>
                  <a:gdLst>
                    <a:gd name="T0" fmla="*/ 0 w 5"/>
                    <a:gd name="T1" fmla="*/ 0 h 8"/>
                    <a:gd name="T2" fmla="*/ 0 w 5"/>
                    <a:gd name="T3" fmla="*/ 0 h 8"/>
                    <a:gd name="T4" fmla="*/ 1 w 5"/>
                    <a:gd name="T5" fmla="*/ 4 h 8"/>
                    <a:gd name="T6" fmla="*/ 2 w 5"/>
                    <a:gd name="T7" fmla="*/ 5 h 8"/>
                    <a:gd name="T8" fmla="*/ 5 w 5"/>
                    <a:gd name="T9" fmla="*/ 6 h 8"/>
                    <a:gd name="T10" fmla="*/ 5 w 5"/>
                    <a:gd name="T11" fmla="*/ 6 h 8"/>
                    <a:gd name="T12" fmla="*/ 5 w 5"/>
                    <a:gd name="T13" fmla="*/ 6 h 8"/>
                    <a:gd name="T14" fmla="*/ 5 w 5"/>
                    <a:gd name="T15" fmla="*/ 6 h 8"/>
                    <a:gd name="T16" fmla="*/ 5 w 5"/>
                    <a:gd name="T17" fmla="*/ 8 h 8"/>
                    <a:gd name="T18" fmla="*/ 5 w 5"/>
                    <a:gd name="T19" fmla="*/ 8 h 8"/>
                    <a:gd name="T20" fmla="*/ 3 w 5"/>
                    <a:gd name="T21" fmla="*/ 7 h 8"/>
                    <a:gd name="T22" fmla="*/ 0 w 5"/>
                    <a:gd name="T23" fmla="*/ 2 h 8"/>
                    <a:gd name="T24" fmla="*/ 0 w 5"/>
                    <a:gd name="T25" fmla="*/ 2 h 8"/>
                    <a:gd name="T26" fmla="*/ 0 w 5"/>
                    <a:gd name="T27" fmla="*/ 0 h 8"/>
                    <a:gd name="T28" fmla="*/ 0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0" y="0"/>
                      </a:moveTo>
                      <a:lnTo>
                        <a:pt x="0" y="0"/>
                      </a:lnTo>
                      <a:lnTo>
                        <a:pt x="1" y="4"/>
                      </a:lnTo>
                      <a:lnTo>
                        <a:pt x="2" y="5"/>
                      </a:lnTo>
                      <a:lnTo>
                        <a:pt x="5" y="6"/>
                      </a:lnTo>
                      <a:lnTo>
                        <a:pt x="5" y="6"/>
                      </a:lnTo>
                      <a:lnTo>
                        <a:pt x="5" y="6"/>
                      </a:lnTo>
                      <a:lnTo>
                        <a:pt x="5" y="6"/>
                      </a:lnTo>
                      <a:lnTo>
                        <a:pt x="5" y="8"/>
                      </a:lnTo>
                      <a:lnTo>
                        <a:pt x="5" y="8"/>
                      </a:lnTo>
                      <a:lnTo>
                        <a:pt x="3" y="7"/>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2" name="Freeform 103"/>
                <p:cNvSpPr>
                  <a:spLocks/>
                </p:cNvSpPr>
                <p:nvPr/>
              </p:nvSpPr>
              <p:spPr bwMode="auto">
                <a:xfrm>
                  <a:off x="3773632" y="1006609"/>
                  <a:ext cx="1588" cy="4763"/>
                </a:xfrm>
                <a:custGeom>
                  <a:avLst/>
                  <a:gdLst>
                    <a:gd name="T0" fmla="*/ 0 w 3"/>
                    <a:gd name="T1" fmla="*/ 0 h 4"/>
                    <a:gd name="T2" fmla="*/ 0 w 3"/>
                    <a:gd name="T3" fmla="*/ 0 h 4"/>
                    <a:gd name="T4" fmla="*/ 1 w 3"/>
                    <a:gd name="T5" fmla="*/ 1 h 4"/>
                    <a:gd name="T6" fmla="*/ 1 w 3"/>
                    <a:gd name="T7" fmla="*/ 1 h 4"/>
                    <a:gd name="T8" fmla="*/ 3 w 3"/>
                    <a:gd name="T9" fmla="*/ 4 h 4"/>
                    <a:gd name="T10" fmla="*/ 3 w 3"/>
                    <a:gd name="T11" fmla="*/ 4 h 4"/>
                    <a:gd name="T12" fmla="*/ 0 w 3"/>
                    <a:gd name="T13" fmla="*/ 3 h 4"/>
                    <a:gd name="T14" fmla="*/ 0 w 3"/>
                    <a:gd name="T15" fmla="*/ 3 h 4"/>
                    <a:gd name="T16" fmla="*/ 1 w 3"/>
                    <a:gd name="T17" fmla="*/ 1 h 4"/>
                    <a:gd name="T18" fmla="*/ 1 w 3"/>
                    <a:gd name="T19" fmla="*/ 1 h 4"/>
                    <a:gd name="T20" fmla="*/ 0 w 3"/>
                    <a:gd name="T21" fmla="*/ 0 h 4"/>
                    <a:gd name="T22" fmla="*/ 0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0"/>
                      </a:moveTo>
                      <a:lnTo>
                        <a:pt x="0" y="0"/>
                      </a:lnTo>
                      <a:lnTo>
                        <a:pt x="1" y="1"/>
                      </a:lnTo>
                      <a:lnTo>
                        <a:pt x="1" y="1"/>
                      </a:lnTo>
                      <a:lnTo>
                        <a:pt x="3" y="4"/>
                      </a:lnTo>
                      <a:lnTo>
                        <a:pt x="3" y="4"/>
                      </a:lnTo>
                      <a:lnTo>
                        <a:pt x="0" y="3"/>
                      </a:lnTo>
                      <a:lnTo>
                        <a:pt x="0" y="3"/>
                      </a:lnTo>
                      <a:lnTo>
                        <a:pt x="1" y="1"/>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3" name="Freeform 104"/>
                <p:cNvSpPr>
                  <a:spLocks/>
                </p:cNvSpPr>
                <p:nvPr/>
              </p:nvSpPr>
              <p:spPr bwMode="auto">
                <a:xfrm>
                  <a:off x="3764107" y="1008196"/>
                  <a:ext cx="1588" cy="3175"/>
                </a:xfrm>
                <a:custGeom>
                  <a:avLst/>
                  <a:gdLst>
                    <a:gd name="T0" fmla="*/ 0 w 3"/>
                    <a:gd name="T1" fmla="*/ 1 h 5"/>
                    <a:gd name="T2" fmla="*/ 0 w 3"/>
                    <a:gd name="T3" fmla="*/ 1 h 5"/>
                    <a:gd name="T4" fmla="*/ 0 w 3"/>
                    <a:gd name="T5" fmla="*/ 0 h 5"/>
                    <a:gd name="T6" fmla="*/ 0 w 3"/>
                    <a:gd name="T7" fmla="*/ 0 h 5"/>
                    <a:gd name="T8" fmla="*/ 0 w 3"/>
                    <a:gd name="T9" fmla="*/ 0 h 5"/>
                    <a:gd name="T10" fmla="*/ 0 w 3"/>
                    <a:gd name="T11" fmla="*/ 0 h 5"/>
                    <a:gd name="T12" fmla="*/ 0 w 3"/>
                    <a:gd name="T13" fmla="*/ 0 h 5"/>
                    <a:gd name="T14" fmla="*/ 1 w 3"/>
                    <a:gd name="T15" fmla="*/ 0 h 5"/>
                    <a:gd name="T16" fmla="*/ 1 w 3"/>
                    <a:gd name="T17" fmla="*/ 0 h 5"/>
                    <a:gd name="T18" fmla="*/ 3 w 3"/>
                    <a:gd name="T19" fmla="*/ 3 h 5"/>
                    <a:gd name="T20" fmla="*/ 3 w 3"/>
                    <a:gd name="T21" fmla="*/ 3 h 5"/>
                    <a:gd name="T22" fmla="*/ 0 w 3"/>
                    <a:gd name="T23" fmla="*/ 5 h 5"/>
                    <a:gd name="T24" fmla="*/ 0 w 3"/>
                    <a:gd name="T25" fmla="*/ 5 h 5"/>
                    <a:gd name="T26" fmla="*/ 0 w 3"/>
                    <a:gd name="T27" fmla="*/ 1 h 5"/>
                    <a:gd name="T28" fmla="*/ 0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1"/>
                      </a:moveTo>
                      <a:lnTo>
                        <a:pt x="0" y="1"/>
                      </a:lnTo>
                      <a:lnTo>
                        <a:pt x="0" y="0"/>
                      </a:lnTo>
                      <a:lnTo>
                        <a:pt x="0" y="0"/>
                      </a:lnTo>
                      <a:lnTo>
                        <a:pt x="0" y="0"/>
                      </a:lnTo>
                      <a:lnTo>
                        <a:pt x="0" y="0"/>
                      </a:lnTo>
                      <a:lnTo>
                        <a:pt x="0" y="0"/>
                      </a:lnTo>
                      <a:lnTo>
                        <a:pt x="1" y="0"/>
                      </a:lnTo>
                      <a:lnTo>
                        <a:pt x="1" y="0"/>
                      </a:lnTo>
                      <a:lnTo>
                        <a:pt x="3" y="3"/>
                      </a:lnTo>
                      <a:lnTo>
                        <a:pt x="3" y="3"/>
                      </a:lnTo>
                      <a:lnTo>
                        <a:pt x="0" y="5"/>
                      </a:lnTo>
                      <a:lnTo>
                        <a:pt x="0" y="5"/>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4" name="Freeform 105"/>
                <p:cNvSpPr>
                  <a:spLocks/>
                </p:cNvSpPr>
                <p:nvPr/>
              </p:nvSpPr>
              <p:spPr bwMode="auto">
                <a:xfrm>
                  <a:off x="3760932" y="987559"/>
                  <a:ext cx="0" cy="3175"/>
                </a:xfrm>
                <a:custGeom>
                  <a:avLst/>
                  <a:gdLst>
                    <a:gd name="T0" fmla="*/ 1 w 1"/>
                    <a:gd name="T1" fmla="*/ 1 h 4"/>
                    <a:gd name="T2" fmla="*/ 1 w 1"/>
                    <a:gd name="T3" fmla="*/ 1 h 4"/>
                    <a:gd name="T4" fmla="*/ 1 w 1"/>
                    <a:gd name="T5" fmla="*/ 4 h 4"/>
                    <a:gd name="T6" fmla="*/ 1 w 1"/>
                    <a:gd name="T7" fmla="*/ 4 h 4"/>
                    <a:gd name="T8" fmla="*/ 0 w 1"/>
                    <a:gd name="T9" fmla="*/ 0 h 4"/>
                    <a:gd name="T10" fmla="*/ 0 w 1"/>
                    <a:gd name="T11" fmla="*/ 0 h 4"/>
                    <a:gd name="T12" fmla="*/ 1 w 1"/>
                    <a:gd name="T13" fmla="*/ 1 h 4"/>
                    <a:gd name="T14" fmla="*/ 1 w 1"/>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1"/>
                      </a:moveTo>
                      <a:lnTo>
                        <a:pt x="1" y="1"/>
                      </a:lnTo>
                      <a:lnTo>
                        <a:pt x="1" y="4"/>
                      </a:lnTo>
                      <a:lnTo>
                        <a:pt x="1" y="4"/>
                      </a:lnTo>
                      <a:lnTo>
                        <a:pt x="0" y="0"/>
                      </a:lnTo>
                      <a:lnTo>
                        <a:pt x="0" y="0"/>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5" name="Freeform 106"/>
                <p:cNvSpPr>
                  <a:spLocks/>
                </p:cNvSpPr>
                <p:nvPr/>
              </p:nvSpPr>
              <p:spPr bwMode="auto">
                <a:xfrm>
                  <a:off x="3757757" y="1011371"/>
                  <a:ext cx="0" cy="3175"/>
                </a:xfrm>
                <a:custGeom>
                  <a:avLst/>
                  <a:gdLst>
                    <a:gd name="T0" fmla="*/ 0 w 1"/>
                    <a:gd name="T1" fmla="*/ 0 h 4"/>
                    <a:gd name="T2" fmla="*/ 0 w 1"/>
                    <a:gd name="T3" fmla="*/ 0 h 4"/>
                    <a:gd name="T4" fmla="*/ 1 w 1"/>
                    <a:gd name="T5" fmla="*/ 2 h 4"/>
                    <a:gd name="T6" fmla="*/ 1 w 1"/>
                    <a:gd name="T7" fmla="*/ 2 h 4"/>
                    <a:gd name="T8" fmla="*/ 1 w 1"/>
                    <a:gd name="T9" fmla="*/ 4 h 4"/>
                    <a:gd name="T10" fmla="*/ 1 w 1"/>
                    <a:gd name="T11" fmla="*/ 4 h 4"/>
                    <a:gd name="T12" fmla="*/ 0 w 1"/>
                    <a:gd name="T13" fmla="*/ 0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lnTo>
                        <a:pt x="0" y="0"/>
                      </a:lnTo>
                      <a:lnTo>
                        <a:pt x="1" y="2"/>
                      </a:lnTo>
                      <a:lnTo>
                        <a:pt x="1" y="2"/>
                      </a:lnTo>
                      <a:lnTo>
                        <a:pt x="1" y="4"/>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6" name="Freeform 107"/>
                <p:cNvSpPr>
                  <a:spLocks/>
                </p:cNvSpPr>
                <p:nvPr/>
              </p:nvSpPr>
              <p:spPr bwMode="auto">
                <a:xfrm>
                  <a:off x="3745057" y="1000259"/>
                  <a:ext cx="1588" cy="3175"/>
                </a:xfrm>
                <a:custGeom>
                  <a:avLst/>
                  <a:gdLst>
                    <a:gd name="T0" fmla="*/ 0 w 1"/>
                    <a:gd name="T1" fmla="*/ 0 h 5"/>
                    <a:gd name="T2" fmla="*/ 0 w 1"/>
                    <a:gd name="T3" fmla="*/ 0 h 5"/>
                    <a:gd name="T4" fmla="*/ 1 w 1"/>
                    <a:gd name="T5" fmla="*/ 1 h 5"/>
                    <a:gd name="T6" fmla="*/ 1 w 1"/>
                    <a:gd name="T7" fmla="*/ 1 h 5"/>
                    <a:gd name="T8" fmla="*/ 1 w 1"/>
                    <a:gd name="T9" fmla="*/ 5 h 5"/>
                    <a:gd name="T10" fmla="*/ 1 w 1"/>
                    <a:gd name="T11" fmla="*/ 5 h 5"/>
                    <a:gd name="T12" fmla="*/ 0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0" y="0"/>
                      </a:lnTo>
                      <a:lnTo>
                        <a:pt x="1" y="1"/>
                      </a:lnTo>
                      <a:lnTo>
                        <a:pt x="1" y="1"/>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7" name="Freeform 108"/>
                <p:cNvSpPr>
                  <a:spLocks/>
                </p:cNvSpPr>
                <p:nvPr/>
              </p:nvSpPr>
              <p:spPr bwMode="auto">
                <a:xfrm>
                  <a:off x="3740294" y="997084"/>
                  <a:ext cx="3175" cy="4763"/>
                </a:xfrm>
                <a:custGeom>
                  <a:avLst/>
                  <a:gdLst>
                    <a:gd name="T0" fmla="*/ 3 w 3"/>
                    <a:gd name="T1" fmla="*/ 3 h 6"/>
                    <a:gd name="T2" fmla="*/ 3 w 3"/>
                    <a:gd name="T3" fmla="*/ 3 h 6"/>
                    <a:gd name="T4" fmla="*/ 2 w 3"/>
                    <a:gd name="T5" fmla="*/ 4 h 6"/>
                    <a:gd name="T6" fmla="*/ 1 w 3"/>
                    <a:gd name="T7" fmla="*/ 6 h 6"/>
                    <a:gd name="T8" fmla="*/ 1 w 3"/>
                    <a:gd name="T9" fmla="*/ 6 h 6"/>
                    <a:gd name="T10" fmla="*/ 1 w 3"/>
                    <a:gd name="T11" fmla="*/ 4 h 6"/>
                    <a:gd name="T12" fmla="*/ 0 w 3"/>
                    <a:gd name="T13" fmla="*/ 0 h 6"/>
                    <a:gd name="T14" fmla="*/ 0 w 3"/>
                    <a:gd name="T15" fmla="*/ 0 h 6"/>
                    <a:gd name="T16" fmla="*/ 3 w 3"/>
                    <a:gd name="T17" fmla="*/ 3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2" y="4"/>
                      </a:lnTo>
                      <a:lnTo>
                        <a:pt x="1" y="6"/>
                      </a:lnTo>
                      <a:lnTo>
                        <a:pt x="1" y="6"/>
                      </a:lnTo>
                      <a:lnTo>
                        <a:pt x="1" y="4"/>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8" name="Freeform 109"/>
                <p:cNvSpPr>
                  <a:spLocks/>
                </p:cNvSpPr>
                <p:nvPr/>
              </p:nvSpPr>
              <p:spPr bwMode="auto">
                <a:xfrm>
                  <a:off x="3738707" y="993909"/>
                  <a:ext cx="1588" cy="3175"/>
                </a:xfrm>
                <a:custGeom>
                  <a:avLst/>
                  <a:gdLst>
                    <a:gd name="T0" fmla="*/ 3 w 3"/>
                    <a:gd name="T1" fmla="*/ 3 h 3"/>
                    <a:gd name="T2" fmla="*/ 3 w 3"/>
                    <a:gd name="T3" fmla="*/ 3 h 3"/>
                    <a:gd name="T4" fmla="*/ 1 w 3"/>
                    <a:gd name="T5" fmla="*/ 2 h 3"/>
                    <a:gd name="T6" fmla="*/ 1 w 3"/>
                    <a:gd name="T7" fmla="*/ 2 h 3"/>
                    <a:gd name="T8" fmla="*/ 1 w 3"/>
                    <a:gd name="T9" fmla="*/ 2 h 3"/>
                    <a:gd name="T10" fmla="*/ 0 w 3"/>
                    <a:gd name="T11" fmla="*/ 0 h 3"/>
                    <a:gd name="T12" fmla="*/ 0 w 3"/>
                    <a:gd name="T13" fmla="*/ 0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1" y="2"/>
                      </a:lnTo>
                      <a:lnTo>
                        <a:pt x="1" y="2"/>
                      </a:lnTo>
                      <a:lnTo>
                        <a:pt x="1" y="2"/>
                      </a:lnTo>
                      <a:lnTo>
                        <a:pt x="0" y="0"/>
                      </a:lnTo>
                      <a:lnTo>
                        <a:pt x="0"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699" name="Freeform 110"/>
                <p:cNvSpPr>
                  <a:spLocks/>
                </p:cNvSpPr>
                <p:nvPr/>
              </p:nvSpPr>
              <p:spPr bwMode="auto">
                <a:xfrm>
                  <a:off x="3687907" y="984384"/>
                  <a:ext cx="3175" cy="3175"/>
                </a:xfrm>
                <a:custGeom>
                  <a:avLst/>
                  <a:gdLst>
                    <a:gd name="T0" fmla="*/ 2 w 4"/>
                    <a:gd name="T1" fmla="*/ 3 h 3"/>
                    <a:gd name="T2" fmla="*/ 2 w 4"/>
                    <a:gd name="T3" fmla="*/ 3 h 3"/>
                    <a:gd name="T4" fmla="*/ 0 w 4"/>
                    <a:gd name="T5" fmla="*/ 0 h 3"/>
                    <a:gd name="T6" fmla="*/ 0 w 4"/>
                    <a:gd name="T7" fmla="*/ 0 h 3"/>
                    <a:gd name="T8" fmla="*/ 4 w 4"/>
                    <a:gd name="T9" fmla="*/ 0 h 3"/>
                    <a:gd name="T10" fmla="*/ 4 w 4"/>
                    <a:gd name="T11" fmla="*/ 0 h 3"/>
                    <a:gd name="T12" fmla="*/ 2 w 4"/>
                    <a:gd name="T13" fmla="*/ 1 h 3"/>
                    <a:gd name="T14" fmla="*/ 2 w 4"/>
                    <a:gd name="T15" fmla="*/ 3 h 3"/>
                    <a:gd name="T16" fmla="*/ 2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3"/>
                      </a:moveTo>
                      <a:lnTo>
                        <a:pt x="2" y="3"/>
                      </a:lnTo>
                      <a:lnTo>
                        <a:pt x="0" y="0"/>
                      </a:lnTo>
                      <a:lnTo>
                        <a:pt x="0" y="0"/>
                      </a:lnTo>
                      <a:lnTo>
                        <a:pt x="4" y="0"/>
                      </a:lnTo>
                      <a:lnTo>
                        <a:pt x="4" y="0"/>
                      </a:lnTo>
                      <a:lnTo>
                        <a:pt x="2" y="1"/>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0" name="Freeform 111"/>
                <p:cNvSpPr>
                  <a:spLocks/>
                </p:cNvSpPr>
                <p:nvPr/>
              </p:nvSpPr>
              <p:spPr bwMode="auto">
                <a:xfrm>
                  <a:off x="3687907" y="1020896"/>
                  <a:ext cx="1588" cy="4763"/>
                </a:xfrm>
                <a:custGeom>
                  <a:avLst/>
                  <a:gdLst>
                    <a:gd name="T0" fmla="*/ 0 w 2"/>
                    <a:gd name="T1" fmla="*/ 0 h 6"/>
                    <a:gd name="T2" fmla="*/ 0 w 2"/>
                    <a:gd name="T3" fmla="*/ 0 h 6"/>
                    <a:gd name="T4" fmla="*/ 0 w 2"/>
                    <a:gd name="T5" fmla="*/ 1 h 6"/>
                    <a:gd name="T6" fmla="*/ 2 w 2"/>
                    <a:gd name="T7" fmla="*/ 3 h 6"/>
                    <a:gd name="T8" fmla="*/ 2 w 2"/>
                    <a:gd name="T9" fmla="*/ 3 h 6"/>
                    <a:gd name="T10" fmla="*/ 0 w 2"/>
                    <a:gd name="T11" fmla="*/ 6 h 6"/>
                    <a:gd name="T12" fmla="*/ 0 w 2"/>
                    <a:gd name="T13" fmla="*/ 6 h 6"/>
                    <a:gd name="T14" fmla="*/ 1 w 2"/>
                    <a:gd name="T15" fmla="*/ 3 h 6"/>
                    <a:gd name="T16" fmla="*/ 0 w 2"/>
                    <a:gd name="T17" fmla="*/ 0 h 6"/>
                    <a:gd name="T18" fmla="*/ 0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0"/>
                      </a:moveTo>
                      <a:lnTo>
                        <a:pt x="0" y="0"/>
                      </a:lnTo>
                      <a:lnTo>
                        <a:pt x="0" y="1"/>
                      </a:lnTo>
                      <a:lnTo>
                        <a:pt x="2" y="3"/>
                      </a:lnTo>
                      <a:lnTo>
                        <a:pt x="2" y="3"/>
                      </a:lnTo>
                      <a:lnTo>
                        <a:pt x="0" y="6"/>
                      </a:lnTo>
                      <a:lnTo>
                        <a:pt x="0" y="6"/>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1" name="Freeform 112"/>
                <p:cNvSpPr>
                  <a:spLocks/>
                </p:cNvSpPr>
                <p:nvPr/>
              </p:nvSpPr>
              <p:spPr bwMode="auto">
                <a:xfrm>
                  <a:off x="3683144" y="1001846"/>
                  <a:ext cx="1588" cy="1588"/>
                </a:xfrm>
                <a:custGeom>
                  <a:avLst/>
                  <a:gdLst>
                    <a:gd name="T0" fmla="*/ 1 w 1"/>
                    <a:gd name="T1" fmla="*/ 0 h 4"/>
                    <a:gd name="T2" fmla="*/ 1 w 1"/>
                    <a:gd name="T3" fmla="*/ 0 h 4"/>
                    <a:gd name="T4" fmla="*/ 1 w 1"/>
                    <a:gd name="T5" fmla="*/ 4 h 4"/>
                    <a:gd name="T6" fmla="*/ 1 w 1"/>
                    <a:gd name="T7" fmla="*/ 4 h 4"/>
                    <a:gd name="T8" fmla="*/ 0 w 1"/>
                    <a:gd name="T9" fmla="*/ 0 h 4"/>
                    <a:gd name="T10" fmla="*/ 0 w 1"/>
                    <a:gd name="T11" fmla="*/ 0 h 4"/>
                    <a:gd name="T12" fmla="*/ 1 w 1"/>
                    <a:gd name="T13" fmla="*/ 0 h 4"/>
                    <a:gd name="T14" fmla="*/ 1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0"/>
                      </a:moveTo>
                      <a:lnTo>
                        <a:pt x="1" y="0"/>
                      </a:lnTo>
                      <a:lnTo>
                        <a:pt x="1" y="4"/>
                      </a:lnTo>
                      <a:lnTo>
                        <a:pt x="1" y="4"/>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2" name="Freeform 113"/>
                <p:cNvSpPr>
                  <a:spLocks/>
                </p:cNvSpPr>
                <p:nvPr/>
              </p:nvSpPr>
              <p:spPr bwMode="auto">
                <a:xfrm>
                  <a:off x="3681557" y="1024071"/>
                  <a:ext cx="1588" cy="3175"/>
                </a:xfrm>
                <a:custGeom>
                  <a:avLst/>
                  <a:gdLst>
                    <a:gd name="T0" fmla="*/ 0 w 3"/>
                    <a:gd name="T1" fmla="*/ 0 h 5"/>
                    <a:gd name="T2" fmla="*/ 0 w 3"/>
                    <a:gd name="T3" fmla="*/ 0 h 5"/>
                    <a:gd name="T4" fmla="*/ 3 w 3"/>
                    <a:gd name="T5" fmla="*/ 2 h 5"/>
                    <a:gd name="T6" fmla="*/ 3 w 3"/>
                    <a:gd name="T7" fmla="*/ 2 h 5"/>
                    <a:gd name="T8" fmla="*/ 1 w 3"/>
                    <a:gd name="T9" fmla="*/ 5 h 5"/>
                    <a:gd name="T10" fmla="*/ 1 w 3"/>
                    <a:gd name="T11" fmla="*/ 5 h 5"/>
                    <a:gd name="T12" fmla="*/ 0 w 3"/>
                    <a:gd name="T13" fmla="*/ 0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lnTo>
                        <a:pt x="0" y="0"/>
                      </a:lnTo>
                      <a:lnTo>
                        <a:pt x="3" y="2"/>
                      </a:lnTo>
                      <a:lnTo>
                        <a:pt x="3" y="2"/>
                      </a:lnTo>
                      <a:lnTo>
                        <a:pt x="1" y="5"/>
                      </a:lnTo>
                      <a:lnTo>
                        <a:pt x="1" y="5"/>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3" name="Freeform 114"/>
                <p:cNvSpPr>
                  <a:spLocks/>
                </p:cNvSpPr>
                <p:nvPr/>
              </p:nvSpPr>
              <p:spPr bwMode="auto">
                <a:xfrm>
                  <a:off x="3668857" y="1014546"/>
                  <a:ext cx="1588" cy="1588"/>
                </a:xfrm>
                <a:custGeom>
                  <a:avLst/>
                  <a:gdLst>
                    <a:gd name="T0" fmla="*/ 0 w 2"/>
                    <a:gd name="T1" fmla="*/ 0 h 4"/>
                    <a:gd name="T2" fmla="*/ 0 w 2"/>
                    <a:gd name="T3" fmla="*/ 0 h 4"/>
                    <a:gd name="T4" fmla="*/ 2 w 2"/>
                    <a:gd name="T5" fmla="*/ 1 h 4"/>
                    <a:gd name="T6" fmla="*/ 2 w 2"/>
                    <a:gd name="T7" fmla="*/ 1 h 4"/>
                    <a:gd name="T8" fmla="*/ 2 w 2"/>
                    <a:gd name="T9" fmla="*/ 4 h 4"/>
                    <a:gd name="T10" fmla="*/ 2 w 2"/>
                    <a:gd name="T11" fmla="*/ 4 h 4"/>
                    <a:gd name="T12" fmla="*/ 0 w 2"/>
                    <a:gd name="T13" fmla="*/ 0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2" y="1"/>
                      </a:lnTo>
                      <a:lnTo>
                        <a:pt x="2" y="1"/>
                      </a:lnTo>
                      <a:lnTo>
                        <a:pt x="2" y="4"/>
                      </a:lnTo>
                      <a:lnTo>
                        <a:pt x="2"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4" name="Freeform 115"/>
                <p:cNvSpPr>
                  <a:spLocks/>
                </p:cNvSpPr>
                <p:nvPr/>
              </p:nvSpPr>
              <p:spPr bwMode="auto">
                <a:xfrm>
                  <a:off x="3664094" y="1009784"/>
                  <a:ext cx="1588" cy="4763"/>
                </a:xfrm>
                <a:custGeom>
                  <a:avLst/>
                  <a:gdLst>
                    <a:gd name="T0" fmla="*/ 4 w 4"/>
                    <a:gd name="T1" fmla="*/ 4 h 7"/>
                    <a:gd name="T2" fmla="*/ 4 w 4"/>
                    <a:gd name="T3" fmla="*/ 4 h 7"/>
                    <a:gd name="T4" fmla="*/ 3 w 4"/>
                    <a:gd name="T5" fmla="*/ 5 h 7"/>
                    <a:gd name="T6" fmla="*/ 3 w 4"/>
                    <a:gd name="T7" fmla="*/ 7 h 7"/>
                    <a:gd name="T8" fmla="*/ 3 w 4"/>
                    <a:gd name="T9" fmla="*/ 7 h 7"/>
                    <a:gd name="T10" fmla="*/ 1 w 4"/>
                    <a:gd name="T11" fmla="*/ 5 h 7"/>
                    <a:gd name="T12" fmla="*/ 0 w 4"/>
                    <a:gd name="T13" fmla="*/ 0 h 7"/>
                    <a:gd name="T14" fmla="*/ 0 w 4"/>
                    <a:gd name="T15" fmla="*/ 0 h 7"/>
                    <a:gd name="T16" fmla="*/ 4 w 4"/>
                    <a:gd name="T17" fmla="*/ 4 h 7"/>
                    <a:gd name="T18" fmla="*/ 4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4" y="4"/>
                      </a:moveTo>
                      <a:lnTo>
                        <a:pt x="4" y="4"/>
                      </a:lnTo>
                      <a:lnTo>
                        <a:pt x="3" y="5"/>
                      </a:lnTo>
                      <a:lnTo>
                        <a:pt x="3" y="7"/>
                      </a:lnTo>
                      <a:lnTo>
                        <a:pt x="3" y="7"/>
                      </a:lnTo>
                      <a:lnTo>
                        <a:pt x="1" y="5"/>
                      </a:lnTo>
                      <a:lnTo>
                        <a:pt x="0" y="0"/>
                      </a:lnTo>
                      <a:lnTo>
                        <a:pt x="0"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5" name="Freeform 116"/>
                <p:cNvSpPr>
                  <a:spLocks/>
                </p:cNvSpPr>
                <p:nvPr/>
              </p:nvSpPr>
              <p:spPr bwMode="auto">
                <a:xfrm>
                  <a:off x="3660919" y="1006609"/>
                  <a:ext cx="3175" cy="3175"/>
                </a:xfrm>
                <a:custGeom>
                  <a:avLst/>
                  <a:gdLst>
                    <a:gd name="T0" fmla="*/ 2 w 2"/>
                    <a:gd name="T1" fmla="*/ 2 h 2"/>
                    <a:gd name="T2" fmla="*/ 2 w 2"/>
                    <a:gd name="T3" fmla="*/ 2 h 2"/>
                    <a:gd name="T4" fmla="*/ 1 w 2"/>
                    <a:gd name="T5" fmla="*/ 2 h 2"/>
                    <a:gd name="T6" fmla="*/ 1 w 2"/>
                    <a:gd name="T7" fmla="*/ 2 h 2"/>
                    <a:gd name="T8" fmla="*/ 1 w 2"/>
                    <a:gd name="T9" fmla="*/ 2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1" y="2"/>
                      </a:lnTo>
                      <a:lnTo>
                        <a:pt x="1" y="2"/>
                      </a:lnTo>
                      <a:lnTo>
                        <a:pt x="1" y="2"/>
                      </a:lnTo>
                      <a:lnTo>
                        <a:pt x="0" y="0"/>
                      </a:lnTo>
                      <a:lnTo>
                        <a:pt x="0"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6" name="Freeform 117"/>
                <p:cNvSpPr>
                  <a:spLocks/>
                </p:cNvSpPr>
                <p:nvPr/>
              </p:nvSpPr>
              <p:spPr bwMode="auto">
                <a:xfrm>
                  <a:off x="3630757" y="1028834"/>
                  <a:ext cx="6350" cy="3175"/>
                </a:xfrm>
                <a:custGeom>
                  <a:avLst/>
                  <a:gdLst>
                    <a:gd name="T0" fmla="*/ 0 w 7"/>
                    <a:gd name="T1" fmla="*/ 0 h 5"/>
                    <a:gd name="T2" fmla="*/ 0 w 7"/>
                    <a:gd name="T3" fmla="*/ 0 h 5"/>
                    <a:gd name="T4" fmla="*/ 1 w 7"/>
                    <a:gd name="T5" fmla="*/ 0 h 5"/>
                    <a:gd name="T6" fmla="*/ 1 w 7"/>
                    <a:gd name="T7" fmla="*/ 0 h 5"/>
                    <a:gd name="T8" fmla="*/ 4 w 7"/>
                    <a:gd name="T9" fmla="*/ 0 h 5"/>
                    <a:gd name="T10" fmla="*/ 4 w 7"/>
                    <a:gd name="T11" fmla="*/ 0 h 5"/>
                    <a:gd name="T12" fmla="*/ 7 w 7"/>
                    <a:gd name="T13" fmla="*/ 4 h 5"/>
                    <a:gd name="T14" fmla="*/ 7 w 7"/>
                    <a:gd name="T15" fmla="*/ 4 h 5"/>
                    <a:gd name="T16" fmla="*/ 7 w 7"/>
                    <a:gd name="T17" fmla="*/ 5 h 5"/>
                    <a:gd name="T18" fmla="*/ 7 w 7"/>
                    <a:gd name="T19" fmla="*/ 5 h 5"/>
                    <a:gd name="T20" fmla="*/ 4 w 7"/>
                    <a:gd name="T21" fmla="*/ 3 h 5"/>
                    <a:gd name="T22" fmla="*/ 0 w 7"/>
                    <a:gd name="T23" fmla="*/ 0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1" y="0"/>
                      </a:lnTo>
                      <a:lnTo>
                        <a:pt x="1" y="0"/>
                      </a:lnTo>
                      <a:lnTo>
                        <a:pt x="4" y="0"/>
                      </a:lnTo>
                      <a:lnTo>
                        <a:pt x="4" y="0"/>
                      </a:lnTo>
                      <a:lnTo>
                        <a:pt x="7" y="4"/>
                      </a:lnTo>
                      <a:lnTo>
                        <a:pt x="7" y="4"/>
                      </a:lnTo>
                      <a:lnTo>
                        <a:pt x="7" y="5"/>
                      </a:lnTo>
                      <a:lnTo>
                        <a:pt x="7" y="5"/>
                      </a:lnTo>
                      <a:lnTo>
                        <a:pt x="4"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7" name="Freeform 118"/>
                <p:cNvSpPr>
                  <a:spLocks/>
                </p:cNvSpPr>
                <p:nvPr/>
              </p:nvSpPr>
              <p:spPr bwMode="auto">
                <a:xfrm>
                  <a:off x="3625994" y="1079634"/>
                  <a:ext cx="3175" cy="4763"/>
                </a:xfrm>
                <a:custGeom>
                  <a:avLst/>
                  <a:gdLst>
                    <a:gd name="T0" fmla="*/ 0 w 2"/>
                    <a:gd name="T1" fmla="*/ 0 h 6"/>
                    <a:gd name="T2" fmla="*/ 0 w 2"/>
                    <a:gd name="T3" fmla="*/ 0 h 6"/>
                    <a:gd name="T4" fmla="*/ 0 w 2"/>
                    <a:gd name="T5" fmla="*/ 1 h 6"/>
                    <a:gd name="T6" fmla="*/ 2 w 2"/>
                    <a:gd name="T7" fmla="*/ 5 h 6"/>
                    <a:gd name="T8" fmla="*/ 2 w 2"/>
                    <a:gd name="T9" fmla="*/ 5 h 6"/>
                    <a:gd name="T10" fmla="*/ 2 w 2"/>
                    <a:gd name="T11" fmla="*/ 5 h 6"/>
                    <a:gd name="T12" fmla="*/ 2 w 2"/>
                    <a:gd name="T13" fmla="*/ 5 h 6"/>
                    <a:gd name="T14" fmla="*/ 0 w 2"/>
                    <a:gd name="T15" fmla="*/ 6 h 6"/>
                    <a:gd name="T16" fmla="*/ 0 w 2"/>
                    <a:gd name="T17" fmla="*/ 6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1"/>
                      </a:lnTo>
                      <a:lnTo>
                        <a:pt x="2" y="5"/>
                      </a:lnTo>
                      <a:lnTo>
                        <a:pt x="2" y="5"/>
                      </a:lnTo>
                      <a:lnTo>
                        <a:pt x="2" y="5"/>
                      </a:lnTo>
                      <a:lnTo>
                        <a:pt x="2" y="5"/>
                      </a:lnTo>
                      <a:lnTo>
                        <a:pt x="0" y="6"/>
                      </a:lnTo>
                      <a:lnTo>
                        <a:pt x="0" y="6"/>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8" name="Freeform 119"/>
                <p:cNvSpPr>
                  <a:spLocks/>
                </p:cNvSpPr>
                <p:nvPr/>
              </p:nvSpPr>
              <p:spPr bwMode="auto">
                <a:xfrm>
                  <a:off x="3621232" y="1084396"/>
                  <a:ext cx="3175" cy="4763"/>
                </a:xfrm>
                <a:custGeom>
                  <a:avLst/>
                  <a:gdLst>
                    <a:gd name="T0" fmla="*/ 2 w 5"/>
                    <a:gd name="T1" fmla="*/ 0 h 5"/>
                    <a:gd name="T2" fmla="*/ 2 w 5"/>
                    <a:gd name="T3" fmla="*/ 0 h 5"/>
                    <a:gd name="T4" fmla="*/ 5 w 5"/>
                    <a:gd name="T5" fmla="*/ 3 h 5"/>
                    <a:gd name="T6" fmla="*/ 5 w 5"/>
                    <a:gd name="T7" fmla="*/ 3 h 5"/>
                    <a:gd name="T8" fmla="*/ 3 w 5"/>
                    <a:gd name="T9" fmla="*/ 5 h 5"/>
                    <a:gd name="T10" fmla="*/ 3 w 5"/>
                    <a:gd name="T11" fmla="*/ 5 h 5"/>
                    <a:gd name="T12" fmla="*/ 0 w 5"/>
                    <a:gd name="T13" fmla="*/ 3 h 5"/>
                    <a:gd name="T14" fmla="*/ 0 w 5"/>
                    <a:gd name="T15" fmla="*/ 3 h 5"/>
                    <a:gd name="T16" fmla="*/ 2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5"/>
                      </a:lnTo>
                      <a:lnTo>
                        <a:pt x="3" y="5"/>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09" name="Freeform 120"/>
                <p:cNvSpPr>
                  <a:spLocks/>
                </p:cNvSpPr>
                <p:nvPr/>
              </p:nvSpPr>
              <p:spPr bwMode="auto">
                <a:xfrm>
                  <a:off x="3619644" y="1036771"/>
                  <a:ext cx="1588" cy="1588"/>
                </a:xfrm>
                <a:custGeom>
                  <a:avLst/>
                  <a:gdLst>
                    <a:gd name="T0" fmla="*/ 0 w 1"/>
                    <a:gd name="T1" fmla="*/ 0 h 3"/>
                    <a:gd name="T2" fmla="*/ 0 w 1"/>
                    <a:gd name="T3" fmla="*/ 0 h 3"/>
                    <a:gd name="T4" fmla="*/ 1 w 1"/>
                    <a:gd name="T5" fmla="*/ 0 h 3"/>
                    <a:gd name="T6" fmla="*/ 1 w 1"/>
                    <a:gd name="T7" fmla="*/ 0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0"/>
                      </a:lnTo>
                      <a:lnTo>
                        <a:pt x="1" y="0"/>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0" name="Freeform 121"/>
                <p:cNvSpPr>
                  <a:spLocks/>
                </p:cNvSpPr>
                <p:nvPr/>
              </p:nvSpPr>
              <p:spPr bwMode="auto">
                <a:xfrm>
                  <a:off x="3624407" y="1019309"/>
                  <a:ext cx="3175" cy="3175"/>
                </a:xfrm>
                <a:custGeom>
                  <a:avLst/>
                  <a:gdLst>
                    <a:gd name="T0" fmla="*/ 0 w 4"/>
                    <a:gd name="T1" fmla="*/ 2 h 4"/>
                    <a:gd name="T2" fmla="*/ 0 w 4"/>
                    <a:gd name="T3" fmla="*/ 2 h 4"/>
                    <a:gd name="T4" fmla="*/ 4 w 4"/>
                    <a:gd name="T5" fmla="*/ 0 h 4"/>
                    <a:gd name="T6" fmla="*/ 4 w 4"/>
                    <a:gd name="T7" fmla="*/ 0 h 4"/>
                    <a:gd name="T8" fmla="*/ 3 w 4"/>
                    <a:gd name="T9" fmla="*/ 3 h 4"/>
                    <a:gd name="T10" fmla="*/ 3 w 4"/>
                    <a:gd name="T11" fmla="*/ 4 h 4"/>
                    <a:gd name="T12" fmla="*/ 3 w 4"/>
                    <a:gd name="T13" fmla="*/ 4 h 4"/>
                    <a:gd name="T14" fmla="*/ 0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2"/>
                      </a:lnTo>
                      <a:lnTo>
                        <a:pt x="4" y="0"/>
                      </a:lnTo>
                      <a:lnTo>
                        <a:pt x="4" y="0"/>
                      </a:lnTo>
                      <a:lnTo>
                        <a:pt x="3" y="3"/>
                      </a:lnTo>
                      <a:lnTo>
                        <a:pt x="3"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1" name="Freeform 122"/>
                <p:cNvSpPr>
                  <a:spLocks/>
                </p:cNvSpPr>
                <p:nvPr/>
              </p:nvSpPr>
              <p:spPr bwMode="auto">
                <a:xfrm>
                  <a:off x="3599007" y="989146"/>
                  <a:ext cx="3175" cy="3175"/>
                </a:xfrm>
                <a:custGeom>
                  <a:avLst/>
                  <a:gdLst>
                    <a:gd name="T0" fmla="*/ 4 w 4"/>
                    <a:gd name="T1" fmla="*/ 3 h 4"/>
                    <a:gd name="T2" fmla="*/ 4 w 4"/>
                    <a:gd name="T3" fmla="*/ 3 h 4"/>
                    <a:gd name="T4" fmla="*/ 2 w 4"/>
                    <a:gd name="T5" fmla="*/ 4 h 4"/>
                    <a:gd name="T6" fmla="*/ 0 w 4"/>
                    <a:gd name="T7" fmla="*/ 4 h 4"/>
                    <a:gd name="T8" fmla="*/ 0 w 4"/>
                    <a:gd name="T9" fmla="*/ 4 h 4"/>
                    <a:gd name="T10" fmla="*/ 2 w 4"/>
                    <a:gd name="T11" fmla="*/ 0 h 4"/>
                    <a:gd name="T12" fmla="*/ 2 w 4"/>
                    <a:gd name="T13" fmla="*/ 0 h 4"/>
                    <a:gd name="T14" fmla="*/ 4 w 4"/>
                    <a:gd name="T15" fmla="*/ 2 h 4"/>
                    <a:gd name="T16" fmla="*/ 4 w 4"/>
                    <a:gd name="T17" fmla="*/ 2 h 4"/>
                    <a:gd name="T18" fmla="*/ 4 w 4"/>
                    <a:gd name="T19" fmla="*/ 3 h 4"/>
                    <a:gd name="T20" fmla="*/ 4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3"/>
                      </a:moveTo>
                      <a:lnTo>
                        <a:pt x="4" y="3"/>
                      </a:lnTo>
                      <a:lnTo>
                        <a:pt x="2" y="4"/>
                      </a:lnTo>
                      <a:lnTo>
                        <a:pt x="0" y="4"/>
                      </a:lnTo>
                      <a:lnTo>
                        <a:pt x="0" y="4"/>
                      </a:lnTo>
                      <a:lnTo>
                        <a:pt x="2" y="0"/>
                      </a:lnTo>
                      <a:lnTo>
                        <a:pt x="2" y="0"/>
                      </a:lnTo>
                      <a:lnTo>
                        <a:pt x="4" y="2"/>
                      </a:lnTo>
                      <a:lnTo>
                        <a:pt x="4" y="2"/>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2" name="Freeform 123"/>
                <p:cNvSpPr>
                  <a:spLocks/>
                </p:cNvSpPr>
                <p:nvPr/>
              </p:nvSpPr>
              <p:spPr bwMode="auto">
                <a:xfrm>
                  <a:off x="3594244" y="954221"/>
                  <a:ext cx="4763" cy="9525"/>
                </a:xfrm>
                <a:custGeom>
                  <a:avLst/>
                  <a:gdLst>
                    <a:gd name="T0" fmla="*/ 0 w 8"/>
                    <a:gd name="T1" fmla="*/ 1 h 11"/>
                    <a:gd name="T2" fmla="*/ 0 w 8"/>
                    <a:gd name="T3" fmla="*/ 1 h 11"/>
                    <a:gd name="T4" fmla="*/ 0 w 8"/>
                    <a:gd name="T5" fmla="*/ 1 h 11"/>
                    <a:gd name="T6" fmla="*/ 0 w 8"/>
                    <a:gd name="T7" fmla="*/ 0 h 11"/>
                    <a:gd name="T8" fmla="*/ 0 w 8"/>
                    <a:gd name="T9" fmla="*/ 0 h 11"/>
                    <a:gd name="T10" fmla="*/ 3 w 8"/>
                    <a:gd name="T11" fmla="*/ 0 h 11"/>
                    <a:gd name="T12" fmla="*/ 3 w 8"/>
                    <a:gd name="T13" fmla="*/ 0 h 11"/>
                    <a:gd name="T14" fmla="*/ 4 w 8"/>
                    <a:gd name="T15" fmla="*/ 3 h 11"/>
                    <a:gd name="T16" fmla="*/ 4 w 8"/>
                    <a:gd name="T17" fmla="*/ 3 h 11"/>
                    <a:gd name="T18" fmla="*/ 5 w 8"/>
                    <a:gd name="T19" fmla="*/ 2 h 11"/>
                    <a:gd name="T20" fmla="*/ 5 w 8"/>
                    <a:gd name="T21" fmla="*/ 2 h 11"/>
                    <a:gd name="T22" fmla="*/ 6 w 8"/>
                    <a:gd name="T23" fmla="*/ 5 h 11"/>
                    <a:gd name="T24" fmla="*/ 6 w 8"/>
                    <a:gd name="T25" fmla="*/ 5 h 11"/>
                    <a:gd name="T26" fmla="*/ 8 w 8"/>
                    <a:gd name="T27" fmla="*/ 10 h 11"/>
                    <a:gd name="T28" fmla="*/ 8 w 8"/>
                    <a:gd name="T29" fmla="*/ 10 h 11"/>
                    <a:gd name="T30" fmla="*/ 8 w 8"/>
                    <a:gd name="T31" fmla="*/ 10 h 11"/>
                    <a:gd name="T32" fmla="*/ 8 w 8"/>
                    <a:gd name="T33" fmla="*/ 10 h 11"/>
                    <a:gd name="T34" fmla="*/ 8 w 8"/>
                    <a:gd name="T35" fmla="*/ 11 h 11"/>
                    <a:gd name="T36" fmla="*/ 8 w 8"/>
                    <a:gd name="T37" fmla="*/ 11 h 11"/>
                    <a:gd name="T38" fmla="*/ 4 w 8"/>
                    <a:gd name="T39" fmla="*/ 8 h 11"/>
                    <a:gd name="T40" fmla="*/ 4 w 8"/>
                    <a:gd name="T41" fmla="*/ 8 h 11"/>
                    <a:gd name="T42" fmla="*/ 4 w 8"/>
                    <a:gd name="T43" fmla="*/ 6 h 11"/>
                    <a:gd name="T44" fmla="*/ 4 w 8"/>
                    <a:gd name="T45" fmla="*/ 6 h 11"/>
                    <a:gd name="T46" fmla="*/ 4 w 8"/>
                    <a:gd name="T47" fmla="*/ 8 h 11"/>
                    <a:gd name="T48" fmla="*/ 4 w 8"/>
                    <a:gd name="T49" fmla="*/ 8 h 11"/>
                    <a:gd name="T50" fmla="*/ 0 w 8"/>
                    <a:gd name="T51" fmla="*/ 7 h 11"/>
                    <a:gd name="T52" fmla="*/ 0 w 8"/>
                    <a:gd name="T53" fmla="*/ 7 h 11"/>
                    <a:gd name="T54" fmla="*/ 2 w 8"/>
                    <a:gd name="T55" fmla="*/ 3 h 11"/>
                    <a:gd name="T56" fmla="*/ 0 w 8"/>
                    <a:gd name="T57" fmla="*/ 1 h 11"/>
                    <a:gd name="T58" fmla="*/ 0 w 8"/>
                    <a:gd name="T5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0" y="1"/>
                      </a:moveTo>
                      <a:lnTo>
                        <a:pt x="0" y="1"/>
                      </a:lnTo>
                      <a:lnTo>
                        <a:pt x="0" y="1"/>
                      </a:lnTo>
                      <a:lnTo>
                        <a:pt x="0" y="0"/>
                      </a:lnTo>
                      <a:lnTo>
                        <a:pt x="0" y="0"/>
                      </a:lnTo>
                      <a:lnTo>
                        <a:pt x="3" y="0"/>
                      </a:lnTo>
                      <a:lnTo>
                        <a:pt x="3" y="0"/>
                      </a:lnTo>
                      <a:lnTo>
                        <a:pt x="4" y="3"/>
                      </a:lnTo>
                      <a:lnTo>
                        <a:pt x="4" y="3"/>
                      </a:lnTo>
                      <a:lnTo>
                        <a:pt x="5" y="2"/>
                      </a:lnTo>
                      <a:lnTo>
                        <a:pt x="5" y="2"/>
                      </a:lnTo>
                      <a:lnTo>
                        <a:pt x="6" y="5"/>
                      </a:lnTo>
                      <a:lnTo>
                        <a:pt x="6" y="5"/>
                      </a:lnTo>
                      <a:lnTo>
                        <a:pt x="8" y="10"/>
                      </a:lnTo>
                      <a:lnTo>
                        <a:pt x="8" y="10"/>
                      </a:lnTo>
                      <a:lnTo>
                        <a:pt x="8" y="10"/>
                      </a:lnTo>
                      <a:lnTo>
                        <a:pt x="8" y="10"/>
                      </a:lnTo>
                      <a:lnTo>
                        <a:pt x="8" y="11"/>
                      </a:lnTo>
                      <a:lnTo>
                        <a:pt x="8" y="11"/>
                      </a:lnTo>
                      <a:lnTo>
                        <a:pt x="4" y="8"/>
                      </a:lnTo>
                      <a:lnTo>
                        <a:pt x="4" y="8"/>
                      </a:lnTo>
                      <a:lnTo>
                        <a:pt x="4" y="6"/>
                      </a:lnTo>
                      <a:lnTo>
                        <a:pt x="4" y="6"/>
                      </a:lnTo>
                      <a:lnTo>
                        <a:pt x="4" y="8"/>
                      </a:lnTo>
                      <a:lnTo>
                        <a:pt x="4" y="8"/>
                      </a:lnTo>
                      <a:lnTo>
                        <a:pt x="0" y="7"/>
                      </a:lnTo>
                      <a:lnTo>
                        <a:pt x="0" y="7"/>
                      </a:lnTo>
                      <a:lnTo>
                        <a:pt x="2" y="3"/>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3" name="Freeform 124"/>
                <p:cNvSpPr>
                  <a:spLocks/>
                </p:cNvSpPr>
                <p:nvPr/>
              </p:nvSpPr>
              <p:spPr bwMode="auto">
                <a:xfrm>
                  <a:off x="3587894" y="958984"/>
                  <a:ext cx="1588" cy="3175"/>
                </a:xfrm>
                <a:custGeom>
                  <a:avLst/>
                  <a:gdLst>
                    <a:gd name="T0" fmla="*/ 0 w 1"/>
                    <a:gd name="T1" fmla="*/ 0 h 3"/>
                    <a:gd name="T2" fmla="*/ 0 w 1"/>
                    <a:gd name="T3" fmla="*/ 0 h 3"/>
                    <a:gd name="T4" fmla="*/ 1 w 1"/>
                    <a:gd name="T5" fmla="*/ 1 h 3"/>
                    <a:gd name="T6" fmla="*/ 1 w 1"/>
                    <a:gd name="T7" fmla="*/ 1 h 3"/>
                    <a:gd name="T8" fmla="*/ 1 w 1"/>
                    <a:gd name="T9" fmla="*/ 3 h 3"/>
                    <a:gd name="T10" fmla="*/ 1 w 1"/>
                    <a:gd name="T11" fmla="*/ 3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1"/>
                      </a:lnTo>
                      <a:lnTo>
                        <a:pt x="1" y="1"/>
                      </a:lnTo>
                      <a:lnTo>
                        <a:pt x="1" y="3"/>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4" name="Freeform 125"/>
                <p:cNvSpPr>
                  <a:spLocks/>
                </p:cNvSpPr>
                <p:nvPr/>
              </p:nvSpPr>
              <p:spPr bwMode="auto">
                <a:xfrm>
                  <a:off x="3581544" y="954221"/>
                  <a:ext cx="3175" cy="4763"/>
                </a:xfrm>
                <a:custGeom>
                  <a:avLst/>
                  <a:gdLst>
                    <a:gd name="T0" fmla="*/ 3 w 3"/>
                    <a:gd name="T1" fmla="*/ 2 h 6"/>
                    <a:gd name="T2" fmla="*/ 3 w 3"/>
                    <a:gd name="T3" fmla="*/ 2 h 6"/>
                    <a:gd name="T4" fmla="*/ 2 w 3"/>
                    <a:gd name="T5" fmla="*/ 3 h 6"/>
                    <a:gd name="T6" fmla="*/ 2 w 3"/>
                    <a:gd name="T7" fmla="*/ 6 h 6"/>
                    <a:gd name="T8" fmla="*/ 2 w 3"/>
                    <a:gd name="T9" fmla="*/ 6 h 6"/>
                    <a:gd name="T10" fmla="*/ 1 w 3"/>
                    <a:gd name="T11" fmla="*/ 3 h 6"/>
                    <a:gd name="T12" fmla="*/ 0 w 3"/>
                    <a:gd name="T13" fmla="*/ 0 h 6"/>
                    <a:gd name="T14" fmla="*/ 0 w 3"/>
                    <a:gd name="T15" fmla="*/ 0 h 6"/>
                    <a:gd name="T16" fmla="*/ 3 w 3"/>
                    <a:gd name="T17" fmla="*/ 2 h 6"/>
                    <a:gd name="T18" fmla="*/ 3 w 3"/>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2"/>
                      </a:moveTo>
                      <a:lnTo>
                        <a:pt x="3" y="2"/>
                      </a:lnTo>
                      <a:lnTo>
                        <a:pt x="2" y="3"/>
                      </a:lnTo>
                      <a:lnTo>
                        <a:pt x="2" y="6"/>
                      </a:lnTo>
                      <a:lnTo>
                        <a:pt x="2" y="6"/>
                      </a:lnTo>
                      <a:lnTo>
                        <a:pt x="1" y="3"/>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5" name="Freeform 126"/>
                <p:cNvSpPr>
                  <a:spLocks/>
                </p:cNvSpPr>
                <p:nvPr/>
              </p:nvSpPr>
              <p:spPr bwMode="auto">
                <a:xfrm>
                  <a:off x="3581544" y="952634"/>
                  <a:ext cx="0" cy="1588"/>
                </a:xfrm>
                <a:custGeom>
                  <a:avLst/>
                  <a:gdLst>
                    <a:gd name="T0" fmla="*/ 2 w 2"/>
                    <a:gd name="T1" fmla="*/ 3 h 3"/>
                    <a:gd name="T2" fmla="*/ 2 w 2"/>
                    <a:gd name="T3" fmla="*/ 3 h 3"/>
                    <a:gd name="T4" fmla="*/ 0 w 2"/>
                    <a:gd name="T5" fmla="*/ 3 h 3"/>
                    <a:gd name="T6" fmla="*/ 0 w 2"/>
                    <a:gd name="T7" fmla="*/ 3 h 3"/>
                    <a:gd name="T8" fmla="*/ 0 w 2"/>
                    <a:gd name="T9" fmla="*/ 3 h 3"/>
                    <a:gd name="T10" fmla="*/ 0 w 2"/>
                    <a:gd name="T11" fmla="*/ 0 h 3"/>
                    <a:gd name="T12" fmla="*/ 0 w 2"/>
                    <a:gd name="T13" fmla="*/ 0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2" y="3"/>
                      </a:lnTo>
                      <a:lnTo>
                        <a:pt x="0" y="3"/>
                      </a:lnTo>
                      <a:lnTo>
                        <a:pt x="0" y="3"/>
                      </a:lnTo>
                      <a:lnTo>
                        <a:pt x="0" y="3"/>
                      </a:lnTo>
                      <a:lnTo>
                        <a:pt x="0" y="0"/>
                      </a:lnTo>
                      <a:lnTo>
                        <a:pt x="0" y="0"/>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6" name="Freeform 127"/>
                <p:cNvSpPr>
                  <a:spLocks/>
                </p:cNvSpPr>
                <p:nvPr/>
              </p:nvSpPr>
              <p:spPr bwMode="auto">
                <a:xfrm>
                  <a:off x="3581544" y="601796"/>
                  <a:ext cx="4763" cy="1588"/>
                </a:xfrm>
                <a:custGeom>
                  <a:avLst/>
                  <a:gdLst>
                    <a:gd name="T0" fmla="*/ 1 w 6"/>
                    <a:gd name="T1" fmla="*/ 0 h 3"/>
                    <a:gd name="T2" fmla="*/ 1 w 6"/>
                    <a:gd name="T3" fmla="*/ 0 h 3"/>
                    <a:gd name="T4" fmla="*/ 5 w 6"/>
                    <a:gd name="T5" fmla="*/ 0 h 3"/>
                    <a:gd name="T6" fmla="*/ 5 w 6"/>
                    <a:gd name="T7" fmla="*/ 0 h 3"/>
                    <a:gd name="T8" fmla="*/ 6 w 6"/>
                    <a:gd name="T9" fmla="*/ 3 h 3"/>
                    <a:gd name="T10" fmla="*/ 6 w 6"/>
                    <a:gd name="T11" fmla="*/ 3 h 3"/>
                    <a:gd name="T12" fmla="*/ 0 w 6"/>
                    <a:gd name="T13" fmla="*/ 2 h 3"/>
                    <a:gd name="T14" fmla="*/ 0 w 6"/>
                    <a:gd name="T15" fmla="*/ 2 h 3"/>
                    <a:gd name="T16" fmla="*/ 0 w 6"/>
                    <a:gd name="T17" fmla="*/ 0 h 3"/>
                    <a:gd name="T18" fmla="*/ 0 w 6"/>
                    <a:gd name="T19" fmla="*/ 0 h 3"/>
                    <a:gd name="T20" fmla="*/ 1 w 6"/>
                    <a:gd name="T21" fmla="*/ 0 h 3"/>
                    <a:gd name="T22" fmla="*/ 1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0"/>
                      </a:moveTo>
                      <a:lnTo>
                        <a:pt x="1" y="0"/>
                      </a:lnTo>
                      <a:lnTo>
                        <a:pt x="5" y="0"/>
                      </a:lnTo>
                      <a:lnTo>
                        <a:pt x="5" y="0"/>
                      </a:lnTo>
                      <a:lnTo>
                        <a:pt x="6" y="3"/>
                      </a:lnTo>
                      <a:lnTo>
                        <a:pt x="6" y="3"/>
                      </a:lnTo>
                      <a:lnTo>
                        <a:pt x="0" y="2"/>
                      </a:lnTo>
                      <a:lnTo>
                        <a:pt x="0" y="2"/>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7" name="Freeform 128"/>
                <p:cNvSpPr>
                  <a:spLocks/>
                </p:cNvSpPr>
                <p:nvPr/>
              </p:nvSpPr>
              <p:spPr bwMode="auto">
                <a:xfrm>
                  <a:off x="3583132" y="495434"/>
                  <a:ext cx="3175" cy="1588"/>
                </a:xfrm>
                <a:custGeom>
                  <a:avLst/>
                  <a:gdLst>
                    <a:gd name="T0" fmla="*/ 0 w 5"/>
                    <a:gd name="T1" fmla="*/ 0 h 2"/>
                    <a:gd name="T2" fmla="*/ 0 w 5"/>
                    <a:gd name="T3" fmla="*/ 0 h 2"/>
                    <a:gd name="T4" fmla="*/ 1 w 5"/>
                    <a:gd name="T5" fmla="*/ 1 h 2"/>
                    <a:gd name="T6" fmla="*/ 5 w 5"/>
                    <a:gd name="T7" fmla="*/ 1 h 2"/>
                    <a:gd name="T8" fmla="*/ 5 w 5"/>
                    <a:gd name="T9" fmla="*/ 1 h 2"/>
                    <a:gd name="T10" fmla="*/ 4 w 5"/>
                    <a:gd name="T11" fmla="*/ 2 h 2"/>
                    <a:gd name="T12" fmla="*/ 4 w 5"/>
                    <a:gd name="T13" fmla="*/ 2 h 2"/>
                    <a:gd name="T14" fmla="*/ 0 w 5"/>
                    <a:gd name="T15" fmla="*/ 0 h 2"/>
                    <a:gd name="T16" fmla="*/ 0 w 5"/>
                    <a:gd name="T17" fmla="*/ 0 h 2"/>
                    <a:gd name="T18" fmla="*/ 0 w 5"/>
                    <a:gd name="T19" fmla="*/ 0 h 2"/>
                    <a:gd name="T20" fmla="*/ 0 w 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0"/>
                      </a:moveTo>
                      <a:lnTo>
                        <a:pt x="0" y="0"/>
                      </a:lnTo>
                      <a:lnTo>
                        <a:pt x="1" y="1"/>
                      </a:lnTo>
                      <a:lnTo>
                        <a:pt x="5" y="1"/>
                      </a:lnTo>
                      <a:lnTo>
                        <a:pt x="5" y="1"/>
                      </a:lnTo>
                      <a:lnTo>
                        <a:pt x="4" y="2"/>
                      </a:lnTo>
                      <a:lnTo>
                        <a:pt x="4" y="2"/>
                      </a:lnTo>
                      <a:lnTo>
                        <a:pt x="0" y="0"/>
                      </a:lnTo>
                      <a:lnTo>
                        <a:pt x="0" y="0"/>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8" name="Freeform 129"/>
                <p:cNvSpPr>
                  <a:spLocks/>
                </p:cNvSpPr>
                <p:nvPr/>
              </p:nvSpPr>
              <p:spPr bwMode="auto">
                <a:xfrm>
                  <a:off x="3599007" y="331921"/>
                  <a:ext cx="1588" cy="1588"/>
                </a:xfrm>
                <a:custGeom>
                  <a:avLst/>
                  <a:gdLst>
                    <a:gd name="T0" fmla="*/ 0 w 1"/>
                    <a:gd name="T1" fmla="*/ 2 h 3"/>
                    <a:gd name="T2" fmla="*/ 0 w 1"/>
                    <a:gd name="T3" fmla="*/ 2 h 3"/>
                    <a:gd name="T4" fmla="*/ 0 w 1"/>
                    <a:gd name="T5" fmla="*/ 0 h 3"/>
                    <a:gd name="T6" fmla="*/ 0 w 1"/>
                    <a:gd name="T7" fmla="*/ 0 h 3"/>
                    <a:gd name="T8" fmla="*/ 1 w 1"/>
                    <a:gd name="T9" fmla="*/ 0 h 3"/>
                    <a:gd name="T10" fmla="*/ 1 w 1"/>
                    <a:gd name="T11" fmla="*/ 0 h 3"/>
                    <a:gd name="T12" fmla="*/ 1 w 1"/>
                    <a:gd name="T13" fmla="*/ 3 h 3"/>
                    <a:gd name="T14" fmla="*/ 1 w 1"/>
                    <a:gd name="T15" fmla="*/ 3 h 3"/>
                    <a:gd name="T16" fmla="*/ 0 w 1"/>
                    <a:gd name="T17" fmla="*/ 2 h 3"/>
                    <a:gd name="T18" fmla="*/ 0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2"/>
                      </a:moveTo>
                      <a:lnTo>
                        <a:pt x="0" y="2"/>
                      </a:lnTo>
                      <a:lnTo>
                        <a:pt x="0" y="0"/>
                      </a:lnTo>
                      <a:lnTo>
                        <a:pt x="0" y="0"/>
                      </a:lnTo>
                      <a:lnTo>
                        <a:pt x="1" y="0"/>
                      </a:lnTo>
                      <a:lnTo>
                        <a:pt x="1" y="0"/>
                      </a:lnTo>
                      <a:lnTo>
                        <a:pt x="1" y="3"/>
                      </a:lnTo>
                      <a:lnTo>
                        <a:pt x="1"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19" name="Freeform 130"/>
                <p:cNvSpPr>
                  <a:spLocks/>
                </p:cNvSpPr>
                <p:nvPr/>
              </p:nvSpPr>
              <p:spPr bwMode="auto">
                <a:xfrm>
                  <a:off x="3629169" y="316046"/>
                  <a:ext cx="1588" cy="1588"/>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0" name="Freeform 131"/>
                <p:cNvSpPr>
                  <a:spLocks/>
                </p:cNvSpPr>
                <p:nvPr/>
              </p:nvSpPr>
              <p:spPr bwMode="auto">
                <a:xfrm>
                  <a:off x="3651394" y="571634"/>
                  <a:ext cx="3175" cy="3175"/>
                </a:xfrm>
                <a:custGeom>
                  <a:avLst/>
                  <a:gdLst>
                    <a:gd name="T0" fmla="*/ 0 w 5"/>
                    <a:gd name="T1" fmla="*/ 0 h 3"/>
                    <a:gd name="T2" fmla="*/ 0 w 5"/>
                    <a:gd name="T3" fmla="*/ 0 h 3"/>
                    <a:gd name="T4" fmla="*/ 4 w 5"/>
                    <a:gd name="T5" fmla="*/ 0 h 3"/>
                    <a:gd name="T6" fmla="*/ 4 w 5"/>
                    <a:gd name="T7" fmla="*/ 0 h 3"/>
                    <a:gd name="T8" fmla="*/ 5 w 5"/>
                    <a:gd name="T9" fmla="*/ 3 h 3"/>
                    <a:gd name="T10" fmla="*/ 5 w 5"/>
                    <a:gd name="T11" fmla="*/ 3 h 3"/>
                    <a:gd name="T12" fmla="*/ 4 w 5"/>
                    <a:gd name="T13" fmla="*/ 3 h 3"/>
                    <a:gd name="T14" fmla="*/ 4 w 5"/>
                    <a:gd name="T15" fmla="*/ 3 h 3"/>
                    <a:gd name="T16" fmla="*/ 3 w 5"/>
                    <a:gd name="T17" fmla="*/ 1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4" y="0"/>
                      </a:lnTo>
                      <a:lnTo>
                        <a:pt x="4" y="0"/>
                      </a:lnTo>
                      <a:lnTo>
                        <a:pt x="5" y="3"/>
                      </a:lnTo>
                      <a:lnTo>
                        <a:pt x="5" y="3"/>
                      </a:lnTo>
                      <a:lnTo>
                        <a:pt x="4" y="3"/>
                      </a:lnTo>
                      <a:lnTo>
                        <a:pt x="4" y="3"/>
                      </a:lnTo>
                      <a:lnTo>
                        <a:pt x="3"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1" name="Freeform 132"/>
                <p:cNvSpPr>
                  <a:spLocks/>
                </p:cNvSpPr>
                <p:nvPr/>
              </p:nvSpPr>
              <p:spPr bwMode="auto">
                <a:xfrm>
                  <a:off x="3657744" y="612909"/>
                  <a:ext cx="4763" cy="4763"/>
                </a:xfrm>
                <a:custGeom>
                  <a:avLst/>
                  <a:gdLst>
                    <a:gd name="T0" fmla="*/ 2 w 6"/>
                    <a:gd name="T1" fmla="*/ 0 h 6"/>
                    <a:gd name="T2" fmla="*/ 2 w 6"/>
                    <a:gd name="T3" fmla="*/ 0 h 6"/>
                    <a:gd name="T4" fmla="*/ 3 w 6"/>
                    <a:gd name="T5" fmla="*/ 1 h 6"/>
                    <a:gd name="T6" fmla="*/ 6 w 6"/>
                    <a:gd name="T7" fmla="*/ 4 h 6"/>
                    <a:gd name="T8" fmla="*/ 6 w 6"/>
                    <a:gd name="T9" fmla="*/ 4 h 6"/>
                    <a:gd name="T10" fmla="*/ 5 w 6"/>
                    <a:gd name="T11" fmla="*/ 6 h 6"/>
                    <a:gd name="T12" fmla="*/ 5 w 6"/>
                    <a:gd name="T13" fmla="*/ 6 h 6"/>
                    <a:gd name="T14" fmla="*/ 5 w 6"/>
                    <a:gd name="T15" fmla="*/ 6 h 6"/>
                    <a:gd name="T16" fmla="*/ 5 w 6"/>
                    <a:gd name="T17" fmla="*/ 6 h 6"/>
                    <a:gd name="T18" fmla="*/ 0 w 6"/>
                    <a:gd name="T19" fmla="*/ 5 h 6"/>
                    <a:gd name="T20" fmla="*/ 0 w 6"/>
                    <a:gd name="T21" fmla="*/ 5 h 6"/>
                    <a:gd name="T22" fmla="*/ 1 w 6"/>
                    <a:gd name="T23" fmla="*/ 4 h 6"/>
                    <a:gd name="T24" fmla="*/ 1 w 6"/>
                    <a:gd name="T25" fmla="*/ 4 h 6"/>
                    <a:gd name="T26" fmla="*/ 3 w 6"/>
                    <a:gd name="T27" fmla="*/ 3 h 6"/>
                    <a:gd name="T28" fmla="*/ 3 w 6"/>
                    <a:gd name="T29" fmla="*/ 3 h 6"/>
                    <a:gd name="T30" fmla="*/ 2 w 6"/>
                    <a:gd name="T31" fmla="*/ 0 h 6"/>
                    <a:gd name="T32" fmla="*/ 2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0"/>
                      </a:moveTo>
                      <a:lnTo>
                        <a:pt x="2" y="0"/>
                      </a:lnTo>
                      <a:lnTo>
                        <a:pt x="3" y="1"/>
                      </a:lnTo>
                      <a:lnTo>
                        <a:pt x="6" y="4"/>
                      </a:lnTo>
                      <a:lnTo>
                        <a:pt x="6" y="4"/>
                      </a:lnTo>
                      <a:lnTo>
                        <a:pt x="5" y="6"/>
                      </a:lnTo>
                      <a:lnTo>
                        <a:pt x="5" y="6"/>
                      </a:lnTo>
                      <a:lnTo>
                        <a:pt x="5" y="6"/>
                      </a:lnTo>
                      <a:lnTo>
                        <a:pt x="5" y="6"/>
                      </a:lnTo>
                      <a:lnTo>
                        <a:pt x="0" y="5"/>
                      </a:lnTo>
                      <a:lnTo>
                        <a:pt x="0" y="5"/>
                      </a:lnTo>
                      <a:lnTo>
                        <a:pt x="1" y="4"/>
                      </a:lnTo>
                      <a:lnTo>
                        <a:pt x="1" y="4"/>
                      </a:lnTo>
                      <a:lnTo>
                        <a:pt x="3" y="3"/>
                      </a:lnTo>
                      <a:lnTo>
                        <a:pt x="3"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2" name="Freeform 133"/>
                <p:cNvSpPr>
                  <a:spLocks/>
                </p:cNvSpPr>
                <p:nvPr/>
              </p:nvSpPr>
              <p:spPr bwMode="auto">
                <a:xfrm>
                  <a:off x="3673619" y="304934"/>
                  <a:ext cx="3175" cy="1588"/>
                </a:xfrm>
                <a:custGeom>
                  <a:avLst/>
                  <a:gdLst>
                    <a:gd name="T0" fmla="*/ 2 w 3"/>
                    <a:gd name="T1" fmla="*/ 0 h 3"/>
                    <a:gd name="T2" fmla="*/ 2 w 3"/>
                    <a:gd name="T3" fmla="*/ 0 h 3"/>
                    <a:gd name="T4" fmla="*/ 3 w 3"/>
                    <a:gd name="T5" fmla="*/ 3 h 3"/>
                    <a:gd name="T6" fmla="*/ 3 w 3"/>
                    <a:gd name="T7" fmla="*/ 3 h 3"/>
                    <a:gd name="T8" fmla="*/ 2 w 3"/>
                    <a:gd name="T9" fmla="*/ 1 h 3"/>
                    <a:gd name="T10" fmla="*/ 0 w 3"/>
                    <a:gd name="T11" fmla="*/ 1 h 3"/>
                    <a:gd name="T12" fmla="*/ 0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3"/>
                      </a:lnTo>
                      <a:lnTo>
                        <a:pt x="3" y="3"/>
                      </a:lnTo>
                      <a:lnTo>
                        <a:pt x="2" y="1"/>
                      </a:lnTo>
                      <a:lnTo>
                        <a:pt x="0" y="1"/>
                      </a:lnTo>
                      <a:lnTo>
                        <a:pt x="0" y="1"/>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3" name="Freeform 134"/>
                <p:cNvSpPr>
                  <a:spLocks/>
                </p:cNvSpPr>
                <p:nvPr/>
              </p:nvSpPr>
              <p:spPr bwMode="auto">
                <a:xfrm>
                  <a:off x="3676794" y="281121"/>
                  <a:ext cx="0" cy="3175"/>
                </a:xfrm>
                <a:custGeom>
                  <a:avLst/>
                  <a:gdLst>
                    <a:gd name="T0" fmla="*/ 0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1" y="0"/>
                      </a:lnTo>
                      <a:lnTo>
                        <a:pt x="1" y="0"/>
                      </a:lnTo>
                      <a:lnTo>
                        <a:pt x="1" y="2"/>
                      </a:lnTo>
                      <a:lnTo>
                        <a:pt x="1"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4" name="Freeform 135"/>
                <p:cNvSpPr>
                  <a:spLocks/>
                </p:cNvSpPr>
                <p:nvPr/>
              </p:nvSpPr>
              <p:spPr bwMode="auto">
                <a:xfrm>
                  <a:off x="3686319" y="292234"/>
                  <a:ext cx="0" cy="1588"/>
                </a:xfrm>
                <a:custGeom>
                  <a:avLst/>
                  <a:gdLst>
                    <a:gd name="T0" fmla="*/ 0 w 1"/>
                    <a:gd name="T1" fmla="*/ 0 h 4"/>
                    <a:gd name="T2" fmla="*/ 0 w 1"/>
                    <a:gd name="T3" fmla="*/ 0 h 4"/>
                    <a:gd name="T4" fmla="*/ 1 w 1"/>
                    <a:gd name="T5" fmla="*/ 0 h 4"/>
                    <a:gd name="T6" fmla="*/ 1 w 1"/>
                    <a:gd name="T7" fmla="*/ 0 h 4"/>
                    <a:gd name="T8" fmla="*/ 0 w 1"/>
                    <a:gd name="T9" fmla="*/ 3 h 4"/>
                    <a:gd name="T10" fmla="*/ 0 w 1"/>
                    <a:gd name="T11" fmla="*/ 4 h 4"/>
                    <a:gd name="T12" fmla="*/ 0 w 1"/>
                    <a:gd name="T13" fmla="*/ 4 h 4"/>
                    <a:gd name="T14" fmla="*/ 0 w 1"/>
                    <a:gd name="T15" fmla="*/ 0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0"/>
                      </a:moveTo>
                      <a:lnTo>
                        <a:pt x="0" y="0"/>
                      </a:lnTo>
                      <a:lnTo>
                        <a:pt x="1" y="0"/>
                      </a:lnTo>
                      <a:lnTo>
                        <a:pt x="1" y="0"/>
                      </a:lnTo>
                      <a:lnTo>
                        <a:pt x="0" y="3"/>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5" name="Freeform 136"/>
                <p:cNvSpPr>
                  <a:spLocks/>
                </p:cNvSpPr>
                <p:nvPr/>
              </p:nvSpPr>
              <p:spPr bwMode="auto">
                <a:xfrm>
                  <a:off x="3740294" y="444634"/>
                  <a:ext cx="1588" cy="1588"/>
                </a:xfrm>
                <a:custGeom>
                  <a:avLst/>
                  <a:gdLst>
                    <a:gd name="T0" fmla="*/ 0 w 1"/>
                    <a:gd name="T1" fmla="*/ 0 h 2"/>
                    <a:gd name="T2" fmla="*/ 0 w 1"/>
                    <a:gd name="T3" fmla="*/ 0 h 2"/>
                    <a:gd name="T4" fmla="*/ 1 w 1"/>
                    <a:gd name="T5" fmla="*/ 0 h 2"/>
                    <a:gd name="T6" fmla="*/ 1 w 1"/>
                    <a:gd name="T7" fmla="*/ 0 h 2"/>
                    <a:gd name="T8" fmla="*/ 1 w 1"/>
                    <a:gd name="T9" fmla="*/ 2 h 2"/>
                    <a:gd name="T10" fmla="*/ 1 w 1"/>
                    <a:gd name="T11" fmla="*/ 2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0"/>
                      </a:lnTo>
                      <a:lnTo>
                        <a:pt x="1" y="0"/>
                      </a:lnTo>
                      <a:lnTo>
                        <a:pt x="1"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6" name="Freeform 137"/>
                <p:cNvSpPr>
                  <a:spLocks/>
                </p:cNvSpPr>
                <p:nvPr/>
              </p:nvSpPr>
              <p:spPr bwMode="auto">
                <a:xfrm>
                  <a:off x="3740294" y="544646"/>
                  <a:ext cx="3175" cy="0"/>
                </a:xfrm>
                <a:custGeom>
                  <a:avLst/>
                  <a:gdLst>
                    <a:gd name="T0" fmla="*/ 2 w 3"/>
                    <a:gd name="T1" fmla="*/ 0 h 1"/>
                    <a:gd name="T2" fmla="*/ 2 w 3"/>
                    <a:gd name="T3" fmla="*/ 0 h 1"/>
                    <a:gd name="T4" fmla="*/ 3 w 3"/>
                    <a:gd name="T5" fmla="*/ 1 h 1"/>
                    <a:gd name="T6" fmla="*/ 3 w 3"/>
                    <a:gd name="T7" fmla="*/ 1 h 1"/>
                    <a:gd name="T8" fmla="*/ 2 w 3"/>
                    <a:gd name="T9" fmla="*/ 0 h 1"/>
                    <a:gd name="T10" fmla="*/ 0 w 3"/>
                    <a:gd name="T11" fmla="*/ 0 h 1"/>
                    <a:gd name="T12" fmla="*/ 0 w 3"/>
                    <a:gd name="T13" fmla="*/ 0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2" y="0"/>
                      </a:lnTo>
                      <a:lnTo>
                        <a:pt x="3" y="1"/>
                      </a:lnTo>
                      <a:lnTo>
                        <a:pt x="3" y="1"/>
                      </a:lnTo>
                      <a:lnTo>
                        <a:pt x="2" y="0"/>
                      </a:lnTo>
                      <a:lnTo>
                        <a:pt x="0" y="0"/>
                      </a:lnTo>
                      <a:lnTo>
                        <a:pt x="0" y="0"/>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7" name="Freeform 138"/>
                <p:cNvSpPr>
                  <a:spLocks/>
                </p:cNvSpPr>
                <p:nvPr/>
              </p:nvSpPr>
              <p:spPr bwMode="auto">
                <a:xfrm>
                  <a:off x="3794269" y="316046"/>
                  <a:ext cx="1588" cy="4763"/>
                </a:xfrm>
                <a:custGeom>
                  <a:avLst/>
                  <a:gdLst>
                    <a:gd name="T0" fmla="*/ 2 w 2"/>
                    <a:gd name="T1" fmla="*/ 6 h 6"/>
                    <a:gd name="T2" fmla="*/ 2 w 2"/>
                    <a:gd name="T3" fmla="*/ 6 h 6"/>
                    <a:gd name="T4" fmla="*/ 0 w 2"/>
                    <a:gd name="T5" fmla="*/ 3 h 6"/>
                    <a:gd name="T6" fmla="*/ 0 w 2"/>
                    <a:gd name="T7" fmla="*/ 3 h 6"/>
                    <a:gd name="T8" fmla="*/ 0 w 2"/>
                    <a:gd name="T9" fmla="*/ 2 h 6"/>
                    <a:gd name="T10" fmla="*/ 0 w 2"/>
                    <a:gd name="T11" fmla="*/ 2 h 6"/>
                    <a:gd name="T12" fmla="*/ 1 w 2"/>
                    <a:gd name="T13" fmla="*/ 0 h 6"/>
                    <a:gd name="T14" fmla="*/ 1 w 2"/>
                    <a:gd name="T15" fmla="*/ 0 h 6"/>
                    <a:gd name="T16" fmla="*/ 2 w 2"/>
                    <a:gd name="T17" fmla="*/ 0 h 6"/>
                    <a:gd name="T18" fmla="*/ 2 w 2"/>
                    <a:gd name="T19" fmla="*/ 0 h 6"/>
                    <a:gd name="T20" fmla="*/ 1 w 2"/>
                    <a:gd name="T21" fmla="*/ 2 h 6"/>
                    <a:gd name="T22" fmla="*/ 2 w 2"/>
                    <a:gd name="T23" fmla="*/ 6 h 6"/>
                    <a:gd name="T24" fmla="*/ 2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6"/>
                      </a:moveTo>
                      <a:lnTo>
                        <a:pt x="2" y="6"/>
                      </a:lnTo>
                      <a:lnTo>
                        <a:pt x="0" y="3"/>
                      </a:lnTo>
                      <a:lnTo>
                        <a:pt x="0" y="3"/>
                      </a:lnTo>
                      <a:lnTo>
                        <a:pt x="0" y="2"/>
                      </a:lnTo>
                      <a:lnTo>
                        <a:pt x="0" y="2"/>
                      </a:lnTo>
                      <a:lnTo>
                        <a:pt x="1" y="0"/>
                      </a:lnTo>
                      <a:lnTo>
                        <a:pt x="1" y="0"/>
                      </a:lnTo>
                      <a:lnTo>
                        <a:pt x="2" y="0"/>
                      </a:lnTo>
                      <a:lnTo>
                        <a:pt x="2" y="0"/>
                      </a:lnTo>
                      <a:lnTo>
                        <a:pt x="1" y="2"/>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8" name="Freeform 139"/>
                <p:cNvSpPr>
                  <a:spLocks/>
                </p:cNvSpPr>
                <p:nvPr/>
              </p:nvSpPr>
              <p:spPr bwMode="auto">
                <a:xfrm>
                  <a:off x="3802207" y="236671"/>
                  <a:ext cx="3175" cy="3175"/>
                </a:xfrm>
                <a:custGeom>
                  <a:avLst/>
                  <a:gdLst>
                    <a:gd name="T0" fmla="*/ 0 w 5"/>
                    <a:gd name="T1" fmla="*/ 2 h 3"/>
                    <a:gd name="T2" fmla="*/ 0 w 5"/>
                    <a:gd name="T3" fmla="*/ 2 h 3"/>
                    <a:gd name="T4" fmla="*/ 3 w 5"/>
                    <a:gd name="T5" fmla="*/ 0 h 3"/>
                    <a:gd name="T6" fmla="*/ 3 w 5"/>
                    <a:gd name="T7" fmla="*/ 0 h 3"/>
                    <a:gd name="T8" fmla="*/ 5 w 5"/>
                    <a:gd name="T9" fmla="*/ 3 h 3"/>
                    <a:gd name="T10" fmla="*/ 5 w 5"/>
                    <a:gd name="T11" fmla="*/ 3 h 3"/>
                    <a:gd name="T12" fmla="*/ 2 w 5"/>
                    <a:gd name="T13" fmla="*/ 2 h 3"/>
                    <a:gd name="T14" fmla="*/ 0 w 5"/>
                    <a:gd name="T15" fmla="*/ 2 h 3"/>
                    <a:gd name="T16" fmla="*/ 0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2"/>
                      </a:moveTo>
                      <a:lnTo>
                        <a:pt x="0" y="2"/>
                      </a:lnTo>
                      <a:lnTo>
                        <a:pt x="3" y="0"/>
                      </a:lnTo>
                      <a:lnTo>
                        <a:pt x="3" y="0"/>
                      </a:lnTo>
                      <a:lnTo>
                        <a:pt x="5" y="3"/>
                      </a:lnTo>
                      <a:lnTo>
                        <a:pt x="5" y="3"/>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29" name="Freeform 140"/>
                <p:cNvSpPr>
                  <a:spLocks/>
                </p:cNvSpPr>
                <p:nvPr/>
              </p:nvSpPr>
              <p:spPr bwMode="auto">
                <a:xfrm>
                  <a:off x="3808557" y="308109"/>
                  <a:ext cx="4763" cy="3175"/>
                </a:xfrm>
                <a:custGeom>
                  <a:avLst/>
                  <a:gdLst>
                    <a:gd name="T0" fmla="*/ 0 w 5"/>
                    <a:gd name="T1" fmla="*/ 2 h 4"/>
                    <a:gd name="T2" fmla="*/ 0 w 5"/>
                    <a:gd name="T3" fmla="*/ 2 h 4"/>
                    <a:gd name="T4" fmla="*/ 4 w 5"/>
                    <a:gd name="T5" fmla="*/ 0 h 4"/>
                    <a:gd name="T6" fmla="*/ 4 w 5"/>
                    <a:gd name="T7" fmla="*/ 0 h 4"/>
                    <a:gd name="T8" fmla="*/ 5 w 5"/>
                    <a:gd name="T9" fmla="*/ 4 h 4"/>
                    <a:gd name="T10" fmla="*/ 5 w 5"/>
                    <a:gd name="T11" fmla="*/ 4 h 4"/>
                    <a:gd name="T12" fmla="*/ 3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4" y="0"/>
                      </a:lnTo>
                      <a:lnTo>
                        <a:pt x="4" y="0"/>
                      </a:lnTo>
                      <a:lnTo>
                        <a:pt x="5" y="4"/>
                      </a:lnTo>
                      <a:lnTo>
                        <a:pt x="5" y="4"/>
                      </a:lnTo>
                      <a:lnTo>
                        <a:pt x="3"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0" name="Freeform 141"/>
                <p:cNvSpPr>
                  <a:spLocks/>
                </p:cNvSpPr>
                <p:nvPr/>
              </p:nvSpPr>
              <p:spPr bwMode="auto">
                <a:xfrm>
                  <a:off x="3810144" y="370021"/>
                  <a:ext cx="4763" cy="3175"/>
                </a:xfrm>
                <a:custGeom>
                  <a:avLst/>
                  <a:gdLst>
                    <a:gd name="T0" fmla="*/ 5 w 5"/>
                    <a:gd name="T1" fmla="*/ 0 h 5"/>
                    <a:gd name="T2" fmla="*/ 5 w 5"/>
                    <a:gd name="T3" fmla="*/ 0 h 5"/>
                    <a:gd name="T4" fmla="*/ 5 w 5"/>
                    <a:gd name="T5" fmla="*/ 1 h 5"/>
                    <a:gd name="T6" fmla="*/ 3 w 5"/>
                    <a:gd name="T7" fmla="*/ 5 h 5"/>
                    <a:gd name="T8" fmla="*/ 3 w 5"/>
                    <a:gd name="T9" fmla="*/ 5 h 5"/>
                    <a:gd name="T10" fmla="*/ 0 w 5"/>
                    <a:gd name="T11" fmla="*/ 4 h 5"/>
                    <a:gd name="T12" fmla="*/ 0 w 5"/>
                    <a:gd name="T13" fmla="*/ 4 h 5"/>
                    <a:gd name="T14" fmla="*/ 2 w 5"/>
                    <a:gd name="T15" fmla="*/ 2 h 5"/>
                    <a:gd name="T16" fmla="*/ 5 w 5"/>
                    <a:gd name="T17" fmla="*/ 0 h 5"/>
                    <a:gd name="T18" fmla="*/ 5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0"/>
                      </a:moveTo>
                      <a:lnTo>
                        <a:pt x="5" y="0"/>
                      </a:lnTo>
                      <a:lnTo>
                        <a:pt x="5" y="1"/>
                      </a:lnTo>
                      <a:lnTo>
                        <a:pt x="3" y="5"/>
                      </a:lnTo>
                      <a:lnTo>
                        <a:pt x="3" y="5"/>
                      </a:lnTo>
                      <a:lnTo>
                        <a:pt x="0" y="4"/>
                      </a:lnTo>
                      <a:lnTo>
                        <a:pt x="0" y="4"/>
                      </a:lnTo>
                      <a:lnTo>
                        <a:pt x="2"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1" name="Freeform 142"/>
                <p:cNvSpPr>
                  <a:spLocks/>
                </p:cNvSpPr>
                <p:nvPr/>
              </p:nvSpPr>
              <p:spPr bwMode="auto">
                <a:xfrm>
                  <a:off x="3819669" y="322396"/>
                  <a:ext cx="4763" cy="3175"/>
                </a:xfrm>
                <a:custGeom>
                  <a:avLst/>
                  <a:gdLst>
                    <a:gd name="T0" fmla="*/ 0 w 5"/>
                    <a:gd name="T1" fmla="*/ 4 h 4"/>
                    <a:gd name="T2" fmla="*/ 0 w 5"/>
                    <a:gd name="T3" fmla="*/ 4 h 4"/>
                    <a:gd name="T4" fmla="*/ 5 w 5"/>
                    <a:gd name="T5" fmla="*/ 0 h 4"/>
                    <a:gd name="T6" fmla="*/ 5 w 5"/>
                    <a:gd name="T7" fmla="*/ 0 h 4"/>
                    <a:gd name="T8" fmla="*/ 5 w 5"/>
                    <a:gd name="T9" fmla="*/ 3 h 4"/>
                    <a:gd name="T10" fmla="*/ 5 w 5"/>
                    <a:gd name="T11" fmla="*/ 3 h 4"/>
                    <a:gd name="T12" fmla="*/ 2 w 5"/>
                    <a:gd name="T13" fmla="*/ 3 h 4"/>
                    <a:gd name="T14" fmla="*/ 0 w 5"/>
                    <a:gd name="T15" fmla="*/ 4 h 4"/>
                    <a:gd name="T16" fmla="*/ 0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4"/>
                      </a:moveTo>
                      <a:lnTo>
                        <a:pt x="0" y="4"/>
                      </a:lnTo>
                      <a:lnTo>
                        <a:pt x="5" y="0"/>
                      </a:lnTo>
                      <a:lnTo>
                        <a:pt x="5" y="0"/>
                      </a:lnTo>
                      <a:lnTo>
                        <a:pt x="5" y="3"/>
                      </a:lnTo>
                      <a:lnTo>
                        <a:pt x="5" y="3"/>
                      </a:lnTo>
                      <a:lnTo>
                        <a:pt x="2"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2" name="Freeform 143"/>
                <p:cNvSpPr>
                  <a:spLocks/>
                </p:cNvSpPr>
                <p:nvPr/>
              </p:nvSpPr>
              <p:spPr bwMode="auto">
                <a:xfrm>
                  <a:off x="3829194" y="368434"/>
                  <a:ext cx="3175" cy="1588"/>
                </a:xfrm>
                <a:custGeom>
                  <a:avLst/>
                  <a:gdLst>
                    <a:gd name="T0" fmla="*/ 0 w 5"/>
                    <a:gd name="T1" fmla="*/ 0 h 3"/>
                    <a:gd name="T2" fmla="*/ 0 w 5"/>
                    <a:gd name="T3" fmla="*/ 0 h 3"/>
                    <a:gd name="T4" fmla="*/ 1 w 5"/>
                    <a:gd name="T5" fmla="*/ 0 h 3"/>
                    <a:gd name="T6" fmla="*/ 1 w 5"/>
                    <a:gd name="T7" fmla="*/ 0 h 3"/>
                    <a:gd name="T8" fmla="*/ 5 w 5"/>
                    <a:gd name="T9" fmla="*/ 3 h 3"/>
                    <a:gd name="T10" fmla="*/ 5 w 5"/>
                    <a:gd name="T11" fmla="*/ 3 h 3"/>
                    <a:gd name="T12" fmla="*/ 4 w 5"/>
                    <a:gd name="T13" fmla="*/ 3 h 3"/>
                    <a:gd name="T14" fmla="*/ 4 w 5"/>
                    <a:gd name="T15" fmla="*/ 3 h 3"/>
                    <a:gd name="T16" fmla="*/ 1 w 5"/>
                    <a:gd name="T17" fmla="*/ 2 h 3"/>
                    <a:gd name="T18" fmla="*/ 0 w 5"/>
                    <a:gd name="T19" fmla="*/ 0 h 3"/>
                    <a:gd name="T20" fmla="*/ 0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0" y="0"/>
                      </a:moveTo>
                      <a:lnTo>
                        <a:pt x="0" y="0"/>
                      </a:lnTo>
                      <a:lnTo>
                        <a:pt x="1" y="0"/>
                      </a:lnTo>
                      <a:lnTo>
                        <a:pt x="1" y="0"/>
                      </a:lnTo>
                      <a:lnTo>
                        <a:pt x="5" y="3"/>
                      </a:lnTo>
                      <a:lnTo>
                        <a:pt x="5" y="3"/>
                      </a:lnTo>
                      <a:lnTo>
                        <a:pt x="4" y="3"/>
                      </a:lnTo>
                      <a:lnTo>
                        <a:pt x="4" y="3"/>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3" name="Freeform 144"/>
                <p:cNvSpPr>
                  <a:spLocks/>
                </p:cNvSpPr>
                <p:nvPr/>
              </p:nvSpPr>
              <p:spPr bwMode="auto">
                <a:xfrm>
                  <a:off x="3857769" y="270009"/>
                  <a:ext cx="4763" cy="1588"/>
                </a:xfrm>
                <a:custGeom>
                  <a:avLst/>
                  <a:gdLst>
                    <a:gd name="T0" fmla="*/ 7 w 7"/>
                    <a:gd name="T1" fmla="*/ 0 h 4"/>
                    <a:gd name="T2" fmla="*/ 7 w 7"/>
                    <a:gd name="T3" fmla="*/ 0 h 4"/>
                    <a:gd name="T4" fmla="*/ 5 w 7"/>
                    <a:gd name="T5" fmla="*/ 1 h 4"/>
                    <a:gd name="T6" fmla="*/ 3 w 7"/>
                    <a:gd name="T7" fmla="*/ 4 h 4"/>
                    <a:gd name="T8" fmla="*/ 3 w 7"/>
                    <a:gd name="T9" fmla="*/ 4 h 4"/>
                    <a:gd name="T10" fmla="*/ 0 w 7"/>
                    <a:gd name="T11" fmla="*/ 1 h 4"/>
                    <a:gd name="T12" fmla="*/ 0 w 7"/>
                    <a:gd name="T13" fmla="*/ 1 h 4"/>
                    <a:gd name="T14" fmla="*/ 3 w 7"/>
                    <a:gd name="T15" fmla="*/ 1 h 4"/>
                    <a:gd name="T16" fmla="*/ 7 w 7"/>
                    <a:gd name="T17" fmla="*/ 0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5" y="1"/>
                      </a:lnTo>
                      <a:lnTo>
                        <a:pt x="3" y="4"/>
                      </a:lnTo>
                      <a:lnTo>
                        <a:pt x="3" y="4"/>
                      </a:lnTo>
                      <a:lnTo>
                        <a:pt x="0" y="1"/>
                      </a:lnTo>
                      <a:lnTo>
                        <a:pt x="0" y="1"/>
                      </a:lnTo>
                      <a:lnTo>
                        <a:pt x="3" y="1"/>
                      </a:lnTo>
                      <a:lnTo>
                        <a:pt x="7" y="0"/>
                      </a:lnTo>
                      <a:lnTo>
                        <a:pt x="7"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4" name="Freeform 145"/>
                <p:cNvSpPr>
                  <a:spLocks/>
                </p:cNvSpPr>
                <p:nvPr/>
              </p:nvSpPr>
              <p:spPr bwMode="auto">
                <a:xfrm>
                  <a:off x="3862532" y="187459"/>
                  <a:ext cx="1588" cy="4763"/>
                </a:xfrm>
                <a:custGeom>
                  <a:avLst/>
                  <a:gdLst>
                    <a:gd name="T0" fmla="*/ 0 w 4"/>
                    <a:gd name="T1" fmla="*/ 2 h 6"/>
                    <a:gd name="T2" fmla="*/ 0 w 4"/>
                    <a:gd name="T3" fmla="*/ 2 h 6"/>
                    <a:gd name="T4" fmla="*/ 2 w 4"/>
                    <a:gd name="T5" fmla="*/ 0 h 6"/>
                    <a:gd name="T6" fmla="*/ 2 w 4"/>
                    <a:gd name="T7" fmla="*/ 0 h 6"/>
                    <a:gd name="T8" fmla="*/ 2 w 4"/>
                    <a:gd name="T9" fmla="*/ 0 h 6"/>
                    <a:gd name="T10" fmla="*/ 2 w 4"/>
                    <a:gd name="T11" fmla="*/ 0 h 6"/>
                    <a:gd name="T12" fmla="*/ 3 w 4"/>
                    <a:gd name="T13" fmla="*/ 2 h 6"/>
                    <a:gd name="T14" fmla="*/ 4 w 4"/>
                    <a:gd name="T15" fmla="*/ 6 h 6"/>
                    <a:gd name="T16" fmla="*/ 4 w 4"/>
                    <a:gd name="T17" fmla="*/ 6 h 6"/>
                    <a:gd name="T18" fmla="*/ 3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2" y="0"/>
                      </a:lnTo>
                      <a:lnTo>
                        <a:pt x="2" y="0"/>
                      </a:lnTo>
                      <a:lnTo>
                        <a:pt x="3" y="2"/>
                      </a:lnTo>
                      <a:lnTo>
                        <a:pt x="4" y="6"/>
                      </a:lnTo>
                      <a:lnTo>
                        <a:pt x="4" y="6"/>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5" name="Freeform 146"/>
                <p:cNvSpPr>
                  <a:spLocks/>
                </p:cNvSpPr>
                <p:nvPr/>
              </p:nvSpPr>
              <p:spPr bwMode="auto">
                <a:xfrm>
                  <a:off x="3864119" y="250959"/>
                  <a:ext cx="4763" cy="1588"/>
                </a:xfrm>
                <a:custGeom>
                  <a:avLst/>
                  <a:gdLst>
                    <a:gd name="T0" fmla="*/ 5 w 5"/>
                    <a:gd name="T1" fmla="*/ 0 h 2"/>
                    <a:gd name="T2" fmla="*/ 5 w 5"/>
                    <a:gd name="T3" fmla="*/ 0 h 2"/>
                    <a:gd name="T4" fmla="*/ 4 w 5"/>
                    <a:gd name="T5" fmla="*/ 2 h 2"/>
                    <a:gd name="T6" fmla="*/ 4 w 5"/>
                    <a:gd name="T7" fmla="*/ 2 h 2"/>
                    <a:gd name="T8" fmla="*/ 0 w 5"/>
                    <a:gd name="T9" fmla="*/ 1 h 2"/>
                    <a:gd name="T10" fmla="*/ 0 w 5"/>
                    <a:gd name="T11" fmla="*/ 1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6" name="Freeform 147"/>
                <p:cNvSpPr>
                  <a:spLocks/>
                </p:cNvSpPr>
                <p:nvPr/>
              </p:nvSpPr>
              <p:spPr bwMode="auto">
                <a:xfrm>
                  <a:off x="3872057" y="243021"/>
                  <a:ext cx="3175" cy="1588"/>
                </a:xfrm>
                <a:custGeom>
                  <a:avLst/>
                  <a:gdLst>
                    <a:gd name="T0" fmla="*/ 1 w 3"/>
                    <a:gd name="T1" fmla="*/ 1 h 3"/>
                    <a:gd name="T2" fmla="*/ 1 w 3"/>
                    <a:gd name="T3" fmla="*/ 1 h 3"/>
                    <a:gd name="T4" fmla="*/ 3 w 3"/>
                    <a:gd name="T5" fmla="*/ 0 h 3"/>
                    <a:gd name="T6" fmla="*/ 3 w 3"/>
                    <a:gd name="T7" fmla="*/ 0 h 3"/>
                    <a:gd name="T8" fmla="*/ 0 w 3"/>
                    <a:gd name="T9" fmla="*/ 3 h 3"/>
                    <a:gd name="T10" fmla="*/ 0 w 3"/>
                    <a:gd name="T11" fmla="*/ 3 h 3"/>
                    <a:gd name="T12" fmla="*/ 1 w 3"/>
                    <a:gd name="T13" fmla="*/ 1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lnTo>
                        <a:pt x="1" y="1"/>
                      </a:lnTo>
                      <a:lnTo>
                        <a:pt x="3" y="0"/>
                      </a:lnTo>
                      <a:lnTo>
                        <a:pt x="3" y="0"/>
                      </a:lnTo>
                      <a:lnTo>
                        <a:pt x="0" y="3"/>
                      </a:lnTo>
                      <a:lnTo>
                        <a:pt x="0" y="3"/>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7" name="Freeform 148"/>
                <p:cNvSpPr>
                  <a:spLocks/>
                </p:cNvSpPr>
                <p:nvPr/>
              </p:nvSpPr>
              <p:spPr bwMode="auto">
                <a:xfrm>
                  <a:off x="3875232" y="227146"/>
                  <a:ext cx="4763" cy="4763"/>
                </a:xfrm>
                <a:custGeom>
                  <a:avLst/>
                  <a:gdLst>
                    <a:gd name="T0" fmla="*/ 0 w 5"/>
                    <a:gd name="T1" fmla="*/ 0 h 4"/>
                    <a:gd name="T2" fmla="*/ 0 w 5"/>
                    <a:gd name="T3" fmla="*/ 0 h 4"/>
                    <a:gd name="T4" fmla="*/ 0 w 5"/>
                    <a:gd name="T5" fmla="*/ 0 h 4"/>
                    <a:gd name="T6" fmla="*/ 0 w 5"/>
                    <a:gd name="T7" fmla="*/ 0 h 4"/>
                    <a:gd name="T8" fmla="*/ 2 w 5"/>
                    <a:gd name="T9" fmla="*/ 0 h 4"/>
                    <a:gd name="T10" fmla="*/ 2 w 5"/>
                    <a:gd name="T11" fmla="*/ 0 h 4"/>
                    <a:gd name="T12" fmla="*/ 3 w 5"/>
                    <a:gd name="T13" fmla="*/ 0 h 4"/>
                    <a:gd name="T14" fmla="*/ 3 w 5"/>
                    <a:gd name="T15" fmla="*/ 0 h 4"/>
                    <a:gd name="T16" fmla="*/ 5 w 5"/>
                    <a:gd name="T17" fmla="*/ 2 h 4"/>
                    <a:gd name="T18" fmla="*/ 5 w 5"/>
                    <a:gd name="T19" fmla="*/ 2 h 4"/>
                    <a:gd name="T20" fmla="*/ 3 w 5"/>
                    <a:gd name="T21" fmla="*/ 2 h 4"/>
                    <a:gd name="T22" fmla="*/ 0 w 5"/>
                    <a:gd name="T23" fmla="*/ 4 h 4"/>
                    <a:gd name="T24" fmla="*/ 0 w 5"/>
                    <a:gd name="T25" fmla="*/ 4 h 4"/>
                    <a:gd name="T26" fmla="*/ 0 w 5"/>
                    <a:gd name="T27" fmla="*/ 4 h 4"/>
                    <a:gd name="T28" fmla="*/ 0 w 5"/>
                    <a:gd name="T29" fmla="*/ 4 h 4"/>
                    <a:gd name="T30" fmla="*/ 0 w 5"/>
                    <a:gd name="T31" fmla="*/ 0 h 4"/>
                    <a:gd name="T32" fmla="*/ 0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0" y="0"/>
                      </a:moveTo>
                      <a:lnTo>
                        <a:pt x="0" y="0"/>
                      </a:lnTo>
                      <a:lnTo>
                        <a:pt x="0" y="0"/>
                      </a:lnTo>
                      <a:lnTo>
                        <a:pt x="0" y="0"/>
                      </a:lnTo>
                      <a:lnTo>
                        <a:pt x="2" y="0"/>
                      </a:lnTo>
                      <a:lnTo>
                        <a:pt x="2" y="0"/>
                      </a:lnTo>
                      <a:lnTo>
                        <a:pt x="3" y="0"/>
                      </a:lnTo>
                      <a:lnTo>
                        <a:pt x="3" y="0"/>
                      </a:lnTo>
                      <a:lnTo>
                        <a:pt x="5" y="2"/>
                      </a:lnTo>
                      <a:lnTo>
                        <a:pt x="5" y="2"/>
                      </a:lnTo>
                      <a:lnTo>
                        <a:pt x="3" y="2"/>
                      </a:lnTo>
                      <a:lnTo>
                        <a:pt x="0" y="4"/>
                      </a:lnTo>
                      <a:lnTo>
                        <a:pt x="0" y="4"/>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8" name="Freeform 149"/>
                <p:cNvSpPr>
                  <a:spLocks/>
                </p:cNvSpPr>
                <p:nvPr/>
              </p:nvSpPr>
              <p:spPr bwMode="auto">
                <a:xfrm>
                  <a:off x="3889519" y="252546"/>
                  <a:ext cx="1588" cy="1588"/>
                </a:xfrm>
                <a:custGeom>
                  <a:avLst/>
                  <a:gdLst>
                    <a:gd name="T0" fmla="*/ 0 w 2"/>
                    <a:gd name="T1" fmla="*/ 3 h 4"/>
                    <a:gd name="T2" fmla="*/ 0 w 2"/>
                    <a:gd name="T3" fmla="*/ 3 h 4"/>
                    <a:gd name="T4" fmla="*/ 1 w 2"/>
                    <a:gd name="T5" fmla="*/ 0 h 4"/>
                    <a:gd name="T6" fmla="*/ 1 w 2"/>
                    <a:gd name="T7" fmla="*/ 0 h 4"/>
                    <a:gd name="T8" fmla="*/ 2 w 2"/>
                    <a:gd name="T9" fmla="*/ 3 h 4"/>
                    <a:gd name="T10" fmla="*/ 2 w 2"/>
                    <a:gd name="T11" fmla="*/ 3 h 4"/>
                    <a:gd name="T12" fmla="*/ 1 w 2"/>
                    <a:gd name="T13" fmla="*/ 4 h 4"/>
                    <a:gd name="T14" fmla="*/ 1 w 2"/>
                    <a:gd name="T15" fmla="*/ 4 h 4"/>
                    <a:gd name="T16" fmla="*/ 0 w 2"/>
                    <a:gd name="T17" fmla="*/ 3 h 4"/>
                    <a:gd name="T18" fmla="*/ 0 w 2"/>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3"/>
                      </a:moveTo>
                      <a:lnTo>
                        <a:pt x="0" y="3"/>
                      </a:lnTo>
                      <a:lnTo>
                        <a:pt x="1" y="0"/>
                      </a:lnTo>
                      <a:lnTo>
                        <a:pt x="1" y="0"/>
                      </a:lnTo>
                      <a:lnTo>
                        <a:pt x="2" y="3"/>
                      </a:lnTo>
                      <a:lnTo>
                        <a:pt x="2" y="3"/>
                      </a:lnTo>
                      <a:lnTo>
                        <a:pt x="1" y="4"/>
                      </a:lnTo>
                      <a:lnTo>
                        <a:pt x="1"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39" name="Freeform 150"/>
                <p:cNvSpPr>
                  <a:spLocks/>
                </p:cNvSpPr>
                <p:nvPr/>
              </p:nvSpPr>
              <p:spPr bwMode="auto">
                <a:xfrm>
                  <a:off x="3894282" y="258896"/>
                  <a:ext cx="3175" cy="4763"/>
                </a:xfrm>
                <a:custGeom>
                  <a:avLst/>
                  <a:gdLst>
                    <a:gd name="T0" fmla="*/ 3 w 3"/>
                    <a:gd name="T1" fmla="*/ 5 h 7"/>
                    <a:gd name="T2" fmla="*/ 3 w 3"/>
                    <a:gd name="T3" fmla="*/ 5 h 7"/>
                    <a:gd name="T4" fmla="*/ 2 w 3"/>
                    <a:gd name="T5" fmla="*/ 6 h 7"/>
                    <a:gd name="T6" fmla="*/ 0 w 3"/>
                    <a:gd name="T7" fmla="*/ 7 h 7"/>
                    <a:gd name="T8" fmla="*/ 0 w 3"/>
                    <a:gd name="T9" fmla="*/ 7 h 7"/>
                    <a:gd name="T10" fmla="*/ 1 w 3"/>
                    <a:gd name="T11" fmla="*/ 6 h 7"/>
                    <a:gd name="T12" fmla="*/ 3 w 3"/>
                    <a:gd name="T13" fmla="*/ 1 h 7"/>
                    <a:gd name="T14" fmla="*/ 3 w 3"/>
                    <a:gd name="T15" fmla="*/ 1 h 7"/>
                    <a:gd name="T16" fmla="*/ 3 w 3"/>
                    <a:gd name="T17" fmla="*/ 0 h 7"/>
                    <a:gd name="T18" fmla="*/ 3 w 3"/>
                    <a:gd name="T19" fmla="*/ 0 h 7"/>
                    <a:gd name="T20" fmla="*/ 3 w 3"/>
                    <a:gd name="T21" fmla="*/ 5 h 7"/>
                    <a:gd name="T22" fmla="*/ 3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5"/>
                      </a:moveTo>
                      <a:lnTo>
                        <a:pt x="3" y="5"/>
                      </a:lnTo>
                      <a:lnTo>
                        <a:pt x="2" y="6"/>
                      </a:lnTo>
                      <a:lnTo>
                        <a:pt x="0" y="7"/>
                      </a:lnTo>
                      <a:lnTo>
                        <a:pt x="0" y="7"/>
                      </a:lnTo>
                      <a:lnTo>
                        <a:pt x="1" y="6"/>
                      </a:lnTo>
                      <a:lnTo>
                        <a:pt x="3" y="1"/>
                      </a:lnTo>
                      <a:lnTo>
                        <a:pt x="3" y="1"/>
                      </a:lnTo>
                      <a:lnTo>
                        <a:pt x="3" y="0"/>
                      </a:lnTo>
                      <a:lnTo>
                        <a:pt x="3"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0" name="Freeform 151"/>
                <p:cNvSpPr>
                  <a:spLocks/>
                </p:cNvSpPr>
                <p:nvPr/>
              </p:nvSpPr>
              <p:spPr bwMode="auto">
                <a:xfrm>
                  <a:off x="3897457" y="266834"/>
                  <a:ext cx="1588" cy="3175"/>
                </a:xfrm>
                <a:custGeom>
                  <a:avLst/>
                  <a:gdLst>
                    <a:gd name="T0" fmla="*/ 3 w 4"/>
                    <a:gd name="T1" fmla="*/ 0 h 2"/>
                    <a:gd name="T2" fmla="*/ 3 w 4"/>
                    <a:gd name="T3" fmla="*/ 0 h 2"/>
                    <a:gd name="T4" fmla="*/ 4 w 4"/>
                    <a:gd name="T5" fmla="*/ 2 h 2"/>
                    <a:gd name="T6" fmla="*/ 4 w 4"/>
                    <a:gd name="T7" fmla="*/ 2 h 2"/>
                    <a:gd name="T8" fmla="*/ 3 w 4"/>
                    <a:gd name="T9" fmla="*/ 2 h 2"/>
                    <a:gd name="T10" fmla="*/ 0 w 4"/>
                    <a:gd name="T11" fmla="*/ 2 h 2"/>
                    <a:gd name="T12" fmla="*/ 0 w 4"/>
                    <a:gd name="T13" fmla="*/ 2 h 2"/>
                    <a:gd name="T14" fmla="*/ 3 w 4"/>
                    <a:gd name="T15" fmla="*/ 0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lnTo>
                        <a:pt x="3" y="0"/>
                      </a:lnTo>
                      <a:lnTo>
                        <a:pt x="4" y="2"/>
                      </a:lnTo>
                      <a:lnTo>
                        <a:pt x="4"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1" name="Freeform 152"/>
                <p:cNvSpPr>
                  <a:spLocks/>
                </p:cNvSpPr>
                <p:nvPr/>
              </p:nvSpPr>
              <p:spPr bwMode="auto">
                <a:xfrm>
                  <a:off x="3935557" y="331921"/>
                  <a:ext cx="3175" cy="1588"/>
                </a:xfrm>
                <a:custGeom>
                  <a:avLst/>
                  <a:gdLst>
                    <a:gd name="T0" fmla="*/ 3 w 5"/>
                    <a:gd name="T1" fmla="*/ 3 h 3"/>
                    <a:gd name="T2" fmla="*/ 3 w 5"/>
                    <a:gd name="T3" fmla="*/ 3 h 3"/>
                    <a:gd name="T4" fmla="*/ 0 w 5"/>
                    <a:gd name="T5" fmla="*/ 2 h 3"/>
                    <a:gd name="T6" fmla="*/ 0 w 5"/>
                    <a:gd name="T7" fmla="*/ 2 h 3"/>
                    <a:gd name="T8" fmla="*/ 0 w 5"/>
                    <a:gd name="T9" fmla="*/ 2 h 3"/>
                    <a:gd name="T10" fmla="*/ 0 w 5"/>
                    <a:gd name="T11" fmla="*/ 2 h 3"/>
                    <a:gd name="T12" fmla="*/ 1 w 5"/>
                    <a:gd name="T13" fmla="*/ 0 h 3"/>
                    <a:gd name="T14" fmla="*/ 1 w 5"/>
                    <a:gd name="T15" fmla="*/ 0 h 3"/>
                    <a:gd name="T16" fmla="*/ 1 w 5"/>
                    <a:gd name="T17" fmla="*/ 2 h 3"/>
                    <a:gd name="T18" fmla="*/ 1 w 5"/>
                    <a:gd name="T19" fmla="*/ 2 h 3"/>
                    <a:gd name="T20" fmla="*/ 5 w 5"/>
                    <a:gd name="T21" fmla="*/ 0 h 3"/>
                    <a:gd name="T22" fmla="*/ 5 w 5"/>
                    <a:gd name="T23" fmla="*/ 0 h 3"/>
                    <a:gd name="T24" fmla="*/ 3 w 5"/>
                    <a:gd name="T25" fmla="*/ 3 h 3"/>
                    <a:gd name="T26" fmla="*/ 3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3" y="3"/>
                      </a:moveTo>
                      <a:lnTo>
                        <a:pt x="3" y="3"/>
                      </a:lnTo>
                      <a:lnTo>
                        <a:pt x="0" y="2"/>
                      </a:lnTo>
                      <a:lnTo>
                        <a:pt x="0" y="2"/>
                      </a:lnTo>
                      <a:lnTo>
                        <a:pt x="0" y="2"/>
                      </a:lnTo>
                      <a:lnTo>
                        <a:pt x="0" y="2"/>
                      </a:lnTo>
                      <a:lnTo>
                        <a:pt x="1" y="0"/>
                      </a:lnTo>
                      <a:lnTo>
                        <a:pt x="1" y="0"/>
                      </a:lnTo>
                      <a:lnTo>
                        <a:pt x="1" y="2"/>
                      </a:lnTo>
                      <a:lnTo>
                        <a:pt x="1" y="2"/>
                      </a:lnTo>
                      <a:lnTo>
                        <a:pt x="5" y="0"/>
                      </a:lnTo>
                      <a:lnTo>
                        <a:pt x="5" y="0"/>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2" name="Freeform 153"/>
                <p:cNvSpPr>
                  <a:spLocks/>
                </p:cNvSpPr>
                <p:nvPr/>
              </p:nvSpPr>
              <p:spPr bwMode="auto">
                <a:xfrm>
                  <a:off x="3937144" y="389071"/>
                  <a:ext cx="1588" cy="1588"/>
                </a:xfrm>
                <a:custGeom>
                  <a:avLst/>
                  <a:gdLst>
                    <a:gd name="T0" fmla="*/ 3 w 3"/>
                    <a:gd name="T1" fmla="*/ 2 h 3"/>
                    <a:gd name="T2" fmla="*/ 3 w 3"/>
                    <a:gd name="T3" fmla="*/ 2 h 3"/>
                    <a:gd name="T4" fmla="*/ 0 w 3"/>
                    <a:gd name="T5" fmla="*/ 3 h 3"/>
                    <a:gd name="T6" fmla="*/ 0 w 3"/>
                    <a:gd name="T7" fmla="*/ 3 h 3"/>
                    <a:gd name="T8" fmla="*/ 0 w 3"/>
                    <a:gd name="T9" fmla="*/ 0 h 3"/>
                    <a:gd name="T10" fmla="*/ 0 w 3"/>
                    <a:gd name="T11" fmla="*/ 0 h 3"/>
                    <a:gd name="T12" fmla="*/ 3 w 3"/>
                    <a:gd name="T13" fmla="*/ 2 h 3"/>
                    <a:gd name="T14" fmla="*/ 3 w 3"/>
                    <a:gd name="T15" fmla="*/ 2 h 3"/>
                    <a:gd name="T16" fmla="*/ 3 w 3"/>
                    <a:gd name="T17" fmla="*/ 2 h 3"/>
                    <a:gd name="T18" fmla="*/ 3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2"/>
                      </a:moveTo>
                      <a:lnTo>
                        <a:pt x="3" y="2"/>
                      </a:lnTo>
                      <a:lnTo>
                        <a:pt x="0" y="3"/>
                      </a:lnTo>
                      <a:lnTo>
                        <a:pt x="0" y="3"/>
                      </a:lnTo>
                      <a:lnTo>
                        <a:pt x="0" y="0"/>
                      </a:lnTo>
                      <a:lnTo>
                        <a:pt x="0"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3" name="Freeform 154"/>
                <p:cNvSpPr>
                  <a:spLocks/>
                </p:cNvSpPr>
                <p:nvPr/>
              </p:nvSpPr>
              <p:spPr bwMode="auto">
                <a:xfrm>
                  <a:off x="3941907" y="373196"/>
                  <a:ext cx="3175" cy="3175"/>
                </a:xfrm>
                <a:custGeom>
                  <a:avLst/>
                  <a:gdLst>
                    <a:gd name="T0" fmla="*/ 3 w 3"/>
                    <a:gd name="T1" fmla="*/ 2 h 4"/>
                    <a:gd name="T2" fmla="*/ 3 w 3"/>
                    <a:gd name="T3" fmla="*/ 2 h 4"/>
                    <a:gd name="T4" fmla="*/ 0 w 3"/>
                    <a:gd name="T5" fmla="*/ 4 h 4"/>
                    <a:gd name="T6" fmla="*/ 0 w 3"/>
                    <a:gd name="T7" fmla="*/ 4 h 4"/>
                    <a:gd name="T8" fmla="*/ 0 w 3"/>
                    <a:gd name="T9" fmla="*/ 3 h 4"/>
                    <a:gd name="T10" fmla="*/ 0 w 3"/>
                    <a:gd name="T11" fmla="*/ 3 h 4"/>
                    <a:gd name="T12" fmla="*/ 2 w 3"/>
                    <a:gd name="T13" fmla="*/ 0 h 4"/>
                    <a:gd name="T14" fmla="*/ 2 w 3"/>
                    <a:gd name="T15" fmla="*/ 0 h 4"/>
                    <a:gd name="T16" fmla="*/ 2 w 3"/>
                    <a:gd name="T17" fmla="*/ 0 h 4"/>
                    <a:gd name="T18" fmla="*/ 2 w 3"/>
                    <a:gd name="T19" fmla="*/ 0 h 4"/>
                    <a:gd name="T20" fmla="*/ 1 w 3"/>
                    <a:gd name="T21" fmla="*/ 2 h 4"/>
                    <a:gd name="T22" fmla="*/ 1 w 3"/>
                    <a:gd name="T23" fmla="*/ 2 h 4"/>
                    <a:gd name="T24" fmla="*/ 3 w 3"/>
                    <a:gd name="T25" fmla="*/ 2 h 4"/>
                    <a:gd name="T26" fmla="*/ 3 w 3"/>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3" y="2"/>
                      </a:moveTo>
                      <a:lnTo>
                        <a:pt x="3" y="2"/>
                      </a:lnTo>
                      <a:lnTo>
                        <a:pt x="0" y="4"/>
                      </a:lnTo>
                      <a:lnTo>
                        <a:pt x="0" y="4"/>
                      </a:lnTo>
                      <a:lnTo>
                        <a:pt x="0" y="3"/>
                      </a:lnTo>
                      <a:lnTo>
                        <a:pt x="0" y="3"/>
                      </a:lnTo>
                      <a:lnTo>
                        <a:pt x="2" y="0"/>
                      </a:lnTo>
                      <a:lnTo>
                        <a:pt x="2" y="0"/>
                      </a:lnTo>
                      <a:lnTo>
                        <a:pt x="2" y="0"/>
                      </a:lnTo>
                      <a:lnTo>
                        <a:pt x="2" y="0"/>
                      </a:lnTo>
                      <a:lnTo>
                        <a:pt x="1" y="2"/>
                      </a:lnTo>
                      <a:lnTo>
                        <a:pt x="1"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4" name="Freeform 155"/>
                <p:cNvSpPr>
                  <a:spLocks/>
                </p:cNvSpPr>
                <p:nvPr/>
              </p:nvSpPr>
              <p:spPr bwMode="auto">
                <a:xfrm>
                  <a:off x="3941907" y="411296"/>
                  <a:ext cx="3175" cy="4763"/>
                </a:xfrm>
                <a:custGeom>
                  <a:avLst/>
                  <a:gdLst>
                    <a:gd name="T0" fmla="*/ 3 w 5"/>
                    <a:gd name="T1" fmla="*/ 3 h 7"/>
                    <a:gd name="T2" fmla="*/ 3 w 5"/>
                    <a:gd name="T3" fmla="*/ 3 h 7"/>
                    <a:gd name="T4" fmla="*/ 5 w 5"/>
                    <a:gd name="T5" fmla="*/ 0 h 7"/>
                    <a:gd name="T6" fmla="*/ 5 w 5"/>
                    <a:gd name="T7" fmla="*/ 0 h 7"/>
                    <a:gd name="T8" fmla="*/ 4 w 5"/>
                    <a:gd name="T9" fmla="*/ 3 h 7"/>
                    <a:gd name="T10" fmla="*/ 4 w 5"/>
                    <a:gd name="T11" fmla="*/ 4 h 7"/>
                    <a:gd name="T12" fmla="*/ 3 w 5"/>
                    <a:gd name="T13" fmla="*/ 7 h 7"/>
                    <a:gd name="T14" fmla="*/ 3 w 5"/>
                    <a:gd name="T15" fmla="*/ 7 h 7"/>
                    <a:gd name="T16" fmla="*/ 3 w 5"/>
                    <a:gd name="T17" fmla="*/ 7 h 7"/>
                    <a:gd name="T18" fmla="*/ 3 w 5"/>
                    <a:gd name="T19" fmla="*/ 7 h 7"/>
                    <a:gd name="T20" fmla="*/ 2 w 5"/>
                    <a:gd name="T21" fmla="*/ 7 h 7"/>
                    <a:gd name="T22" fmla="*/ 2 w 5"/>
                    <a:gd name="T23" fmla="*/ 7 h 7"/>
                    <a:gd name="T24" fmla="*/ 0 w 5"/>
                    <a:gd name="T25" fmla="*/ 6 h 7"/>
                    <a:gd name="T26" fmla="*/ 0 w 5"/>
                    <a:gd name="T27" fmla="*/ 6 h 7"/>
                    <a:gd name="T28" fmla="*/ 3 w 5"/>
                    <a:gd name="T29" fmla="*/ 3 h 7"/>
                    <a:gd name="T30" fmla="*/ 3 w 5"/>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3" y="3"/>
                      </a:moveTo>
                      <a:lnTo>
                        <a:pt x="3" y="3"/>
                      </a:lnTo>
                      <a:lnTo>
                        <a:pt x="5" y="0"/>
                      </a:lnTo>
                      <a:lnTo>
                        <a:pt x="5" y="0"/>
                      </a:lnTo>
                      <a:lnTo>
                        <a:pt x="4" y="3"/>
                      </a:lnTo>
                      <a:lnTo>
                        <a:pt x="4" y="4"/>
                      </a:lnTo>
                      <a:lnTo>
                        <a:pt x="3" y="7"/>
                      </a:lnTo>
                      <a:lnTo>
                        <a:pt x="3" y="7"/>
                      </a:lnTo>
                      <a:lnTo>
                        <a:pt x="3" y="7"/>
                      </a:lnTo>
                      <a:lnTo>
                        <a:pt x="3" y="7"/>
                      </a:lnTo>
                      <a:lnTo>
                        <a:pt x="2" y="7"/>
                      </a:lnTo>
                      <a:lnTo>
                        <a:pt x="2" y="7"/>
                      </a:lnTo>
                      <a:lnTo>
                        <a:pt x="0" y="6"/>
                      </a:lnTo>
                      <a:lnTo>
                        <a:pt x="0" y="6"/>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5" name="Freeform 156"/>
                <p:cNvSpPr>
                  <a:spLocks/>
                </p:cNvSpPr>
                <p:nvPr/>
              </p:nvSpPr>
              <p:spPr bwMode="auto">
                <a:xfrm>
                  <a:off x="3946669" y="293821"/>
                  <a:ext cx="3175" cy="4763"/>
                </a:xfrm>
                <a:custGeom>
                  <a:avLst/>
                  <a:gdLst>
                    <a:gd name="T0" fmla="*/ 2 w 3"/>
                    <a:gd name="T1" fmla="*/ 0 h 6"/>
                    <a:gd name="T2" fmla="*/ 2 w 3"/>
                    <a:gd name="T3" fmla="*/ 0 h 6"/>
                    <a:gd name="T4" fmla="*/ 3 w 3"/>
                    <a:gd name="T5" fmla="*/ 3 h 6"/>
                    <a:gd name="T6" fmla="*/ 3 w 3"/>
                    <a:gd name="T7" fmla="*/ 3 h 6"/>
                    <a:gd name="T8" fmla="*/ 1 w 3"/>
                    <a:gd name="T9" fmla="*/ 5 h 6"/>
                    <a:gd name="T10" fmla="*/ 0 w 3"/>
                    <a:gd name="T11" fmla="*/ 6 h 6"/>
                    <a:gd name="T12" fmla="*/ 0 w 3"/>
                    <a:gd name="T13" fmla="*/ 6 h 6"/>
                    <a:gd name="T14" fmla="*/ 1 w 3"/>
                    <a:gd name="T15" fmla="*/ 3 h 6"/>
                    <a:gd name="T16" fmla="*/ 2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3"/>
                      </a:lnTo>
                      <a:lnTo>
                        <a:pt x="1" y="5"/>
                      </a:lnTo>
                      <a:lnTo>
                        <a:pt x="0" y="6"/>
                      </a:lnTo>
                      <a:lnTo>
                        <a:pt x="0" y="6"/>
                      </a:lnTo>
                      <a:lnTo>
                        <a:pt x="1"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6" name="Freeform 157"/>
                <p:cNvSpPr>
                  <a:spLocks/>
                </p:cNvSpPr>
                <p:nvPr/>
              </p:nvSpPr>
              <p:spPr bwMode="auto">
                <a:xfrm>
                  <a:off x="3948257" y="292234"/>
                  <a:ext cx="1588" cy="1588"/>
                </a:xfrm>
                <a:custGeom>
                  <a:avLst/>
                  <a:gdLst>
                    <a:gd name="T0" fmla="*/ 0 w 1"/>
                    <a:gd name="T1" fmla="*/ 3 h 4"/>
                    <a:gd name="T2" fmla="*/ 0 w 1"/>
                    <a:gd name="T3" fmla="*/ 3 h 4"/>
                    <a:gd name="T4" fmla="*/ 1 w 1"/>
                    <a:gd name="T5" fmla="*/ 0 h 4"/>
                    <a:gd name="T6" fmla="*/ 1 w 1"/>
                    <a:gd name="T7" fmla="*/ 0 h 4"/>
                    <a:gd name="T8" fmla="*/ 0 w 1"/>
                    <a:gd name="T9" fmla="*/ 4 h 4"/>
                    <a:gd name="T10" fmla="*/ 0 w 1"/>
                    <a:gd name="T11" fmla="*/ 4 h 4"/>
                    <a:gd name="T12" fmla="*/ 0 w 1"/>
                    <a:gd name="T13" fmla="*/ 3 h 4"/>
                    <a:gd name="T14" fmla="*/ 0 w 1"/>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3"/>
                      </a:moveTo>
                      <a:lnTo>
                        <a:pt x="0" y="3"/>
                      </a:lnTo>
                      <a:lnTo>
                        <a:pt x="1" y="0"/>
                      </a:lnTo>
                      <a:lnTo>
                        <a:pt x="1" y="0"/>
                      </a:lnTo>
                      <a:lnTo>
                        <a:pt x="0" y="4"/>
                      </a:lnTo>
                      <a:lnTo>
                        <a:pt x="0"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7" name="Freeform 158"/>
                <p:cNvSpPr>
                  <a:spLocks/>
                </p:cNvSpPr>
                <p:nvPr/>
              </p:nvSpPr>
              <p:spPr bwMode="auto">
                <a:xfrm>
                  <a:off x="3954607" y="341446"/>
                  <a:ext cx="3175" cy="4763"/>
                </a:xfrm>
                <a:custGeom>
                  <a:avLst/>
                  <a:gdLst>
                    <a:gd name="T0" fmla="*/ 4 w 4"/>
                    <a:gd name="T1" fmla="*/ 4 h 6"/>
                    <a:gd name="T2" fmla="*/ 4 w 4"/>
                    <a:gd name="T3" fmla="*/ 4 h 6"/>
                    <a:gd name="T4" fmla="*/ 3 w 4"/>
                    <a:gd name="T5" fmla="*/ 4 h 6"/>
                    <a:gd name="T6" fmla="*/ 3 w 4"/>
                    <a:gd name="T7" fmla="*/ 4 h 6"/>
                    <a:gd name="T8" fmla="*/ 3 w 4"/>
                    <a:gd name="T9" fmla="*/ 4 h 6"/>
                    <a:gd name="T10" fmla="*/ 3 w 4"/>
                    <a:gd name="T11" fmla="*/ 4 h 6"/>
                    <a:gd name="T12" fmla="*/ 2 w 4"/>
                    <a:gd name="T13" fmla="*/ 4 h 6"/>
                    <a:gd name="T14" fmla="*/ 2 w 4"/>
                    <a:gd name="T15" fmla="*/ 4 h 6"/>
                    <a:gd name="T16" fmla="*/ 0 w 4"/>
                    <a:gd name="T17" fmla="*/ 6 h 6"/>
                    <a:gd name="T18" fmla="*/ 0 w 4"/>
                    <a:gd name="T19" fmla="*/ 6 h 6"/>
                    <a:gd name="T20" fmla="*/ 2 w 4"/>
                    <a:gd name="T21" fmla="*/ 3 h 6"/>
                    <a:gd name="T22" fmla="*/ 3 w 4"/>
                    <a:gd name="T23" fmla="*/ 0 h 6"/>
                    <a:gd name="T24" fmla="*/ 3 w 4"/>
                    <a:gd name="T25" fmla="*/ 0 h 6"/>
                    <a:gd name="T26" fmla="*/ 3 w 4"/>
                    <a:gd name="T27" fmla="*/ 0 h 6"/>
                    <a:gd name="T28" fmla="*/ 3 w 4"/>
                    <a:gd name="T29" fmla="*/ 0 h 6"/>
                    <a:gd name="T30" fmla="*/ 3 w 4"/>
                    <a:gd name="T31" fmla="*/ 2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4"/>
                      </a:lnTo>
                      <a:lnTo>
                        <a:pt x="3" y="4"/>
                      </a:lnTo>
                      <a:lnTo>
                        <a:pt x="3" y="4"/>
                      </a:lnTo>
                      <a:lnTo>
                        <a:pt x="3" y="4"/>
                      </a:lnTo>
                      <a:lnTo>
                        <a:pt x="3" y="4"/>
                      </a:lnTo>
                      <a:lnTo>
                        <a:pt x="2" y="4"/>
                      </a:lnTo>
                      <a:lnTo>
                        <a:pt x="2" y="4"/>
                      </a:lnTo>
                      <a:lnTo>
                        <a:pt x="0" y="6"/>
                      </a:lnTo>
                      <a:lnTo>
                        <a:pt x="0" y="6"/>
                      </a:lnTo>
                      <a:lnTo>
                        <a:pt x="2" y="3"/>
                      </a:lnTo>
                      <a:lnTo>
                        <a:pt x="3" y="0"/>
                      </a:lnTo>
                      <a:lnTo>
                        <a:pt x="3" y="0"/>
                      </a:lnTo>
                      <a:lnTo>
                        <a:pt x="3" y="0"/>
                      </a:lnTo>
                      <a:lnTo>
                        <a:pt x="3" y="0"/>
                      </a:lnTo>
                      <a:lnTo>
                        <a:pt x="3" y="2"/>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8" name="Freeform 159"/>
                <p:cNvSpPr>
                  <a:spLocks/>
                </p:cNvSpPr>
                <p:nvPr/>
              </p:nvSpPr>
              <p:spPr bwMode="auto">
                <a:xfrm>
                  <a:off x="3956194" y="430346"/>
                  <a:ext cx="1588" cy="3175"/>
                </a:xfrm>
                <a:custGeom>
                  <a:avLst/>
                  <a:gdLst>
                    <a:gd name="T0" fmla="*/ 0 w 2"/>
                    <a:gd name="T1" fmla="*/ 3 h 3"/>
                    <a:gd name="T2" fmla="*/ 0 w 2"/>
                    <a:gd name="T3" fmla="*/ 3 h 3"/>
                    <a:gd name="T4" fmla="*/ 0 w 2"/>
                    <a:gd name="T5" fmla="*/ 2 h 3"/>
                    <a:gd name="T6" fmla="*/ 0 w 2"/>
                    <a:gd name="T7" fmla="*/ 2 h 3"/>
                    <a:gd name="T8" fmla="*/ 1 w 2"/>
                    <a:gd name="T9" fmla="*/ 1 h 3"/>
                    <a:gd name="T10" fmla="*/ 2 w 2"/>
                    <a:gd name="T11" fmla="*/ 0 h 3"/>
                    <a:gd name="T12" fmla="*/ 2 w 2"/>
                    <a:gd name="T13" fmla="*/ 0 h 3"/>
                    <a:gd name="T14" fmla="*/ 2 w 2"/>
                    <a:gd name="T15" fmla="*/ 2 h 3"/>
                    <a:gd name="T16" fmla="*/ 2 w 2"/>
                    <a:gd name="T17" fmla="*/ 2 h 3"/>
                    <a:gd name="T18" fmla="*/ 0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1" y="1"/>
                      </a:lnTo>
                      <a:lnTo>
                        <a:pt x="2" y="0"/>
                      </a:lnTo>
                      <a:lnTo>
                        <a:pt x="2" y="0"/>
                      </a:lnTo>
                      <a:lnTo>
                        <a:pt x="2" y="2"/>
                      </a:lnTo>
                      <a:lnTo>
                        <a:pt x="2" y="2"/>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49" name="Freeform 160"/>
                <p:cNvSpPr>
                  <a:spLocks/>
                </p:cNvSpPr>
                <p:nvPr/>
              </p:nvSpPr>
              <p:spPr bwMode="auto">
                <a:xfrm>
                  <a:off x="3956194" y="463684"/>
                  <a:ext cx="1588" cy="3175"/>
                </a:xfrm>
                <a:custGeom>
                  <a:avLst/>
                  <a:gdLst>
                    <a:gd name="T0" fmla="*/ 1 w 1"/>
                    <a:gd name="T1" fmla="*/ 4 h 5"/>
                    <a:gd name="T2" fmla="*/ 1 w 1"/>
                    <a:gd name="T3" fmla="*/ 4 h 5"/>
                    <a:gd name="T4" fmla="*/ 1 w 1"/>
                    <a:gd name="T5" fmla="*/ 5 h 5"/>
                    <a:gd name="T6" fmla="*/ 1 w 1"/>
                    <a:gd name="T7" fmla="*/ 5 h 5"/>
                    <a:gd name="T8" fmla="*/ 0 w 1"/>
                    <a:gd name="T9" fmla="*/ 2 h 5"/>
                    <a:gd name="T10" fmla="*/ 0 w 1"/>
                    <a:gd name="T11" fmla="*/ 2 h 5"/>
                    <a:gd name="T12" fmla="*/ 0 w 1"/>
                    <a:gd name="T13" fmla="*/ 1 h 5"/>
                    <a:gd name="T14" fmla="*/ 0 w 1"/>
                    <a:gd name="T15" fmla="*/ 1 h 5"/>
                    <a:gd name="T16" fmla="*/ 0 w 1"/>
                    <a:gd name="T17" fmla="*/ 0 h 5"/>
                    <a:gd name="T18" fmla="*/ 0 w 1"/>
                    <a:gd name="T19" fmla="*/ 0 h 5"/>
                    <a:gd name="T20" fmla="*/ 1 w 1"/>
                    <a:gd name="T21" fmla="*/ 4 h 5"/>
                    <a:gd name="T22" fmla="*/ 1 w 1"/>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1" y="4"/>
                      </a:moveTo>
                      <a:lnTo>
                        <a:pt x="1" y="4"/>
                      </a:lnTo>
                      <a:lnTo>
                        <a:pt x="1" y="5"/>
                      </a:lnTo>
                      <a:lnTo>
                        <a:pt x="1" y="5"/>
                      </a:lnTo>
                      <a:lnTo>
                        <a:pt x="0" y="2"/>
                      </a:lnTo>
                      <a:lnTo>
                        <a:pt x="0" y="2"/>
                      </a:lnTo>
                      <a:lnTo>
                        <a:pt x="0" y="1"/>
                      </a:lnTo>
                      <a:lnTo>
                        <a:pt x="0" y="1"/>
                      </a:lnTo>
                      <a:lnTo>
                        <a:pt x="0" y="0"/>
                      </a:lnTo>
                      <a:lnTo>
                        <a:pt x="0" y="0"/>
                      </a:lnTo>
                      <a:lnTo>
                        <a:pt x="1" y="4"/>
                      </a:lnTo>
                      <a:lnTo>
                        <a:pt x="1"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0" name="Freeform 161"/>
                <p:cNvSpPr>
                  <a:spLocks/>
                </p:cNvSpPr>
                <p:nvPr/>
              </p:nvSpPr>
              <p:spPr bwMode="auto">
                <a:xfrm>
                  <a:off x="3983182" y="292234"/>
                  <a:ext cx="3175" cy="3175"/>
                </a:xfrm>
                <a:custGeom>
                  <a:avLst/>
                  <a:gdLst>
                    <a:gd name="T0" fmla="*/ 0 w 4"/>
                    <a:gd name="T1" fmla="*/ 4 h 4"/>
                    <a:gd name="T2" fmla="*/ 0 w 4"/>
                    <a:gd name="T3" fmla="*/ 4 h 4"/>
                    <a:gd name="T4" fmla="*/ 1 w 4"/>
                    <a:gd name="T5" fmla="*/ 0 h 4"/>
                    <a:gd name="T6" fmla="*/ 1 w 4"/>
                    <a:gd name="T7" fmla="*/ 0 h 4"/>
                    <a:gd name="T8" fmla="*/ 4 w 4"/>
                    <a:gd name="T9" fmla="*/ 3 h 4"/>
                    <a:gd name="T10" fmla="*/ 4 w 4"/>
                    <a:gd name="T11" fmla="*/ 3 h 4"/>
                    <a:gd name="T12" fmla="*/ 1 w 4"/>
                    <a:gd name="T13" fmla="*/ 3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4"/>
                      </a:lnTo>
                      <a:lnTo>
                        <a:pt x="1" y="0"/>
                      </a:lnTo>
                      <a:lnTo>
                        <a:pt x="1" y="0"/>
                      </a:lnTo>
                      <a:lnTo>
                        <a:pt x="4" y="3"/>
                      </a:lnTo>
                      <a:lnTo>
                        <a:pt x="4" y="3"/>
                      </a:lnTo>
                      <a:lnTo>
                        <a:pt x="1" y="3"/>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1" name="Freeform 162"/>
                <p:cNvSpPr>
                  <a:spLocks/>
                </p:cNvSpPr>
                <p:nvPr/>
              </p:nvSpPr>
              <p:spPr bwMode="auto">
                <a:xfrm>
                  <a:off x="4003819" y="219209"/>
                  <a:ext cx="3175" cy="3175"/>
                </a:xfrm>
                <a:custGeom>
                  <a:avLst/>
                  <a:gdLst>
                    <a:gd name="T0" fmla="*/ 3 w 3"/>
                    <a:gd name="T1" fmla="*/ 2 h 4"/>
                    <a:gd name="T2" fmla="*/ 3 w 3"/>
                    <a:gd name="T3" fmla="*/ 2 h 4"/>
                    <a:gd name="T4" fmla="*/ 0 w 3"/>
                    <a:gd name="T5" fmla="*/ 4 h 4"/>
                    <a:gd name="T6" fmla="*/ 0 w 3"/>
                    <a:gd name="T7" fmla="*/ 4 h 4"/>
                    <a:gd name="T8" fmla="*/ 3 w 3"/>
                    <a:gd name="T9" fmla="*/ 0 h 4"/>
                    <a:gd name="T10" fmla="*/ 3 w 3"/>
                    <a:gd name="T11" fmla="*/ 0 h 4"/>
                    <a:gd name="T12" fmla="*/ 3 w 3"/>
                    <a:gd name="T13" fmla="*/ 1 h 4"/>
                    <a:gd name="T14" fmla="*/ 3 w 3"/>
                    <a:gd name="T15" fmla="*/ 1 h 4"/>
                    <a:gd name="T16" fmla="*/ 2 w 3"/>
                    <a:gd name="T17" fmla="*/ 2 h 4"/>
                    <a:gd name="T18" fmla="*/ 2 w 3"/>
                    <a:gd name="T19" fmla="*/ 2 h 4"/>
                    <a:gd name="T20" fmla="*/ 3 w 3"/>
                    <a:gd name="T21" fmla="*/ 2 h 4"/>
                    <a:gd name="T22" fmla="*/ 3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2"/>
                      </a:moveTo>
                      <a:lnTo>
                        <a:pt x="3" y="2"/>
                      </a:lnTo>
                      <a:lnTo>
                        <a:pt x="0" y="4"/>
                      </a:lnTo>
                      <a:lnTo>
                        <a:pt x="0" y="4"/>
                      </a:lnTo>
                      <a:lnTo>
                        <a:pt x="3" y="0"/>
                      </a:lnTo>
                      <a:lnTo>
                        <a:pt x="3" y="0"/>
                      </a:lnTo>
                      <a:lnTo>
                        <a:pt x="3" y="1"/>
                      </a:lnTo>
                      <a:lnTo>
                        <a:pt x="3" y="1"/>
                      </a:lnTo>
                      <a:lnTo>
                        <a:pt x="2" y="2"/>
                      </a:lnTo>
                      <a:lnTo>
                        <a:pt x="2"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2" name="Freeform 163"/>
                <p:cNvSpPr>
                  <a:spLocks/>
                </p:cNvSpPr>
                <p:nvPr/>
              </p:nvSpPr>
              <p:spPr bwMode="auto">
                <a:xfrm>
                  <a:off x="4003819" y="249371"/>
                  <a:ext cx="1588" cy="3175"/>
                </a:xfrm>
                <a:custGeom>
                  <a:avLst/>
                  <a:gdLst>
                    <a:gd name="T0" fmla="*/ 2 w 2"/>
                    <a:gd name="T1" fmla="*/ 0 h 4"/>
                    <a:gd name="T2" fmla="*/ 2 w 2"/>
                    <a:gd name="T3" fmla="*/ 0 h 4"/>
                    <a:gd name="T4" fmla="*/ 1 w 2"/>
                    <a:gd name="T5" fmla="*/ 3 h 4"/>
                    <a:gd name="T6" fmla="*/ 1 w 2"/>
                    <a:gd name="T7" fmla="*/ 3 h 4"/>
                    <a:gd name="T8" fmla="*/ 0 w 2"/>
                    <a:gd name="T9" fmla="*/ 4 h 4"/>
                    <a:gd name="T10" fmla="*/ 0 w 2"/>
                    <a:gd name="T11" fmla="*/ 4 h 4"/>
                    <a:gd name="T12" fmla="*/ 0 w 2"/>
                    <a:gd name="T13" fmla="*/ 3 h 4"/>
                    <a:gd name="T14" fmla="*/ 0 w 2"/>
                    <a:gd name="T15" fmla="*/ 3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1" y="3"/>
                      </a:lnTo>
                      <a:lnTo>
                        <a:pt x="1" y="3"/>
                      </a:lnTo>
                      <a:lnTo>
                        <a:pt x="0" y="4"/>
                      </a:lnTo>
                      <a:lnTo>
                        <a:pt x="0" y="4"/>
                      </a:lnTo>
                      <a:lnTo>
                        <a:pt x="0" y="3"/>
                      </a:lnTo>
                      <a:lnTo>
                        <a:pt x="0" y="3"/>
                      </a:lnTo>
                      <a:lnTo>
                        <a:pt x="2" y="0"/>
                      </a:lnTo>
                      <a:lnTo>
                        <a:pt x="2"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3" name="Freeform 164"/>
                <p:cNvSpPr>
                  <a:spLocks/>
                </p:cNvSpPr>
                <p:nvPr/>
              </p:nvSpPr>
              <p:spPr bwMode="auto">
                <a:xfrm>
                  <a:off x="4010169" y="195396"/>
                  <a:ext cx="3175" cy="1588"/>
                </a:xfrm>
                <a:custGeom>
                  <a:avLst/>
                  <a:gdLst>
                    <a:gd name="T0" fmla="*/ 0 w 4"/>
                    <a:gd name="T1" fmla="*/ 2 h 2"/>
                    <a:gd name="T2" fmla="*/ 0 w 4"/>
                    <a:gd name="T3" fmla="*/ 2 h 2"/>
                    <a:gd name="T4" fmla="*/ 4 w 4"/>
                    <a:gd name="T5" fmla="*/ 0 h 2"/>
                    <a:gd name="T6" fmla="*/ 4 w 4"/>
                    <a:gd name="T7" fmla="*/ 0 h 2"/>
                    <a:gd name="T8" fmla="*/ 2 w 4"/>
                    <a:gd name="T9" fmla="*/ 2 h 2"/>
                    <a:gd name="T10" fmla="*/ 2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4" y="0"/>
                      </a:lnTo>
                      <a:lnTo>
                        <a:pt x="4" y="0"/>
                      </a:lnTo>
                      <a:lnTo>
                        <a:pt x="2" y="2"/>
                      </a:lnTo>
                      <a:lnTo>
                        <a:pt x="2" y="2"/>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4" name="Freeform 165"/>
                <p:cNvSpPr>
                  <a:spLocks/>
                </p:cNvSpPr>
                <p:nvPr/>
              </p:nvSpPr>
              <p:spPr bwMode="auto">
                <a:xfrm>
                  <a:off x="4026044" y="198571"/>
                  <a:ext cx="4763" cy="3175"/>
                </a:xfrm>
                <a:custGeom>
                  <a:avLst/>
                  <a:gdLst>
                    <a:gd name="T0" fmla="*/ 0 w 5"/>
                    <a:gd name="T1" fmla="*/ 4 h 4"/>
                    <a:gd name="T2" fmla="*/ 0 w 5"/>
                    <a:gd name="T3" fmla="*/ 4 h 4"/>
                    <a:gd name="T4" fmla="*/ 3 w 5"/>
                    <a:gd name="T5" fmla="*/ 0 h 4"/>
                    <a:gd name="T6" fmla="*/ 3 w 5"/>
                    <a:gd name="T7" fmla="*/ 0 h 4"/>
                    <a:gd name="T8" fmla="*/ 5 w 5"/>
                    <a:gd name="T9" fmla="*/ 2 h 4"/>
                    <a:gd name="T10" fmla="*/ 5 w 5"/>
                    <a:gd name="T11" fmla="*/ 2 h 4"/>
                    <a:gd name="T12" fmla="*/ 5 w 5"/>
                    <a:gd name="T13" fmla="*/ 2 h 4"/>
                    <a:gd name="T14" fmla="*/ 5 w 5"/>
                    <a:gd name="T15" fmla="*/ 2 h 4"/>
                    <a:gd name="T16" fmla="*/ 2 w 5"/>
                    <a:gd name="T17" fmla="*/ 2 h 4"/>
                    <a:gd name="T18" fmla="*/ 0 w 5"/>
                    <a:gd name="T19" fmla="*/ 4 h 4"/>
                    <a:gd name="T20" fmla="*/ 0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4"/>
                      </a:moveTo>
                      <a:lnTo>
                        <a:pt x="0" y="4"/>
                      </a:lnTo>
                      <a:lnTo>
                        <a:pt x="3" y="0"/>
                      </a:lnTo>
                      <a:lnTo>
                        <a:pt x="3" y="0"/>
                      </a:lnTo>
                      <a:lnTo>
                        <a:pt x="5" y="2"/>
                      </a:lnTo>
                      <a:lnTo>
                        <a:pt x="5" y="2"/>
                      </a:lnTo>
                      <a:lnTo>
                        <a:pt x="5" y="2"/>
                      </a:lnTo>
                      <a:lnTo>
                        <a:pt x="5" y="2"/>
                      </a:lnTo>
                      <a:lnTo>
                        <a:pt x="2" y="2"/>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5" name="Freeform 166"/>
                <p:cNvSpPr>
                  <a:spLocks/>
                </p:cNvSpPr>
                <p:nvPr/>
              </p:nvSpPr>
              <p:spPr bwMode="auto">
                <a:xfrm>
                  <a:off x="4056207" y="209684"/>
                  <a:ext cx="4763" cy="1588"/>
                </a:xfrm>
                <a:custGeom>
                  <a:avLst/>
                  <a:gdLst>
                    <a:gd name="T0" fmla="*/ 0 w 7"/>
                    <a:gd name="T1" fmla="*/ 3 h 3"/>
                    <a:gd name="T2" fmla="*/ 0 w 7"/>
                    <a:gd name="T3" fmla="*/ 3 h 3"/>
                    <a:gd name="T4" fmla="*/ 3 w 7"/>
                    <a:gd name="T5" fmla="*/ 0 h 3"/>
                    <a:gd name="T6" fmla="*/ 3 w 7"/>
                    <a:gd name="T7" fmla="*/ 0 h 3"/>
                    <a:gd name="T8" fmla="*/ 7 w 7"/>
                    <a:gd name="T9" fmla="*/ 2 h 3"/>
                    <a:gd name="T10" fmla="*/ 7 w 7"/>
                    <a:gd name="T11" fmla="*/ 2 h 3"/>
                    <a:gd name="T12" fmla="*/ 4 w 7"/>
                    <a:gd name="T13" fmla="*/ 3 h 3"/>
                    <a:gd name="T14" fmla="*/ 0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lnTo>
                        <a:pt x="0" y="3"/>
                      </a:lnTo>
                      <a:lnTo>
                        <a:pt x="3" y="0"/>
                      </a:lnTo>
                      <a:lnTo>
                        <a:pt x="3" y="0"/>
                      </a:lnTo>
                      <a:lnTo>
                        <a:pt x="7" y="2"/>
                      </a:lnTo>
                      <a:lnTo>
                        <a:pt x="7" y="2"/>
                      </a:lnTo>
                      <a:lnTo>
                        <a:pt x="4"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6" name="Freeform 167"/>
                <p:cNvSpPr>
                  <a:spLocks/>
                </p:cNvSpPr>
                <p:nvPr/>
              </p:nvSpPr>
              <p:spPr bwMode="auto">
                <a:xfrm>
                  <a:off x="4060969" y="319221"/>
                  <a:ext cx="3175" cy="1588"/>
                </a:xfrm>
                <a:custGeom>
                  <a:avLst/>
                  <a:gdLst>
                    <a:gd name="T0" fmla="*/ 0 w 3"/>
                    <a:gd name="T1" fmla="*/ 0 h 3"/>
                    <a:gd name="T2" fmla="*/ 0 w 3"/>
                    <a:gd name="T3" fmla="*/ 0 h 3"/>
                    <a:gd name="T4" fmla="*/ 3 w 3"/>
                    <a:gd name="T5" fmla="*/ 2 h 3"/>
                    <a:gd name="T6" fmla="*/ 3 w 3"/>
                    <a:gd name="T7" fmla="*/ 2 h 3"/>
                    <a:gd name="T8" fmla="*/ 2 w 3"/>
                    <a:gd name="T9" fmla="*/ 3 h 3"/>
                    <a:gd name="T10" fmla="*/ 2 w 3"/>
                    <a:gd name="T11" fmla="*/ 3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2"/>
                      </a:lnTo>
                      <a:lnTo>
                        <a:pt x="3" y="2"/>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7" name="Freeform 168"/>
                <p:cNvSpPr>
                  <a:spLocks/>
                </p:cNvSpPr>
                <p:nvPr/>
              </p:nvSpPr>
              <p:spPr bwMode="auto">
                <a:xfrm>
                  <a:off x="4054619" y="277946"/>
                  <a:ext cx="1588" cy="1588"/>
                </a:xfrm>
                <a:custGeom>
                  <a:avLst/>
                  <a:gdLst>
                    <a:gd name="T0" fmla="*/ 0 w 3"/>
                    <a:gd name="T1" fmla="*/ 0 h 2"/>
                    <a:gd name="T2" fmla="*/ 0 w 3"/>
                    <a:gd name="T3" fmla="*/ 0 h 2"/>
                    <a:gd name="T4" fmla="*/ 3 w 3"/>
                    <a:gd name="T5" fmla="*/ 1 h 2"/>
                    <a:gd name="T6" fmla="*/ 3 w 3"/>
                    <a:gd name="T7" fmla="*/ 1 h 2"/>
                    <a:gd name="T8" fmla="*/ 1 w 3"/>
                    <a:gd name="T9" fmla="*/ 2 h 2"/>
                    <a:gd name="T10" fmla="*/ 1 w 3"/>
                    <a:gd name="T11" fmla="*/ 2 h 2"/>
                    <a:gd name="T12" fmla="*/ 1 w 3"/>
                    <a:gd name="T13" fmla="*/ 1 h 2"/>
                    <a:gd name="T14" fmla="*/ 0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3" y="1"/>
                      </a:lnTo>
                      <a:lnTo>
                        <a:pt x="3" y="1"/>
                      </a:lnTo>
                      <a:lnTo>
                        <a:pt x="1" y="2"/>
                      </a:lnTo>
                      <a:lnTo>
                        <a:pt x="1" y="2"/>
                      </a:lnTo>
                      <a:lnTo>
                        <a:pt x="1"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8" name="Freeform 169"/>
                <p:cNvSpPr>
                  <a:spLocks/>
                </p:cNvSpPr>
                <p:nvPr/>
              </p:nvSpPr>
              <p:spPr bwMode="auto">
                <a:xfrm>
                  <a:off x="4043507" y="330334"/>
                  <a:ext cx="4763" cy="1588"/>
                </a:xfrm>
                <a:custGeom>
                  <a:avLst/>
                  <a:gdLst>
                    <a:gd name="T0" fmla="*/ 0 w 5"/>
                    <a:gd name="T1" fmla="*/ 0 h 2"/>
                    <a:gd name="T2" fmla="*/ 0 w 5"/>
                    <a:gd name="T3" fmla="*/ 0 h 2"/>
                    <a:gd name="T4" fmla="*/ 1 w 5"/>
                    <a:gd name="T5" fmla="*/ 1 h 2"/>
                    <a:gd name="T6" fmla="*/ 5 w 5"/>
                    <a:gd name="T7" fmla="*/ 2 h 2"/>
                    <a:gd name="T8" fmla="*/ 5 w 5"/>
                    <a:gd name="T9" fmla="*/ 2 h 2"/>
                    <a:gd name="T10" fmla="*/ 3 w 5"/>
                    <a:gd name="T11" fmla="*/ 2 h 2"/>
                    <a:gd name="T12" fmla="*/ 0 w 5"/>
                    <a:gd name="T13" fmla="*/ 2 h 2"/>
                    <a:gd name="T14" fmla="*/ 0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1" y="1"/>
                      </a:lnTo>
                      <a:lnTo>
                        <a:pt x="5" y="2"/>
                      </a:lnTo>
                      <a:lnTo>
                        <a:pt x="5" y="2"/>
                      </a:lnTo>
                      <a:lnTo>
                        <a:pt x="3" y="2"/>
                      </a:lnTo>
                      <a:lnTo>
                        <a:pt x="0" y="2"/>
                      </a:lnTo>
                      <a:lnTo>
                        <a:pt x="0"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59" name="Freeform 170"/>
                <p:cNvSpPr>
                  <a:spLocks/>
                </p:cNvSpPr>
                <p:nvPr/>
              </p:nvSpPr>
              <p:spPr bwMode="auto">
                <a:xfrm>
                  <a:off x="4045094" y="323984"/>
                  <a:ext cx="3175" cy="1588"/>
                </a:xfrm>
                <a:custGeom>
                  <a:avLst/>
                  <a:gdLst>
                    <a:gd name="T0" fmla="*/ 2 w 5"/>
                    <a:gd name="T1" fmla="*/ 3 h 3"/>
                    <a:gd name="T2" fmla="*/ 2 w 5"/>
                    <a:gd name="T3" fmla="*/ 3 h 3"/>
                    <a:gd name="T4" fmla="*/ 0 w 5"/>
                    <a:gd name="T5" fmla="*/ 0 h 3"/>
                    <a:gd name="T6" fmla="*/ 0 w 5"/>
                    <a:gd name="T7" fmla="*/ 0 h 3"/>
                    <a:gd name="T8" fmla="*/ 5 w 5"/>
                    <a:gd name="T9" fmla="*/ 3 h 3"/>
                    <a:gd name="T10" fmla="*/ 5 w 5"/>
                    <a:gd name="T11" fmla="*/ 3 h 3"/>
                    <a:gd name="T12" fmla="*/ 2 w 5"/>
                    <a:gd name="T13" fmla="*/ 3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2" y="3"/>
                      </a:lnTo>
                      <a:lnTo>
                        <a:pt x="0" y="0"/>
                      </a:lnTo>
                      <a:lnTo>
                        <a:pt x="0" y="0"/>
                      </a:lnTo>
                      <a:lnTo>
                        <a:pt x="5" y="3"/>
                      </a:lnTo>
                      <a:lnTo>
                        <a:pt x="5"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0" name="Freeform 171"/>
                <p:cNvSpPr>
                  <a:spLocks/>
                </p:cNvSpPr>
                <p:nvPr/>
              </p:nvSpPr>
              <p:spPr bwMode="auto">
                <a:xfrm>
                  <a:off x="4019694" y="273184"/>
                  <a:ext cx="1588" cy="3175"/>
                </a:xfrm>
                <a:custGeom>
                  <a:avLst/>
                  <a:gdLst>
                    <a:gd name="T0" fmla="*/ 0 w 3"/>
                    <a:gd name="T1" fmla="*/ 2 h 5"/>
                    <a:gd name="T2" fmla="*/ 0 w 3"/>
                    <a:gd name="T3" fmla="*/ 2 h 5"/>
                    <a:gd name="T4" fmla="*/ 1 w 3"/>
                    <a:gd name="T5" fmla="*/ 2 h 5"/>
                    <a:gd name="T6" fmla="*/ 3 w 3"/>
                    <a:gd name="T7" fmla="*/ 0 h 5"/>
                    <a:gd name="T8" fmla="*/ 3 w 3"/>
                    <a:gd name="T9" fmla="*/ 0 h 5"/>
                    <a:gd name="T10" fmla="*/ 1 w 3"/>
                    <a:gd name="T11" fmla="*/ 5 h 5"/>
                    <a:gd name="T12" fmla="*/ 1 w 3"/>
                    <a:gd name="T13" fmla="*/ 5 h 5"/>
                    <a:gd name="T14" fmla="*/ 0 w 3"/>
                    <a:gd name="T15" fmla="*/ 2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0" y="2"/>
                      </a:lnTo>
                      <a:lnTo>
                        <a:pt x="1" y="2"/>
                      </a:lnTo>
                      <a:lnTo>
                        <a:pt x="3" y="0"/>
                      </a:lnTo>
                      <a:lnTo>
                        <a:pt x="3" y="0"/>
                      </a:lnTo>
                      <a:lnTo>
                        <a:pt x="1" y="5"/>
                      </a:lnTo>
                      <a:lnTo>
                        <a:pt x="1" y="5"/>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1" name="Freeform 172"/>
                <p:cNvSpPr>
                  <a:spLocks/>
                </p:cNvSpPr>
                <p:nvPr/>
              </p:nvSpPr>
              <p:spPr bwMode="auto">
                <a:xfrm>
                  <a:off x="4030807" y="293821"/>
                  <a:ext cx="3175" cy="3175"/>
                </a:xfrm>
                <a:custGeom>
                  <a:avLst/>
                  <a:gdLst>
                    <a:gd name="T0" fmla="*/ 4 w 4"/>
                    <a:gd name="T1" fmla="*/ 3 h 3"/>
                    <a:gd name="T2" fmla="*/ 4 w 4"/>
                    <a:gd name="T3" fmla="*/ 3 h 3"/>
                    <a:gd name="T4" fmla="*/ 1 w 4"/>
                    <a:gd name="T5" fmla="*/ 3 h 3"/>
                    <a:gd name="T6" fmla="*/ 1 w 4"/>
                    <a:gd name="T7" fmla="*/ 3 h 3"/>
                    <a:gd name="T8" fmla="*/ 0 w 4"/>
                    <a:gd name="T9" fmla="*/ 0 h 3"/>
                    <a:gd name="T10" fmla="*/ 0 w 4"/>
                    <a:gd name="T11" fmla="*/ 0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1" y="3"/>
                      </a:lnTo>
                      <a:lnTo>
                        <a:pt x="1" y="3"/>
                      </a:lnTo>
                      <a:lnTo>
                        <a:pt x="0" y="0"/>
                      </a:lnTo>
                      <a:lnTo>
                        <a:pt x="0" y="0"/>
                      </a:lnTo>
                      <a:lnTo>
                        <a:pt x="4" y="3"/>
                      </a:lnTo>
                      <a:lnTo>
                        <a:pt x="4"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2" name="Freeform 173"/>
                <p:cNvSpPr>
                  <a:spLocks/>
                </p:cNvSpPr>
                <p:nvPr/>
              </p:nvSpPr>
              <p:spPr bwMode="auto">
                <a:xfrm>
                  <a:off x="4008582" y="354146"/>
                  <a:ext cx="3175" cy="1588"/>
                </a:xfrm>
                <a:custGeom>
                  <a:avLst/>
                  <a:gdLst>
                    <a:gd name="T0" fmla="*/ 3 w 3"/>
                    <a:gd name="T1" fmla="*/ 2 h 2"/>
                    <a:gd name="T2" fmla="*/ 3 w 3"/>
                    <a:gd name="T3" fmla="*/ 2 h 2"/>
                    <a:gd name="T4" fmla="*/ 2 w 3"/>
                    <a:gd name="T5" fmla="*/ 2 h 2"/>
                    <a:gd name="T6" fmla="*/ 0 w 3"/>
                    <a:gd name="T7" fmla="*/ 2 h 2"/>
                    <a:gd name="T8" fmla="*/ 0 w 3"/>
                    <a:gd name="T9" fmla="*/ 2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2" y="2"/>
                      </a:lnTo>
                      <a:lnTo>
                        <a:pt x="0" y="2"/>
                      </a:lnTo>
                      <a:lnTo>
                        <a:pt x="0" y="2"/>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3" name="Freeform 174"/>
                <p:cNvSpPr>
                  <a:spLocks/>
                </p:cNvSpPr>
                <p:nvPr/>
              </p:nvSpPr>
              <p:spPr bwMode="auto">
                <a:xfrm>
                  <a:off x="4070494" y="231909"/>
                  <a:ext cx="3175" cy="4763"/>
                </a:xfrm>
                <a:custGeom>
                  <a:avLst/>
                  <a:gdLst>
                    <a:gd name="T0" fmla="*/ 5 w 5"/>
                    <a:gd name="T1" fmla="*/ 5 h 5"/>
                    <a:gd name="T2" fmla="*/ 5 w 5"/>
                    <a:gd name="T3" fmla="*/ 5 h 5"/>
                    <a:gd name="T4" fmla="*/ 2 w 5"/>
                    <a:gd name="T5" fmla="*/ 5 h 5"/>
                    <a:gd name="T6" fmla="*/ 2 w 5"/>
                    <a:gd name="T7" fmla="*/ 5 h 5"/>
                    <a:gd name="T8" fmla="*/ 3 w 5"/>
                    <a:gd name="T9" fmla="*/ 5 h 5"/>
                    <a:gd name="T10" fmla="*/ 3 w 5"/>
                    <a:gd name="T11" fmla="*/ 5 h 5"/>
                    <a:gd name="T12" fmla="*/ 3 w 5"/>
                    <a:gd name="T13" fmla="*/ 3 h 5"/>
                    <a:gd name="T14" fmla="*/ 0 w 5"/>
                    <a:gd name="T15" fmla="*/ 2 h 5"/>
                    <a:gd name="T16" fmla="*/ 0 w 5"/>
                    <a:gd name="T17" fmla="*/ 2 h 5"/>
                    <a:gd name="T18" fmla="*/ 0 w 5"/>
                    <a:gd name="T19" fmla="*/ 1 h 5"/>
                    <a:gd name="T20" fmla="*/ 0 w 5"/>
                    <a:gd name="T21" fmla="*/ 1 h 5"/>
                    <a:gd name="T22" fmla="*/ 3 w 5"/>
                    <a:gd name="T23" fmla="*/ 0 h 5"/>
                    <a:gd name="T24" fmla="*/ 3 w 5"/>
                    <a:gd name="T25" fmla="*/ 0 h 5"/>
                    <a:gd name="T26" fmla="*/ 3 w 5"/>
                    <a:gd name="T27" fmla="*/ 1 h 5"/>
                    <a:gd name="T28" fmla="*/ 3 w 5"/>
                    <a:gd name="T29" fmla="*/ 1 h 5"/>
                    <a:gd name="T30" fmla="*/ 3 w 5"/>
                    <a:gd name="T31" fmla="*/ 2 h 5"/>
                    <a:gd name="T32" fmla="*/ 5 w 5"/>
                    <a:gd name="T33" fmla="*/ 5 h 5"/>
                    <a:gd name="T34" fmla="*/ 5 w 5"/>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5" y="5"/>
                      </a:moveTo>
                      <a:lnTo>
                        <a:pt x="5" y="5"/>
                      </a:lnTo>
                      <a:lnTo>
                        <a:pt x="2" y="5"/>
                      </a:lnTo>
                      <a:lnTo>
                        <a:pt x="2" y="5"/>
                      </a:lnTo>
                      <a:lnTo>
                        <a:pt x="3" y="5"/>
                      </a:lnTo>
                      <a:lnTo>
                        <a:pt x="3" y="5"/>
                      </a:lnTo>
                      <a:lnTo>
                        <a:pt x="3" y="3"/>
                      </a:lnTo>
                      <a:lnTo>
                        <a:pt x="0" y="2"/>
                      </a:lnTo>
                      <a:lnTo>
                        <a:pt x="0" y="2"/>
                      </a:lnTo>
                      <a:lnTo>
                        <a:pt x="0" y="1"/>
                      </a:lnTo>
                      <a:lnTo>
                        <a:pt x="0" y="1"/>
                      </a:lnTo>
                      <a:lnTo>
                        <a:pt x="3" y="0"/>
                      </a:lnTo>
                      <a:lnTo>
                        <a:pt x="3" y="0"/>
                      </a:lnTo>
                      <a:lnTo>
                        <a:pt x="3" y="1"/>
                      </a:lnTo>
                      <a:lnTo>
                        <a:pt x="3" y="1"/>
                      </a:lnTo>
                      <a:lnTo>
                        <a:pt x="3" y="2"/>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4" name="Freeform 175"/>
                <p:cNvSpPr>
                  <a:spLocks/>
                </p:cNvSpPr>
                <p:nvPr/>
              </p:nvSpPr>
              <p:spPr bwMode="auto">
                <a:xfrm>
                  <a:off x="4078432" y="252546"/>
                  <a:ext cx="4763" cy="1588"/>
                </a:xfrm>
                <a:custGeom>
                  <a:avLst/>
                  <a:gdLst>
                    <a:gd name="T0" fmla="*/ 6 w 6"/>
                    <a:gd name="T1" fmla="*/ 3 h 3"/>
                    <a:gd name="T2" fmla="*/ 6 w 6"/>
                    <a:gd name="T3" fmla="*/ 3 h 3"/>
                    <a:gd name="T4" fmla="*/ 3 w 6"/>
                    <a:gd name="T5" fmla="*/ 3 h 3"/>
                    <a:gd name="T6" fmla="*/ 0 w 6"/>
                    <a:gd name="T7" fmla="*/ 3 h 3"/>
                    <a:gd name="T8" fmla="*/ 0 w 6"/>
                    <a:gd name="T9" fmla="*/ 3 h 3"/>
                    <a:gd name="T10" fmla="*/ 0 w 6"/>
                    <a:gd name="T11" fmla="*/ 0 h 3"/>
                    <a:gd name="T12" fmla="*/ 0 w 6"/>
                    <a:gd name="T13" fmla="*/ 0 h 3"/>
                    <a:gd name="T14" fmla="*/ 2 w 6"/>
                    <a:gd name="T15" fmla="*/ 1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6" y="3"/>
                      </a:lnTo>
                      <a:lnTo>
                        <a:pt x="3" y="3"/>
                      </a:lnTo>
                      <a:lnTo>
                        <a:pt x="0" y="3"/>
                      </a:lnTo>
                      <a:lnTo>
                        <a:pt x="0" y="3"/>
                      </a:lnTo>
                      <a:lnTo>
                        <a:pt x="0" y="0"/>
                      </a:lnTo>
                      <a:lnTo>
                        <a:pt x="0" y="0"/>
                      </a:lnTo>
                      <a:lnTo>
                        <a:pt x="2" y="1"/>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5" name="Freeform 176"/>
                <p:cNvSpPr>
                  <a:spLocks/>
                </p:cNvSpPr>
                <p:nvPr/>
              </p:nvSpPr>
              <p:spPr bwMode="auto">
                <a:xfrm>
                  <a:off x="4080019" y="244609"/>
                  <a:ext cx="3175" cy="3175"/>
                </a:xfrm>
                <a:custGeom>
                  <a:avLst/>
                  <a:gdLst>
                    <a:gd name="T0" fmla="*/ 0 w 5"/>
                    <a:gd name="T1" fmla="*/ 0 h 2"/>
                    <a:gd name="T2" fmla="*/ 0 w 5"/>
                    <a:gd name="T3" fmla="*/ 0 h 2"/>
                    <a:gd name="T4" fmla="*/ 0 w 5"/>
                    <a:gd name="T5" fmla="*/ 0 h 2"/>
                    <a:gd name="T6" fmla="*/ 0 w 5"/>
                    <a:gd name="T7" fmla="*/ 0 h 2"/>
                    <a:gd name="T8" fmla="*/ 5 w 5"/>
                    <a:gd name="T9" fmla="*/ 2 h 2"/>
                    <a:gd name="T10" fmla="*/ 5 w 5"/>
                    <a:gd name="T11" fmla="*/ 2 h 2"/>
                    <a:gd name="T12" fmla="*/ 2 w 5"/>
                    <a:gd name="T13" fmla="*/ 2 h 2"/>
                    <a:gd name="T14" fmla="*/ 2 w 5"/>
                    <a:gd name="T15" fmla="*/ 2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0" y="0"/>
                      </a:lnTo>
                      <a:lnTo>
                        <a:pt x="0" y="0"/>
                      </a:lnTo>
                      <a:lnTo>
                        <a:pt x="5" y="2"/>
                      </a:lnTo>
                      <a:lnTo>
                        <a:pt x="5" y="2"/>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6" name="Freeform 177"/>
                <p:cNvSpPr>
                  <a:spLocks/>
                </p:cNvSpPr>
                <p:nvPr/>
              </p:nvSpPr>
              <p:spPr bwMode="auto">
                <a:xfrm>
                  <a:off x="4078432" y="257309"/>
                  <a:ext cx="6350" cy="4763"/>
                </a:xfrm>
                <a:custGeom>
                  <a:avLst/>
                  <a:gdLst>
                    <a:gd name="T0" fmla="*/ 9 w 9"/>
                    <a:gd name="T1" fmla="*/ 5 h 5"/>
                    <a:gd name="T2" fmla="*/ 9 w 9"/>
                    <a:gd name="T3" fmla="*/ 5 h 5"/>
                    <a:gd name="T4" fmla="*/ 5 w 9"/>
                    <a:gd name="T5" fmla="*/ 5 h 5"/>
                    <a:gd name="T6" fmla="*/ 5 w 9"/>
                    <a:gd name="T7" fmla="*/ 5 h 5"/>
                    <a:gd name="T8" fmla="*/ 0 w 9"/>
                    <a:gd name="T9" fmla="*/ 2 h 5"/>
                    <a:gd name="T10" fmla="*/ 0 w 9"/>
                    <a:gd name="T11" fmla="*/ 2 h 5"/>
                    <a:gd name="T12" fmla="*/ 0 w 9"/>
                    <a:gd name="T13" fmla="*/ 0 h 5"/>
                    <a:gd name="T14" fmla="*/ 0 w 9"/>
                    <a:gd name="T15" fmla="*/ 0 h 5"/>
                    <a:gd name="T16" fmla="*/ 4 w 9"/>
                    <a:gd name="T17" fmla="*/ 3 h 5"/>
                    <a:gd name="T18" fmla="*/ 9 w 9"/>
                    <a:gd name="T19" fmla="*/ 5 h 5"/>
                    <a:gd name="T20" fmla="*/ 9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9" y="5"/>
                      </a:moveTo>
                      <a:lnTo>
                        <a:pt x="9" y="5"/>
                      </a:lnTo>
                      <a:lnTo>
                        <a:pt x="5" y="5"/>
                      </a:lnTo>
                      <a:lnTo>
                        <a:pt x="5" y="5"/>
                      </a:lnTo>
                      <a:lnTo>
                        <a:pt x="0" y="2"/>
                      </a:lnTo>
                      <a:lnTo>
                        <a:pt x="0" y="2"/>
                      </a:lnTo>
                      <a:lnTo>
                        <a:pt x="0" y="0"/>
                      </a:lnTo>
                      <a:lnTo>
                        <a:pt x="0" y="0"/>
                      </a:lnTo>
                      <a:lnTo>
                        <a:pt x="4" y="3"/>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7" name="Freeform 178"/>
                <p:cNvSpPr>
                  <a:spLocks/>
                </p:cNvSpPr>
                <p:nvPr/>
              </p:nvSpPr>
              <p:spPr bwMode="auto">
                <a:xfrm>
                  <a:off x="4073669" y="228734"/>
                  <a:ext cx="11113" cy="3175"/>
                </a:xfrm>
                <a:custGeom>
                  <a:avLst/>
                  <a:gdLst>
                    <a:gd name="T0" fmla="*/ 9 w 13"/>
                    <a:gd name="T1" fmla="*/ 5 h 5"/>
                    <a:gd name="T2" fmla="*/ 9 w 13"/>
                    <a:gd name="T3" fmla="*/ 5 h 5"/>
                    <a:gd name="T4" fmla="*/ 6 w 13"/>
                    <a:gd name="T5" fmla="*/ 2 h 5"/>
                    <a:gd name="T6" fmla="*/ 1 w 13"/>
                    <a:gd name="T7" fmla="*/ 2 h 5"/>
                    <a:gd name="T8" fmla="*/ 1 w 13"/>
                    <a:gd name="T9" fmla="*/ 2 h 5"/>
                    <a:gd name="T10" fmla="*/ 0 w 13"/>
                    <a:gd name="T11" fmla="*/ 0 h 5"/>
                    <a:gd name="T12" fmla="*/ 0 w 13"/>
                    <a:gd name="T13" fmla="*/ 0 h 5"/>
                    <a:gd name="T14" fmla="*/ 0 w 13"/>
                    <a:gd name="T15" fmla="*/ 0 h 5"/>
                    <a:gd name="T16" fmla="*/ 3 w 13"/>
                    <a:gd name="T17" fmla="*/ 1 h 5"/>
                    <a:gd name="T18" fmla="*/ 6 w 13"/>
                    <a:gd name="T19" fmla="*/ 1 h 5"/>
                    <a:gd name="T20" fmla="*/ 6 w 13"/>
                    <a:gd name="T21" fmla="*/ 1 h 5"/>
                    <a:gd name="T22" fmla="*/ 7 w 13"/>
                    <a:gd name="T23" fmla="*/ 2 h 5"/>
                    <a:gd name="T24" fmla="*/ 7 w 13"/>
                    <a:gd name="T25" fmla="*/ 2 h 5"/>
                    <a:gd name="T26" fmla="*/ 8 w 13"/>
                    <a:gd name="T27" fmla="*/ 3 h 5"/>
                    <a:gd name="T28" fmla="*/ 8 w 13"/>
                    <a:gd name="T29" fmla="*/ 3 h 5"/>
                    <a:gd name="T30" fmla="*/ 9 w 13"/>
                    <a:gd name="T31" fmla="*/ 2 h 5"/>
                    <a:gd name="T32" fmla="*/ 9 w 13"/>
                    <a:gd name="T33" fmla="*/ 2 h 5"/>
                    <a:gd name="T34" fmla="*/ 13 w 13"/>
                    <a:gd name="T35" fmla="*/ 5 h 5"/>
                    <a:gd name="T36" fmla="*/ 13 w 13"/>
                    <a:gd name="T37" fmla="*/ 5 h 5"/>
                    <a:gd name="T38" fmla="*/ 9 w 13"/>
                    <a:gd name="T39" fmla="*/ 5 h 5"/>
                    <a:gd name="T40" fmla="*/ 9 w 13"/>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
                      <a:moveTo>
                        <a:pt x="9" y="5"/>
                      </a:moveTo>
                      <a:lnTo>
                        <a:pt x="9" y="5"/>
                      </a:lnTo>
                      <a:lnTo>
                        <a:pt x="6" y="2"/>
                      </a:lnTo>
                      <a:lnTo>
                        <a:pt x="1" y="2"/>
                      </a:lnTo>
                      <a:lnTo>
                        <a:pt x="1" y="2"/>
                      </a:lnTo>
                      <a:lnTo>
                        <a:pt x="0" y="0"/>
                      </a:lnTo>
                      <a:lnTo>
                        <a:pt x="0" y="0"/>
                      </a:lnTo>
                      <a:lnTo>
                        <a:pt x="0" y="0"/>
                      </a:lnTo>
                      <a:lnTo>
                        <a:pt x="3" y="1"/>
                      </a:lnTo>
                      <a:lnTo>
                        <a:pt x="6" y="1"/>
                      </a:lnTo>
                      <a:lnTo>
                        <a:pt x="6" y="1"/>
                      </a:lnTo>
                      <a:lnTo>
                        <a:pt x="7" y="2"/>
                      </a:lnTo>
                      <a:lnTo>
                        <a:pt x="7" y="2"/>
                      </a:lnTo>
                      <a:lnTo>
                        <a:pt x="8" y="3"/>
                      </a:lnTo>
                      <a:lnTo>
                        <a:pt x="8" y="3"/>
                      </a:lnTo>
                      <a:lnTo>
                        <a:pt x="9" y="2"/>
                      </a:lnTo>
                      <a:lnTo>
                        <a:pt x="9" y="2"/>
                      </a:lnTo>
                      <a:lnTo>
                        <a:pt x="13" y="5"/>
                      </a:lnTo>
                      <a:lnTo>
                        <a:pt x="13" y="5"/>
                      </a:lnTo>
                      <a:lnTo>
                        <a:pt x="9" y="5"/>
                      </a:lnTo>
                      <a:lnTo>
                        <a:pt x="9"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8" name="Freeform 179"/>
                <p:cNvSpPr>
                  <a:spLocks/>
                </p:cNvSpPr>
                <p:nvPr/>
              </p:nvSpPr>
              <p:spPr bwMode="auto">
                <a:xfrm>
                  <a:off x="4095894" y="241434"/>
                  <a:ext cx="3175" cy="1588"/>
                </a:xfrm>
                <a:custGeom>
                  <a:avLst/>
                  <a:gdLst>
                    <a:gd name="T0" fmla="*/ 0 w 5"/>
                    <a:gd name="T1" fmla="*/ 0 h 2"/>
                    <a:gd name="T2" fmla="*/ 0 w 5"/>
                    <a:gd name="T3" fmla="*/ 0 h 2"/>
                    <a:gd name="T4" fmla="*/ 5 w 5"/>
                    <a:gd name="T5" fmla="*/ 2 h 2"/>
                    <a:gd name="T6" fmla="*/ 5 w 5"/>
                    <a:gd name="T7" fmla="*/ 2 h 2"/>
                    <a:gd name="T8" fmla="*/ 3 w 5"/>
                    <a:gd name="T9" fmla="*/ 2 h 2"/>
                    <a:gd name="T10" fmla="*/ 3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2"/>
                      </a:lnTo>
                      <a:lnTo>
                        <a:pt x="5" y="2"/>
                      </a:lnTo>
                      <a:lnTo>
                        <a:pt x="3" y="2"/>
                      </a:lnTo>
                      <a:lnTo>
                        <a:pt x="3"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69" name="Freeform 180"/>
                <p:cNvSpPr>
                  <a:spLocks/>
                </p:cNvSpPr>
                <p:nvPr/>
              </p:nvSpPr>
              <p:spPr bwMode="auto">
                <a:xfrm>
                  <a:off x="4105419" y="239846"/>
                  <a:ext cx="3175" cy="0"/>
                </a:xfrm>
                <a:custGeom>
                  <a:avLst/>
                  <a:gdLst>
                    <a:gd name="T0" fmla="*/ 1 w 4"/>
                    <a:gd name="T1" fmla="*/ 0 h 1"/>
                    <a:gd name="T2" fmla="*/ 1 w 4"/>
                    <a:gd name="T3" fmla="*/ 0 h 1"/>
                    <a:gd name="T4" fmla="*/ 4 w 4"/>
                    <a:gd name="T5" fmla="*/ 1 h 1"/>
                    <a:gd name="T6" fmla="*/ 4 w 4"/>
                    <a:gd name="T7" fmla="*/ 1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1"/>
                      </a:lnTo>
                      <a:lnTo>
                        <a:pt x="4" y="1"/>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0" name="Freeform 181"/>
                <p:cNvSpPr>
                  <a:spLocks/>
                </p:cNvSpPr>
                <p:nvPr/>
              </p:nvSpPr>
              <p:spPr bwMode="auto">
                <a:xfrm>
                  <a:off x="4137169" y="190634"/>
                  <a:ext cx="4763" cy="3175"/>
                </a:xfrm>
                <a:custGeom>
                  <a:avLst/>
                  <a:gdLst>
                    <a:gd name="T0" fmla="*/ 0 w 6"/>
                    <a:gd name="T1" fmla="*/ 3 h 4"/>
                    <a:gd name="T2" fmla="*/ 0 w 6"/>
                    <a:gd name="T3" fmla="*/ 3 h 4"/>
                    <a:gd name="T4" fmla="*/ 2 w 6"/>
                    <a:gd name="T5" fmla="*/ 1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1"/>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1" name="Freeform 182"/>
                <p:cNvSpPr>
                  <a:spLocks/>
                </p:cNvSpPr>
                <p:nvPr/>
              </p:nvSpPr>
              <p:spPr bwMode="auto">
                <a:xfrm>
                  <a:off x="4141932" y="189046"/>
                  <a:ext cx="1588" cy="1588"/>
                </a:xfrm>
                <a:custGeom>
                  <a:avLst/>
                  <a:gdLst>
                    <a:gd name="T0" fmla="*/ 1 w 2"/>
                    <a:gd name="T1" fmla="*/ 1 h 2"/>
                    <a:gd name="T2" fmla="*/ 1 w 2"/>
                    <a:gd name="T3" fmla="*/ 1 h 2"/>
                    <a:gd name="T4" fmla="*/ 2 w 2"/>
                    <a:gd name="T5" fmla="*/ 0 h 2"/>
                    <a:gd name="T6" fmla="*/ 2 w 2"/>
                    <a:gd name="T7" fmla="*/ 0 h 2"/>
                    <a:gd name="T8" fmla="*/ 0 w 2"/>
                    <a:gd name="T9" fmla="*/ 2 h 2"/>
                    <a:gd name="T10" fmla="*/ 0 w 2"/>
                    <a:gd name="T11" fmla="*/ 2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2" y="0"/>
                      </a:lnTo>
                      <a:lnTo>
                        <a:pt x="2" y="0"/>
                      </a:lnTo>
                      <a:lnTo>
                        <a:pt x="0" y="2"/>
                      </a:lnTo>
                      <a:lnTo>
                        <a:pt x="0" y="2"/>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2" name="Freeform 183"/>
                <p:cNvSpPr>
                  <a:spLocks/>
                </p:cNvSpPr>
                <p:nvPr/>
              </p:nvSpPr>
              <p:spPr bwMode="auto">
                <a:xfrm>
                  <a:off x="4149869" y="209684"/>
                  <a:ext cx="1588" cy="1588"/>
                </a:xfrm>
                <a:custGeom>
                  <a:avLst/>
                  <a:gdLst>
                    <a:gd name="T0" fmla="*/ 0 w 2"/>
                    <a:gd name="T1" fmla="*/ 1 h 1"/>
                    <a:gd name="T2" fmla="*/ 0 w 2"/>
                    <a:gd name="T3" fmla="*/ 1 h 1"/>
                    <a:gd name="T4" fmla="*/ 2 w 2"/>
                    <a:gd name="T5" fmla="*/ 0 h 1"/>
                    <a:gd name="T6" fmla="*/ 2 w 2"/>
                    <a:gd name="T7" fmla="*/ 0 h 1"/>
                    <a:gd name="T8" fmla="*/ 2 w 2"/>
                    <a:gd name="T9" fmla="*/ 1 h 1"/>
                    <a:gd name="T10" fmla="*/ 2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lnTo>
                        <a:pt x="0" y="1"/>
                      </a:lnTo>
                      <a:lnTo>
                        <a:pt x="2" y="0"/>
                      </a:lnTo>
                      <a:lnTo>
                        <a:pt x="2" y="0"/>
                      </a:lnTo>
                      <a:lnTo>
                        <a:pt x="2" y="1"/>
                      </a:lnTo>
                      <a:lnTo>
                        <a:pt x="2"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3" name="Freeform 184"/>
                <p:cNvSpPr>
                  <a:spLocks/>
                </p:cNvSpPr>
                <p:nvPr/>
              </p:nvSpPr>
              <p:spPr bwMode="auto">
                <a:xfrm>
                  <a:off x="4164157" y="265246"/>
                  <a:ext cx="3175" cy="0"/>
                </a:xfrm>
                <a:custGeom>
                  <a:avLst/>
                  <a:gdLst>
                    <a:gd name="T0" fmla="*/ 1 w 4"/>
                    <a:gd name="T1" fmla="*/ 1 w 4"/>
                    <a:gd name="T2" fmla="*/ 1 w 4"/>
                    <a:gd name="T3" fmla="*/ 4 w 4"/>
                    <a:gd name="T4" fmla="*/ 4 w 4"/>
                    <a:gd name="T5" fmla="*/ 0 w 4"/>
                    <a:gd name="T6" fmla="*/ 0 w 4"/>
                    <a:gd name="T7" fmla="*/ 1 w 4"/>
                    <a:gd name="T8" fmla="*/ 1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1" y="0"/>
                      </a:moveTo>
                      <a:lnTo>
                        <a:pt x="1" y="0"/>
                      </a:lnTo>
                      <a:lnTo>
                        <a:pt x="1" y="0"/>
                      </a:lnTo>
                      <a:lnTo>
                        <a:pt x="4" y="0"/>
                      </a:lnTo>
                      <a:lnTo>
                        <a:pt x="4" y="0"/>
                      </a:lnTo>
                      <a:lnTo>
                        <a:pt x="0" y="0"/>
                      </a:lnTo>
                      <a:lnTo>
                        <a:pt x="0" y="0"/>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4" name="Freeform 185"/>
                <p:cNvSpPr>
                  <a:spLocks/>
                </p:cNvSpPr>
                <p:nvPr/>
              </p:nvSpPr>
              <p:spPr bwMode="auto">
                <a:xfrm>
                  <a:off x="4157807" y="263659"/>
                  <a:ext cx="6350" cy="3175"/>
                </a:xfrm>
                <a:custGeom>
                  <a:avLst/>
                  <a:gdLst>
                    <a:gd name="T0" fmla="*/ 7 w 7"/>
                    <a:gd name="T1" fmla="*/ 1 h 2"/>
                    <a:gd name="T2" fmla="*/ 7 w 7"/>
                    <a:gd name="T3" fmla="*/ 1 h 2"/>
                    <a:gd name="T4" fmla="*/ 2 w 7"/>
                    <a:gd name="T5" fmla="*/ 2 h 2"/>
                    <a:gd name="T6" fmla="*/ 2 w 7"/>
                    <a:gd name="T7" fmla="*/ 2 h 2"/>
                    <a:gd name="T8" fmla="*/ 2 w 7"/>
                    <a:gd name="T9" fmla="*/ 1 h 2"/>
                    <a:gd name="T10" fmla="*/ 0 w 7"/>
                    <a:gd name="T11" fmla="*/ 0 h 2"/>
                    <a:gd name="T12" fmla="*/ 0 w 7"/>
                    <a:gd name="T13" fmla="*/ 0 h 2"/>
                    <a:gd name="T14" fmla="*/ 2 w 7"/>
                    <a:gd name="T15" fmla="*/ 1 h 2"/>
                    <a:gd name="T16" fmla="*/ 7 w 7"/>
                    <a:gd name="T17" fmla="*/ 1 h 2"/>
                    <a:gd name="T18" fmla="*/ 7 w 7"/>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1"/>
                      </a:moveTo>
                      <a:lnTo>
                        <a:pt x="7" y="1"/>
                      </a:lnTo>
                      <a:lnTo>
                        <a:pt x="2" y="2"/>
                      </a:lnTo>
                      <a:lnTo>
                        <a:pt x="2" y="2"/>
                      </a:lnTo>
                      <a:lnTo>
                        <a:pt x="2" y="1"/>
                      </a:lnTo>
                      <a:lnTo>
                        <a:pt x="0" y="0"/>
                      </a:lnTo>
                      <a:lnTo>
                        <a:pt x="0" y="0"/>
                      </a:lnTo>
                      <a:lnTo>
                        <a:pt x="2" y="1"/>
                      </a:lnTo>
                      <a:lnTo>
                        <a:pt x="7" y="1"/>
                      </a:lnTo>
                      <a:lnTo>
                        <a:pt x="7"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5" name="Freeform 186"/>
                <p:cNvSpPr>
                  <a:spLocks/>
                </p:cNvSpPr>
                <p:nvPr/>
              </p:nvSpPr>
              <p:spPr bwMode="auto">
                <a:xfrm>
                  <a:off x="4153044" y="266834"/>
                  <a:ext cx="4763" cy="3175"/>
                </a:xfrm>
                <a:custGeom>
                  <a:avLst/>
                  <a:gdLst>
                    <a:gd name="T0" fmla="*/ 0 w 5"/>
                    <a:gd name="T1" fmla="*/ 0 h 2"/>
                    <a:gd name="T2" fmla="*/ 0 w 5"/>
                    <a:gd name="T3" fmla="*/ 0 h 2"/>
                    <a:gd name="T4" fmla="*/ 5 w 5"/>
                    <a:gd name="T5" fmla="*/ 1 h 2"/>
                    <a:gd name="T6" fmla="*/ 5 w 5"/>
                    <a:gd name="T7" fmla="*/ 1 h 2"/>
                    <a:gd name="T8" fmla="*/ 2 w 5"/>
                    <a:gd name="T9" fmla="*/ 2 h 2"/>
                    <a:gd name="T10" fmla="*/ 2 w 5"/>
                    <a:gd name="T11" fmla="*/ 2 h 2"/>
                    <a:gd name="T12" fmla="*/ 0 w 5"/>
                    <a:gd name="T13" fmla="*/ 0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lnTo>
                        <a:pt x="0" y="0"/>
                      </a:lnTo>
                      <a:lnTo>
                        <a:pt x="5" y="1"/>
                      </a:lnTo>
                      <a:lnTo>
                        <a:pt x="5" y="1"/>
                      </a:lnTo>
                      <a:lnTo>
                        <a:pt x="2" y="2"/>
                      </a:lnTo>
                      <a:lnTo>
                        <a:pt x="2"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6" name="Freeform 187"/>
                <p:cNvSpPr>
                  <a:spLocks/>
                </p:cNvSpPr>
                <p:nvPr/>
              </p:nvSpPr>
              <p:spPr bwMode="auto">
                <a:xfrm>
                  <a:off x="4138757" y="271596"/>
                  <a:ext cx="3175" cy="1588"/>
                </a:xfrm>
                <a:custGeom>
                  <a:avLst/>
                  <a:gdLst>
                    <a:gd name="T0" fmla="*/ 2 w 4"/>
                    <a:gd name="T1" fmla="*/ 3 h 3"/>
                    <a:gd name="T2" fmla="*/ 2 w 4"/>
                    <a:gd name="T3" fmla="*/ 3 h 3"/>
                    <a:gd name="T4" fmla="*/ 0 w 4"/>
                    <a:gd name="T5" fmla="*/ 0 h 3"/>
                    <a:gd name="T6" fmla="*/ 0 w 4"/>
                    <a:gd name="T7" fmla="*/ 0 h 3"/>
                    <a:gd name="T8" fmla="*/ 4 w 4"/>
                    <a:gd name="T9" fmla="*/ 3 h 3"/>
                    <a:gd name="T10" fmla="*/ 4 w 4"/>
                    <a:gd name="T11" fmla="*/ 3 h 3"/>
                    <a:gd name="T12" fmla="*/ 2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0" y="0"/>
                      </a:lnTo>
                      <a:lnTo>
                        <a:pt x="0" y="0"/>
                      </a:lnTo>
                      <a:lnTo>
                        <a:pt x="4" y="3"/>
                      </a:lnTo>
                      <a:lnTo>
                        <a:pt x="4"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7" name="Freeform 188"/>
                <p:cNvSpPr>
                  <a:spLocks/>
                </p:cNvSpPr>
                <p:nvPr/>
              </p:nvSpPr>
              <p:spPr bwMode="auto">
                <a:xfrm>
                  <a:off x="4137169" y="276359"/>
                  <a:ext cx="4763" cy="3175"/>
                </a:xfrm>
                <a:custGeom>
                  <a:avLst/>
                  <a:gdLst>
                    <a:gd name="T0" fmla="*/ 6 w 6"/>
                    <a:gd name="T1" fmla="*/ 3 h 3"/>
                    <a:gd name="T2" fmla="*/ 6 w 6"/>
                    <a:gd name="T3" fmla="*/ 3 h 3"/>
                    <a:gd name="T4" fmla="*/ 1 w 6"/>
                    <a:gd name="T5" fmla="*/ 3 h 3"/>
                    <a:gd name="T6" fmla="*/ 1 w 6"/>
                    <a:gd name="T7" fmla="*/ 3 h 3"/>
                    <a:gd name="T8" fmla="*/ 0 w 6"/>
                    <a:gd name="T9" fmla="*/ 3 h 3"/>
                    <a:gd name="T10" fmla="*/ 0 w 6"/>
                    <a:gd name="T11" fmla="*/ 3 h 3"/>
                    <a:gd name="T12" fmla="*/ 0 w 6"/>
                    <a:gd name="T13" fmla="*/ 0 h 3"/>
                    <a:gd name="T14" fmla="*/ 0 w 6"/>
                    <a:gd name="T15" fmla="*/ 0 h 3"/>
                    <a:gd name="T16" fmla="*/ 2 w 6"/>
                    <a:gd name="T17" fmla="*/ 2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1" y="3"/>
                      </a:lnTo>
                      <a:lnTo>
                        <a:pt x="1" y="3"/>
                      </a:lnTo>
                      <a:lnTo>
                        <a:pt x="0" y="3"/>
                      </a:lnTo>
                      <a:lnTo>
                        <a:pt x="0" y="3"/>
                      </a:lnTo>
                      <a:lnTo>
                        <a:pt x="0" y="0"/>
                      </a:lnTo>
                      <a:lnTo>
                        <a:pt x="0" y="0"/>
                      </a:lnTo>
                      <a:lnTo>
                        <a:pt x="2" y="2"/>
                      </a:lnTo>
                      <a:lnTo>
                        <a:pt x="6" y="3"/>
                      </a:lnTo>
                      <a:lnTo>
                        <a:pt x="6"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8" name="Freeform 189"/>
                <p:cNvSpPr>
                  <a:spLocks/>
                </p:cNvSpPr>
                <p:nvPr/>
              </p:nvSpPr>
              <p:spPr bwMode="auto">
                <a:xfrm>
                  <a:off x="4113357" y="260484"/>
                  <a:ext cx="4763" cy="3175"/>
                </a:xfrm>
                <a:custGeom>
                  <a:avLst/>
                  <a:gdLst>
                    <a:gd name="T0" fmla="*/ 5 w 7"/>
                    <a:gd name="T1" fmla="*/ 0 h 4"/>
                    <a:gd name="T2" fmla="*/ 5 w 7"/>
                    <a:gd name="T3" fmla="*/ 0 h 4"/>
                    <a:gd name="T4" fmla="*/ 7 w 7"/>
                    <a:gd name="T5" fmla="*/ 3 h 4"/>
                    <a:gd name="T6" fmla="*/ 7 w 7"/>
                    <a:gd name="T7" fmla="*/ 3 h 4"/>
                    <a:gd name="T8" fmla="*/ 4 w 7"/>
                    <a:gd name="T9" fmla="*/ 4 h 4"/>
                    <a:gd name="T10" fmla="*/ 4 w 7"/>
                    <a:gd name="T11" fmla="*/ 4 h 4"/>
                    <a:gd name="T12" fmla="*/ 0 w 7"/>
                    <a:gd name="T13" fmla="*/ 4 h 4"/>
                    <a:gd name="T14" fmla="*/ 0 w 7"/>
                    <a:gd name="T15" fmla="*/ 4 h 4"/>
                    <a:gd name="T16" fmla="*/ 5 w 7"/>
                    <a:gd name="T17" fmla="*/ 0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7" y="3"/>
                      </a:lnTo>
                      <a:lnTo>
                        <a:pt x="7" y="3"/>
                      </a:lnTo>
                      <a:lnTo>
                        <a:pt x="4" y="4"/>
                      </a:lnTo>
                      <a:lnTo>
                        <a:pt x="4" y="4"/>
                      </a:lnTo>
                      <a:lnTo>
                        <a:pt x="0" y="4"/>
                      </a:lnTo>
                      <a:lnTo>
                        <a:pt x="0" y="4"/>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79" name="Freeform 190"/>
                <p:cNvSpPr>
                  <a:spLocks/>
                </p:cNvSpPr>
                <p:nvPr/>
              </p:nvSpPr>
              <p:spPr bwMode="auto">
                <a:xfrm>
                  <a:off x="4110182" y="266834"/>
                  <a:ext cx="7938" cy="3175"/>
                </a:xfrm>
                <a:custGeom>
                  <a:avLst/>
                  <a:gdLst>
                    <a:gd name="T0" fmla="*/ 5 w 10"/>
                    <a:gd name="T1" fmla="*/ 0 h 2"/>
                    <a:gd name="T2" fmla="*/ 5 w 10"/>
                    <a:gd name="T3" fmla="*/ 0 h 2"/>
                    <a:gd name="T4" fmla="*/ 10 w 10"/>
                    <a:gd name="T5" fmla="*/ 2 h 2"/>
                    <a:gd name="T6" fmla="*/ 10 w 10"/>
                    <a:gd name="T7" fmla="*/ 2 h 2"/>
                    <a:gd name="T8" fmla="*/ 9 w 10"/>
                    <a:gd name="T9" fmla="*/ 2 h 2"/>
                    <a:gd name="T10" fmla="*/ 5 w 10"/>
                    <a:gd name="T11" fmla="*/ 2 h 2"/>
                    <a:gd name="T12" fmla="*/ 5 w 10"/>
                    <a:gd name="T13" fmla="*/ 2 h 2"/>
                    <a:gd name="T14" fmla="*/ 2 w 10"/>
                    <a:gd name="T15" fmla="*/ 1 h 2"/>
                    <a:gd name="T16" fmla="*/ 0 w 10"/>
                    <a:gd name="T17" fmla="*/ 1 h 2"/>
                    <a:gd name="T18" fmla="*/ 0 w 10"/>
                    <a:gd name="T19" fmla="*/ 1 h 2"/>
                    <a:gd name="T20" fmla="*/ 5 w 10"/>
                    <a:gd name="T21" fmla="*/ 0 h 2"/>
                    <a:gd name="T22" fmla="*/ 5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5" y="0"/>
                      </a:moveTo>
                      <a:lnTo>
                        <a:pt x="5" y="0"/>
                      </a:lnTo>
                      <a:lnTo>
                        <a:pt x="10" y="2"/>
                      </a:lnTo>
                      <a:lnTo>
                        <a:pt x="10" y="2"/>
                      </a:lnTo>
                      <a:lnTo>
                        <a:pt x="9" y="2"/>
                      </a:lnTo>
                      <a:lnTo>
                        <a:pt x="5" y="2"/>
                      </a:lnTo>
                      <a:lnTo>
                        <a:pt x="5" y="2"/>
                      </a:lnTo>
                      <a:lnTo>
                        <a:pt x="2"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0" name="Freeform 191"/>
                <p:cNvSpPr>
                  <a:spLocks/>
                </p:cNvSpPr>
                <p:nvPr/>
              </p:nvSpPr>
              <p:spPr bwMode="auto">
                <a:xfrm>
                  <a:off x="4110182" y="273184"/>
                  <a:ext cx="3175" cy="3175"/>
                </a:xfrm>
                <a:custGeom>
                  <a:avLst/>
                  <a:gdLst>
                    <a:gd name="T0" fmla="*/ 4 w 4"/>
                    <a:gd name="T1" fmla="*/ 0 h 4"/>
                    <a:gd name="T2" fmla="*/ 4 w 4"/>
                    <a:gd name="T3" fmla="*/ 0 h 4"/>
                    <a:gd name="T4" fmla="*/ 2 w 4"/>
                    <a:gd name="T5" fmla="*/ 4 h 4"/>
                    <a:gd name="T6" fmla="*/ 2 w 4"/>
                    <a:gd name="T7" fmla="*/ 4 h 4"/>
                    <a:gd name="T8" fmla="*/ 1 w 4"/>
                    <a:gd name="T9" fmla="*/ 1 h 4"/>
                    <a:gd name="T10" fmla="*/ 0 w 4"/>
                    <a:gd name="T11" fmla="*/ 0 h 4"/>
                    <a:gd name="T12" fmla="*/ 0 w 4"/>
                    <a:gd name="T13" fmla="*/ 0 h 4"/>
                    <a:gd name="T14" fmla="*/ 4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2" y="4"/>
                      </a:lnTo>
                      <a:lnTo>
                        <a:pt x="2" y="4"/>
                      </a:lnTo>
                      <a:lnTo>
                        <a:pt x="1" y="1"/>
                      </a:lnTo>
                      <a:lnTo>
                        <a:pt x="0" y="0"/>
                      </a:lnTo>
                      <a:lnTo>
                        <a:pt x="0" y="0"/>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1" name="Freeform 192"/>
                <p:cNvSpPr>
                  <a:spLocks/>
                </p:cNvSpPr>
                <p:nvPr/>
              </p:nvSpPr>
              <p:spPr bwMode="auto">
                <a:xfrm>
                  <a:off x="4192732" y="301759"/>
                  <a:ext cx="4763" cy="4763"/>
                </a:xfrm>
                <a:custGeom>
                  <a:avLst/>
                  <a:gdLst>
                    <a:gd name="T0" fmla="*/ 0 w 8"/>
                    <a:gd name="T1" fmla="*/ 0 h 6"/>
                    <a:gd name="T2" fmla="*/ 0 w 8"/>
                    <a:gd name="T3" fmla="*/ 0 h 6"/>
                    <a:gd name="T4" fmla="*/ 3 w 8"/>
                    <a:gd name="T5" fmla="*/ 0 h 6"/>
                    <a:gd name="T6" fmla="*/ 3 w 8"/>
                    <a:gd name="T7" fmla="*/ 0 h 6"/>
                    <a:gd name="T8" fmla="*/ 4 w 8"/>
                    <a:gd name="T9" fmla="*/ 1 h 6"/>
                    <a:gd name="T10" fmla="*/ 8 w 8"/>
                    <a:gd name="T11" fmla="*/ 2 h 6"/>
                    <a:gd name="T12" fmla="*/ 8 w 8"/>
                    <a:gd name="T13" fmla="*/ 2 h 6"/>
                    <a:gd name="T14" fmla="*/ 7 w 8"/>
                    <a:gd name="T15" fmla="*/ 3 h 6"/>
                    <a:gd name="T16" fmla="*/ 7 w 8"/>
                    <a:gd name="T17" fmla="*/ 3 h 6"/>
                    <a:gd name="T18" fmla="*/ 5 w 8"/>
                    <a:gd name="T19" fmla="*/ 2 h 6"/>
                    <a:gd name="T20" fmla="*/ 5 w 8"/>
                    <a:gd name="T21" fmla="*/ 2 h 6"/>
                    <a:gd name="T22" fmla="*/ 4 w 8"/>
                    <a:gd name="T23" fmla="*/ 3 h 6"/>
                    <a:gd name="T24" fmla="*/ 4 w 8"/>
                    <a:gd name="T25" fmla="*/ 3 h 6"/>
                    <a:gd name="T26" fmla="*/ 3 w 8"/>
                    <a:gd name="T27" fmla="*/ 3 h 6"/>
                    <a:gd name="T28" fmla="*/ 3 w 8"/>
                    <a:gd name="T29" fmla="*/ 3 h 6"/>
                    <a:gd name="T30" fmla="*/ 3 w 8"/>
                    <a:gd name="T31" fmla="*/ 4 h 6"/>
                    <a:gd name="T32" fmla="*/ 3 w 8"/>
                    <a:gd name="T33" fmla="*/ 4 h 6"/>
                    <a:gd name="T34" fmla="*/ 2 w 8"/>
                    <a:gd name="T35" fmla="*/ 6 h 6"/>
                    <a:gd name="T36" fmla="*/ 2 w 8"/>
                    <a:gd name="T37" fmla="*/ 6 h 6"/>
                    <a:gd name="T38" fmla="*/ 2 w 8"/>
                    <a:gd name="T39" fmla="*/ 6 h 6"/>
                    <a:gd name="T40" fmla="*/ 2 w 8"/>
                    <a:gd name="T41" fmla="*/ 6 h 6"/>
                    <a:gd name="T42" fmla="*/ 2 w 8"/>
                    <a:gd name="T43" fmla="*/ 3 h 6"/>
                    <a:gd name="T44" fmla="*/ 2 w 8"/>
                    <a:gd name="T45" fmla="*/ 3 h 6"/>
                    <a:gd name="T46" fmla="*/ 0 w 8"/>
                    <a:gd name="T47" fmla="*/ 0 h 6"/>
                    <a:gd name="T48" fmla="*/ 0 w 8"/>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0" y="0"/>
                      </a:moveTo>
                      <a:lnTo>
                        <a:pt x="0" y="0"/>
                      </a:lnTo>
                      <a:lnTo>
                        <a:pt x="3" y="0"/>
                      </a:lnTo>
                      <a:lnTo>
                        <a:pt x="3" y="0"/>
                      </a:lnTo>
                      <a:lnTo>
                        <a:pt x="4" y="1"/>
                      </a:lnTo>
                      <a:lnTo>
                        <a:pt x="8" y="2"/>
                      </a:lnTo>
                      <a:lnTo>
                        <a:pt x="8" y="2"/>
                      </a:lnTo>
                      <a:lnTo>
                        <a:pt x="7" y="3"/>
                      </a:lnTo>
                      <a:lnTo>
                        <a:pt x="7" y="3"/>
                      </a:lnTo>
                      <a:lnTo>
                        <a:pt x="5" y="2"/>
                      </a:lnTo>
                      <a:lnTo>
                        <a:pt x="5" y="2"/>
                      </a:lnTo>
                      <a:lnTo>
                        <a:pt x="4" y="3"/>
                      </a:lnTo>
                      <a:lnTo>
                        <a:pt x="4" y="3"/>
                      </a:lnTo>
                      <a:lnTo>
                        <a:pt x="3" y="3"/>
                      </a:lnTo>
                      <a:lnTo>
                        <a:pt x="3" y="3"/>
                      </a:lnTo>
                      <a:lnTo>
                        <a:pt x="3" y="4"/>
                      </a:lnTo>
                      <a:lnTo>
                        <a:pt x="3" y="4"/>
                      </a:lnTo>
                      <a:lnTo>
                        <a:pt x="2" y="6"/>
                      </a:lnTo>
                      <a:lnTo>
                        <a:pt x="2" y="6"/>
                      </a:lnTo>
                      <a:lnTo>
                        <a:pt x="2" y="6"/>
                      </a:lnTo>
                      <a:lnTo>
                        <a:pt x="2" y="6"/>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2" name="Freeform 193"/>
                <p:cNvSpPr>
                  <a:spLocks/>
                </p:cNvSpPr>
                <p:nvPr/>
              </p:nvSpPr>
              <p:spPr bwMode="auto">
                <a:xfrm>
                  <a:off x="4245119" y="282709"/>
                  <a:ext cx="1588" cy="1588"/>
                </a:xfrm>
                <a:custGeom>
                  <a:avLst/>
                  <a:gdLst>
                    <a:gd name="T0" fmla="*/ 0 w 3"/>
                    <a:gd name="T1" fmla="*/ 0 h 3"/>
                    <a:gd name="T2" fmla="*/ 0 w 3"/>
                    <a:gd name="T3" fmla="*/ 0 h 3"/>
                    <a:gd name="T4" fmla="*/ 3 w 3"/>
                    <a:gd name="T5" fmla="*/ 1 h 3"/>
                    <a:gd name="T6" fmla="*/ 3 w 3"/>
                    <a:gd name="T7" fmla="*/ 1 h 3"/>
                    <a:gd name="T8" fmla="*/ 2 w 3"/>
                    <a:gd name="T9" fmla="*/ 3 h 3"/>
                    <a:gd name="T10" fmla="*/ 2 w 3"/>
                    <a:gd name="T11" fmla="*/ 3 h 3"/>
                    <a:gd name="T12" fmla="*/ 2 w 3"/>
                    <a:gd name="T13" fmla="*/ 1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1"/>
                      </a:lnTo>
                      <a:lnTo>
                        <a:pt x="3" y="1"/>
                      </a:lnTo>
                      <a:lnTo>
                        <a:pt x="2" y="3"/>
                      </a:lnTo>
                      <a:lnTo>
                        <a:pt x="2" y="3"/>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3" name="Freeform 194"/>
                <p:cNvSpPr>
                  <a:spLocks/>
                </p:cNvSpPr>
                <p:nvPr/>
              </p:nvSpPr>
              <p:spPr bwMode="auto">
                <a:xfrm>
                  <a:off x="4256232" y="270009"/>
                  <a:ext cx="3175" cy="1588"/>
                </a:xfrm>
                <a:custGeom>
                  <a:avLst/>
                  <a:gdLst>
                    <a:gd name="T0" fmla="*/ 0 w 4"/>
                    <a:gd name="T1" fmla="*/ 4 h 4"/>
                    <a:gd name="T2" fmla="*/ 0 w 4"/>
                    <a:gd name="T3" fmla="*/ 4 h 4"/>
                    <a:gd name="T4" fmla="*/ 2 w 4"/>
                    <a:gd name="T5" fmla="*/ 0 h 4"/>
                    <a:gd name="T6" fmla="*/ 2 w 4"/>
                    <a:gd name="T7" fmla="*/ 0 h 4"/>
                    <a:gd name="T8" fmla="*/ 4 w 4"/>
                    <a:gd name="T9" fmla="*/ 1 h 4"/>
                    <a:gd name="T10" fmla="*/ 4 w 4"/>
                    <a:gd name="T11" fmla="*/ 1 h 4"/>
                    <a:gd name="T12" fmla="*/ 4 w 4"/>
                    <a:gd name="T13" fmla="*/ 1 h 4"/>
                    <a:gd name="T14" fmla="*/ 4 w 4"/>
                    <a:gd name="T15" fmla="*/ 1 h 4"/>
                    <a:gd name="T16" fmla="*/ 2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0"/>
                      </a:lnTo>
                      <a:lnTo>
                        <a:pt x="2" y="0"/>
                      </a:lnTo>
                      <a:lnTo>
                        <a:pt x="4" y="1"/>
                      </a:lnTo>
                      <a:lnTo>
                        <a:pt x="4" y="1"/>
                      </a:lnTo>
                      <a:lnTo>
                        <a:pt x="4" y="1"/>
                      </a:lnTo>
                      <a:lnTo>
                        <a:pt x="4" y="1"/>
                      </a:lnTo>
                      <a:lnTo>
                        <a:pt x="2"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4" name="Freeform 195"/>
                <p:cNvSpPr>
                  <a:spLocks/>
                </p:cNvSpPr>
                <p:nvPr/>
              </p:nvSpPr>
              <p:spPr bwMode="auto">
                <a:xfrm>
                  <a:off x="4268932" y="190634"/>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5" name="Freeform 196"/>
                <p:cNvSpPr>
                  <a:spLocks/>
                </p:cNvSpPr>
                <p:nvPr/>
              </p:nvSpPr>
              <p:spPr bwMode="auto">
                <a:xfrm>
                  <a:off x="4275282" y="227146"/>
                  <a:ext cx="3175" cy="4763"/>
                </a:xfrm>
                <a:custGeom>
                  <a:avLst/>
                  <a:gdLst>
                    <a:gd name="T0" fmla="*/ 4 w 5"/>
                    <a:gd name="T1" fmla="*/ 0 h 6"/>
                    <a:gd name="T2" fmla="*/ 4 w 5"/>
                    <a:gd name="T3" fmla="*/ 0 h 6"/>
                    <a:gd name="T4" fmla="*/ 5 w 5"/>
                    <a:gd name="T5" fmla="*/ 0 h 6"/>
                    <a:gd name="T6" fmla="*/ 5 w 5"/>
                    <a:gd name="T7" fmla="*/ 0 h 6"/>
                    <a:gd name="T8" fmla="*/ 4 w 5"/>
                    <a:gd name="T9" fmla="*/ 3 h 6"/>
                    <a:gd name="T10" fmla="*/ 4 w 5"/>
                    <a:gd name="T11" fmla="*/ 3 h 6"/>
                    <a:gd name="T12" fmla="*/ 1 w 5"/>
                    <a:gd name="T13" fmla="*/ 4 h 6"/>
                    <a:gd name="T14" fmla="*/ 0 w 5"/>
                    <a:gd name="T15" fmla="*/ 5 h 6"/>
                    <a:gd name="T16" fmla="*/ 0 w 5"/>
                    <a:gd name="T17" fmla="*/ 5 h 6"/>
                    <a:gd name="T18" fmla="*/ 1 w 5"/>
                    <a:gd name="T19" fmla="*/ 6 h 6"/>
                    <a:gd name="T20" fmla="*/ 1 w 5"/>
                    <a:gd name="T21" fmla="*/ 6 h 6"/>
                    <a:gd name="T22" fmla="*/ 1 w 5"/>
                    <a:gd name="T23" fmla="*/ 6 h 6"/>
                    <a:gd name="T24" fmla="*/ 1 w 5"/>
                    <a:gd name="T25" fmla="*/ 6 h 6"/>
                    <a:gd name="T26" fmla="*/ 0 w 5"/>
                    <a:gd name="T27" fmla="*/ 5 h 6"/>
                    <a:gd name="T28" fmla="*/ 0 w 5"/>
                    <a:gd name="T29" fmla="*/ 5 h 6"/>
                    <a:gd name="T30" fmla="*/ 4 w 5"/>
                    <a:gd name="T31" fmla="*/ 2 h 6"/>
                    <a:gd name="T32" fmla="*/ 4 w 5"/>
                    <a:gd name="T33" fmla="*/ 2 h 6"/>
                    <a:gd name="T34" fmla="*/ 4 w 5"/>
                    <a:gd name="T35" fmla="*/ 2 h 6"/>
                    <a:gd name="T36" fmla="*/ 4 w 5"/>
                    <a:gd name="T37" fmla="*/ 0 h 6"/>
                    <a:gd name="T38" fmla="*/ 4 w 5"/>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6">
                      <a:moveTo>
                        <a:pt x="4" y="0"/>
                      </a:moveTo>
                      <a:lnTo>
                        <a:pt x="4" y="0"/>
                      </a:lnTo>
                      <a:lnTo>
                        <a:pt x="5" y="0"/>
                      </a:lnTo>
                      <a:lnTo>
                        <a:pt x="5" y="0"/>
                      </a:lnTo>
                      <a:lnTo>
                        <a:pt x="4" y="3"/>
                      </a:lnTo>
                      <a:lnTo>
                        <a:pt x="4" y="3"/>
                      </a:lnTo>
                      <a:lnTo>
                        <a:pt x="1" y="4"/>
                      </a:lnTo>
                      <a:lnTo>
                        <a:pt x="0" y="5"/>
                      </a:lnTo>
                      <a:lnTo>
                        <a:pt x="0" y="5"/>
                      </a:lnTo>
                      <a:lnTo>
                        <a:pt x="1" y="6"/>
                      </a:lnTo>
                      <a:lnTo>
                        <a:pt x="1" y="6"/>
                      </a:lnTo>
                      <a:lnTo>
                        <a:pt x="1" y="6"/>
                      </a:lnTo>
                      <a:lnTo>
                        <a:pt x="1" y="6"/>
                      </a:lnTo>
                      <a:lnTo>
                        <a:pt x="0" y="5"/>
                      </a:lnTo>
                      <a:lnTo>
                        <a:pt x="0" y="5"/>
                      </a:lnTo>
                      <a:lnTo>
                        <a:pt x="4" y="2"/>
                      </a:lnTo>
                      <a:lnTo>
                        <a:pt x="4" y="2"/>
                      </a:lnTo>
                      <a:lnTo>
                        <a:pt x="4" y="2"/>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6" name="Freeform 197"/>
                <p:cNvSpPr>
                  <a:spLocks/>
                </p:cNvSpPr>
                <p:nvPr/>
              </p:nvSpPr>
              <p:spPr bwMode="auto">
                <a:xfrm>
                  <a:off x="4272107" y="222384"/>
                  <a:ext cx="3175" cy="1588"/>
                </a:xfrm>
                <a:custGeom>
                  <a:avLst/>
                  <a:gdLst>
                    <a:gd name="T0" fmla="*/ 2 w 2"/>
                    <a:gd name="T1" fmla="*/ 3 h 3"/>
                    <a:gd name="T2" fmla="*/ 2 w 2"/>
                    <a:gd name="T3" fmla="*/ 3 h 3"/>
                    <a:gd name="T4" fmla="*/ 1 w 2"/>
                    <a:gd name="T5" fmla="*/ 2 h 3"/>
                    <a:gd name="T6" fmla="*/ 0 w 2"/>
                    <a:gd name="T7" fmla="*/ 0 h 3"/>
                    <a:gd name="T8" fmla="*/ 0 w 2"/>
                    <a:gd name="T9" fmla="*/ 0 h 3"/>
                    <a:gd name="T10" fmla="*/ 0 w 2"/>
                    <a:gd name="T11" fmla="*/ 0 h 3"/>
                    <a:gd name="T12" fmla="*/ 2 w 2"/>
                    <a:gd name="T13" fmla="*/ 0 h 3"/>
                    <a:gd name="T14" fmla="*/ 2 w 2"/>
                    <a:gd name="T15" fmla="*/ 0 h 3"/>
                    <a:gd name="T16" fmla="*/ 2 w 2"/>
                    <a:gd name="T17" fmla="*/ 3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2" y="3"/>
                      </a:lnTo>
                      <a:lnTo>
                        <a:pt x="1" y="2"/>
                      </a:lnTo>
                      <a:lnTo>
                        <a:pt x="0" y="0"/>
                      </a:lnTo>
                      <a:lnTo>
                        <a:pt x="0" y="0"/>
                      </a:lnTo>
                      <a:lnTo>
                        <a:pt x="0" y="0"/>
                      </a:lnTo>
                      <a:lnTo>
                        <a:pt x="2" y="0"/>
                      </a:lnTo>
                      <a:lnTo>
                        <a:pt x="2" y="0"/>
                      </a:lnTo>
                      <a:lnTo>
                        <a:pt x="2" y="3"/>
                      </a:lnTo>
                      <a:lnTo>
                        <a:pt x="2" y="3"/>
                      </a:lnTo>
                      <a:lnTo>
                        <a:pt x="2" y="3"/>
                      </a:lnTo>
                      <a:lnTo>
                        <a:pt x="2"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7" name="Freeform 198"/>
                <p:cNvSpPr>
                  <a:spLocks/>
                </p:cNvSpPr>
                <p:nvPr/>
              </p:nvSpPr>
              <p:spPr bwMode="auto">
                <a:xfrm>
                  <a:off x="4264169" y="192221"/>
                  <a:ext cx="4763" cy="3175"/>
                </a:xfrm>
                <a:custGeom>
                  <a:avLst/>
                  <a:gdLst>
                    <a:gd name="T0" fmla="*/ 3 w 6"/>
                    <a:gd name="T1" fmla="*/ 4 h 4"/>
                    <a:gd name="T2" fmla="*/ 3 w 6"/>
                    <a:gd name="T3" fmla="*/ 4 h 4"/>
                    <a:gd name="T4" fmla="*/ 2 w 6"/>
                    <a:gd name="T5" fmla="*/ 4 h 4"/>
                    <a:gd name="T6" fmla="*/ 0 w 6"/>
                    <a:gd name="T7" fmla="*/ 3 h 4"/>
                    <a:gd name="T8" fmla="*/ 0 w 6"/>
                    <a:gd name="T9" fmla="*/ 3 h 4"/>
                    <a:gd name="T10" fmla="*/ 2 w 6"/>
                    <a:gd name="T11" fmla="*/ 3 h 4"/>
                    <a:gd name="T12" fmla="*/ 6 w 6"/>
                    <a:gd name="T13" fmla="*/ 0 h 4"/>
                    <a:gd name="T14" fmla="*/ 6 w 6"/>
                    <a:gd name="T15" fmla="*/ 0 h 4"/>
                    <a:gd name="T16" fmla="*/ 3 w 6"/>
                    <a:gd name="T17" fmla="*/ 4 h 4"/>
                    <a:gd name="T18" fmla="*/ 3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4"/>
                      </a:moveTo>
                      <a:lnTo>
                        <a:pt x="3" y="4"/>
                      </a:lnTo>
                      <a:lnTo>
                        <a:pt x="2" y="4"/>
                      </a:lnTo>
                      <a:lnTo>
                        <a:pt x="0" y="3"/>
                      </a:lnTo>
                      <a:lnTo>
                        <a:pt x="0" y="3"/>
                      </a:lnTo>
                      <a:lnTo>
                        <a:pt x="2" y="3"/>
                      </a:lnTo>
                      <a:lnTo>
                        <a:pt x="6" y="0"/>
                      </a:lnTo>
                      <a:lnTo>
                        <a:pt x="6" y="0"/>
                      </a:lnTo>
                      <a:lnTo>
                        <a:pt x="3" y="4"/>
                      </a:lnTo>
                      <a:lnTo>
                        <a:pt x="3"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8" name="Freeform 199"/>
                <p:cNvSpPr>
                  <a:spLocks/>
                </p:cNvSpPr>
                <p:nvPr/>
              </p:nvSpPr>
              <p:spPr bwMode="auto">
                <a:xfrm>
                  <a:off x="4262582" y="198571"/>
                  <a:ext cx="3175" cy="1588"/>
                </a:xfrm>
                <a:custGeom>
                  <a:avLst/>
                  <a:gdLst>
                    <a:gd name="T0" fmla="*/ 4 w 4"/>
                    <a:gd name="T1" fmla="*/ 0 h 1"/>
                    <a:gd name="T2" fmla="*/ 4 w 4"/>
                    <a:gd name="T3" fmla="*/ 0 h 1"/>
                    <a:gd name="T4" fmla="*/ 4 w 4"/>
                    <a:gd name="T5" fmla="*/ 0 h 1"/>
                    <a:gd name="T6" fmla="*/ 4 w 4"/>
                    <a:gd name="T7" fmla="*/ 0 h 1"/>
                    <a:gd name="T8" fmla="*/ 4 w 4"/>
                    <a:gd name="T9" fmla="*/ 1 h 1"/>
                    <a:gd name="T10" fmla="*/ 4 w 4"/>
                    <a:gd name="T11" fmla="*/ 1 h 1"/>
                    <a:gd name="T12" fmla="*/ 0 w 4"/>
                    <a:gd name="T13" fmla="*/ 1 h 1"/>
                    <a:gd name="T14" fmla="*/ 0 w 4"/>
                    <a:gd name="T15" fmla="*/ 1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lnTo>
                        <a:pt x="4" y="0"/>
                      </a:lnTo>
                      <a:lnTo>
                        <a:pt x="4" y="0"/>
                      </a:lnTo>
                      <a:lnTo>
                        <a:pt x="4" y="0"/>
                      </a:lnTo>
                      <a:lnTo>
                        <a:pt x="4" y="1"/>
                      </a:lnTo>
                      <a:lnTo>
                        <a:pt x="4"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89" name="Freeform 200"/>
                <p:cNvSpPr>
                  <a:spLocks/>
                </p:cNvSpPr>
                <p:nvPr/>
              </p:nvSpPr>
              <p:spPr bwMode="auto">
                <a:xfrm>
                  <a:off x="4310207" y="223971"/>
                  <a:ext cx="4763" cy="3175"/>
                </a:xfrm>
                <a:custGeom>
                  <a:avLst/>
                  <a:gdLst>
                    <a:gd name="T0" fmla="*/ 0 w 6"/>
                    <a:gd name="T1" fmla="*/ 5 h 5"/>
                    <a:gd name="T2" fmla="*/ 0 w 6"/>
                    <a:gd name="T3" fmla="*/ 5 h 5"/>
                    <a:gd name="T4" fmla="*/ 1 w 6"/>
                    <a:gd name="T5" fmla="*/ 0 h 5"/>
                    <a:gd name="T6" fmla="*/ 1 w 6"/>
                    <a:gd name="T7" fmla="*/ 0 h 5"/>
                    <a:gd name="T8" fmla="*/ 5 w 6"/>
                    <a:gd name="T9" fmla="*/ 2 h 5"/>
                    <a:gd name="T10" fmla="*/ 5 w 6"/>
                    <a:gd name="T11" fmla="*/ 2 h 5"/>
                    <a:gd name="T12" fmla="*/ 5 w 6"/>
                    <a:gd name="T13" fmla="*/ 2 h 5"/>
                    <a:gd name="T14" fmla="*/ 5 w 6"/>
                    <a:gd name="T15" fmla="*/ 2 h 5"/>
                    <a:gd name="T16" fmla="*/ 6 w 6"/>
                    <a:gd name="T17" fmla="*/ 5 h 5"/>
                    <a:gd name="T18" fmla="*/ 6 w 6"/>
                    <a:gd name="T19" fmla="*/ 5 h 5"/>
                    <a:gd name="T20" fmla="*/ 1 w 6"/>
                    <a:gd name="T21" fmla="*/ 5 h 5"/>
                    <a:gd name="T22" fmla="*/ 1 w 6"/>
                    <a:gd name="T23" fmla="*/ 5 h 5"/>
                    <a:gd name="T24" fmla="*/ 0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lnTo>
                        <a:pt x="0" y="5"/>
                      </a:lnTo>
                      <a:lnTo>
                        <a:pt x="1" y="0"/>
                      </a:lnTo>
                      <a:lnTo>
                        <a:pt x="1" y="0"/>
                      </a:lnTo>
                      <a:lnTo>
                        <a:pt x="5" y="2"/>
                      </a:lnTo>
                      <a:lnTo>
                        <a:pt x="5" y="2"/>
                      </a:lnTo>
                      <a:lnTo>
                        <a:pt x="5" y="2"/>
                      </a:lnTo>
                      <a:lnTo>
                        <a:pt x="5" y="2"/>
                      </a:lnTo>
                      <a:lnTo>
                        <a:pt x="6" y="5"/>
                      </a:lnTo>
                      <a:lnTo>
                        <a:pt x="6" y="5"/>
                      </a:lnTo>
                      <a:lnTo>
                        <a:pt x="1" y="5"/>
                      </a:lnTo>
                      <a:lnTo>
                        <a:pt x="1" y="5"/>
                      </a:lnTo>
                      <a:lnTo>
                        <a:pt x="0" y="5"/>
                      </a:lnTo>
                      <a:lnTo>
                        <a:pt x="0"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0" name="Freeform 201"/>
                <p:cNvSpPr>
                  <a:spLocks/>
                </p:cNvSpPr>
                <p:nvPr/>
              </p:nvSpPr>
              <p:spPr bwMode="auto">
                <a:xfrm>
                  <a:off x="4310207" y="284296"/>
                  <a:ext cx="1588" cy="0"/>
                </a:xfrm>
                <a:custGeom>
                  <a:avLst/>
                  <a:gdLst>
                    <a:gd name="T0" fmla="*/ 3 w 3"/>
                    <a:gd name="T1" fmla="*/ 0 h 2"/>
                    <a:gd name="T2" fmla="*/ 3 w 3"/>
                    <a:gd name="T3" fmla="*/ 0 h 2"/>
                    <a:gd name="T4" fmla="*/ 3 w 3"/>
                    <a:gd name="T5" fmla="*/ 2 h 2"/>
                    <a:gd name="T6" fmla="*/ 3 w 3"/>
                    <a:gd name="T7" fmla="*/ 2 h 2"/>
                    <a:gd name="T8" fmla="*/ 0 w 3"/>
                    <a:gd name="T9" fmla="*/ 2 h 2"/>
                    <a:gd name="T10" fmla="*/ 0 w 3"/>
                    <a:gd name="T11" fmla="*/ 2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3" y="2"/>
                      </a:lnTo>
                      <a:lnTo>
                        <a:pt x="3" y="2"/>
                      </a:lnTo>
                      <a:lnTo>
                        <a:pt x="0" y="2"/>
                      </a:lnTo>
                      <a:lnTo>
                        <a:pt x="0" y="2"/>
                      </a:lnTo>
                      <a:lnTo>
                        <a:pt x="3" y="0"/>
                      </a:lnTo>
                      <a:lnTo>
                        <a:pt x="3"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1" name="Freeform 202"/>
                <p:cNvSpPr>
                  <a:spLocks/>
                </p:cNvSpPr>
                <p:nvPr/>
              </p:nvSpPr>
              <p:spPr bwMode="auto">
                <a:xfrm>
                  <a:off x="4287982" y="289059"/>
                  <a:ext cx="4763" cy="3175"/>
                </a:xfrm>
                <a:custGeom>
                  <a:avLst/>
                  <a:gdLst>
                    <a:gd name="T0" fmla="*/ 0 w 6"/>
                    <a:gd name="T1" fmla="*/ 0 h 2"/>
                    <a:gd name="T2" fmla="*/ 0 w 6"/>
                    <a:gd name="T3" fmla="*/ 0 h 2"/>
                    <a:gd name="T4" fmla="*/ 6 w 6"/>
                    <a:gd name="T5" fmla="*/ 0 h 2"/>
                    <a:gd name="T6" fmla="*/ 6 w 6"/>
                    <a:gd name="T7" fmla="*/ 0 h 2"/>
                    <a:gd name="T8" fmla="*/ 4 w 6"/>
                    <a:gd name="T9" fmla="*/ 0 h 2"/>
                    <a:gd name="T10" fmla="*/ 2 w 6"/>
                    <a:gd name="T11" fmla="*/ 2 h 2"/>
                    <a:gd name="T12" fmla="*/ 2 w 6"/>
                    <a:gd name="T13" fmla="*/ 2 h 2"/>
                    <a:gd name="T14" fmla="*/ 0 w 6"/>
                    <a:gd name="T15" fmla="*/ 1 h 2"/>
                    <a:gd name="T16" fmla="*/ 0 w 6"/>
                    <a:gd name="T17" fmla="*/ 1 h 2"/>
                    <a:gd name="T18" fmla="*/ 0 w 6"/>
                    <a:gd name="T19" fmla="*/ 0 h 2"/>
                    <a:gd name="T20" fmla="*/ 0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0"/>
                      </a:moveTo>
                      <a:lnTo>
                        <a:pt x="0" y="0"/>
                      </a:lnTo>
                      <a:lnTo>
                        <a:pt x="6" y="0"/>
                      </a:lnTo>
                      <a:lnTo>
                        <a:pt x="6" y="0"/>
                      </a:lnTo>
                      <a:lnTo>
                        <a:pt x="4" y="0"/>
                      </a:lnTo>
                      <a:lnTo>
                        <a:pt x="2" y="2"/>
                      </a:lnTo>
                      <a:lnTo>
                        <a:pt x="2" y="2"/>
                      </a:lnTo>
                      <a:lnTo>
                        <a:pt x="0" y="1"/>
                      </a:lnTo>
                      <a:lnTo>
                        <a:pt x="0"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2" name="Freeform 203"/>
                <p:cNvSpPr>
                  <a:spLocks/>
                </p:cNvSpPr>
                <p:nvPr/>
              </p:nvSpPr>
              <p:spPr bwMode="auto">
                <a:xfrm>
                  <a:off x="4284807" y="284296"/>
                  <a:ext cx="3175" cy="0"/>
                </a:xfrm>
                <a:custGeom>
                  <a:avLst/>
                  <a:gdLst>
                    <a:gd name="T0" fmla="*/ 2 w 3"/>
                    <a:gd name="T1" fmla="*/ 2 h 2"/>
                    <a:gd name="T2" fmla="*/ 2 w 3"/>
                    <a:gd name="T3" fmla="*/ 2 h 2"/>
                    <a:gd name="T4" fmla="*/ 0 w 3"/>
                    <a:gd name="T5" fmla="*/ 0 h 2"/>
                    <a:gd name="T6" fmla="*/ 0 w 3"/>
                    <a:gd name="T7" fmla="*/ 0 h 2"/>
                    <a:gd name="T8" fmla="*/ 3 w 3"/>
                    <a:gd name="T9" fmla="*/ 0 h 2"/>
                    <a:gd name="T10" fmla="*/ 3 w 3"/>
                    <a:gd name="T11" fmla="*/ 0 h 2"/>
                    <a:gd name="T12" fmla="*/ 2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lnTo>
                        <a:pt x="2" y="2"/>
                      </a:lnTo>
                      <a:lnTo>
                        <a:pt x="0" y="0"/>
                      </a:lnTo>
                      <a:lnTo>
                        <a:pt x="0" y="0"/>
                      </a:lnTo>
                      <a:lnTo>
                        <a:pt x="3" y="0"/>
                      </a:lnTo>
                      <a:lnTo>
                        <a:pt x="3" y="0"/>
                      </a:lnTo>
                      <a:lnTo>
                        <a:pt x="2" y="2"/>
                      </a:lnTo>
                      <a:lnTo>
                        <a:pt x="2"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3" name="Freeform 204"/>
                <p:cNvSpPr>
                  <a:spLocks/>
                </p:cNvSpPr>
                <p:nvPr/>
              </p:nvSpPr>
              <p:spPr bwMode="auto">
                <a:xfrm>
                  <a:off x="4294332" y="271596"/>
                  <a:ext cx="3175" cy="0"/>
                </a:xfrm>
                <a:custGeom>
                  <a:avLst/>
                  <a:gdLst>
                    <a:gd name="T0" fmla="*/ 5 w 5"/>
                    <a:gd name="T1" fmla="*/ 0 h 2"/>
                    <a:gd name="T2" fmla="*/ 5 w 5"/>
                    <a:gd name="T3" fmla="*/ 0 h 2"/>
                    <a:gd name="T4" fmla="*/ 3 w 5"/>
                    <a:gd name="T5" fmla="*/ 2 h 2"/>
                    <a:gd name="T6" fmla="*/ 3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2"/>
                      </a:lnTo>
                      <a:lnTo>
                        <a:pt x="3"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4" name="Freeform 205"/>
                <p:cNvSpPr>
                  <a:spLocks/>
                </p:cNvSpPr>
                <p:nvPr/>
              </p:nvSpPr>
              <p:spPr bwMode="auto">
                <a:xfrm>
                  <a:off x="4297507" y="263659"/>
                  <a:ext cx="4763" cy="3175"/>
                </a:xfrm>
                <a:custGeom>
                  <a:avLst/>
                  <a:gdLst>
                    <a:gd name="T0" fmla="*/ 0 w 6"/>
                    <a:gd name="T1" fmla="*/ 2 h 4"/>
                    <a:gd name="T2" fmla="*/ 0 w 6"/>
                    <a:gd name="T3" fmla="*/ 2 h 4"/>
                    <a:gd name="T4" fmla="*/ 3 w 6"/>
                    <a:gd name="T5" fmla="*/ 2 h 4"/>
                    <a:gd name="T6" fmla="*/ 6 w 6"/>
                    <a:gd name="T7" fmla="*/ 0 h 4"/>
                    <a:gd name="T8" fmla="*/ 6 w 6"/>
                    <a:gd name="T9" fmla="*/ 0 h 4"/>
                    <a:gd name="T10" fmla="*/ 4 w 6"/>
                    <a:gd name="T11" fmla="*/ 4 h 4"/>
                    <a:gd name="T12" fmla="*/ 4 w 6"/>
                    <a:gd name="T13" fmla="*/ 4 h 4"/>
                    <a:gd name="T14" fmla="*/ 3 w 6"/>
                    <a:gd name="T15" fmla="*/ 4 h 4"/>
                    <a:gd name="T16" fmla="*/ 0 w 6"/>
                    <a:gd name="T17" fmla="*/ 2 h 4"/>
                    <a:gd name="T18" fmla="*/ 0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2"/>
                      </a:moveTo>
                      <a:lnTo>
                        <a:pt x="0" y="2"/>
                      </a:lnTo>
                      <a:lnTo>
                        <a:pt x="3" y="2"/>
                      </a:lnTo>
                      <a:lnTo>
                        <a:pt x="6" y="0"/>
                      </a:lnTo>
                      <a:lnTo>
                        <a:pt x="6" y="0"/>
                      </a:lnTo>
                      <a:lnTo>
                        <a:pt x="4" y="4"/>
                      </a:lnTo>
                      <a:lnTo>
                        <a:pt x="4" y="4"/>
                      </a:lnTo>
                      <a:lnTo>
                        <a:pt x="3" y="4"/>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5" name="Freeform 206"/>
                <p:cNvSpPr>
                  <a:spLocks/>
                </p:cNvSpPr>
                <p:nvPr/>
              </p:nvSpPr>
              <p:spPr bwMode="auto">
                <a:xfrm>
                  <a:off x="4302269" y="263659"/>
                  <a:ext cx="1588" cy="0"/>
                </a:xfrm>
                <a:custGeom>
                  <a:avLst/>
                  <a:gdLst>
                    <a:gd name="T0" fmla="*/ 0 w 3"/>
                    <a:gd name="T1" fmla="*/ 1 h 1"/>
                    <a:gd name="T2" fmla="*/ 0 w 3"/>
                    <a:gd name="T3" fmla="*/ 1 h 1"/>
                    <a:gd name="T4" fmla="*/ 2 w 3"/>
                    <a:gd name="T5" fmla="*/ 0 h 1"/>
                    <a:gd name="T6" fmla="*/ 0 w 3"/>
                    <a:gd name="T7" fmla="*/ 0 h 1"/>
                    <a:gd name="T8" fmla="*/ 0 w 3"/>
                    <a:gd name="T9" fmla="*/ 0 h 1"/>
                    <a:gd name="T10" fmla="*/ 3 w 3"/>
                    <a:gd name="T11" fmla="*/ 0 h 1"/>
                    <a:gd name="T12" fmla="*/ 3 w 3"/>
                    <a:gd name="T13" fmla="*/ 0 h 1"/>
                    <a:gd name="T14" fmla="*/ 0 w 3"/>
                    <a:gd name="T15" fmla="*/ 1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lnTo>
                        <a:pt x="0" y="1"/>
                      </a:lnTo>
                      <a:lnTo>
                        <a:pt x="2" y="0"/>
                      </a:lnTo>
                      <a:lnTo>
                        <a:pt x="0" y="0"/>
                      </a:lnTo>
                      <a:lnTo>
                        <a:pt x="0" y="0"/>
                      </a:lnTo>
                      <a:lnTo>
                        <a:pt x="3" y="0"/>
                      </a:lnTo>
                      <a:lnTo>
                        <a:pt x="3" y="0"/>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6" name="Freeform 207"/>
                <p:cNvSpPr>
                  <a:spLocks/>
                </p:cNvSpPr>
                <p:nvPr/>
              </p:nvSpPr>
              <p:spPr bwMode="auto">
                <a:xfrm>
                  <a:off x="4348307" y="235084"/>
                  <a:ext cx="3175" cy="1588"/>
                </a:xfrm>
                <a:custGeom>
                  <a:avLst/>
                  <a:gdLst>
                    <a:gd name="T0" fmla="*/ 0 w 4"/>
                    <a:gd name="T1" fmla="*/ 0 h 2"/>
                    <a:gd name="T2" fmla="*/ 0 w 4"/>
                    <a:gd name="T3" fmla="*/ 0 h 2"/>
                    <a:gd name="T4" fmla="*/ 0 w 4"/>
                    <a:gd name="T5" fmla="*/ 0 h 2"/>
                    <a:gd name="T6" fmla="*/ 4 w 4"/>
                    <a:gd name="T7" fmla="*/ 0 h 2"/>
                    <a:gd name="T8" fmla="*/ 4 w 4"/>
                    <a:gd name="T9" fmla="*/ 0 h 2"/>
                    <a:gd name="T10" fmla="*/ 1 w 4"/>
                    <a:gd name="T11" fmla="*/ 2 h 2"/>
                    <a:gd name="T12" fmla="*/ 1 w 4"/>
                    <a:gd name="T13" fmla="*/ 2 h 2"/>
                    <a:gd name="T14" fmla="*/ 0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0"/>
                      </a:lnTo>
                      <a:lnTo>
                        <a:pt x="0" y="0"/>
                      </a:lnTo>
                      <a:lnTo>
                        <a:pt x="4" y="0"/>
                      </a:lnTo>
                      <a:lnTo>
                        <a:pt x="4" y="0"/>
                      </a:lnTo>
                      <a:lnTo>
                        <a:pt x="1" y="2"/>
                      </a:lnTo>
                      <a:lnTo>
                        <a:pt x="1" y="2"/>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7" name="Freeform 208"/>
                <p:cNvSpPr>
                  <a:spLocks/>
                </p:cNvSpPr>
                <p:nvPr/>
              </p:nvSpPr>
              <p:spPr bwMode="auto">
                <a:xfrm>
                  <a:off x="4364182" y="171584"/>
                  <a:ext cx="3175" cy="1588"/>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8" name="Freeform 209"/>
                <p:cNvSpPr>
                  <a:spLocks/>
                </p:cNvSpPr>
                <p:nvPr/>
              </p:nvSpPr>
              <p:spPr bwMode="auto">
                <a:xfrm>
                  <a:off x="4373707" y="158884"/>
                  <a:ext cx="3175" cy="1588"/>
                </a:xfrm>
                <a:custGeom>
                  <a:avLst/>
                  <a:gdLst>
                    <a:gd name="T0" fmla="*/ 5 w 5"/>
                    <a:gd name="T1" fmla="*/ 0 h 1"/>
                    <a:gd name="T2" fmla="*/ 5 w 5"/>
                    <a:gd name="T3" fmla="*/ 0 h 1"/>
                    <a:gd name="T4" fmla="*/ 3 w 5"/>
                    <a:gd name="T5" fmla="*/ 1 h 1"/>
                    <a:gd name="T6" fmla="*/ 3 w 5"/>
                    <a:gd name="T7" fmla="*/ 1 h 1"/>
                    <a:gd name="T8" fmla="*/ 0 w 5"/>
                    <a:gd name="T9" fmla="*/ 1 h 1"/>
                    <a:gd name="T10" fmla="*/ 0 w 5"/>
                    <a:gd name="T11" fmla="*/ 1 h 1"/>
                    <a:gd name="T12" fmla="*/ 5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lnTo>
                        <a:pt x="5" y="0"/>
                      </a:lnTo>
                      <a:lnTo>
                        <a:pt x="3" y="1"/>
                      </a:lnTo>
                      <a:lnTo>
                        <a:pt x="3" y="1"/>
                      </a:lnTo>
                      <a:lnTo>
                        <a:pt x="0" y="1"/>
                      </a:lnTo>
                      <a:lnTo>
                        <a:pt x="0" y="1"/>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799" name="Freeform 210"/>
                <p:cNvSpPr>
                  <a:spLocks/>
                </p:cNvSpPr>
                <p:nvPr/>
              </p:nvSpPr>
              <p:spPr bwMode="auto">
                <a:xfrm>
                  <a:off x="4375294" y="152534"/>
                  <a:ext cx="4763" cy="3175"/>
                </a:xfrm>
                <a:custGeom>
                  <a:avLst/>
                  <a:gdLst>
                    <a:gd name="T0" fmla="*/ 0 w 6"/>
                    <a:gd name="T1" fmla="*/ 3 h 4"/>
                    <a:gd name="T2" fmla="*/ 0 w 6"/>
                    <a:gd name="T3" fmla="*/ 3 h 4"/>
                    <a:gd name="T4" fmla="*/ 3 w 6"/>
                    <a:gd name="T5" fmla="*/ 3 h 4"/>
                    <a:gd name="T6" fmla="*/ 6 w 6"/>
                    <a:gd name="T7" fmla="*/ 0 h 4"/>
                    <a:gd name="T8" fmla="*/ 6 w 6"/>
                    <a:gd name="T9" fmla="*/ 0 h 4"/>
                    <a:gd name="T10" fmla="*/ 4 w 6"/>
                    <a:gd name="T11" fmla="*/ 4 h 4"/>
                    <a:gd name="T12" fmla="*/ 4 w 6"/>
                    <a:gd name="T13" fmla="*/ 4 h 4"/>
                    <a:gd name="T14" fmla="*/ 3 w 6"/>
                    <a:gd name="T15" fmla="*/ 4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3" y="3"/>
                      </a:lnTo>
                      <a:lnTo>
                        <a:pt x="6" y="0"/>
                      </a:lnTo>
                      <a:lnTo>
                        <a:pt x="6" y="0"/>
                      </a:lnTo>
                      <a:lnTo>
                        <a:pt x="4" y="4"/>
                      </a:lnTo>
                      <a:lnTo>
                        <a:pt x="4" y="4"/>
                      </a:lnTo>
                      <a:lnTo>
                        <a:pt x="3" y="4"/>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0" name="Freeform 211"/>
                <p:cNvSpPr>
                  <a:spLocks/>
                </p:cNvSpPr>
                <p:nvPr/>
              </p:nvSpPr>
              <p:spPr bwMode="auto">
                <a:xfrm>
                  <a:off x="4380057" y="150946"/>
                  <a:ext cx="3175" cy="1588"/>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1" name="Freeform 212"/>
                <p:cNvSpPr>
                  <a:spLocks/>
                </p:cNvSpPr>
                <p:nvPr/>
              </p:nvSpPr>
              <p:spPr bwMode="auto">
                <a:xfrm>
                  <a:off x="4383232" y="273184"/>
                  <a:ext cx="3175" cy="3175"/>
                </a:xfrm>
                <a:custGeom>
                  <a:avLst/>
                  <a:gdLst>
                    <a:gd name="T0" fmla="*/ 5 w 5"/>
                    <a:gd name="T1" fmla="*/ 1 h 4"/>
                    <a:gd name="T2" fmla="*/ 5 w 5"/>
                    <a:gd name="T3" fmla="*/ 1 h 4"/>
                    <a:gd name="T4" fmla="*/ 4 w 5"/>
                    <a:gd name="T5" fmla="*/ 2 h 4"/>
                    <a:gd name="T6" fmla="*/ 4 w 5"/>
                    <a:gd name="T7" fmla="*/ 2 h 4"/>
                    <a:gd name="T8" fmla="*/ 5 w 5"/>
                    <a:gd name="T9" fmla="*/ 4 h 4"/>
                    <a:gd name="T10" fmla="*/ 5 w 5"/>
                    <a:gd name="T11" fmla="*/ 4 h 4"/>
                    <a:gd name="T12" fmla="*/ 1 w 5"/>
                    <a:gd name="T13" fmla="*/ 4 h 4"/>
                    <a:gd name="T14" fmla="*/ 1 w 5"/>
                    <a:gd name="T15" fmla="*/ 4 h 4"/>
                    <a:gd name="T16" fmla="*/ 0 w 5"/>
                    <a:gd name="T17" fmla="*/ 2 h 4"/>
                    <a:gd name="T18" fmla="*/ 0 w 5"/>
                    <a:gd name="T19" fmla="*/ 2 h 4"/>
                    <a:gd name="T20" fmla="*/ 1 w 5"/>
                    <a:gd name="T21" fmla="*/ 0 h 4"/>
                    <a:gd name="T22" fmla="*/ 1 w 5"/>
                    <a:gd name="T23" fmla="*/ 0 h 4"/>
                    <a:gd name="T24" fmla="*/ 4 w 5"/>
                    <a:gd name="T25" fmla="*/ 0 h 4"/>
                    <a:gd name="T26" fmla="*/ 4 w 5"/>
                    <a:gd name="T27" fmla="*/ 0 h 4"/>
                    <a:gd name="T28" fmla="*/ 2 w 5"/>
                    <a:gd name="T29" fmla="*/ 1 h 4"/>
                    <a:gd name="T30" fmla="*/ 2 w 5"/>
                    <a:gd name="T31" fmla="*/ 1 h 4"/>
                    <a:gd name="T32" fmla="*/ 5 w 5"/>
                    <a:gd name="T33" fmla="*/ 1 h 4"/>
                    <a:gd name="T34" fmla="*/ 5 w 5"/>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5" y="1"/>
                      </a:moveTo>
                      <a:lnTo>
                        <a:pt x="5" y="1"/>
                      </a:lnTo>
                      <a:lnTo>
                        <a:pt x="4" y="2"/>
                      </a:lnTo>
                      <a:lnTo>
                        <a:pt x="4" y="2"/>
                      </a:lnTo>
                      <a:lnTo>
                        <a:pt x="5" y="4"/>
                      </a:lnTo>
                      <a:lnTo>
                        <a:pt x="5" y="4"/>
                      </a:lnTo>
                      <a:lnTo>
                        <a:pt x="1" y="4"/>
                      </a:lnTo>
                      <a:lnTo>
                        <a:pt x="1" y="4"/>
                      </a:lnTo>
                      <a:lnTo>
                        <a:pt x="0" y="2"/>
                      </a:lnTo>
                      <a:lnTo>
                        <a:pt x="0" y="2"/>
                      </a:lnTo>
                      <a:lnTo>
                        <a:pt x="1" y="0"/>
                      </a:lnTo>
                      <a:lnTo>
                        <a:pt x="1" y="0"/>
                      </a:lnTo>
                      <a:lnTo>
                        <a:pt x="4" y="0"/>
                      </a:lnTo>
                      <a:lnTo>
                        <a:pt x="4" y="0"/>
                      </a:lnTo>
                      <a:lnTo>
                        <a:pt x="2" y="1"/>
                      </a:lnTo>
                      <a:lnTo>
                        <a:pt x="2" y="1"/>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2" name="Freeform 213"/>
                <p:cNvSpPr>
                  <a:spLocks/>
                </p:cNvSpPr>
                <p:nvPr/>
              </p:nvSpPr>
              <p:spPr bwMode="auto">
                <a:xfrm>
                  <a:off x="4394344" y="257309"/>
                  <a:ext cx="1588" cy="0"/>
                </a:xfrm>
                <a:custGeom>
                  <a:avLst/>
                  <a:gdLst>
                    <a:gd name="T0" fmla="*/ 0 w 3"/>
                    <a:gd name="T1" fmla="*/ 1 h 1"/>
                    <a:gd name="T2" fmla="*/ 0 w 3"/>
                    <a:gd name="T3" fmla="*/ 1 h 1"/>
                    <a:gd name="T4" fmla="*/ 0 w 3"/>
                    <a:gd name="T5" fmla="*/ 0 h 1"/>
                    <a:gd name="T6" fmla="*/ 0 w 3"/>
                    <a:gd name="T7" fmla="*/ 0 h 1"/>
                    <a:gd name="T8" fmla="*/ 3 w 3"/>
                    <a:gd name="T9" fmla="*/ 0 h 1"/>
                    <a:gd name="T10" fmla="*/ 3 w 3"/>
                    <a:gd name="T11" fmla="*/ 0 h 1"/>
                    <a:gd name="T12" fmla="*/ 3 w 3"/>
                    <a:gd name="T13" fmla="*/ 1 h 1"/>
                    <a:gd name="T14" fmla="*/ 3 w 3"/>
                    <a:gd name="T15" fmla="*/ 1 h 1"/>
                    <a:gd name="T16" fmla="*/ 0 w 3"/>
                    <a:gd name="T17" fmla="*/ 1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lnTo>
                        <a:pt x="0" y="1"/>
                      </a:lnTo>
                      <a:lnTo>
                        <a:pt x="0" y="0"/>
                      </a:lnTo>
                      <a:lnTo>
                        <a:pt x="0" y="0"/>
                      </a:lnTo>
                      <a:lnTo>
                        <a:pt x="3" y="0"/>
                      </a:lnTo>
                      <a:lnTo>
                        <a:pt x="3" y="0"/>
                      </a:lnTo>
                      <a:lnTo>
                        <a:pt x="3" y="1"/>
                      </a:lnTo>
                      <a:lnTo>
                        <a:pt x="3"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3" name="Freeform 214"/>
                <p:cNvSpPr>
                  <a:spLocks/>
                </p:cNvSpPr>
                <p:nvPr/>
              </p:nvSpPr>
              <p:spPr bwMode="auto">
                <a:xfrm>
                  <a:off x="4392757" y="309696"/>
                  <a:ext cx="1588" cy="1588"/>
                </a:xfrm>
                <a:custGeom>
                  <a:avLst/>
                  <a:gdLst>
                    <a:gd name="T0" fmla="*/ 3 w 3"/>
                    <a:gd name="T1" fmla="*/ 2 h 2"/>
                    <a:gd name="T2" fmla="*/ 3 w 3"/>
                    <a:gd name="T3" fmla="*/ 2 h 2"/>
                    <a:gd name="T4" fmla="*/ 0 w 3"/>
                    <a:gd name="T5" fmla="*/ 2 h 2"/>
                    <a:gd name="T6" fmla="*/ 0 w 3"/>
                    <a:gd name="T7" fmla="*/ 2 h 2"/>
                    <a:gd name="T8" fmla="*/ 0 w 3"/>
                    <a:gd name="T9" fmla="*/ 0 h 2"/>
                    <a:gd name="T10" fmla="*/ 0 w 3"/>
                    <a:gd name="T11" fmla="*/ 0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3" y="2"/>
                      </a:lnTo>
                      <a:lnTo>
                        <a:pt x="0" y="2"/>
                      </a:lnTo>
                      <a:lnTo>
                        <a:pt x="0" y="2"/>
                      </a:lnTo>
                      <a:lnTo>
                        <a:pt x="0" y="0"/>
                      </a:lnTo>
                      <a:lnTo>
                        <a:pt x="0"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4" name="Freeform 215"/>
                <p:cNvSpPr>
                  <a:spLocks/>
                </p:cNvSpPr>
                <p:nvPr/>
              </p:nvSpPr>
              <p:spPr bwMode="auto">
                <a:xfrm>
                  <a:off x="4391169" y="241434"/>
                  <a:ext cx="6350" cy="3175"/>
                </a:xfrm>
                <a:custGeom>
                  <a:avLst/>
                  <a:gdLst>
                    <a:gd name="T0" fmla="*/ 4 w 6"/>
                    <a:gd name="T1" fmla="*/ 4 h 4"/>
                    <a:gd name="T2" fmla="*/ 4 w 6"/>
                    <a:gd name="T3" fmla="*/ 4 h 4"/>
                    <a:gd name="T4" fmla="*/ 1 w 6"/>
                    <a:gd name="T5" fmla="*/ 4 h 4"/>
                    <a:gd name="T6" fmla="*/ 0 w 6"/>
                    <a:gd name="T7" fmla="*/ 2 h 4"/>
                    <a:gd name="T8" fmla="*/ 0 w 6"/>
                    <a:gd name="T9" fmla="*/ 2 h 4"/>
                    <a:gd name="T10" fmla="*/ 1 w 6"/>
                    <a:gd name="T11" fmla="*/ 2 h 4"/>
                    <a:gd name="T12" fmla="*/ 6 w 6"/>
                    <a:gd name="T13" fmla="*/ 0 h 4"/>
                    <a:gd name="T14" fmla="*/ 6 w 6"/>
                    <a:gd name="T15" fmla="*/ 0 h 4"/>
                    <a:gd name="T16" fmla="*/ 4 w 6"/>
                    <a:gd name="T17" fmla="*/ 4 h 4"/>
                    <a:gd name="T18" fmla="*/ 4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4"/>
                      </a:moveTo>
                      <a:lnTo>
                        <a:pt x="4" y="4"/>
                      </a:lnTo>
                      <a:lnTo>
                        <a:pt x="1" y="4"/>
                      </a:lnTo>
                      <a:lnTo>
                        <a:pt x="0" y="2"/>
                      </a:lnTo>
                      <a:lnTo>
                        <a:pt x="0" y="2"/>
                      </a:lnTo>
                      <a:lnTo>
                        <a:pt x="1" y="2"/>
                      </a:lnTo>
                      <a:lnTo>
                        <a:pt x="6" y="0"/>
                      </a:lnTo>
                      <a:lnTo>
                        <a:pt x="6" y="0"/>
                      </a:lnTo>
                      <a:lnTo>
                        <a:pt x="4" y="4"/>
                      </a:lnTo>
                      <a:lnTo>
                        <a:pt x="4"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5" name="Freeform 216"/>
                <p:cNvSpPr>
                  <a:spLocks/>
                </p:cNvSpPr>
                <p:nvPr/>
              </p:nvSpPr>
              <p:spPr bwMode="auto">
                <a:xfrm>
                  <a:off x="4389582" y="249371"/>
                  <a:ext cx="3175" cy="0"/>
                </a:xfrm>
                <a:custGeom>
                  <a:avLst/>
                  <a:gdLst>
                    <a:gd name="T0" fmla="*/ 5 w 5"/>
                    <a:gd name="T1" fmla="*/ 0 h 2"/>
                    <a:gd name="T2" fmla="*/ 5 w 5"/>
                    <a:gd name="T3" fmla="*/ 0 h 2"/>
                    <a:gd name="T4" fmla="*/ 4 w 5"/>
                    <a:gd name="T5" fmla="*/ 2 h 2"/>
                    <a:gd name="T6" fmla="*/ 4 w 5"/>
                    <a:gd name="T7" fmla="*/ 2 h 2"/>
                    <a:gd name="T8" fmla="*/ 0 w 5"/>
                    <a:gd name="T9" fmla="*/ 2 h 2"/>
                    <a:gd name="T10" fmla="*/ 0 w 5"/>
                    <a:gd name="T11" fmla="*/ 2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4" y="2"/>
                      </a:lnTo>
                      <a:lnTo>
                        <a:pt x="4" y="2"/>
                      </a:lnTo>
                      <a:lnTo>
                        <a:pt x="0" y="2"/>
                      </a:lnTo>
                      <a:lnTo>
                        <a:pt x="0" y="2"/>
                      </a:lnTo>
                      <a:lnTo>
                        <a:pt x="5" y="0"/>
                      </a:lnTo>
                      <a:lnTo>
                        <a:pt x="5"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6" name="Freeform 217"/>
                <p:cNvSpPr>
                  <a:spLocks/>
                </p:cNvSpPr>
                <p:nvPr/>
              </p:nvSpPr>
              <p:spPr bwMode="auto">
                <a:xfrm>
                  <a:off x="4386407" y="254134"/>
                  <a:ext cx="4763" cy="1588"/>
                </a:xfrm>
                <a:custGeom>
                  <a:avLst/>
                  <a:gdLst>
                    <a:gd name="T0" fmla="*/ 5 w 6"/>
                    <a:gd name="T1" fmla="*/ 1 h 2"/>
                    <a:gd name="T2" fmla="*/ 5 w 6"/>
                    <a:gd name="T3" fmla="*/ 1 h 2"/>
                    <a:gd name="T4" fmla="*/ 6 w 6"/>
                    <a:gd name="T5" fmla="*/ 1 h 2"/>
                    <a:gd name="T6" fmla="*/ 6 w 6"/>
                    <a:gd name="T7" fmla="*/ 1 h 2"/>
                    <a:gd name="T8" fmla="*/ 2 w 6"/>
                    <a:gd name="T9" fmla="*/ 2 h 2"/>
                    <a:gd name="T10" fmla="*/ 2 w 6"/>
                    <a:gd name="T11" fmla="*/ 2 h 2"/>
                    <a:gd name="T12" fmla="*/ 0 w 6"/>
                    <a:gd name="T13" fmla="*/ 0 h 2"/>
                    <a:gd name="T14" fmla="*/ 0 w 6"/>
                    <a:gd name="T15" fmla="*/ 0 h 2"/>
                    <a:gd name="T16" fmla="*/ 5 w 6"/>
                    <a:gd name="T17" fmla="*/ 1 h 2"/>
                    <a:gd name="T18" fmla="*/ 5 w 6"/>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5" y="1"/>
                      </a:moveTo>
                      <a:lnTo>
                        <a:pt x="5" y="1"/>
                      </a:lnTo>
                      <a:lnTo>
                        <a:pt x="6" y="1"/>
                      </a:lnTo>
                      <a:lnTo>
                        <a:pt x="6" y="1"/>
                      </a:lnTo>
                      <a:lnTo>
                        <a:pt x="2" y="2"/>
                      </a:lnTo>
                      <a:lnTo>
                        <a:pt x="2" y="2"/>
                      </a:lnTo>
                      <a:lnTo>
                        <a:pt x="0" y="0"/>
                      </a:lnTo>
                      <a:lnTo>
                        <a:pt x="0" y="0"/>
                      </a:lnTo>
                      <a:lnTo>
                        <a:pt x="5" y="1"/>
                      </a:lnTo>
                      <a:lnTo>
                        <a:pt x="5"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7" name="Freeform 218"/>
                <p:cNvSpPr>
                  <a:spLocks/>
                </p:cNvSpPr>
                <p:nvPr/>
              </p:nvSpPr>
              <p:spPr bwMode="auto">
                <a:xfrm>
                  <a:off x="4384819" y="306521"/>
                  <a:ext cx="4763" cy="1588"/>
                </a:xfrm>
                <a:custGeom>
                  <a:avLst/>
                  <a:gdLst>
                    <a:gd name="T0" fmla="*/ 6 w 6"/>
                    <a:gd name="T1" fmla="*/ 0 h 3"/>
                    <a:gd name="T2" fmla="*/ 6 w 6"/>
                    <a:gd name="T3" fmla="*/ 0 h 3"/>
                    <a:gd name="T4" fmla="*/ 4 w 6"/>
                    <a:gd name="T5" fmla="*/ 3 h 3"/>
                    <a:gd name="T6" fmla="*/ 4 w 6"/>
                    <a:gd name="T7" fmla="*/ 3 h 3"/>
                    <a:gd name="T8" fmla="*/ 0 w 6"/>
                    <a:gd name="T9" fmla="*/ 2 h 3"/>
                    <a:gd name="T10" fmla="*/ 0 w 6"/>
                    <a:gd name="T11" fmla="*/ 2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6" y="0"/>
                      </a:lnTo>
                      <a:lnTo>
                        <a:pt x="4" y="3"/>
                      </a:lnTo>
                      <a:lnTo>
                        <a:pt x="4" y="3"/>
                      </a:lnTo>
                      <a:lnTo>
                        <a:pt x="0" y="2"/>
                      </a:lnTo>
                      <a:lnTo>
                        <a:pt x="0" y="2"/>
                      </a:lnTo>
                      <a:lnTo>
                        <a:pt x="6" y="0"/>
                      </a:lnTo>
                      <a:lnTo>
                        <a:pt x="6"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8" name="Freeform 219"/>
                <p:cNvSpPr>
                  <a:spLocks/>
                </p:cNvSpPr>
                <p:nvPr/>
              </p:nvSpPr>
              <p:spPr bwMode="auto">
                <a:xfrm>
                  <a:off x="4410219" y="363671"/>
                  <a:ext cx="9525" cy="1588"/>
                </a:xfrm>
                <a:custGeom>
                  <a:avLst/>
                  <a:gdLst>
                    <a:gd name="T0" fmla="*/ 3 w 11"/>
                    <a:gd name="T1" fmla="*/ 3 h 3"/>
                    <a:gd name="T2" fmla="*/ 3 w 11"/>
                    <a:gd name="T3" fmla="*/ 3 h 3"/>
                    <a:gd name="T4" fmla="*/ 3 w 11"/>
                    <a:gd name="T5" fmla="*/ 3 h 3"/>
                    <a:gd name="T6" fmla="*/ 3 w 11"/>
                    <a:gd name="T7" fmla="*/ 3 h 3"/>
                    <a:gd name="T8" fmla="*/ 3 w 11"/>
                    <a:gd name="T9" fmla="*/ 3 h 3"/>
                    <a:gd name="T10" fmla="*/ 0 w 11"/>
                    <a:gd name="T11" fmla="*/ 2 h 3"/>
                    <a:gd name="T12" fmla="*/ 0 w 11"/>
                    <a:gd name="T13" fmla="*/ 2 h 3"/>
                    <a:gd name="T14" fmla="*/ 5 w 11"/>
                    <a:gd name="T15" fmla="*/ 2 h 3"/>
                    <a:gd name="T16" fmla="*/ 5 w 11"/>
                    <a:gd name="T17" fmla="*/ 2 h 3"/>
                    <a:gd name="T18" fmla="*/ 9 w 11"/>
                    <a:gd name="T19" fmla="*/ 0 h 3"/>
                    <a:gd name="T20" fmla="*/ 9 w 11"/>
                    <a:gd name="T21" fmla="*/ 0 h 3"/>
                    <a:gd name="T22" fmla="*/ 11 w 11"/>
                    <a:gd name="T23" fmla="*/ 3 h 3"/>
                    <a:gd name="T24" fmla="*/ 11 w 11"/>
                    <a:gd name="T25" fmla="*/ 3 h 3"/>
                    <a:gd name="T26" fmla="*/ 9 w 11"/>
                    <a:gd name="T27" fmla="*/ 2 h 3"/>
                    <a:gd name="T28" fmla="*/ 5 w 11"/>
                    <a:gd name="T29" fmla="*/ 2 h 3"/>
                    <a:gd name="T30" fmla="*/ 5 w 11"/>
                    <a:gd name="T31" fmla="*/ 2 h 3"/>
                    <a:gd name="T32" fmla="*/ 3 w 11"/>
                    <a:gd name="T33" fmla="*/ 3 h 3"/>
                    <a:gd name="T34" fmla="*/ 3 w 11"/>
                    <a:gd name="T35" fmla="*/ 3 h 3"/>
                    <a:gd name="T36" fmla="*/ 3 w 11"/>
                    <a:gd name="T37" fmla="*/ 3 h 3"/>
                    <a:gd name="T38" fmla="*/ 3 w 11"/>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3">
                      <a:moveTo>
                        <a:pt x="3" y="3"/>
                      </a:moveTo>
                      <a:lnTo>
                        <a:pt x="3" y="3"/>
                      </a:lnTo>
                      <a:lnTo>
                        <a:pt x="3" y="3"/>
                      </a:lnTo>
                      <a:lnTo>
                        <a:pt x="3" y="3"/>
                      </a:lnTo>
                      <a:lnTo>
                        <a:pt x="3" y="3"/>
                      </a:lnTo>
                      <a:lnTo>
                        <a:pt x="0" y="2"/>
                      </a:lnTo>
                      <a:lnTo>
                        <a:pt x="0" y="2"/>
                      </a:lnTo>
                      <a:lnTo>
                        <a:pt x="5" y="2"/>
                      </a:lnTo>
                      <a:lnTo>
                        <a:pt x="5" y="2"/>
                      </a:lnTo>
                      <a:lnTo>
                        <a:pt x="9" y="0"/>
                      </a:lnTo>
                      <a:lnTo>
                        <a:pt x="9" y="0"/>
                      </a:lnTo>
                      <a:lnTo>
                        <a:pt x="11" y="3"/>
                      </a:lnTo>
                      <a:lnTo>
                        <a:pt x="11" y="3"/>
                      </a:lnTo>
                      <a:lnTo>
                        <a:pt x="9" y="2"/>
                      </a:lnTo>
                      <a:lnTo>
                        <a:pt x="5" y="2"/>
                      </a:lnTo>
                      <a:lnTo>
                        <a:pt x="5" y="2"/>
                      </a:lnTo>
                      <a:lnTo>
                        <a:pt x="3" y="3"/>
                      </a:lnTo>
                      <a:lnTo>
                        <a:pt x="3" y="3"/>
                      </a:lnTo>
                      <a:lnTo>
                        <a:pt x="3" y="3"/>
                      </a:lnTo>
                      <a:lnTo>
                        <a:pt x="3"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09" name="Freeform 220"/>
                <p:cNvSpPr>
                  <a:spLocks/>
                </p:cNvSpPr>
                <p:nvPr/>
              </p:nvSpPr>
              <p:spPr bwMode="auto">
                <a:xfrm>
                  <a:off x="4491182" y="366846"/>
                  <a:ext cx="3175" cy="3175"/>
                </a:xfrm>
                <a:custGeom>
                  <a:avLst/>
                  <a:gdLst>
                    <a:gd name="T0" fmla="*/ 0 w 2"/>
                    <a:gd name="T1" fmla="*/ 4 h 5"/>
                    <a:gd name="T2" fmla="*/ 0 w 2"/>
                    <a:gd name="T3" fmla="*/ 4 h 5"/>
                    <a:gd name="T4" fmla="*/ 2 w 2"/>
                    <a:gd name="T5" fmla="*/ 2 h 5"/>
                    <a:gd name="T6" fmla="*/ 2 w 2"/>
                    <a:gd name="T7" fmla="*/ 0 h 5"/>
                    <a:gd name="T8" fmla="*/ 2 w 2"/>
                    <a:gd name="T9" fmla="*/ 0 h 5"/>
                    <a:gd name="T10" fmla="*/ 2 w 2"/>
                    <a:gd name="T11" fmla="*/ 5 h 5"/>
                    <a:gd name="T12" fmla="*/ 2 w 2"/>
                    <a:gd name="T13" fmla="*/ 5 h 5"/>
                    <a:gd name="T14" fmla="*/ 0 w 2"/>
                    <a:gd name="T15" fmla="*/ 4 h 5"/>
                    <a:gd name="T16" fmla="*/ 0 w 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4"/>
                      </a:moveTo>
                      <a:lnTo>
                        <a:pt x="0" y="4"/>
                      </a:lnTo>
                      <a:lnTo>
                        <a:pt x="2" y="2"/>
                      </a:lnTo>
                      <a:lnTo>
                        <a:pt x="2" y="0"/>
                      </a:lnTo>
                      <a:lnTo>
                        <a:pt x="2" y="0"/>
                      </a:lnTo>
                      <a:lnTo>
                        <a:pt x="2" y="5"/>
                      </a:lnTo>
                      <a:lnTo>
                        <a:pt x="2" y="5"/>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0" name="Freeform 221"/>
                <p:cNvSpPr>
                  <a:spLocks/>
                </p:cNvSpPr>
                <p:nvPr/>
              </p:nvSpPr>
              <p:spPr bwMode="auto">
                <a:xfrm>
                  <a:off x="4494357" y="554171"/>
                  <a:ext cx="3175" cy="3175"/>
                </a:xfrm>
                <a:custGeom>
                  <a:avLst/>
                  <a:gdLst>
                    <a:gd name="T0" fmla="*/ 0 w 4"/>
                    <a:gd name="T1" fmla="*/ 4 h 4"/>
                    <a:gd name="T2" fmla="*/ 0 w 4"/>
                    <a:gd name="T3" fmla="*/ 4 h 4"/>
                    <a:gd name="T4" fmla="*/ 0 w 4"/>
                    <a:gd name="T5" fmla="*/ 1 h 4"/>
                    <a:gd name="T6" fmla="*/ 0 w 4"/>
                    <a:gd name="T7" fmla="*/ 1 h 4"/>
                    <a:gd name="T8" fmla="*/ 1 w 4"/>
                    <a:gd name="T9" fmla="*/ 0 h 4"/>
                    <a:gd name="T10" fmla="*/ 1 w 4"/>
                    <a:gd name="T11" fmla="*/ 0 h 4"/>
                    <a:gd name="T12" fmla="*/ 4 w 4"/>
                    <a:gd name="T13" fmla="*/ 0 h 4"/>
                    <a:gd name="T14" fmla="*/ 4 w 4"/>
                    <a:gd name="T15" fmla="*/ 0 h 4"/>
                    <a:gd name="T16" fmla="*/ 3 w 4"/>
                    <a:gd name="T17" fmla="*/ 1 h 4"/>
                    <a:gd name="T18" fmla="*/ 0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0" y="1"/>
                      </a:lnTo>
                      <a:lnTo>
                        <a:pt x="0" y="1"/>
                      </a:lnTo>
                      <a:lnTo>
                        <a:pt x="1" y="0"/>
                      </a:lnTo>
                      <a:lnTo>
                        <a:pt x="1" y="0"/>
                      </a:lnTo>
                      <a:lnTo>
                        <a:pt x="4" y="0"/>
                      </a:lnTo>
                      <a:lnTo>
                        <a:pt x="4" y="0"/>
                      </a:lnTo>
                      <a:lnTo>
                        <a:pt x="3" y="1"/>
                      </a:lnTo>
                      <a:lnTo>
                        <a:pt x="0" y="4"/>
                      </a:lnTo>
                      <a:lnTo>
                        <a:pt x="0"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1" name="Freeform 222"/>
                <p:cNvSpPr>
                  <a:spLocks/>
                </p:cNvSpPr>
                <p:nvPr/>
              </p:nvSpPr>
              <p:spPr bwMode="auto">
                <a:xfrm>
                  <a:off x="4505469" y="803409"/>
                  <a:ext cx="1588" cy="3175"/>
                </a:xfrm>
                <a:custGeom>
                  <a:avLst/>
                  <a:gdLst>
                    <a:gd name="T0" fmla="*/ 0 w 2"/>
                    <a:gd name="T1" fmla="*/ 0 h 4"/>
                    <a:gd name="T2" fmla="*/ 0 w 2"/>
                    <a:gd name="T3" fmla="*/ 0 h 4"/>
                    <a:gd name="T4" fmla="*/ 1 w 2"/>
                    <a:gd name="T5" fmla="*/ 0 h 4"/>
                    <a:gd name="T6" fmla="*/ 1 w 2"/>
                    <a:gd name="T7" fmla="*/ 0 h 4"/>
                    <a:gd name="T8" fmla="*/ 2 w 2"/>
                    <a:gd name="T9" fmla="*/ 2 h 4"/>
                    <a:gd name="T10" fmla="*/ 2 w 2"/>
                    <a:gd name="T11" fmla="*/ 2 h 4"/>
                    <a:gd name="T12" fmla="*/ 0 w 2"/>
                    <a:gd name="T13" fmla="*/ 4 h 4"/>
                    <a:gd name="T14" fmla="*/ 0 w 2"/>
                    <a:gd name="T15" fmla="*/ 4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1" y="0"/>
                      </a:lnTo>
                      <a:lnTo>
                        <a:pt x="1" y="0"/>
                      </a:lnTo>
                      <a:lnTo>
                        <a:pt x="2" y="2"/>
                      </a:lnTo>
                      <a:lnTo>
                        <a:pt x="2" y="2"/>
                      </a:lnTo>
                      <a:lnTo>
                        <a:pt x="0" y="4"/>
                      </a:lnTo>
                      <a:lnTo>
                        <a:pt x="0"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2" name="Freeform 223"/>
                <p:cNvSpPr>
                  <a:spLocks/>
                </p:cNvSpPr>
                <p:nvPr/>
              </p:nvSpPr>
              <p:spPr bwMode="auto">
                <a:xfrm>
                  <a:off x="4505469" y="554171"/>
                  <a:ext cx="3175" cy="0"/>
                </a:xfrm>
                <a:custGeom>
                  <a:avLst/>
                  <a:gdLst>
                    <a:gd name="T0" fmla="*/ 0 w 4"/>
                    <a:gd name="T1" fmla="*/ 1 h 1"/>
                    <a:gd name="T2" fmla="*/ 0 w 4"/>
                    <a:gd name="T3" fmla="*/ 1 h 1"/>
                    <a:gd name="T4" fmla="*/ 1 w 4"/>
                    <a:gd name="T5" fmla="*/ 0 h 1"/>
                    <a:gd name="T6" fmla="*/ 1 w 4"/>
                    <a:gd name="T7" fmla="*/ 0 h 1"/>
                    <a:gd name="T8" fmla="*/ 4 w 4"/>
                    <a:gd name="T9" fmla="*/ 1 h 1"/>
                    <a:gd name="T10" fmla="*/ 4 w 4"/>
                    <a:gd name="T11" fmla="*/ 1 h 1"/>
                    <a:gd name="T12" fmla="*/ 1 w 4"/>
                    <a:gd name="T13" fmla="*/ 1 h 1"/>
                    <a:gd name="T14" fmla="*/ 0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lnTo>
                        <a:pt x="0" y="1"/>
                      </a:lnTo>
                      <a:lnTo>
                        <a:pt x="1" y="0"/>
                      </a:lnTo>
                      <a:lnTo>
                        <a:pt x="1" y="0"/>
                      </a:lnTo>
                      <a:lnTo>
                        <a:pt x="4" y="1"/>
                      </a:lnTo>
                      <a:lnTo>
                        <a:pt x="4" y="1"/>
                      </a:lnTo>
                      <a:lnTo>
                        <a:pt x="1" y="1"/>
                      </a:lnTo>
                      <a:lnTo>
                        <a:pt x="0" y="1"/>
                      </a:lnTo>
                      <a:lnTo>
                        <a:pt x="0"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3" name="Freeform 224"/>
                <p:cNvSpPr>
                  <a:spLocks/>
                </p:cNvSpPr>
                <p:nvPr/>
              </p:nvSpPr>
              <p:spPr bwMode="auto">
                <a:xfrm>
                  <a:off x="4535632" y="247784"/>
                  <a:ext cx="3175" cy="0"/>
                </a:xfrm>
                <a:custGeom>
                  <a:avLst/>
                  <a:gdLst>
                    <a:gd name="T0" fmla="*/ 4 w 4"/>
                    <a:gd name="T1" fmla="*/ 0 h 1"/>
                    <a:gd name="T2" fmla="*/ 4 w 4"/>
                    <a:gd name="T3" fmla="*/ 0 h 1"/>
                    <a:gd name="T4" fmla="*/ 3 w 4"/>
                    <a:gd name="T5" fmla="*/ 1 h 1"/>
                    <a:gd name="T6" fmla="*/ 3 w 4"/>
                    <a:gd name="T7" fmla="*/ 1 h 1"/>
                    <a:gd name="T8" fmla="*/ 0 w 4"/>
                    <a:gd name="T9" fmla="*/ 1 h 1"/>
                    <a:gd name="T10" fmla="*/ 0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lnTo>
                        <a:pt x="4" y="0"/>
                      </a:lnTo>
                      <a:lnTo>
                        <a:pt x="3" y="1"/>
                      </a:lnTo>
                      <a:lnTo>
                        <a:pt x="3" y="1"/>
                      </a:lnTo>
                      <a:lnTo>
                        <a:pt x="0" y="1"/>
                      </a:lnTo>
                      <a:lnTo>
                        <a:pt x="0" y="1"/>
                      </a:lnTo>
                      <a:lnTo>
                        <a:pt x="4" y="0"/>
                      </a:lnTo>
                      <a:lnTo>
                        <a:pt x="4"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4" name="Freeform 225"/>
                <p:cNvSpPr>
                  <a:spLocks/>
                </p:cNvSpPr>
                <p:nvPr/>
              </p:nvSpPr>
              <p:spPr bwMode="auto">
                <a:xfrm>
                  <a:off x="4537219" y="239846"/>
                  <a:ext cx="4763" cy="3175"/>
                </a:xfrm>
                <a:custGeom>
                  <a:avLst/>
                  <a:gdLst>
                    <a:gd name="T0" fmla="*/ 0 w 6"/>
                    <a:gd name="T1" fmla="*/ 3 h 4"/>
                    <a:gd name="T2" fmla="*/ 0 w 6"/>
                    <a:gd name="T3" fmla="*/ 3 h 4"/>
                    <a:gd name="T4" fmla="*/ 2 w 6"/>
                    <a:gd name="T5" fmla="*/ 3 h 4"/>
                    <a:gd name="T6" fmla="*/ 6 w 6"/>
                    <a:gd name="T7" fmla="*/ 0 h 4"/>
                    <a:gd name="T8" fmla="*/ 6 w 6"/>
                    <a:gd name="T9" fmla="*/ 0 h 4"/>
                    <a:gd name="T10" fmla="*/ 4 w 6"/>
                    <a:gd name="T11" fmla="*/ 4 h 4"/>
                    <a:gd name="T12" fmla="*/ 4 w 6"/>
                    <a:gd name="T13" fmla="*/ 4 h 4"/>
                    <a:gd name="T14" fmla="*/ 2 w 6"/>
                    <a:gd name="T15" fmla="*/ 3 h 4"/>
                    <a:gd name="T16" fmla="*/ 0 w 6"/>
                    <a:gd name="T17" fmla="*/ 3 h 4"/>
                    <a:gd name="T18" fmla="*/ 0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3"/>
                      </a:moveTo>
                      <a:lnTo>
                        <a:pt x="0" y="3"/>
                      </a:lnTo>
                      <a:lnTo>
                        <a:pt x="2" y="3"/>
                      </a:lnTo>
                      <a:lnTo>
                        <a:pt x="6" y="0"/>
                      </a:lnTo>
                      <a:lnTo>
                        <a:pt x="6" y="0"/>
                      </a:lnTo>
                      <a:lnTo>
                        <a:pt x="4" y="4"/>
                      </a:lnTo>
                      <a:lnTo>
                        <a:pt x="4" y="4"/>
                      </a:lnTo>
                      <a:lnTo>
                        <a:pt x="2" y="3"/>
                      </a:lnTo>
                      <a:lnTo>
                        <a:pt x="0" y="3"/>
                      </a:lnTo>
                      <a:lnTo>
                        <a:pt x="0" y="3"/>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5" name="Freeform 226"/>
                <p:cNvSpPr>
                  <a:spLocks/>
                </p:cNvSpPr>
                <p:nvPr/>
              </p:nvSpPr>
              <p:spPr bwMode="auto">
                <a:xfrm>
                  <a:off x="4535632" y="276359"/>
                  <a:ext cx="3175" cy="4763"/>
                </a:xfrm>
                <a:custGeom>
                  <a:avLst/>
                  <a:gdLst>
                    <a:gd name="T0" fmla="*/ 0 w 4"/>
                    <a:gd name="T1" fmla="*/ 2 h 5"/>
                    <a:gd name="T2" fmla="*/ 0 w 4"/>
                    <a:gd name="T3" fmla="*/ 2 h 5"/>
                    <a:gd name="T4" fmla="*/ 4 w 4"/>
                    <a:gd name="T5" fmla="*/ 0 h 5"/>
                    <a:gd name="T6" fmla="*/ 4 w 4"/>
                    <a:gd name="T7" fmla="*/ 0 h 5"/>
                    <a:gd name="T8" fmla="*/ 4 w 4"/>
                    <a:gd name="T9" fmla="*/ 3 h 5"/>
                    <a:gd name="T10" fmla="*/ 4 w 4"/>
                    <a:gd name="T11" fmla="*/ 3 h 5"/>
                    <a:gd name="T12" fmla="*/ 1 w 4"/>
                    <a:gd name="T13" fmla="*/ 5 h 5"/>
                    <a:gd name="T14" fmla="*/ 1 w 4"/>
                    <a:gd name="T15" fmla="*/ 5 h 5"/>
                    <a:gd name="T16" fmla="*/ 0 w 4"/>
                    <a:gd name="T17" fmla="*/ 3 h 5"/>
                    <a:gd name="T18" fmla="*/ 0 w 4"/>
                    <a:gd name="T19" fmla="*/ 3 h 5"/>
                    <a:gd name="T20" fmla="*/ 0 w 4"/>
                    <a:gd name="T21" fmla="*/ 2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lnTo>
                        <a:pt x="0" y="2"/>
                      </a:lnTo>
                      <a:lnTo>
                        <a:pt x="4" y="0"/>
                      </a:lnTo>
                      <a:lnTo>
                        <a:pt x="4" y="0"/>
                      </a:lnTo>
                      <a:lnTo>
                        <a:pt x="4" y="3"/>
                      </a:lnTo>
                      <a:lnTo>
                        <a:pt x="4" y="3"/>
                      </a:lnTo>
                      <a:lnTo>
                        <a:pt x="1" y="5"/>
                      </a:lnTo>
                      <a:lnTo>
                        <a:pt x="1" y="5"/>
                      </a:lnTo>
                      <a:lnTo>
                        <a:pt x="0" y="3"/>
                      </a:lnTo>
                      <a:lnTo>
                        <a:pt x="0" y="3"/>
                      </a:lnTo>
                      <a:lnTo>
                        <a:pt x="0" y="2"/>
                      </a:lnTo>
                      <a:lnTo>
                        <a:pt x="0"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6" name="Freeform 227"/>
                <p:cNvSpPr>
                  <a:spLocks/>
                </p:cNvSpPr>
                <p:nvPr/>
              </p:nvSpPr>
              <p:spPr bwMode="auto">
                <a:xfrm>
                  <a:off x="4541982" y="239846"/>
                  <a:ext cx="3175" cy="0"/>
                </a:xfrm>
                <a:custGeom>
                  <a:avLst/>
                  <a:gdLst>
                    <a:gd name="T0" fmla="*/ 1 w 4"/>
                    <a:gd name="T1" fmla="*/ 0 h 1"/>
                    <a:gd name="T2" fmla="*/ 1 w 4"/>
                    <a:gd name="T3" fmla="*/ 0 h 1"/>
                    <a:gd name="T4" fmla="*/ 4 w 4"/>
                    <a:gd name="T5" fmla="*/ 0 h 1"/>
                    <a:gd name="T6" fmla="*/ 4 w 4"/>
                    <a:gd name="T7" fmla="*/ 0 h 1"/>
                    <a:gd name="T8" fmla="*/ 0 w 4"/>
                    <a:gd name="T9" fmla="*/ 1 h 1"/>
                    <a:gd name="T10" fmla="*/ 0 w 4"/>
                    <a:gd name="T11" fmla="*/ 1 h 1"/>
                    <a:gd name="T12" fmla="*/ 1 w 4"/>
                    <a:gd name="T13" fmla="*/ 0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lnTo>
                        <a:pt x="1" y="0"/>
                      </a:lnTo>
                      <a:lnTo>
                        <a:pt x="4" y="0"/>
                      </a:lnTo>
                      <a:lnTo>
                        <a:pt x="4" y="0"/>
                      </a:lnTo>
                      <a:lnTo>
                        <a:pt x="0" y="1"/>
                      </a:lnTo>
                      <a:lnTo>
                        <a:pt x="0" y="1"/>
                      </a:lnTo>
                      <a:lnTo>
                        <a:pt x="1" y="0"/>
                      </a:lnTo>
                      <a:lnTo>
                        <a:pt x="1"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7" name="Freeform 228"/>
                <p:cNvSpPr>
                  <a:spLocks/>
                </p:cNvSpPr>
                <p:nvPr/>
              </p:nvSpPr>
              <p:spPr bwMode="auto">
                <a:xfrm>
                  <a:off x="4549919" y="323984"/>
                  <a:ext cx="4763" cy="3175"/>
                </a:xfrm>
                <a:custGeom>
                  <a:avLst/>
                  <a:gdLst>
                    <a:gd name="T0" fmla="*/ 6 w 6"/>
                    <a:gd name="T1" fmla="*/ 2 h 2"/>
                    <a:gd name="T2" fmla="*/ 6 w 6"/>
                    <a:gd name="T3" fmla="*/ 2 h 2"/>
                    <a:gd name="T4" fmla="*/ 2 w 6"/>
                    <a:gd name="T5" fmla="*/ 2 h 2"/>
                    <a:gd name="T6" fmla="*/ 2 w 6"/>
                    <a:gd name="T7" fmla="*/ 2 h 2"/>
                    <a:gd name="T8" fmla="*/ 0 w 6"/>
                    <a:gd name="T9" fmla="*/ 1 h 2"/>
                    <a:gd name="T10" fmla="*/ 0 w 6"/>
                    <a:gd name="T11" fmla="*/ 1 h 2"/>
                    <a:gd name="T12" fmla="*/ 0 w 6"/>
                    <a:gd name="T13" fmla="*/ 1 h 2"/>
                    <a:gd name="T14" fmla="*/ 0 w 6"/>
                    <a:gd name="T15" fmla="*/ 1 h 2"/>
                    <a:gd name="T16" fmla="*/ 2 w 6"/>
                    <a:gd name="T17" fmla="*/ 0 h 2"/>
                    <a:gd name="T18" fmla="*/ 2 w 6"/>
                    <a:gd name="T19" fmla="*/ 0 h 2"/>
                    <a:gd name="T20" fmla="*/ 2 w 6"/>
                    <a:gd name="T21" fmla="*/ 1 h 2"/>
                    <a:gd name="T22" fmla="*/ 2 w 6"/>
                    <a:gd name="T23" fmla="*/ 1 h 2"/>
                    <a:gd name="T24" fmla="*/ 6 w 6"/>
                    <a:gd name="T25" fmla="*/ 2 h 2"/>
                    <a:gd name="T26" fmla="*/ 6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6" y="2"/>
                      </a:moveTo>
                      <a:lnTo>
                        <a:pt x="6" y="2"/>
                      </a:lnTo>
                      <a:lnTo>
                        <a:pt x="2" y="2"/>
                      </a:lnTo>
                      <a:lnTo>
                        <a:pt x="2" y="2"/>
                      </a:lnTo>
                      <a:lnTo>
                        <a:pt x="0" y="1"/>
                      </a:lnTo>
                      <a:lnTo>
                        <a:pt x="0" y="1"/>
                      </a:lnTo>
                      <a:lnTo>
                        <a:pt x="0" y="1"/>
                      </a:lnTo>
                      <a:lnTo>
                        <a:pt x="0" y="1"/>
                      </a:lnTo>
                      <a:lnTo>
                        <a:pt x="2" y="0"/>
                      </a:lnTo>
                      <a:lnTo>
                        <a:pt x="2" y="0"/>
                      </a:lnTo>
                      <a:lnTo>
                        <a:pt x="2" y="1"/>
                      </a:lnTo>
                      <a:lnTo>
                        <a:pt x="2" y="1"/>
                      </a:lnTo>
                      <a:lnTo>
                        <a:pt x="6" y="2"/>
                      </a:lnTo>
                      <a:lnTo>
                        <a:pt x="6"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8" name="Freeform 229"/>
                <p:cNvSpPr>
                  <a:spLocks/>
                </p:cNvSpPr>
                <p:nvPr/>
              </p:nvSpPr>
              <p:spPr bwMode="auto">
                <a:xfrm>
                  <a:off x="4572144" y="576396"/>
                  <a:ext cx="3175" cy="6350"/>
                </a:xfrm>
                <a:custGeom>
                  <a:avLst/>
                  <a:gdLst>
                    <a:gd name="T0" fmla="*/ 0 w 4"/>
                    <a:gd name="T1" fmla="*/ 0 h 6"/>
                    <a:gd name="T2" fmla="*/ 0 w 4"/>
                    <a:gd name="T3" fmla="*/ 0 h 6"/>
                    <a:gd name="T4" fmla="*/ 1 w 4"/>
                    <a:gd name="T5" fmla="*/ 1 h 6"/>
                    <a:gd name="T6" fmla="*/ 4 w 4"/>
                    <a:gd name="T7" fmla="*/ 4 h 6"/>
                    <a:gd name="T8" fmla="*/ 4 w 4"/>
                    <a:gd name="T9" fmla="*/ 4 h 6"/>
                    <a:gd name="T10" fmla="*/ 0 w 4"/>
                    <a:gd name="T11" fmla="*/ 6 h 6"/>
                    <a:gd name="T12" fmla="*/ 0 w 4"/>
                    <a:gd name="T13" fmla="*/ 6 h 6"/>
                    <a:gd name="T14" fmla="*/ 1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1" y="1"/>
                      </a:lnTo>
                      <a:lnTo>
                        <a:pt x="4" y="4"/>
                      </a:lnTo>
                      <a:lnTo>
                        <a:pt x="4" y="4"/>
                      </a:lnTo>
                      <a:lnTo>
                        <a:pt x="0" y="6"/>
                      </a:lnTo>
                      <a:lnTo>
                        <a:pt x="0" y="6"/>
                      </a:lnTo>
                      <a:lnTo>
                        <a:pt x="1" y="4"/>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19" name="Freeform 230"/>
                <p:cNvSpPr>
                  <a:spLocks/>
                </p:cNvSpPr>
                <p:nvPr/>
              </p:nvSpPr>
              <p:spPr bwMode="auto">
                <a:xfrm>
                  <a:off x="4570557" y="328746"/>
                  <a:ext cx="1588" cy="0"/>
                </a:xfrm>
                <a:custGeom>
                  <a:avLst/>
                  <a:gdLst>
                    <a:gd name="T0" fmla="*/ 3 w 3"/>
                    <a:gd name="T1" fmla="*/ 2 h 2"/>
                    <a:gd name="T2" fmla="*/ 3 w 3"/>
                    <a:gd name="T3" fmla="*/ 2 h 2"/>
                    <a:gd name="T4" fmla="*/ 0 w 3"/>
                    <a:gd name="T5" fmla="*/ 2 h 2"/>
                    <a:gd name="T6" fmla="*/ 0 w 3"/>
                    <a:gd name="T7" fmla="*/ 2 h 2"/>
                    <a:gd name="T8" fmla="*/ 3 w 3"/>
                    <a:gd name="T9" fmla="*/ 0 h 2"/>
                    <a:gd name="T10" fmla="*/ 3 w 3"/>
                    <a:gd name="T11" fmla="*/ 0 h 2"/>
                    <a:gd name="T12" fmla="*/ 3 w 3"/>
                    <a:gd name="T13" fmla="*/ 2 h 2"/>
                    <a:gd name="T14" fmla="*/ 3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lnTo>
                        <a:pt x="3" y="2"/>
                      </a:lnTo>
                      <a:lnTo>
                        <a:pt x="0" y="2"/>
                      </a:lnTo>
                      <a:lnTo>
                        <a:pt x="0" y="2"/>
                      </a:lnTo>
                      <a:lnTo>
                        <a:pt x="3" y="0"/>
                      </a:lnTo>
                      <a:lnTo>
                        <a:pt x="3" y="0"/>
                      </a:lnTo>
                      <a:lnTo>
                        <a:pt x="3" y="2"/>
                      </a:lnTo>
                      <a:lnTo>
                        <a:pt x="3" y="2"/>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0" name="Freeform 231"/>
                <p:cNvSpPr>
                  <a:spLocks/>
                </p:cNvSpPr>
                <p:nvPr/>
              </p:nvSpPr>
              <p:spPr bwMode="auto">
                <a:xfrm>
                  <a:off x="4580082" y="393834"/>
                  <a:ext cx="1588" cy="3175"/>
                </a:xfrm>
                <a:custGeom>
                  <a:avLst/>
                  <a:gdLst>
                    <a:gd name="T0" fmla="*/ 0 w 2"/>
                    <a:gd name="T1" fmla="*/ 0 h 5"/>
                    <a:gd name="T2" fmla="*/ 0 w 2"/>
                    <a:gd name="T3" fmla="*/ 0 h 5"/>
                    <a:gd name="T4" fmla="*/ 2 w 2"/>
                    <a:gd name="T5" fmla="*/ 5 h 5"/>
                    <a:gd name="T6" fmla="*/ 2 w 2"/>
                    <a:gd name="T7" fmla="*/ 5 h 5"/>
                    <a:gd name="T8" fmla="*/ 1 w 2"/>
                    <a:gd name="T9" fmla="*/ 5 h 5"/>
                    <a:gd name="T10" fmla="*/ 1 w 2"/>
                    <a:gd name="T11" fmla="*/ 5 h 5"/>
                    <a:gd name="T12" fmla="*/ 1 w 2"/>
                    <a:gd name="T13" fmla="*/ 5 h 5"/>
                    <a:gd name="T14" fmla="*/ 1 w 2"/>
                    <a:gd name="T15" fmla="*/ 5 h 5"/>
                    <a:gd name="T16" fmla="*/ 0 w 2"/>
                    <a:gd name="T17" fmla="*/ 5 h 5"/>
                    <a:gd name="T18" fmla="*/ 0 w 2"/>
                    <a:gd name="T19" fmla="*/ 5 h 5"/>
                    <a:gd name="T20" fmla="*/ 1 w 2"/>
                    <a:gd name="T21" fmla="*/ 3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2" y="5"/>
                      </a:lnTo>
                      <a:lnTo>
                        <a:pt x="2" y="5"/>
                      </a:lnTo>
                      <a:lnTo>
                        <a:pt x="1" y="5"/>
                      </a:lnTo>
                      <a:lnTo>
                        <a:pt x="1" y="5"/>
                      </a:lnTo>
                      <a:lnTo>
                        <a:pt x="1" y="5"/>
                      </a:lnTo>
                      <a:lnTo>
                        <a:pt x="1" y="5"/>
                      </a:lnTo>
                      <a:lnTo>
                        <a:pt x="0" y="5"/>
                      </a:lnTo>
                      <a:lnTo>
                        <a:pt x="0" y="5"/>
                      </a:lnTo>
                      <a:lnTo>
                        <a:pt x="1"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1" name="Freeform 232"/>
                <p:cNvSpPr>
                  <a:spLocks/>
                </p:cNvSpPr>
                <p:nvPr/>
              </p:nvSpPr>
              <p:spPr bwMode="auto">
                <a:xfrm>
                  <a:off x="4597544" y="593859"/>
                  <a:ext cx="3175" cy="3175"/>
                </a:xfrm>
                <a:custGeom>
                  <a:avLst/>
                  <a:gdLst>
                    <a:gd name="T0" fmla="*/ 1 w 2"/>
                    <a:gd name="T1" fmla="*/ 1 h 5"/>
                    <a:gd name="T2" fmla="*/ 1 w 2"/>
                    <a:gd name="T3" fmla="*/ 1 h 5"/>
                    <a:gd name="T4" fmla="*/ 1 w 2"/>
                    <a:gd name="T5" fmla="*/ 0 h 5"/>
                    <a:gd name="T6" fmla="*/ 1 w 2"/>
                    <a:gd name="T7" fmla="*/ 0 h 5"/>
                    <a:gd name="T8" fmla="*/ 2 w 2"/>
                    <a:gd name="T9" fmla="*/ 0 h 5"/>
                    <a:gd name="T10" fmla="*/ 2 w 2"/>
                    <a:gd name="T11" fmla="*/ 0 h 5"/>
                    <a:gd name="T12" fmla="*/ 1 w 2"/>
                    <a:gd name="T13" fmla="*/ 5 h 5"/>
                    <a:gd name="T14" fmla="*/ 1 w 2"/>
                    <a:gd name="T15" fmla="*/ 5 h 5"/>
                    <a:gd name="T16" fmla="*/ 0 w 2"/>
                    <a:gd name="T17" fmla="*/ 3 h 5"/>
                    <a:gd name="T18" fmla="*/ 0 w 2"/>
                    <a:gd name="T19" fmla="*/ 3 h 5"/>
                    <a:gd name="T20" fmla="*/ 1 w 2"/>
                    <a:gd name="T21" fmla="*/ 1 h 5"/>
                    <a:gd name="T22" fmla="*/ 1 w 2"/>
                    <a:gd name="T23" fmla="*/ 1 h 5"/>
                    <a:gd name="T24" fmla="*/ 1 w 2"/>
                    <a:gd name="T25" fmla="*/ 1 h 5"/>
                    <a:gd name="T26" fmla="*/ 1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1" y="1"/>
                      </a:moveTo>
                      <a:lnTo>
                        <a:pt x="1" y="1"/>
                      </a:lnTo>
                      <a:lnTo>
                        <a:pt x="1" y="0"/>
                      </a:lnTo>
                      <a:lnTo>
                        <a:pt x="1" y="0"/>
                      </a:lnTo>
                      <a:lnTo>
                        <a:pt x="2" y="0"/>
                      </a:lnTo>
                      <a:lnTo>
                        <a:pt x="2" y="0"/>
                      </a:lnTo>
                      <a:lnTo>
                        <a:pt x="1" y="5"/>
                      </a:lnTo>
                      <a:lnTo>
                        <a:pt x="1" y="5"/>
                      </a:lnTo>
                      <a:lnTo>
                        <a:pt x="0" y="3"/>
                      </a:lnTo>
                      <a:lnTo>
                        <a:pt x="0" y="3"/>
                      </a:lnTo>
                      <a:lnTo>
                        <a:pt x="1" y="1"/>
                      </a:lnTo>
                      <a:lnTo>
                        <a:pt x="1" y="1"/>
                      </a:lnTo>
                      <a:lnTo>
                        <a:pt x="1" y="1"/>
                      </a:lnTo>
                      <a:lnTo>
                        <a:pt x="1" y="1"/>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2" name="Freeform 233"/>
                <p:cNvSpPr>
                  <a:spLocks/>
                </p:cNvSpPr>
                <p:nvPr/>
              </p:nvSpPr>
              <p:spPr bwMode="auto">
                <a:xfrm>
                  <a:off x="4594369" y="531946"/>
                  <a:ext cx="3175" cy="3175"/>
                </a:xfrm>
                <a:custGeom>
                  <a:avLst/>
                  <a:gdLst>
                    <a:gd name="T0" fmla="*/ 5 w 5"/>
                    <a:gd name="T1" fmla="*/ 4 h 4"/>
                    <a:gd name="T2" fmla="*/ 5 w 5"/>
                    <a:gd name="T3" fmla="*/ 4 h 4"/>
                    <a:gd name="T4" fmla="*/ 1 w 5"/>
                    <a:gd name="T5" fmla="*/ 4 h 4"/>
                    <a:gd name="T6" fmla="*/ 1 w 5"/>
                    <a:gd name="T7" fmla="*/ 4 h 4"/>
                    <a:gd name="T8" fmla="*/ 0 w 5"/>
                    <a:gd name="T9" fmla="*/ 1 h 4"/>
                    <a:gd name="T10" fmla="*/ 0 w 5"/>
                    <a:gd name="T11" fmla="*/ 1 h 4"/>
                    <a:gd name="T12" fmla="*/ 0 w 5"/>
                    <a:gd name="T13" fmla="*/ 0 h 4"/>
                    <a:gd name="T14" fmla="*/ 0 w 5"/>
                    <a:gd name="T15" fmla="*/ 0 h 4"/>
                    <a:gd name="T16" fmla="*/ 0 w 5"/>
                    <a:gd name="T17" fmla="*/ 0 h 4"/>
                    <a:gd name="T18" fmla="*/ 0 w 5"/>
                    <a:gd name="T19" fmla="*/ 0 h 4"/>
                    <a:gd name="T20" fmla="*/ 5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1" y="4"/>
                      </a:lnTo>
                      <a:lnTo>
                        <a:pt x="1" y="4"/>
                      </a:lnTo>
                      <a:lnTo>
                        <a:pt x="0" y="1"/>
                      </a:lnTo>
                      <a:lnTo>
                        <a:pt x="0" y="1"/>
                      </a:lnTo>
                      <a:lnTo>
                        <a:pt x="0" y="0"/>
                      </a:lnTo>
                      <a:lnTo>
                        <a:pt x="0" y="0"/>
                      </a:lnTo>
                      <a:lnTo>
                        <a:pt x="0" y="0"/>
                      </a:lnTo>
                      <a:lnTo>
                        <a:pt x="0" y="0"/>
                      </a:lnTo>
                      <a:lnTo>
                        <a:pt x="5" y="4"/>
                      </a:lnTo>
                      <a:lnTo>
                        <a:pt x="5" y="4"/>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3" name="Freeform 234"/>
                <p:cNvSpPr>
                  <a:spLocks/>
                </p:cNvSpPr>
                <p:nvPr/>
              </p:nvSpPr>
              <p:spPr bwMode="auto">
                <a:xfrm>
                  <a:off x="4607069" y="376371"/>
                  <a:ext cx="3175" cy="0"/>
                </a:xfrm>
                <a:custGeom>
                  <a:avLst/>
                  <a:gdLst>
                    <a:gd name="T0" fmla="*/ 0 w 3"/>
                    <a:gd name="T1" fmla="*/ 0 h 1"/>
                    <a:gd name="T2" fmla="*/ 0 w 3"/>
                    <a:gd name="T3" fmla="*/ 0 h 1"/>
                    <a:gd name="T4" fmla="*/ 3 w 3"/>
                    <a:gd name="T5" fmla="*/ 0 h 1"/>
                    <a:gd name="T6" fmla="*/ 3 w 3"/>
                    <a:gd name="T7" fmla="*/ 0 h 1"/>
                    <a:gd name="T8" fmla="*/ 3 w 3"/>
                    <a:gd name="T9" fmla="*/ 1 h 1"/>
                    <a:gd name="T10" fmla="*/ 3 w 3"/>
                    <a:gd name="T11" fmla="*/ 1 h 1"/>
                    <a:gd name="T12" fmla="*/ 2 w 3"/>
                    <a:gd name="T13" fmla="*/ 1 h 1"/>
                    <a:gd name="T14" fmla="*/ 0 w 3"/>
                    <a:gd name="T15" fmla="*/ 0 h 1"/>
                    <a:gd name="T16" fmla="*/ 0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0"/>
                      </a:moveTo>
                      <a:lnTo>
                        <a:pt x="0" y="0"/>
                      </a:lnTo>
                      <a:lnTo>
                        <a:pt x="3" y="0"/>
                      </a:lnTo>
                      <a:lnTo>
                        <a:pt x="3" y="0"/>
                      </a:lnTo>
                      <a:lnTo>
                        <a:pt x="3" y="1"/>
                      </a:lnTo>
                      <a:lnTo>
                        <a:pt x="3" y="1"/>
                      </a:lnTo>
                      <a:lnTo>
                        <a:pt x="2" y="1"/>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4" name="Freeform 235"/>
                <p:cNvSpPr>
                  <a:spLocks/>
                </p:cNvSpPr>
                <p:nvPr/>
              </p:nvSpPr>
              <p:spPr bwMode="auto">
                <a:xfrm>
                  <a:off x="4632469" y="325571"/>
                  <a:ext cx="4763" cy="6350"/>
                </a:xfrm>
                <a:custGeom>
                  <a:avLst/>
                  <a:gdLst>
                    <a:gd name="T0" fmla="*/ 2 w 6"/>
                    <a:gd name="T1" fmla="*/ 6 h 8"/>
                    <a:gd name="T2" fmla="*/ 2 w 6"/>
                    <a:gd name="T3" fmla="*/ 6 h 8"/>
                    <a:gd name="T4" fmla="*/ 2 w 6"/>
                    <a:gd name="T5" fmla="*/ 7 h 8"/>
                    <a:gd name="T6" fmla="*/ 2 w 6"/>
                    <a:gd name="T7" fmla="*/ 7 h 8"/>
                    <a:gd name="T8" fmla="*/ 0 w 6"/>
                    <a:gd name="T9" fmla="*/ 8 h 8"/>
                    <a:gd name="T10" fmla="*/ 0 w 6"/>
                    <a:gd name="T11" fmla="*/ 8 h 8"/>
                    <a:gd name="T12" fmla="*/ 1 w 6"/>
                    <a:gd name="T13" fmla="*/ 6 h 8"/>
                    <a:gd name="T14" fmla="*/ 3 w 6"/>
                    <a:gd name="T15" fmla="*/ 1 h 8"/>
                    <a:gd name="T16" fmla="*/ 3 w 6"/>
                    <a:gd name="T17" fmla="*/ 1 h 8"/>
                    <a:gd name="T18" fmla="*/ 6 w 6"/>
                    <a:gd name="T19" fmla="*/ 0 h 8"/>
                    <a:gd name="T20" fmla="*/ 6 w 6"/>
                    <a:gd name="T21" fmla="*/ 0 h 8"/>
                    <a:gd name="T22" fmla="*/ 3 w 6"/>
                    <a:gd name="T23" fmla="*/ 2 h 8"/>
                    <a:gd name="T24" fmla="*/ 2 w 6"/>
                    <a:gd name="T25" fmla="*/ 5 h 8"/>
                    <a:gd name="T26" fmla="*/ 2 w 6"/>
                    <a:gd name="T27" fmla="*/ 6 h 8"/>
                    <a:gd name="T28" fmla="*/ 2 w 6"/>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6"/>
                      </a:moveTo>
                      <a:lnTo>
                        <a:pt x="2" y="6"/>
                      </a:lnTo>
                      <a:lnTo>
                        <a:pt x="2" y="7"/>
                      </a:lnTo>
                      <a:lnTo>
                        <a:pt x="2" y="7"/>
                      </a:lnTo>
                      <a:lnTo>
                        <a:pt x="0" y="8"/>
                      </a:lnTo>
                      <a:lnTo>
                        <a:pt x="0" y="8"/>
                      </a:lnTo>
                      <a:lnTo>
                        <a:pt x="1" y="6"/>
                      </a:lnTo>
                      <a:lnTo>
                        <a:pt x="3" y="1"/>
                      </a:lnTo>
                      <a:lnTo>
                        <a:pt x="3" y="1"/>
                      </a:lnTo>
                      <a:lnTo>
                        <a:pt x="6" y="0"/>
                      </a:lnTo>
                      <a:lnTo>
                        <a:pt x="6" y="0"/>
                      </a:lnTo>
                      <a:lnTo>
                        <a:pt x="3" y="2"/>
                      </a:lnTo>
                      <a:lnTo>
                        <a:pt x="2" y="5"/>
                      </a:lnTo>
                      <a:lnTo>
                        <a:pt x="2" y="6"/>
                      </a:lnTo>
                      <a:lnTo>
                        <a:pt x="2" y="6"/>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5" name="Freeform 236"/>
                <p:cNvSpPr>
                  <a:spLocks/>
                </p:cNvSpPr>
                <p:nvPr/>
              </p:nvSpPr>
              <p:spPr bwMode="auto">
                <a:xfrm>
                  <a:off x="4653107" y="330334"/>
                  <a:ext cx="1588" cy="3175"/>
                </a:xfrm>
                <a:custGeom>
                  <a:avLst/>
                  <a:gdLst>
                    <a:gd name="T0" fmla="*/ 3 w 3"/>
                    <a:gd name="T1" fmla="*/ 5 h 5"/>
                    <a:gd name="T2" fmla="*/ 3 w 3"/>
                    <a:gd name="T3" fmla="*/ 5 h 5"/>
                    <a:gd name="T4" fmla="*/ 0 w 3"/>
                    <a:gd name="T5" fmla="*/ 4 h 5"/>
                    <a:gd name="T6" fmla="*/ 0 w 3"/>
                    <a:gd name="T7" fmla="*/ 4 h 5"/>
                    <a:gd name="T8" fmla="*/ 2 w 3"/>
                    <a:gd name="T9" fmla="*/ 0 h 5"/>
                    <a:gd name="T10" fmla="*/ 2 w 3"/>
                    <a:gd name="T11" fmla="*/ 0 h 5"/>
                    <a:gd name="T12" fmla="*/ 3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5"/>
                      </a:lnTo>
                      <a:lnTo>
                        <a:pt x="0" y="4"/>
                      </a:lnTo>
                      <a:lnTo>
                        <a:pt x="0" y="4"/>
                      </a:lnTo>
                      <a:lnTo>
                        <a:pt x="2" y="0"/>
                      </a:lnTo>
                      <a:lnTo>
                        <a:pt x="2" y="0"/>
                      </a:lnTo>
                      <a:lnTo>
                        <a:pt x="3" y="5"/>
                      </a:lnTo>
                      <a:lnTo>
                        <a:pt x="3"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6" name="Freeform 237"/>
                <p:cNvSpPr>
                  <a:spLocks/>
                </p:cNvSpPr>
                <p:nvPr/>
              </p:nvSpPr>
              <p:spPr bwMode="auto">
                <a:xfrm>
                  <a:off x="4648344" y="366846"/>
                  <a:ext cx="4763" cy="4763"/>
                </a:xfrm>
                <a:custGeom>
                  <a:avLst/>
                  <a:gdLst>
                    <a:gd name="T0" fmla="*/ 5 w 5"/>
                    <a:gd name="T1" fmla="*/ 5 h 5"/>
                    <a:gd name="T2" fmla="*/ 5 w 5"/>
                    <a:gd name="T3" fmla="*/ 5 h 5"/>
                    <a:gd name="T4" fmla="*/ 4 w 5"/>
                    <a:gd name="T5" fmla="*/ 5 h 5"/>
                    <a:gd name="T6" fmla="*/ 0 w 5"/>
                    <a:gd name="T7" fmla="*/ 4 h 5"/>
                    <a:gd name="T8" fmla="*/ 0 w 5"/>
                    <a:gd name="T9" fmla="*/ 4 h 5"/>
                    <a:gd name="T10" fmla="*/ 2 w 5"/>
                    <a:gd name="T11" fmla="*/ 0 h 5"/>
                    <a:gd name="T12" fmla="*/ 2 w 5"/>
                    <a:gd name="T13" fmla="*/ 0 h 5"/>
                    <a:gd name="T14" fmla="*/ 3 w 5"/>
                    <a:gd name="T15" fmla="*/ 3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4" y="5"/>
                      </a:lnTo>
                      <a:lnTo>
                        <a:pt x="0" y="4"/>
                      </a:lnTo>
                      <a:lnTo>
                        <a:pt x="0" y="4"/>
                      </a:lnTo>
                      <a:lnTo>
                        <a:pt x="2" y="0"/>
                      </a:lnTo>
                      <a:lnTo>
                        <a:pt x="2" y="0"/>
                      </a:lnTo>
                      <a:lnTo>
                        <a:pt x="3" y="3"/>
                      </a:lnTo>
                      <a:lnTo>
                        <a:pt x="5" y="5"/>
                      </a:lnTo>
                      <a:lnTo>
                        <a:pt x="5" y="5"/>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7" name="Freeform 238"/>
                <p:cNvSpPr>
                  <a:spLocks/>
                </p:cNvSpPr>
                <p:nvPr/>
              </p:nvSpPr>
              <p:spPr bwMode="auto">
                <a:xfrm>
                  <a:off x="4653107" y="362084"/>
                  <a:ext cx="3175" cy="3175"/>
                </a:xfrm>
                <a:custGeom>
                  <a:avLst/>
                  <a:gdLst>
                    <a:gd name="T0" fmla="*/ 0 w 4"/>
                    <a:gd name="T1" fmla="*/ 0 h 4"/>
                    <a:gd name="T2" fmla="*/ 0 w 4"/>
                    <a:gd name="T3" fmla="*/ 0 h 4"/>
                    <a:gd name="T4" fmla="*/ 4 w 4"/>
                    <a:gd name="T5" fmla="*/ 4 h 4"/>
                    <a:gd name="T6" fmla="*/ 4 w 4"/>
                    <a:gd name="T7" fmla="*/ 4 h 4"/>
                    <a:gd name="T8" fmla="*/ 2 w 4"/>
                    <a:gd name="T9" fmla="*/ 3 h 4"/>
                    <a:gd name="T10" fmla="*/ 2 w 4"/>
                    <a:gd name="T11" fmla="*/ 3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2" y="3"/>
                      </a:lnTo>
                      <a:lnTo>
                        <a:pt x="2" y="3"/>
                      </a:lnTo>
                      <a:lnTo>
                        <a:pt x="0" y="0"/>
                      </a:lnTo>
                      <a:lnTo>
                        <a:pt x="0" y="0"/>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sp>
              <p:nvSpPr>
                <p:cNvPr id="5828" name="Freeform 239"/>
                <p:cNvSpPr>
                  <a:spLocks/>
                </p:cNvSpPr>
                <p:nvPr/>
              </p:nvSpPr>
              <p:spPr bwMode="auto">
                <a:xfrm>
                  <a:off x="4680094" y="368434"/>
                  <a:ext cx="1588" cy="0"/>
                </a:xfrm>
                <a:custGeom>
                  <a:avLst/>
                  <a:gdLst>
                    <a:gd name="T0" fmla="*/ 3 w 3"/>
                    <a:gd name="T1" fmla="*/ 2 h 2"/>
                    <a:gd name="T2" fmla="*/ 3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2"/>
                      </a:lnTo>
                      <a:lnTo>
                        <a:pt x="0" y="0"/>
                      </a:lnTo>
                      <a:lnTo>
                        <a:pt x="0" y="0"/>
                      </a:lnTo>
                      <a:lnTo>
                        <a:pt x="2" y="0"/>
                      </a:lnTo>
                      <a:lnTo>
                        <a:pt x="2" y="0"/>
                      </a:lnTo>
                      <a:lnTo>
                        <a:pt x="2" y="0"/>
                      </a:lnTo>
                      <a:lnTo>
                        <a:pt x="3" y="2"/>
                      </a:lnTo>
                      <a:lnTo>
                        <a:pt x="3" y="2"/>
                      </a:lnTo>
                      <a:close/>
                    </a:path>
                  </a:pathLst>
                </a:custGeom>
                <a:solidFill>
                  <a:srgbClr val="00587C"/>
                </a:solidFill>
                <a:ln>
                  <a:noFill/>
                </a:ln>
              </p:spPr>
              <p:txBody>
                <a:bodyPr vert="horz" wrap="square" lIns="91440" tIns="45720" rIns="91440" bIns="45720" numCol="1" anchor="t" anchorCtr="0" compatLnSpc="1">
                  <a:prstTxWarp prst="textNoShape">
                    <a:avLst/>
                  </a:prstTxWarp>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636569"/>
                    </a:solidFill>
                    <a:effectLst/>
                    <a:uLnTx/>
                    <a:uFillTx/>
                    <a:latin typeface="Tahoma"/>
                    <a:cs typeface="+mn-cs"/>
                  </a:endParaRPr>
                </a:p>
              </p:txBody>
            </p:sp>
          </p:grpSp>
          <p:pic>
            <p:nvPicPr>
              <p:cNvPr id="5627" name="Picture 562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68103">
                <a:off x="1089427" y="4044878"/>
                <a:ext cx="125381" cy="125212"/>
              </a:xfrm>
              <a:prstGeom prst="rect">
                <a:avLst/>
              </a:prstGeom>
            </p:spPr>
          </p:pic>
          <p:pic>
            <p:nvPicPr>
              <p:cNvPr id="5628" name="Picture 562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68103">
                <a:off x="3045870" y="3753001"/>
                <a:ext cx="125381" cy="125212"/>
              </a:xfrm>
              <a:prstGeom prst="rect">
                <a:avLst/>
              </a:prstGeom>
            </p:spPr>
          </p:pic>
        </p:grpSp>
      </p:grpSp>
    </p:spTree>
    <p:extLst>
      <p:ext uri="{BB962C8B-B14F-4D97-AF65-F5344CB8AC3E}">
        <p14:creationId xmlns:p14="http://schemas.microsoft.com/office/powerpoint/2010/main" val="41045515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 name="Rectangle 137"/>
          <p:cNvSpPr/>
          <p:nvPr/>
        </p:nvSpPr>
        <p:spPr>
          <a:xfrm>
            <a:off x="945600" y="1722214"/>
            <a:ext cx="10285200" cy="4152806"/>
          </a:xfrm>
          <a:prstGeom prst="rect">
            <a:avLst/>
          </a:prstGeom>
          <a:solidFill>
            <a:srgbClr val="C8C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sp>
        <p:nvSpPr>
          <p:cNvPr id="2" name="Title 1"/>
          <p:cNvSpPr>
            <a:spLocks noGrp="1"/>
          </p:cNvSpPr>
          <p:nvPr>
            <p:ph type="title"/>
          </p:nvPr>
        </p:nvSpPr>
        <p:spPr/>
        <p:txBody>
          <a:bodyPr/>
          <a:lstStyle/>
          <a:p>
            <a:r>
              <a:rPr lang="en-GB" dirty="0"/>
              <a:t>The biodiversity metric</a:t>
            </a:r>
          </a:p>
        </p:txBody>
      </p:sp>
      <p:sp>
        <p:nvSpPr>
          <p:cNvPr id="5" name="Text Placeholder 4"/>
          <p:cNvSpPr>
            <a:spLocks noGrp="1"/>
          </p:cNvSpPr>
          <p:nvPr>
            <p:ph type="body" sz="quarter" idx="12"/>
          </p:nvPr>
        </p:nvSpPr>
        <p:spPr>
          <a:xfrm>
            <a:off x="1234440" y="2041451"/>
            <a:ext cx="6315208" cy="3606338"/>
          </a:xfrm>
        </p:spPr>
        <p:txBody>
          <a:bodyPr/>
          <a:lstStyle/>
          <a:p>
            <a:r>
              <a:rPr lang="en-GB" dirty="0"/>
              <a:t>Defra’s biodiversity metric underpins mandatory biodiversity net gain</a:t>
            </a:r>
          </a:p>
          <a:p>
            <a:r>
              <a:rPr lang="en-GB" dirty="0"/>
              <a:t>It uses habitat as a proxy for biodiversity</a:t>
            </a:r>
          </a:p>
          <a:p>
            <a:r>
              <a:rPr lang="en-GB" dirty="0"/>
              <a:t>Different habitat types have defined scores, which are then adjusted to reflect the specific circumstances of a site</a:t>
            </a:r>
          </a:p>
          <a:p>
            <a:r>
              <a:rPr lang="en-GB" dirty="0"/>
              <a:t>Biodiversity units</a:t>
            </a:r>
          </a:p>
        </p:txBody>
      </p:sp>
      <p:grpSp>
        <p:nvGrpSpPr>
          <p:cNvPr id="137" name="Group 136"/>
          <p:cNvGrpSpPr/>
          <p:nvPr/>
        </p:nvGrpSpPr>
        <p:grpSpPr>
          <a:xfrm>
            <a:off x="8227108" y="1908807"/>
            <a:ext cx="2573370" cy="3779619"/>
            <a:chOff x="8528137" y="2522314"/>
            <a:chExt cx="2573370" cy="3779619"/>
          </a:xfrm>
        </p:grpSpPr>
        <p:grpSp>
          <p:nvGrpSpPr>
            <p:cNvPr id="101" name="Group 100"/>
            <p:cNvGrpSpPr/>
            <p:nvPr/>
          </p:nvGrpSpPr>
          <p:grpSpPr>
            <a:xfrm>
              <a:off x="10039359" y="2522314"/>
              <a:ext cx="1062148" cy="1424498"/>
              <a:chOff x="7369052" y="4026070"/>
              <a:chExt cx="1062148" cy="1424498"/>
            </a:xfrm>
          </p:grpSpPr>
          <p:grpSp>
            <p:nvGrpSpPr>
              <p:cNvPr id="15" name="Group 14"/>
              <p:cNvGrpSpPr/>
              <p:nvPr/>
            </p:nvGrpSpPr>
            <p:grpSpPr>
              <a:xfrm>
                <a:off x="7492987" y="4991781"/>
                <a:ext cx="938213" cy="458787"/>
                <a:chOff x="7338787" y="4822031"/>
                <a:chExt cx="938213" cy="458787"/>
              </a:xfrm>
            </p:grpSpPr>
            <p:sp>
              <p:nvSpPr>
                <p:cNvPr id="16"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7" name="Oval 16"/>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24" name="Group 23"/>
              <p:cNvGrpSpPr/>
              <p:nvPr/>
            </p:nvGrpSpPr>
            <p:grpSpPr>
              <a:xfrm>
                <a:off x="7369052" y="4794547"/>
                <a:ext cx="938213" cy="458787"/>
                <a:chOff x="7338787" y="4822031"/>
                <a:chExt cx="938213" cy="458787"/>
              </a:xfrm>
            </p:grpSpPr>
            <p:sp>
              <p:nvSpPr>
                <p:cNvPr id="25"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26" name="Oval 25"/>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30" name="Group 29"/>
              <p:cNvGrpSpPr/>
              <p:nvPr/>
            </p:nvGrpSpPr>
            <p:grpSpPr>
              <a:xfrm>
                <a:off x="7483387" y="4565153"/>
                <a:ext cx="938213" cy="458787"/>
                <a:chOff x="7338787" y="4822031"/>
                <a:chExt cx="938213" cy="458787"/>
              </a:xfrm>
            </p:grpSpPr>
            <p:sp>
              <p:nvSpPr>
                <p:cNvPr id="31"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32" name="Oval 31"/>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33" name="Group 32"/>
              <p:cNvGrpSpPr/>
              <p:nvPr/>
            </p:nvGrpSpPr>
            <p:grpSpPr>
              <a:xfrm>
                <a:off x="7405986" y="4313090"/>
                <a:ext cx="938213" cy="458787"/>
                <a:chOff x="7338787" y="4822031"/>
                <a:chExt cx="938213" cy="458787"/>
              </a:xfrm>
            </p:grpSpPr>
            <p:sp>
              <p:nvSpPr>
                <p:cNvPr id="34"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35" name="Oval 34"/>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36" name="Group 35"/>
              <p:cNvGrpSpPr/>
              <p:nvPr/>
            </p:nvGrpSpPr>
            <p:grpSpPr>
              <a:xfrm>
                <a:off x="7435386" y="4046501"/>
                <a:ext cx="938213" cy="458787"/>
                <a:chOff x="7338787" y="4822031"/>
                <a:chExt cx="938213" cy="458787"/>
              </a:xfrm>
            </p:grpSpPr>
            <p:sp>
              <p:nvSpPr>
                <p:cNvPr id="37"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38" name="Oval 37"/>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sp>
            <p:nvSpPr>
              <p:cNvPr id="52" name="TextBox 51"/>
              <p:cNvSpPr txBox="1"/>
              <p:nvPr/>
            </p:nvSpPr>
            <p:spPr>
              <a:xfrm>
                <a:off x="7582509" y="4026070"/>
                <a:ext cx="600199" cy="369332"/>
              </a:xfrm>
              <a:prstGeom prst="rect">
                <a:avLst/>
              </a:prstGeom>
              <a:noFill/>
            </p:spPr>
            <p:txBody>
              <a:bodyPr wrap="square" rtlCol="0">
                <a:spAutoFit/>
                <a:scene3d>
                  <a:camera prst="isometricTopUp"/>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Tahoma"/>
                    <a:ea typeface="+mn-ea"/>
                    <a:cs typeface="+mn-cs"/>
                  </a:rPr>
                  <a:t>10</a:t>
                </a:r>
              </a:p>
            </p:txBody>
          </p:sp>
        </p:grpSp>
        <p:grpSp>
          <p:nvGrpSpPr>
            <p:cNvPr id="76" name="Group 75"/>
            <p:cNvGrpSpPr/>
            <p:nvPr/>
          </p:nvGrpSpPr>
          <p:grpSpPr>
            <a:xfrm>
              <a:off x="8569149" y="2706607"/>
              <a:ext cx="1208216" cy="1902515"/>
              <a:chOff x="8640309" y="3498878"/>
              <a:chExt cx="1208216" cy="1902515"/>
            </a:xfrm>
          </p:grpSpPr>
          <p:grpSp>
            <p:nvGrpSpPr>
              <p:cNvPr id="51" name="Group 50"/>
              <p:cNvGrpSpPr/>
              <p:nvPr/>
            </p:nvGrpSpPr>
            <p:grpSpPr>
              <a:xfrm>
                <a:off x="8640309" y="3501928"/>
                <a:ext cx="1208216" cy="1899465"/>
                <a:chOff x="8640309" y="3501928"/>
                <a:chExt cx="1208216" cy="1899465"/>
              </a:xfrm>
            </p:grpSpPr>
            <p:grpSp>
              <p:nvGrpSpPr>
                <p:cNvPr id="27" name="Group 26"/>
                <p:cNvGrpSpPr/>
                <p:nvPr/>
              </p:nvGrpSpPr>
              <p:grpSpPr>
                <a:xfrm>
                  <a:off x="8708110" y="4942606"/>
                  <a:ext cx="938213" cy="458787"/>
                  <a:chOff x="7338787" y="4822031"/>
                  <a:chExt cx="938213" cy="458787"/>
                </a:xfrm>
              </p:grpSpPr>
              <p:sp>
                <p:nvSpPr>
                  <p:cNvPr id="28"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29" name="Oval 28"/>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21" name="Group 20"/>
                <p:cNvGrpSpPr/>
                <p:nvPr/>
              </p:nvGrpSpPr>
              <p:grpSpPr>
                <a:xfrm>
                  <a:off x="8717710" y="4673972"/>
                  <a:ext cx="938213" cy="458787"/>
                  <a:chOff x="7338787" y="4822031"/>
                  <a:chExt cx="938213" cy="458787"/>
                </a:xfrm>
              </p:grpSpPr>
              <p:sp>
                <p:nvSpPr>
                  <p:cNvPr id="22"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23" name="Oval 22"/>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13" name="Group 12"/>
                <p:cNvGrpSpPr/>
                <p:nvPr/>
              </p:nvGrpSpPr>
              <p:grpSpPr>
                <a:xfrm>
                  <a:off x="8640309" y="4433665"/>
                  <a:ext cx="938213" cy="458787"/>
                  <a:chOff x="7338787" y="4822031"/>
                  <a:chExt cx="938213" cy="458787"/>
                </a:xfrm>
              </p:grpSpPr>
              <p:sp>
                <p:nvSpPr>
                  <p:cNvPr id="11"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2" name="Oval 11"/>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39" name="Group 38"/>
                <p:cNvGrpSpPr/>
                <p:nvPr/>
              </p:nvGrpSpPr>
              <p:grpSpPr>
                <a:xfrm>
                  <a:off x="8678710" y="4167076"/>
                  <a:ext cx="938213" cy="458787"/>
                  <a:chOff x="7338787" y="4822031"/>
                  <a:chExt cx="938213" cy="458787"/>
                </a:xfrm>
              </p:grpSpPr>
              <p:sp>
                <p:nvSpPr>
                  <p:cNvPr id="40"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41" name="Oval 40"/>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42" name="Group 41"/>
                <p:cNvGrpSpPr/>
                <p:nvPr/>
              </p:nvGrpSpPr>
              <p:grpSpPr>
                <a:xfrm>
                  <a:off x="8699110" y="3925310"/>
                  <a:ext cx="938213" cy="458787"/>
                  <a:chOff x="7338787" y="4822031"/>
                  <a:chExt cx="938213" cy="458787"/>
                </a:xfrm>
              </p:grpSpPr>
              <p:sp>
                <p:nvSpPr>
                  <p:cNvPr id="43"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44" name="Oval 43"/>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45" name="Group 44"/>
                <p:cNvGrpSpPr/>
                <p:nvPr/>
              </p:nvGrpSpPr>
              <p:grpSpPr>
                <a:xfrm>
                  <a:off x="8804711" y="3713619"/>
                  <a:ext cx="938213" cy="458787"/>
                  <a:chOff x="7338787" y="4822031"/>
                  <a:chExt cx="938213" cy="458787"/>
                </a:xfrm>
              </p:grpSpPr>
              <p:sp>
                <p:nvSpPr>
                  <p:cNvPr id="46"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47" name="Oval 46"/>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48" name="Group 47"/>
                <p:cNvGrpSpPr/>
                <p:nvPr/>
              </p:nvGrpSpPr>
              <p:grpSpPr>
                <a:xfrm>
                  <a:off x="8910312" y="3501928"/>
                  <a:ext cx="938213" cy="458787"/>
                  <a:chOff x="7338787" y="4822031"/>
                  <a:chExt cx="938213" cy="458787"/>
                </a:xfrm>
              </p:grpSpPr>
              <p:sp>
                <p:nvSpPr>
                  <p:cNvPr id="49"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50" name="Oval 49"/>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sp>
            <p:nvSpPr>
              <p:cNvPr id="53" name="TextBox 52"/>
              <p:cNvSpPr txBox="1"/>
              <p:nvPr/>
            </p:nvSpPr>
            <p:spPr>
              <a:xfrm>
                <a:off x="9079318" y="3498878"/>
                <a:ext cx="600199" cy="369332"/>
              </a:xfrm>
              <a:prstGeom prst="rect">
                <a:avLst/>
              </a:prstGeom>
              <a:noFill/>
              <a:ln w="12700">
                <a:noFill/>
              </a:ln>
            </p:spPr>
            <p:txBody>
              <a:bodyPr wrap="square" rtlCol="0">
                <a:spAutoFit/>
                <a:scene3d>
                  <a:camera prst="isometricTopUp"/>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Tahoma"/>
                    <a:ea typeface="+mn-ea"/>
                    <a:cs typeface="+mn-cs"/>
                  </a:rPr>
                  <a:t>50</a:t>
                </a:r>
              </a:p>
            </p:txBody>
          </p:sp>
        </p:grpSp>
        <p:grpSp>
          <p:nvGrpSpPr>
            <p:cNvPr id="77" name="Group 76"/>
            <p:cNvGrpSpPr/>
            <p:nvPr/>
          </p:nvGrpSpPr>
          <p:grpSpPr>
            <a:xfrm>
              <a:off x="8528137" y="4894295"/>
              <a:ext cx="1208216" cy="1393574"/>
              <a:chOff x="8640309" y="3498878"/>
              <a:chExt cx="1208216" cy="1393574"/>
            </a:xfrm>
          </p:grpSpPr>
          <p:grpSp>
            <p:nvGrpSpPr>
              <p:cNvPr id="78" name="Group 77"/>
              <p:cNvGrpSpPr/>
              <p:nvPr/>
            </p:nvGrpSpPr>
            <p:grpSpPr>
              <a:xfrm>
                <a:off x="8640309" y="3501928"/>
                <a:ext cx="1208216" cy="1390524"/>
                <a:chOff x="8640309" y="3501928"/>
                <a:chExt cx="1208216" cy="1390524"/>
              </a:xfrm>
            </p:grpSpPr>
            <p:grpSp>
              <p:nvGrpSpPr>
                <p:cNvPr id="82" name="Group 81"/>
                <p:cNvGrpSpPr/>
                <p:nvPr/>
              </p:nvGrpSpPr>
              <p:grpSpPr>
                <a:xfrm>
                  <a:off x="8640309" y="4433665"/>
                  <a:ext cx="938213" cy="458787"/>
                  <a:chOff x="7338787" y="4822031"/>
                  <a:chExt cx="938213" cy="458787"/>
                </a:xfrm>
              </p:grpSpPr>
              <p:sp>
                <p:nvSpPr>
                  <p:cNvPr id="95"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96" name="Oval 95"/>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83" name="Group 82"/>
                <p:cNvGrpSpPr/>
                <p:nvPr/>
              </p:nvGrpSpPr>
              <p:grpSpPr>
                <a:xfrm>
                  <a:off x="8678710" y="4167076"/>
                  <a:ext cx="938213" cy="458787"/>
                  <a:chOff x="7338787" y="4822031"/>
                  <a:chExt cx="938213" cy="458787"/>
                </a:xfrm>
              </p:grpSpPr>
              <p:sp>
                <p:nvSpPr>
                  <p:cNvPr id="93"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94" name="Oval 93"/>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84" name="Group 83"/>
                <p:cNvGrpSpPr/>
                <p:nvPr/>
              </p:nvGrpSpPr>
              <p:grpSpPr>
                <a:xfrm>
                  <a:off x="8699110" y="3925310"/>
                  <a:ext cx="938213" cy="458787"/>
                  <a:chOff x="7338787" y="4822031"/>
                  <a:chExt cx="938213" cy="458787"/>
                </a:xfrm>
              </p:grpSpPr>
              <p:sp>
                <p:nvSpPr>
                  <p:cNvPr id="91"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92" name="Oval 91"/>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85" name="Group 84"/>
                <p:cNvGrpSpPr/>
                <p:nvPr/>
              </p:nvGrpSpPr>
              <p:grpSpPr>
                <a:xfrm>
                  <a:off x="8804711" y="3713619"/>
                  <a:ext cx="938213" cy="458787"/>
                  <a:chOff x="7338787" y="4822031"/>
                  <a:chExt cx="938213" cy="458787"/>
                </a:xfrm>
              </p:grpSpPr>
              <p:sp>
                <p:nvSpPr>
                  <p:cNvPr id="89"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w="12700">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90" name="Oval 89"/>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86" name="Group 85"/>
                <p:cNvGrpSpPr/>
                <p:nvPr/>
              </p:nvGrpSpPr>
              <p:grpSpPr>
                <a:xfrm>
                  <a:off x="8910312" y="3501928"/>
                  <a:ext cx="938213" cy="458787"/>
                  <a:chOff x="7338787" y="4822031"/>
                  <a:chExt cx="938213" cy="458787"/>
                </a:xfrm>
              </p:grpSpPr>
              <p:sp>
                <p:nvSpPr>
                  <p:cNvPr id="87"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000000"/>
                    </a:fgClr>
                    <a:bgClr>
                      <a:schemeClr val="bg1"/>
                    </a:bgClr>
                  </a:patt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88" name="Oval 87"/>
                  <p:cNvSpPr/>
                  <p:nvPr/>
                </p:nvSpPr>
                <p:spPr>
                  <a:xfrm>
                    <a:off x="7348387" y="4822031"/>
                    <a:ext cx="919613" cy="349969"/>
                  </a:xfrm>
                  <a:prstGeom prst="ellipse">
                    <a:avLst/>
                  </a:prstGeom>
                  <a:solidFill>
                    <a:srgbClr val="0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sp>
            <p:nvSpPr>
              <p:cNvPr id="79" name="TextBox 78"/>
              <p:cNvSpPr txBox="1"/>
              <p:nvPr/>
            </p:nvSpPr>
            <p:spPr>
              <a:xfrm>
                <a:off x="9079318" y="3498878"/>
                <a:ext cx="600199" cy="369332"/>
              </a:xfrm>
              <a:prstGeom prst="rect">
                <a:avLst/>
              </a:prstGeom>
              <a:noFill/>
              <a:ln w="12700">
                <a:noFill/>
              </a:ln>
            </p:spPr>
            <p:txBody>
              <a:bodyPr wrap="square" rtlCol="0">
                <a:spAutoFit/>
                <a:scene3d>
                  <a:camera prst="isometricTopUp"/>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Tahoma"/>
                    <a:ea typeface="+mn-ea"/>
                    <a:cs typeface="+mn-cs"/>
                  </a:rPr>
                  <a:t>50</a:t>
                </a:r>
              </a:p>
            </p:txBody>
          </p:sp>
        </p:grpSp>
        <p:grpSp>
          <p:nvGrpSpPr>
            <p:cNvPr id="136" name="Group 135"/>
            <p:cNvGrpSpPr/>
            <p:nvPr/>
          </p:nvGrpSpPr>
          <p:grpSpPr>
            <a:xfrm>
              <a:off x="9942047" y="4229313"/>
              <a:ext cx="1089734" cy="2072620"/>
              <a:chOff x="8321528" y="4067081"/>
              <a:chExt cx="1089734" cy="2072620"/>
            </a:xfrm>
          </p:grpSpPr>
          <p:grpSp>
            <p:nvGrpSpPr>
              <p:cNvPr id="119" name="Group 118"/>
              <p:cNvGrpSpPr/>
              <p:nvPr/>
            </p:nvGrpSpPr>
            <p:grpSpPr>
              <a:xfrm>
                <a:off x="8358714" y="5199457"/>
                <a:ext cx="1052548" cy="940244"/>
                <a:chOff x="7369052" y="4313090"/>
                <a:chExt cx="1052548" cy="940244"/>
              </a:xfrm>
            </p:grpSpPr>
            <p:grpSp>
              <p:nvGrpSpPr>
                <p:cNvPr id="121" name="Group 120"/>
                <p:cNvGrpSpPr/>
                <p:nvPr/>
              </p:nvGrpSpPr>
              <p:grpSpPr>
                <a:xfrm>
                  <a:off x="7369052" y="4794547"/>
                  <a:ext cx="938213" cy="458787"/>
                  <a:chOff x="7338787" y="4822031"/>
                  <a:chExt cx="938213" cy="458787"/>
                </a:xfrm>
              </p:grpSpPr>
              <p:sp>
                <p:nvSpPr>
                  <p:cNvPr id="132"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33" name="Oval 132"/>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122" name="Group 121"/>
                <p:cNvGrpSpPr/>
                <p:nvPr/>
              </p:nvGrpSpPr>
              <p:grpSpPr>
                <a:xfrm>
                  <a:off x="7483387" y="4565153"/>
                  <a:ext cx="938213" cy="458787"/>
                  <a:chOff x="7338787" y="4822031"/>
                  <a:chExt cx="938213" cy="458787"/>
                </a:xfrm>
              </p:grpSpPr>
              <p:sp>
                <p:nvSpPr>
                  <p:cNvPr id="130"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31" name="Oval 130"/>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123" name="Group 122"/>
                <p:cNvGrpSpPr/>
                <p:nvPr/>
              </p:nvGrpSpPr>
              <p:grpSpPr>
                <a:xfrm>
                  <a:off x="7405986" y="4313090"/>
                  <a:ext cx="938213" cy="458787"/>
                  <a:chOff x="7338787" y="4822031"/>
                  <a:chExt cx="938213" cy="458787"/>
                </a:xfrm>
              </p:grpSpPr>
              <p:sp>
                <p:nvSpPr>
                  <p:cNvPr id="128"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29" name="Oval 128"/>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grpSp>
            <p:nvGrpSpPr>
              <p:cNvPr id="102" name="Group 101"/>
              <p:cNvGrpSpPr/>
              <p:nvPr/>
            </p:nvGrpSpPr>
            <p:grpSpPr>
              <a:xfrm>
                <a:off x="8321528" y="4067081"/>
                <a:ext cx="1062148" cy="1424498"/>
                <a:chOff x="7369052" y="4026070"/>
                <a:chExt cx="1062148" cy="1424498"/>
              </a:xfrm>
            </p:grpSpPr>
            <p:grpSp>
              <p:nvGrpSpPr>
                <p:cNvPr id="103" name="Group 102"/>
                <p:cNvGrpSpPr/>
                <p:nvPr/>
              </p:nvGrpSpPr>
              <p:grpSpPr>
                <a:xfrm>
                  <a:off x="7492987" y="4991781"/>
                  <a:ext cx="938213" cy="458787"/>
                  <a:chOff x="7338787" y="4822031"/>
                  <a:chExt cx="938213" cy="458787"/>
                </a:xfrm>
              </p:grpSpPr>
              <p:sp>
                <p:nvSpPr>
                  <p:cNvPr id="117"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18" name="Oval 117"/>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104" name="Group 103"/>
                <p:cNvGrpSpPr/>
                <p:nvPr/>
              </p:nvGrpSpPr>
              <p:grpSpPr>
                <a:xfrm>
                  <a:off x="7369052" y="4794547"/>
                  <a:ext cx="938213" cy="458787"/>
                  <a:chOff x="7338787" y="4822031"/>
                  <a:chExt cx="938213" cy="458787"/>
                </a:xfrm>
              </p:grpSpPr>
              <p:sp>
                <p:nvSpPr>
                  <p:cNvPr id="115"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16" name="Oval 115"/>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105" name="Group 104"/>
                <p:cNvGrpSpPr/>
                <p:nvPr/>
              </p:nvGrpSpPr>
              <p:grpSpPr>
                <a:xfrm>
                  <a:off x="7483387" y="4565153"/>
                  <a:ext cx="938213" cy="458787"/>
                  <a:chOff x="7338787" y="4822031"/>
                  <a:chExt cx="938213" cy="458787"/>
                </a:xfrm>
              </p:grpSpPr>
              <p:sp>
                <p:nvSpPr>
                  <p:cNvPr id="113"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14" name="Oval 113"/>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106" name="Group 105"/>
                <p:cNvGrpSpPr/>
                <p:nvPr/>
              </p:nvGrpSpPr>
              <p:grpSpPr>
                <a:xfrm>
                  <a:off x="7405986" y="4313090"/>
                  <a:ext cx="938213" cy="458787"/>
                  <a:chOff x="7338787" y="4822031"/>
                  <a:chExt cx="938213" cy="458787"/>
                </a:xfrm>
              </p:grpSpPr>
              <p:sp>
                <p:nvSpPr>
                  <p:cNvPr id="111"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12" name="Oval 111"/>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grpSp>
              <p:nvGrpSpPr>
                <p:cNvPr id="107" name="Group 106"/>
                <p:cNvGrpSpPr/>
                <p:nvPr/>
              </p:nvGrpSpPr>
              <p:grpSpPr>
                <a:xfrm>
                  <a:off x="7435386" y="4046501"/>
                  <a:ext cx="938213" cy="458787"/>
                  <a:chOff x="7338787" y="4822031"/>
                  <a:chExt cx="938213" cy="458787"/>
                </a:xfrm>
              </p:grpSpPr>
              <p:sp>
                <p:nvSpPr>
                  <p:cNvPr id="109" name="Freeform 7"/>
                  <p:cNvSpPr>
                    <a:spLocks noEditPoints="1"/>
                  </p:cNvSpPr>
                  <p:nvPr/>
                </p:nvSpPr>
                <p:spPr bwMode="auto">
                  <a:xfrm>
                    <a:off x="7338787" y="4822031"/>
                    <a:ext cx="938213" cy="458787"/>
                  </a:xfrm>
                  <a:custGeom>
                    <a:avLst/>
                    <a:gdLst>
                      <a:gd name="T0" fmla="*/ 1179 w 1183"/>
                      <a:gd name="T1" fmla="*/ 204 h 577"/>
                      <a:gd name="T2" fmla="*/ 1156 w 1183"/>
                      <a:gd name="T3" fmla="*/ 160 h 577"/>
                      <a:gd name="T4" fmla="*/ 1111 w 1183"/>
                      <a:gd name="T5" fmla="*/ 118 h 577"/>
                      <a:gd name="T6" fmla="*/ 1048 w 1183"/>
                      <a:gd name="T7" fmla="*/ 82 h 577"/>
                      <a:gd name="T8" fmla="*/ 967 w 1183"/>
                      <a:gd name="T9" fmla="*/ 51 h 577"/>
                      <a:gd name="T10" fmla="*/ 768 w 1183"/>
                      <a:gd name="T11" fmla="*/ 10 h 577"/>
                      <a:gd name="T12" fmla="*/ 591 w 1183"/>
                      <a:gd name="T13" fmla="*/ 0 h 577"/>
                      <a:gd name="T14" fmla="*/ 362 w 1183"/>
                      <a:gd name="T15" fmla="*/ 17 h 577"/>
                      <a:gd name="T16" fmla="*/ 193 w 1183"/>
                      <a:gd name="T17" fmla="*/ 59 h 577"/>
                      <a:gd name="T18" fmla="*/ 118 w 1183"/>
                      <a:gd name="T19" fmla="*/ 90 h 577"/>
                      <a:gd name="T20" fmla="*/ 57 w 1183"/>
                      <a:gd name="T21" fmla="*/ 128 h 577"/>
                      <a:gd name="T22" fmla="*/ 19 w 1183"/>
                      <a:gd name="T23" fmla="*/ 170 h 577"/>
                      <a:gd name="T24" fmla="*/ 2 w 1183"/>
                      <a:gd name="T25" fmla="*/ 215 h 577"/>
                      <a:gd name="T26" fmla="*/ 0 w 1183"/>
                      <a:gd name="T27" fmla="*/ 231 h 577"/>
                      <a:gd name="T28" fmla="*/ 2 w 1183"/>
                      <a:gd name="T29" fmla="*/ 366 h 577"/>
                      <a:gd name="T30" fmla="*/ 21 w 1183"/>
                      <a:gd name="T31" fmla="*/ 410 h 577"/>
                      <a:gd name="T32" fmla="*/ 63 w 1183"/>
                      <a:gd name="T33" fmla="*/ 452 h 577"/>
                      <a:gd name="T34" fmla="*/ 121 w 1183"/>
                      <a:gd name="T35" fmla="*/ 488 h 577"/>
                      <a:gd name="T36" fmla="*/ 218 w 1183"/>
                      <a:gd name="T37" fmla="*/ 528 h 577"/>
                      <a:gd name="T38" fmla="*/ 417 w 1183"/>
                      <a:gd name="T39" fmla="*/ 568 h 577"/>
                      <a:gd name="T40" fmla="*/ 591 w 1183"/>
                      <a:gd name="T41" fmla="*/ 577 h 577"/>
                      <a:gd name="T42" fmla="*/ 819 w 1183"/>
                      <a:gd name="T43" fmla="*/ 560 h 577"/>
                      <a:gd name="T44" fmla="*/ 1005 w 1183"/>
                      <a:gd name="T45" fmla="*/ 513 h 577"/>
                      <a:gd name="T46" fmla="*/ 1079 w 1183"/>
                      <a:gd name="T47" fmla="*/ 478 h 577"/>
                      <a:gd name="T48" fmla="*/ 1134 w 1183"/>
                      <a:gd name="T49" fmla="*/ 442 h 577"/>
                      <a:gd name="T50" fmla="*/ 1170 w 1183"/>
                      <a:gd name="T51" fmla="*/ 400 h 577"/>
                      <a:gd name="T52" fmla="*/ 1183 w 1183"/>
                      <a:gd name="T53" fmla="*/ 354 h 577"/>
                      <a:gd name="T54" fmla="*/ 1183 w 1183"/>
                      <a:gd name="T55" fmla="*/ 231 h 577"/>
                      <a:gd name="T56" fmla="*/ 595 w 1183"/>
                      <a:gd name="T57" fmla="*/ 366 h 577"/>
                      <a:gd name="T58" fmla="*/ 428 w 1183"/>
                      <a:gd name="T59" fmla="*/ 356 h 577"/>
                      <a:gd name="T60" fmla="*/ 245 w 1183"/>
                      <a:gd name="T61" fmla="*/ 318 h 577"/>
                      <a:gd name="T62" fmla="*/ 131 w 1183"/>
                      <a:gd name="T63" fmla="*/ 269 h 577"/>
                      <a:gd name="T64" fmla="*/ 87 w 1183"/>
                      <a:gd name="T65" fmla="*/ 236 h 577"/>
                      <a:gd name="T66" fmla="*/ 63 w 1183"/>
                      <a:gd name="T67" fmla="*/ 204 h 577"/>
                      <a:gd name="T68" fmla="*/ 57 w 1183"/>
                      <a:gd name="T69" fmla="*/ 177 h 577"/>
                      <a:gd name="T70" fmla="*/ 63 w 1183"/>
                      <a:gd name="T71" fmla="*/ 164 h 577"/>
                      <a:gd name="T72" fmla="*/ 78 w 1183"/>
                      <a:gd name="T73" fmla="*/ 158 h 577"/>
                      <a:gd name="T74" fmla="*/ 91 w 1183"/>
                      <a:gd name="T75" fmla="*/ 160 h 577"/>
                      <a:gd name="T76" fmla="*/ 99 w 1183"/>
                      <a:gd name="T77" fmla="*/ 173 h 577"/>
                      <a:gd name="T78" fmla="*/ 100 w 1183"/>
                      <a:gd name="T79" fmla="*/ 187 h 577"/>
                      <a:gd name="T80" fmla="*/ 133 w 1183"/>
                      <a:gd name="T81" fmla="*/ 219 h 577"/>
                      <a:gd name="T82" fmla="*/ 227 w 1183"/>
                      <a:gd name="T83" fmla="*/ 267 h 577"/>
                      <a:gd name="T84" fmla="*/ 383 w 1183"/>
                      <a:gd name="T85" fmla="*/ 307 h 577"/>
                      <a:gd name="T86" fmla="*/ 595 w 1183"/>
                      <a:gd name="T87" fmla="*/ 322 h 577"/>
                      <a:gd name="T88" fmla="*/ 608 w 1183"/>
                      <a:gd name="T89" fmla="*/ 326 h 577"/>
                      <a:gd name="T90" fmla="*/ 616 w 1183"/>
                      <a:gd name="T91" fmla="*/ 341 h 577"/>
                      <a:gd name="T92" fmla="*/ 616 w 1183"/>
                      <a:gd name="T93" fmla="*/ 352 h 577"/>
                      <a:gd name="T94" fmla="*/ 605 w 1183"/>
                      <a:gd name="T95" fmla="*/ 364 h 577"/>
                      <a:gd name="T96" fmla="*/ 595 w 1183"/>
                      <a:gd name="T97" fmla="*/ 366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3" h="577">
                        <a:moveTo>
                          <a:pt x="1183" y="227"/>
                        </a:moveTo>
                        <a:lnTo>
                          <a:pt x="1183" y="227"/>
                        </a:lnTo>
                        <a:lnTo>
                          <a:pt x="1181" y="215"/>
                        </a:lnTo>
                        <a:lnTo>
                          <a:pt x="1179" y="204"/>
                        </a:lnTo>
                        <a:lnTo>
                          <a:pt x="1177" y="192"/>
                        </a:lnTo>
                        <a:lnTo>
                          <a:pt x="1171" y="181"/>
                        </a:lnTo>
                        <a:lnTo>
                          <a:pt x="1164" y="170"/>
                        </a:lnTo>
                        <a:lnTo>
                          <a:pt x="1156" y="160"/>
                        </a:lnTo>
                        <a:lnTo>
                          <a:pt x="1147" y="149"/>
                        </a:lnTo>
                        <a:lnTo>
                          <a:pt x="1135" y="137"/>
                        </a:lnTo>
                        <a:lnTo>
                          <a:pt x="1124" y="128"/>
                        </a:lnTo>
                        <a:lnTo>
                          <a:pt x="1111" y="118"/>
                        </a:lnTo>
                        <a:lnTo>
                          <a:pt x="1098" y="109"/>
                        </a:lnTo>
                        <a:lnTo>
                          <a:pt x="1082" y="99"/>
                        </a:lnTo>
                        <a:lnTo>
                          <a:pt x="1065" y="90"/>
                        </a:lnTo>
                        <a:lnTo>
                          <a:pt x="1048" y="82"/>
                        </a:lnTo>
                        <a:lnTo>
                          <a:pt x="1029" y="74"/>
                        </a:lnTo>
                        <a:lnTo>
                          <a:pt x="1010" y="65"/>
                        </a:lnTo>
                        <a:lnTo>
                          <a:pt x="990" y="59"/>
                        </a:lnTo>
                        <a:lnTo>
                          <a:pt x="967" y="51"/>
                        </a:lnTo>
                        <a:lnTo>
                          <a:pt x="923" y="38"/>
                        </a:lnTo>
                        <a:lnTo>
                          <a:pt x="874" y="27"/>
                        </a:lnTo>
                        <a:lnTo>
                          <a:pt x="821" y="17"/>
                        </a:lnTo>
                        <a:lnTo>
                          <a:pt x="768" y="10"/>
                        </a:lnTo>
                        <a:lnTo>
                          <a:pt x="711" y="4"/>
                        </a:lnTo>
                        <a:lnTo>
                          <a:pt x="652" y="0"/>
                        </a:lnTo>
                        <a:lnTo>
                          <a:pt x="591" y="0"/>
                        </a:lnTo>
                        <a:lnTo>
                          <a:pt x="591" y="0"/>
                        </a:lnTo>
                        <a:lnTo>
                          <a:pt x="531" y="0"/>
                        </a:lnTo>
                        <a:lnTo>
                          <a:pt x="472" y="4"/>
                        </a:lnTo>
                        <a:lnTo>
                          <a:pt x="415" y="10"/>
                        </a:lnTo>
                        <a:lnTo>
                          <a:pt x="362" y="17"/>
                        </a:lnTo>
                        <a:lnTo>
                          <a:pt x="309" y="27"/>
                        </a:lnTo>
                        <a:lnTo>
                          <a:pt x="260" y="38"/>
                        </a:lnTo>
                        <a:lnTo>
                          <a:pt x="214" y="51"/>
                        </a:lnTo>
                        <a:lnTo>
                          <a:pt x="193" y="59"/>
                        </a:lnTo>
                        <a:lnTo>
                          <a:pt x="173" y="65"/>
                        </a:lnTo>
                        <a:lnTo>
                          <a:pt x="154" y="74"/>
                        </a:lnTo>
                        <a:lnTo>
                          <a:pt x="135" y="82"/>
                        </a:lnTo>
                        <a:lnTo>
                          <a:pt x="118" y="90"/>
                        </a:lnTo>
                        <a:lnTo>
                          <a:pt x="100" y="99"/>
                        </a:lnTo>
                        <a:lnTo>
                          <a:pt x="85" y="109"/>
                        </a:lnTo>
                        <a:lnTo>
                          <a:pt x="70" y="118"/>
                        </a:lnTo>
                        <a:lnTo>
                          <a:pt x="57" y="128"/>
                        </a:lnTo>
                        <a:lnTo>
                          <a:pt x="47" y="137"/>
                        </a:lnTo>
                        <a:lnTo>
                          <a:pt x="36" y="149"/>
                        </a:lnTo>
                        <a:lnTo>
                          <a:pt x="27" y="160"/>
                        </a:lnTo>
                        <a:lnTo>
                          <a:pt x="19" y="170"/>
                        </a:lnTo>
                        <a:lnTo>
                          <a:pt x="11" y="181"/>
                        </a:lnTo>
                        <a:lnTo>
                          <a:pt x="6" y="192"/>
                        </a:lnTo>
                        <a:lnTo>
                          <a:pt x="4" y="204"/>
                        </a:lnTo>
                        <a:lnTo>
                          <a:pt x="2" y="215"/>
                        </a:lnTo>
                        <a:lnTo>
                          <a:pt x="0" y="227"/>
                        </a:lnTo>
                        <a:lnTo>
                          <a:pt x="0" y="227"/>
                        </a:lnTo>
                        <a:lnTo>
                          <a:pt x="0" y="231"/>
                        </a:lnTo>
                        <a:lnTo>
                          <a:pt x="0" y="231"/>
                        </a:lnTo>
                        <a:lnTo>
                          <a:pt x="0" y="354"/>
                        </a:lnTo>
                        <a:lnTo>
                          <a:pt x="0" y="354"/>
                        </a:lnTo>
                        <a:lnTo>
                          <a:pt x="0" y="354"/>
                        </a:lnTo>
                        <a:lnTo>
                          <a:pt x="2" y="366"/>
                        </a:lnTo>
                        <a:lnTo>
                          <a:pt x="4" y="377"/>
                        </a:lnTo>
                        <a:lnTo>
                          <a:pt x="9" y="389"/>
                        </a:lnTo>
                        <a:lnTo>
                          <a:pt x="13" y="400"/>
                        </a:lnTo>
                        <a:lnTo>
                          <a:pt x="21" y="410"/>
                        </a:lnTo>
                        <a:lnTo>
                          <a:pt x="30" y="421"/>
                        </a:lnTo>
                        <a:lnTo>
                          <a:pt x="40" y="432"/>
                        </a:lnTo>
                        <a:lnTo>
                          <a:pt x="49" y="442"/>
                        </a:lnTo>
                        <a:lnTo>
                          <a:pt x="63" y="452"/>
                        </a:lnTo>
                        <a:lnTo>
                          <a:pt x="76" y="461"/>
                        </a:lnTo>
                        <a:lnTo>
                          <a:pt x="89" y="471"/>
                        </a:lnTo>
                        <a:lnTo>
                          <a:pt x="104" y="478"/>
                        </a:lnTo>
                        <a:lnTo>
                          <a:pt x="121" y="488"/>
                        </a:lnTo>
                        <a:lnTo>
                          <a:pt x="138" y="497"/>
                        </a:lnTo>
                        <a:lnTo>
                          <a:pt x="157" y="505"/>
                        </a:lnTo>
                        <a:lnTo>
                          <a:pt x="176" y="513"/>
                        </a:lnTo>
                        <a:lnTo>
                          <a:pt x="218" y="528"/>
                        </a:lnTo>
                        <a:lnTo>
                          <a:pt x="263" y="539"/>
                        </a:lnTo>
                        <a:lnTo>
                          <a:pt x="313" y="551"/>
                        </a:lnTo>
                        <a:lnTo>
                          <a:pt x="364" y="560"/>
                        </a:lnTo>
                        <a:lnTo>
                          <a:pt x="417" y="568"/>
                        </a:lnTo>
                        <a:lnTo>
                          <a:pt x="474" y="573"/>
                        </a:lnTo>
                        <a:lnTo>
                          <a:pt x="531" y="577"/>
                        </a:lnTo>
                        <a:lnTo>
                          <a:pt x="591" y="577"/>
                        </a:lnTo>
                        <a:lnTo>
                          <a:pt x="591" y="577"/>
                        </a:lnTo>
                        <a:lnTo>
                          <a:pt x="652" y="577"/>
                        </a:lnTo>
                        <a:lnTo>
                          <a:pt x="709" y="573"/>
                        </a:lnTo>
                        <a:lnTo>
                          <a:pt x="766" y="568"/>
                        </a:lnTo>
                        <a:lnTo>
                          <a:pt x="819" y="560"/>
                        </a:lnTo>
                        <a:lnTo>
                          <a:pt x="870" y="551"/>
                        </a:lnTo>
                        <a:lnTo>
                          <a:pt x="917" y="539"/>
                        </a:lnTo>
                        <a:lnTo>
                          <a:pt x="965" y="528"/>
                        </a:lnTo>
                        <a:lnTo>
                          <a:pt x="1005" y="513"/>
                        </a:lnTo>
                        <a:lnTo>
                          <a:pt x="1026" y="505"/>
                        </a:lnTo>
                        <a:lnTo>
                          <a:pt x="1043" y="497"/>
                        </a:lnTo>
                        <a:lnTo>
                          <a:pt x="1062" y="488"/>
                        </a:lnTo>
                        <a:lnTo>
                          <a:pt x="1079" y="478"/>
                        </a:lnTo>
                        <a:lnTo>
                          <a:pt x="1094" y="471"/>
                        </a:lnTo>
                        <a:lnTo>
                          <a:pt x="1107" y="461"/>
                        </a:lnTo>
                        <a:lnTo>
                          <a:pt x="1120" y="452"/>
                        </a:lnTo>
                        <a:lnTo>
                          <a:pt x="1134" y="442"/>
                        </a:lnTo>
                        <a:lnTo>
                          <a:pt x="1143" y="432"/>
                        </a:lnTo>
                        <a:lnTo>
                          <a:pt x="1153" y="421"/>
                        </a:lnTo>
                        <a:lnTo>
                          <a:pt x="1162" y="410"/>
                        </a:lnTo>
                        <a:lnTo>
                          <a:pt x="1170" y="400"/>
                        </a:lnTo>
                        <a:lnTo>
                          <a:pt x="1173" y="389"/>
                        </a:lnTo>
                        <a:lnTo>
                          <a:pt x="1179" y="377"/>
                        </a:lnTo>
                        <a:lnTo>
                          <a:pt x="1181" y="366"/>
                        </a:lnTo>
                        <a:lnTo>
                          <a:pt x="1183" y="354"/>
                        </a:lnTo>
                        <a:lnTo>
                          <a:pt x="1183" y="354"/>
                        </a:lnTo>
                        <a:lnTo>
                          <a:pt x="1183" y="231"/>
                        </a:lnTo>
                        <a:lnTo>
                          <a:pt x="1183" y="231"/>
                        </a:lnTo>
                        <a:lnTo>
                          <a:pt x="1183" y="231"/>
                        </a:lnTo>
                        <a:lnTo>
                          <a:pt x="1183" y="227"/>
                        </a:lnTo>
                        <a:lnTo>
                          <a:pt x="1183" y="227"/>
                        </a:lnTo>
                        <a:lnTo>
                          <a:pt x="1183" y="227"/>
                        </a:lnTo>
                        <a:close/>
                        <a:moveTo>
                          <a:pt x="595" y="366"/>
                        </a:moveTo>
                        <a:lnTo>
                          <a:pt x="595" y="366"/>
                        </a:lnTo>
                        <a:lnTo>
                          <a:pt x="538" y="364"/>
                        </a:lnTo>
                        <a:lnTo>
                          <a:pt x="481" y="360"/>
                        </a:lnTo>
                        <a:lnTo>
                          <a:pt x="428" y="356"/>
                        </a:lnTo>
                        <a:lnTo>
                          <a:pt x="377" y="349"/>
                        </a:lnTo>
                        <a:lnTo>
                          <a:pt x="330" y="341"/>
                        </a:lnTo>
                        <a:lnTo>
                          <a:pt x="286" y="330"/>
                        </a:lnTo>
                        <a:lnTo>
                          <a:pt x="245" y="318"/>
                        </a:lnTo>
                        <a:lnTo>
                          <a:pt x="209" y="305"/>
                        </a:lnTo>
                        <a:lnTo>
                          <a:pt x="174" y="291"/>
                        </a:lnTo>
                        <a:lnTo>
                          <a:pt x="144" y="276"/>
                        </a:lnTo>
                        <a:lnTo>
                          <a:pt x="131" y="269"/>
                        </a:lnTo>
                        <a:lnTo>
                          <a:pt x="119" y="261"/>
                        </a:lnTo>
                        <a:lnTo>
                          <a:pt x="106" y="253"/>
                        </a:lnTo>
                        <a:lnTo>
                          <a:pt x="97" y="246"/>
                        </a:lnTo>
                        <a:lnTo>
                          <a:pt x="87" y="236"/>
                        </a:lnTo>
                        <a:lnTo>
                          <a:pt x="80" y="229"/>
                        </a:lnTo>
                        <a:lnTo>
                          <a:pt x="72" y="221"/>
                        </a:lnTo>
                        <a:lnTo>
                          <a:pt x="68" y="211"/>
                        </a:lnTo>
                        <a:lnTo>
                          <a:pt x="63" y="204"/>
                        </a:lnTo>
                        <a:lnTo>
                          <a:pt x="61" y="196"/>
                        </a:lnTo>
                        <a:lnTo>
                          <a:pt x="57" y="187"/>
                        </a:lnTo>
                        <a:lnTo>
                          <a:pt x="57" y="177"/>
                        </a:lnTo>
                        <a:lnTo>
                          <a:pt x="57" y="177"/>
                        </a:lnTo>
                        <a:lnTo>
                          <a:pt x="57" y="173"/>
                        </a:lnTo>
                        <a:lnTo>
                          <a:pt x="59" y="170"/>
                        </a:lnTo>
                        <a:lnTo>
                          <a:pt x="61" y="166"/>
                        </a:lnTo>
                        <a:lnTo>
                          <a:pt x="63" y="164"/>
                        </a:lnTo>
                        <a:lnTo>
                          <a:pt x="66" y="160"/>
                        </a:lnTo>
                        <a:lnTo>
                          <a:pt x="70" y="158"/>
                        </a:lnTo>
                        <a:lnTo>
                          <a:pt x="74" y="158"/>
                        </a:lnTo>
                        <a:lnTo>
                          <a:pt x="78" y="158"/>
                        </a:lnTo>
                        <a:lnTo>
                          <a:pt x="78" y="158"/>
                        </a:lnTo>
                        <a:lnTo>
                          <a:pt x="83" y="158"/>
                        </a:lnTo>
                        <a:lnTo>
                          <a:pt x="87" y="158"/>
                        </a:lnTo>
                        <a:lnTo>
                          <a:pt x="91" y="160"/>
                        </a:lnTo>
                        <a:lnTo>
                          <a:pt x="93" y="164"/>
                        </a:lnTo>
                        <a:lnTo>
                          <a:pt x="97" y="166"/>
                        </a:lnTo>
                        <a:lnTo>
                          <a:pt x="99" y="170"/>
                        </a:lnTo>
                        <a:lnTo>
                          <a:pt x="99" y="173"/>
                        </a:lnTo>
                        <a:lnTo>
                          <a:pt x="100" y="177"/>
                        </a:lnTo>
                        <a:lnTo>
                          <a:pt x="100" y="177"/>
                        </a:lnTo>
                        <a:lnTo>
                          <a:pt x="100" y="183"/>
                        </a:lnTo>
                        <a:lnTo>
                          <a:pt x="100" y="187"/>
                        </a:lnTo>
                        <a:lnTo>
                          <a:pt x="104" y="191"/>
                        </a:lnTo>
                        <a:lnTo>
                          <a:pt x="108" y="196"/>
                        </a:lnTo>
                        <a:lnTo>
                          <a:pt x="118" y="208"/>
                        </a:lnTo>
                        <a:lnTo>
                          <a:pt x="133" y="219"/>
                        </a:lnTo>
                        <a:lnTo>
                          <a:pt x="150" y="231"/>
                        </a:lnTo>
                        <a:lnTo>
                          <a:pt x="173" y="242"/>
                        </a:lnTo>
                        <a:lnTo>
                          <a:pt x="197" y="255"/>
                        </a:lnTo>
                        <a:lnTo>
                          <a:pt x="227" y="267"/>
                        </a:lnTo>
                        <a:lnTo>
                          <a:pt x="260" y="278"/>
                        </a:lnTo>
                        <a:lnTo>
                          <a:pt x="298" y="288"/>
                        </a:lnTo>
                        <a:lnTo>
                          <a:pt x="337" y="297"/>
                        </a:lnTo>
                        <a:lnTo>
                          <a:pt x="383" y="307"/>
                        </a:lnTo>
                        <a:lnTo>
                          <a:pt x="430" y="312"/>
                        </a:lnTo>
                        <a:lnTo>
                          <a:pt x="483" y="318"/>
                        </a:lnTo>
                        <a:lnTo>
                          <a:pt x="536" y="322"/>
                        </a:lnTo>
                        <a:lnTo>
                          <a:pt x="595" y="322"/>
                        </a:lnTo>
                        <a:lnTo>
                          <a:pt x="595" y="322"/>
                        </a:lnTo>
                        <a:lnTo>
                          <a:pt x="601" y="322"/>
                        </a:lnTo>
                        <a:lnTo>
                          <a:pt x="605" y="324"/>
                        </a:lnTo>
                        <a:lnTo>
                          <a:pt x="608" y="326"/>
                        </a:lnTo>
                        <a:lnTo>
                          <a:pt x="610" y="330"/>
                        </a:lnTo>
                        <a:lnTo>
                          <a:pt x="612" y="332"/>
                        </a:lnTo>
                        <a:lnTo>
                          <a:pt x="616" y="335"/>
                        </a:lnTo>
                        <a:lnTo>
                          <a:pt x="616" y="341"/>
                        </a:lnTo>
                        <a:lnTo>
                          <a:pt x="618" y="345"/>
                        </a:lnTo>
                        <a:lnTo>
                          <a:pt x="618" y="345"/>
                        </a:lnTo>
                        <a:lnTo>
                          <a:pt x="616" y="349"/>
                        </a:lnTo>
                        <a:lnTo>
                          <a:pt x="616" y="352"/>
                        </a:lnTo>
                        <a:lnTo>
                          <a:pt x="612" y="356"/>
                        </a:lnTo>
                        <a:lnTo>
                          <a:pt x="610" y="358"/>
                        </a:lnTo>
                        <a:lnTo>
                          <a:pt x="608" y="362"/>
                        </a:lnTo>
                        <a:lnTo>
                          <a:pt x="605" y="364"/>
                        </a:lnTo>
                        <a:lnTo>
                          <a:pt x="601" y="366"/>
                        </a:lnTo>
                        <a:lnTo>
                          <a:pt x="595" y="366"/>
                        </a:lnTo>
                        <a:lnTo>
                          <a:pt x="595" y="366"/>
                        </a:lnTo>
                        <a:lnTo>
                          <a:pt x="595" y="366"/>
                        </a:lnTo>
                        <a:close/>
                      </a:path>
                    </a:pathLst>
                  </a:custGeom>
                  <a:pattFill prst="lgCheck">
                    <a:fgClr>
                      <a:srgbClr val="C00000"/>
                    </a:fgClr>
                    <a:bgClr>
                      <a:schemeClr val="bg1"/>
                    </a:bgClr>
                  </a:pattFill>
                  <a:ln>
                    <a:solidFill>
                      <a:srgbClr val="C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636569"/>
                      </a:solidFill>
                      <a:effectLst/>
                      <a:uLnTx/>
                      <a:uFillTx/>
                      <a:latin typeface="Tahoma"/>
                      <a:ea typeface="+mn-ea"/>
                      <a:cs typeface="+mn-cs"/>
                    </a:endParaRPr>
                  </a:p>
                </p:txBody>
              </p:sp>
              <p:sp>
                <p:nvSpPr>
                  <p:cNvPr id="110" name="Oval 109"/>
                  <p:cNvSpPr/>
                  <p:nvPr/>
                </p:nvSpPr>
                <p:spPr>
                  <a:xfrm>
                    <a:off x="7348387" y="4822031"/>
                    <a:ext cx="919613" cy="349969"/>
                  </a:xfrm>
                  <a:prstGeom prst="ellipse">
                    <a:avLst/>
                  </a:prstGeom>
                  <a:solidFill>
                    <a:srgbClr val="C000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Tahoma"/>
                      <a:ea typeface="+mn-ea"/>
                      <a:cs typeface="+mn-cs"/>
                    </a:endParaRPr>
                  </a:p>
                </p:txBody>
              </p:sp>
            </p:grpSp>
            <p:sp>
              <p:nvSpPr>
                <p:cNvPr id="108" name="TextBox 107"/>
                <p:cNvSpPr txBox="1"/>
                <p:nvPr/>
              </p:nvSpPr>
              <p:spPr>
                <a:xfrm>
                  <a:off x="7582509" y="4026070"/>
                  <a:ext cx="600199" cy="369332"/>
                </a:xfrm>
                <a:prstGeom prst="rect">
                  <a:avLst/>
                </a:prstGeom>
                <a:noFill/>
              </p:spPr>
              <p:txBody>
                <a:bodyPr wrap="square" rtlCol="0">
                  <a:spAutoFit/>
                  <a:scene3d>
                    <a:camera prst="isometricTopUp"/>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Tahoma"/>
                      <a:ea typeface="+mn-ea"/>
                      <a:cs typeface="+mn-cs"/>
                    </a:rPr>
                    <a:t>10</a:t>
                  </a:r>
                </a:p>
              </p:txBody>
            </p:sp>
          </p:grpSp>
        </p:grpSp>
      </p:grpSp>
      <p:sp>
        <p:nvSpPr>
          <p:cNvPr id="100" name="Slide Number Placeholder 3"/>
          <p:cNvSpPr>
            <a:spLocks noGrp="1"/>
          </p:cNvSpPr>
          <p:nvPr>
            <p:ph type="sldNum" sz="quarter" idx="10"/>
          </p:nvPr>
        </p:nvSpPr>
        <p:spPr>
          <a:xfrm>
            <a:off x="183600" y="6613200"/>
            <a:ext cx="4114800"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Page </a:t>
            </a:r>
            <a:fld id="{2437FF73-E73E-4AE1-8E3C-7C8E50C86C15}" type="slidenum">
              <a:rPr kumimoji="0" lang="en-US" sz="900" b="0" i="0" u="none" strike="noStrike" kern="1200" cap="none" spc="0" normalizeH="0" baseline="0" noProof="0" smtClean="0">
                <a:ln>
                  <a:noFill/>
                </a:ln>
                <a:solidFill>
                  <a:srgbClr val="636569">
                    <a:tint val="75000"/>
                  </a:srgbClr>
                </a:solidFill>
                <a:effectLst/>
                <a:uLnTx/>
                <a:uFillTx/>
                <a:latin typeface="Tahom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a:t>
            </a:fld>
            <a:r>
              <a:rPr kumimoji="0" lang="en-US" sz="900" b="0" i="0" u="none" strike="noStrike" kern="1200" cap="none" spc="0" normalizeH="0" baseline="0" noProof="0" dirty="0">
                <a:ln>
                  <a:noFill/>
                </a:ln>
                <a:solidFill>
                  <a:srgbClr val="636569">
                    <a:tint val="75000"/>
                  </a:srgbClr>
                </a:solidFill>
                <a:effectLst/>
                <a:uLnTx/>
                <a:uFillTx/>
                <a:latin typeface="Tahoma"/>
                <a:ea typeface="+mn-ea"/>
                <a:cs typeface="+mn-cs"/>
              </a:rPr>
              <a:t> | © BRYAN CAVE LEIGHTON PAISNER</a:t>
            </a:r>
          </a:p>
        </p:txBody>
      </p:sp>
    </p:spTree>
    <p:extLst>
      <p:ext uri="{BB962C8B-B14F-4D97-AF65-F5344CB8AC3E}">
        <p14:creationId xmlns:p14="http://schemas.microsoft.com/office/powerpoint/2010/main" val="4274455205"/>
      </p:ext>
    </p:extLst>
  </p:cSld>
  <p:clrMapOvr>
    <a:masterClrMapping/>
  </p:clrMapOvr>
</p:sld>
</file>

<file path=ppt/theme/theme1.xml><?xml version="1.0" encoding="utf-8"?>
<a:theme xmlns:a="http://schemas.openxmlformats.org/drawingml/2006/main" name="1 Firm-Standard">
  <a:themeElements>
    <a:clrScheme name="1 Firm-Standard">
      <a:dk1>
        <a:srgbClr val="4D4E57"/>
      </a:dk1>
      <a:lt1>
        <a:srgbClr val="FFFFFF"/>
      </a:lt1>
      <a:dk2>
        <a:srgbClr val="00587C"/>
      </a:dk2>
      <a:lt2>
        <a:srgbClr val="FFFFFF"/>
      </a:lt2>
      <a:accent1>
        <a:srgbClr val="00587C"/>
      </a:accent1>
      <a:accent2>
        <a:srgbClr val="FF5519"/>
      </a:accent2>
      <a:accent3>
        <a:srgbClr val="FBB034"/>
      </a:accent3>
      <a:accent4>
        <a:srgbClr val="B1DEF8"/>
      </a:accent4>
      <a:accent5>
        <a:srgbClr val="FFCCBA"/>
      </a:accent5>
      <a:accent6>
        <a:srgbClr val="F7CE95"/>
      </a:accent6>
      <a:hlink>
        <a:srgbClr val="636569"/>
      </a:hlink>
      <a:folHlink>
        <a:srgbClr val="00587C"/>
      </a:folHlink>
    </a:clrScheme>
    <a:fontScheme name="1 Firm-Standar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blank.potx" id="{254F306C-3E92-4EEE-8A49-B8A12393BCB2}" vid="{37B44992-E377-40F0-82BF-B9B914FCD27A}"/>
    </a:ext>
  </a:extLst>
</a:theme>
</file>

<file path=ppt/theme/theme2.xml><?xml version="1.0" encoding="utf-8"?>
<a:theme xmlns:a="http://schemas.openxmlformats.org/drawingml/2006/main" name="1_1 Firm-Standard">
  <a:themeElements>
    <a:clrScheme name="~BCLP Test 3">
      <a:dk1>
        <a:srgbClr val="636569"/>
      </a:dk1>
      <a:lt1>
        <a:srgbClr val="FFFFFF"/>
      </a:lt1>
      <a:dk2>
        <a:srgbClr val="00587C"/>
      </a:dk2>
      <a:lt2>
        <a:srgbClr val="FFFFFF"/>
      </a:lt2>
      <a:accent1>
        <a:srgbClr val="00587C"/>
      </a:accent1>
      <a:accent2>
        <a:srgbClr val="FF5519"/>
      </a:accent2>
      <a:accent3>
        <a:srgbClr val="FBB034"/>
      </a:accent3>
      <a:accent4>
        <a:srgbClr val="B1DEF8"/>
      </a:accent4>
      <a:accent5>
        <a:srgbClr val="FFCCBA"/>
      </a:accent5>
      <a:accent6>
        <a:srgbClr val="F7CE95"/>
      </a:accent6>
      <a:hlink>
        <a:srgbClr val="636569"/>
      </a:hlink>
      <a:folHlink>
        <a:srgbClr val="00587C"/>
      </a:folHlink>
    </a:clrScheme>
    <a:fontScheme name="1 Firm-Standar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8B8370"/>
        </a:solidFill>
        <a:ln>
          <a:solidFill>
            <a:schemeClr val="accent2"/>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1 Firm-Standard" id="{3FEEA8AD-058F-48AE-B9DE-B61818CE8E13}" vid="{0EEFDDA8-4CA3-48A4-907A-3E268A18B1E7}"/>
    </a:ext>
  </a:extLst>
</a:theme>
</file>

<file path=ppt/theme/theme3.xml><?xml version="1.0" encoding="utf-8"?>
<a:theme xmlns:a="http://schemas.openxmlformats.org/drawingml/2006/main" name="2_1 Firm-Standard">
  <a:themeElements>
    <a:clrScheme name="~BCLP Test 3">
      <a:dk1>
        <a:srgbClr val="636569"/>
      </a:dk1>
      <a:lt1>
        <a:srgbClr val="FFFFFF"/>
      </a:lt1>
      <a:dk2>
        <a:srgbClr val="00587C"/>
      </a:dk2>
      <a:lt2>
        <a:srgbClr val="FFFFFF"/>
      </a:lt2>
      <a:accent1>
        <a:srgbClr val="00587C"/>
      </a:accent1>
      <a:accent2>
        <a:srgbClr val="FF5519"/>
      </a:accent2>
      <a:accent3>
        <a:srgbClr val="FBB034"/>
      </a:accent3>
      <a:accent4>
        <a:srgbClr val="B1DEF8"/>
      </a:accent4>
      <a:accent5>
        <a:srgbClr val="FFCCBA"/>
      </a:accent5>
      <a:accent6>
        <a:srgbClr val="F7CE95"/>
      </a:accent6>
      <a:hlink>
        <a:srgbClr val="636569"/>
      </a:hlink>
      <a:folHlink>
        <a:srgbClr val="00587C"/>
      </a:folHlink>
    </a:clrScheme>
    <a:fontScheme name="1 Firm-Standar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1 Firm-Standard" id="{3FEEA8AD-058F-48AE-B9DE-B61818CE8E13}" vid="{0EEFDDA8-4CA3-48A4-907A-3E268A18B1E7}"/>
    </a:ext>
  </a:extLst>
</a:theme>
</file>

<file path=ppt/theme/theme4.xml><?xml version="1.0" encoding="utf-8"?>
<a:theme xmlns:a="http://schemas.openxmlformats.org/drawingml/2006/main" name="Office Theme">
  <a:themeElements>
    <a:clrScheme name="1 Firm-Standard">
      <a:dk1>
        <a:srgbClr val="636569"/>
      </a:dk1>
      <a:lt1>
        <a:srgbClr val="FFFFFF"/>
      </a:lt1>
      <a:dk2>
        <a:srgbClr val="00587C"/>
      </a:dk2>
      <a:lt2>
        <a:srgbClr val="FFFFFF"/>
      </a:lt2>
      <a:accent1>
        <a:srgbClr val="00587C"/>
      </a:accent1>
      <a:accent2>
        <a:srgbClr val="FF5519"/>
      </a:accent2>
      <a:accent3>
        <a:srgbClr val="FBB034"/>
      </a:accent3>
      <a:accent4>
        <a:srgbClr val="B1DEF8"/>
      </a:accent4>
      <a:accent5>
        <a:srgbClr val="FFCCBA"/>
      </a:accent5>
      <a:accent6>
        <a:srgbClr val="F7CE95"/>
      </a:accent6>
      <a:hlink>
        <a:srgbClr val="636569"/>
      </a:hlink>
      <a:folHlink>
        <a:srgbClr val="00587C"/>
      </a:folHlink>
    </a:clrScheme>
    <a:fontScheme name="1 Firm-Standar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1 Firm-Standard">
      <a:dk1>
        <a:srgbClr val="636569"/>
      </a:dk1>
      <a:lt1>
        <a:srgbClr val="FFFFFF"/>
      </a:lt1>
      <a:dk2>
        <a:srgbClr val="00587C"/>
      </a:dk2>
      <a:lt2>
        <a:srgbClr val="FFFFFF"/>
      </a:lt2>
      <a:accent1>
        <a:srgbClr val="00587C"/>
      </a:accent1>
      <a:accent2>
        <a:srgbClr val="FF5519"/>
      </a:accent2>
      <a:accent3>
        <a:srgbClr val="FBB034"/>
      </a:accent3>
      <a:accent4>
        <a:srgbClr val="B1DEF8"/>
      </a:accent4>
      <a:accent5>
        <a:srgbClr val="FFCCBA"/>
      </a:accent5>
      <a:accent6>
        <a:srgbClr val="F7CE95"/>
      </a:accent6>
      <a:hlink>
        <a:srgbClr val="636569"/>
      </a:hlink>
      <a:folHlink>
        <a:srgbClr val="00587C"/>
      </a:folHlink>
    </a:clrScheme>
    <a:fontScheme name="1 Firm-Standar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item.xml>��< ? x m l   v e r s i o n = " 1 . 0 "   e n c o d i n g = " u t f - 1 6 " ? >  
 < p r o p e r t i e s   x m l n s = " h t t p : / / w w w . i m a n a g e . c o m / w o r k / x m l s c h e m a " >  
     < d o c u m e n t i d > L E G A L ! 2 2 5 2 2 7 6 7 2 . 2 < / d o c u m e n t i d >  
     < s e n d e r i d > C E C C < / s e n d e r i d >  
     < s e n d e r e m a i l > C L A R E . E C C L E S @ B C L P L A W . C O M < / s e n d e r e m a i l >  
     < l a s t m o d i f i e d > 2 0 2 3 - 1 0 - 1 2 T 1 5 : 4 2 : 0 5 . 0 0 0 0 0 0 0 + 0 1 : 0 0 < / l a s t m o d i f i e d >  
     < d a t a b a s e > L E G A L < / d a t a b a s e >  
 < / p r o p e r t i e s > 
</file>

<file path=docProps/app.xml><?xml version="1.0" encoding="utf-8"?>
<Properties xmlns="http://schemas.openxmlformats.org/officeDocument/2006/extended-properties" xmlns:vt="http://schemas.openxmlformats.org/officeDocument/2006/docPropsVTypes">
  <Template>blank</Template>
  <TotalTime>0</TotalTime>
  <Words>3610</Words>
  <Application>Microsoft Office PowerPoint</Application>
  <PresentationFormat>Widescreen</PresentationFormat>
  <Paragraphs>457</Paragraphs>
  <Slides>36</Slides>
  <Notes>23</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36</vt:i4>
      </vt:variant>
    </vt:vector>
  </HeadingPairs>
  <TitlesOfParts>
    <vt:vector size="44" baseType="lpstr">
      <vt:lpstr>Arial</vt:lpstr>
      <vt:lpstr>Segoe UI</vt:lpstr>
      <vt:lpstr>Tahoma</vt:lpstr>
      <vt:lpstr>Wingdings</vt:lpstr>
      <vt:lpstr>Wingdings 3</vt:lpstr>
      <vt:lpstr>1 Firm-Standard</vt:lpstr>
      <vt:lpstr>1_1 Firm-Standard</vt:lpstr>
      <vt:lpstr>2_1 Firm-Standard</vt:lpstr>
      <vt:lpstr>Deep Dive: Biodiversity Net Gain</vt:lpstr>
      <vt:lpstr>Introduction to mandatory BNG James Parker Associate Director - Planning &amp; Zoning </vt:lpstr>
      <vt:lpstr>Introduction</vt:lpstr>
      <vt:lpstr>Scope of this webinar</vt:lpstr>
      <vt:lpstr>Agenda</vt:lpstr>
      <vt:lpstr>Environment Act 2021 The BNG pre-commencement planning condition</vt:lpstr>
      <vt:lpstr>Environment Act 2021 The Biodiversity Gain Objective </vt:lpstr>
      <vt:lpstr>PowerPoint Presentation</vt:lpstr>
      <vt:lpstr>The biodiversity metric</vt:lpstr>
      <vt:lpstr>The biodiversity metric is used…..</vt:lpstr>
      <vt:lpstr>How does it work?</vt:lpstr>
      <vt:lpstr>Adjustment for risks and other factors</vt:lpstr>
      <vt:lpstr>Clare Eccles Senior Knowledge Lawyer – Planning &amp; Zoning </vt:lpstr>
      <vt:lpstr>Scope and Exemptions   How wide is the net?</vt:lpstr>
      <vt:lpstr>Information requirements Submission of BNG Information with Planning Application</vt:lpstr>
      <vt:lpstr>Information requirements:  Planning Condition:  Biodiversity Gain Plan </vt:lpstr>
      <vt:lpstr>Information requirements: BNG “Information” and “Plan”</vt:lpstr>
      <vt:lpstr>Information requirements Habitat Management and Monitoring Plan (HMMP)</vt:lpstr>
      <vt:lpstr>      Biodiversity Gain Site Register</vt:lpstr>
      <vt:lpstr>Planning ahead: Considerations from developer perspective </vt:lpstr>
      <vt:lpstr>Planning ahead:  Considerations from developer perspective</vt:lpstr>
      <vt:lpstr>Madeleine Lofchy Assoicate – Planning &amp; Zoning </vt:lpstr>
      <vt:lpstr>Mechanisms for securing BNG requirements</vt:lpstr>
      <vt:lpstr>Biodiversity net gain plan</vt:lpstr>
      <vt:lpstr>Hierarchy of biodiversity measures</vt:lpstr>
      <vt:lpstr>Planning conditions and obligations</vt:lpstr>
      <vt:lpstr>Conservation covenants</vt:lpstr>
      <vt:lpstr>Conservation covenants characteristics</vt:lpstr>
      <vt:lpstr>Aidan Thomson Partner – Environment </vt:lpstr>
      <vt:lpstr>Case Study/worked example</vt:lpstr>
      <vt:lpstr>Example baseline calculation</vt:lpstr>
      <vt:lpstr>Example losses and gains of biodiversity units - 1</vt:lpstr>
      <vt:lpstr>Example losses and gains of biodiversity units - 2</vt:lpstr>
      <vt:lpstr>Obtaining offsite biodiversity units</vt:lpstr>
      <vt:lpstr>Questions</vt:lpstr>
      <vt:lpstr>PowerPoint Presentation</vt:lpstr>
    </vt:vector>
  </TitlesOfParts>
  <Company>BCLP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Clare Eccles</dc:creator>
  <cp:lastModifiedBy>Clare Eccles</cp:lastModifiedBy>
  <cp:revision>35</cp:revision>
  <dcterms:created xsi:type="dcterms:W3CDTF">2023-09-20T14:05:39Z</dcterms:created>
  <dcterms:modified xsi:type="dcterms:W3CDTF">2023-10-12T14:42:05Z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ustomFooter">
    <vt:lpwstr>225227672.2</vt:lpwstr>
  </property>
  <property fmtid="{D5CDD505-2E9C-101B-9397-08002B2CF9AE}" pid="3" name="DocIdFormat">
    <vt:lpwstr>$DocumentNumber$.$DocumentVersion$</vt:lpwstr>
  </property>
  <property fmtid="{D5CDD505-2E9C-101B-9397-08002B2CF9AE}" pid="4" name="Keywords">
    <vt:lpwstr>225227672.2</vt:lpwstr>
  </property>
  <property fmtid="{D5CDD505-2E9C-101B-9397-08002B2CF9AE}" pid="5" name="LastEdit">
    <vt:lpwstr>10.10.23</vt:lpwstr>
  </property>
  <property fmtid="{D5CDD505-2E9C-101B-9397-08002B2CF9AE}" pid="6" name="VersionCreated">
    <vt:lpwstr>10.10.23</vt:lpwstr>
  </property>
  <property fmtid="{D5CDD505-2E9C-101B-9397-08002B2CF9AE}" pid="7" name="CreateDate">
    <vt:lpwstr>10.10.23</vt:lpwstr>
  </property>
</Properties>
</file>